
<file path=[Content_Types].xml><?xml version="1.0" encoding="utf-8"?>
<Types xmlns="http://schemas.openxmlformats.org/package/2006/content-types">
  <Default Extension="emf" ContentType="image/x-emf"/>
  <Default Extension="gif" ContentType="image/gif"/>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omments/modernComment_110_0.xml" ContentType="application/vnd.ms-powerpoint.comment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comments/modernComment_102_0.xml" ContentType="application/vnd.ms-powerpoint.comment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54_D31DAFF2.xml" ContentType="application/vnd.ms-powerpoint.comment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5.xml" ContentType="application/vnd.openxmlformats-officedocument.presentationml.notesSlide+xml"/>
  <Override PartName="/ppt/comments/modernComment_108_0.xml" ContentType="application/vnd.ms-powerpoint.comment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6.xml" ContentType="application/vnd.openxmlformats-officedocument.presentationml.notesSlide+xml"/>
  <Override PartName="/ppt/comments/modernComment_16C_6C20EAEA.xml" ContentType="application/vnd.ms-powerpoint.comment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7.xml" ContentType="application/vnd.openxmlformats-officedocument.presentationml.notesSlide+xml"/>
  <Override PartName="/ppt/comments/modernComment_139_D6145F11.xml" ContentType="application/vnd.ms-powerpoint.comment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comments/modernComment_13C_538FB259.xml" ContentType="application/vnd.ms-powerpoint.comment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10.xml" ContentType="application/vnd.openxmlformats-officedocument.presentationml.notesSlide+xml"/>
  <Override PartName="/ppt/comments/modernComment_10C_0.xml" ContentType="application/vnd.ms-powerpoint.comments+xml"/>
  <Override PartName="/ppt/notesSlides/notesSlide11.xml" ContentType="application/vnd.openxmlformats-officedocument.presentationml.notesSlide+xml"/>
  <Override PartName="/ppt/comments/modernComment_10A_0.xml" ContentType="application/vnd.ms-powerpoint.comment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12.xml" ContentType="application/vnd.openxmlformats-officedocument.presentationml.notesSlide+xml"/>
  <Override PartName="/ppt/comments/modernComment_13D_A039D5D.xml" ContentType="application/vnd.ms-powerpoint.comment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notesSlides/notesSlide13.xml" ContentType="application/vnd.openxmlformats-officedocument.presentationml.notesSlide+xml"/>
  <Override PartName="/ppt/comments/modernComment_15B_ACE9300C.xml" ContentType="application/vnd.ms-powerpoint.comment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14.xml" ContentType="application/vnd.openxmlformats-officedocument.presentationml.notesSlide+xml"/>
  <Override PartName="/ppt/comments/modernComment_159_759365D9.xml" ContentType="application/vnd.ms-powerpoint.comment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omments/modernComment_16E_596CE9A3.xml" ContentType="application/vnd.ms-powerpoint.comments+xml"/>
  <Override PartName="/ppt/comments/modernComment_16F_3A7B1DA6.xml" ContentType="application/vnd.ms-powerpoint.comments+xml"/>
  <Override PartName="/ppt/comments/modernComment_134_F8D11E9D.xml" ContentType="application/vnd.ms-powerpoint.comments+xml"/>
  <Override PartName="/ppt/comments/modernComment_16A_B327BD44.xml" ContentType="application/vnd.ms-powerpoint.comments+xml"/>
  <Override PartName="/ppt/notesSlides/notesSlide15.xml" ContentType="application/vnd.openxmlformats-officedocument.presentationml.notesSlide+xml"/>
  <Override PartName="/ppt/comments/modernComment_114_0.xml" ContentType="application/vnd.ms-powerpoint.comments+xml"/>
  <Override PartName="/ppt/notesSlides/notesSlide16.xml" ContentType="application/vnd.openxmlformats-officedocument.presentationml.notesSlide+xml"/>
  <Override PartName="/ppt/comments/modernComment_164_43E535D0.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443eaea0b4624c22" Type="http://schemas.microsoft.com/office/2007/relationships/ui/extensibility" Target="customUI/customUI14.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 id="2147483696" r:id="rId2"/>
    <p:sldMasterId id="2147483698" r:id="rId3"/>
  </p:sldMasterIdLst>
  <p:notesMasterIdLst>
    <p:notesMasterId r:id="rId36"/>
  </p:notesMasterIdLst>
  <p:sldIdLst>
    <p:sldId id="271" r:id="rId4"/>
    <p:sldId id="272" r:id="rId5"/>
    <p:sldId id="338" r:id="rId6"/>
    <p:sldId id="258" r:id="rId7"/>
    <p:sldId id="262" r:id="rId8"/>
    <p:sldId id="340" r:id="rId9"/>
    <p:sldId id="264" r:id="rId10"/>
    <p:sldId id="364" r:id="rId11"/>
    <p:sldId id="313" r:id="rId12"/>
    <p:sldId id="314" r:id="rId13"/>
    <p:sldId id="316" r:id="rId14"/>
    <p:sldId id="268" r:id="rId15"/>
    <p:sldId id="266" r:id="rId16"/>
    <p:sldId id="317" r:id="rId17"/>
    <p:sldId id="347" r:id="rId18"/>
    <p:sldId id="345" r:id="rId19"/>
    <p:sldId id="341" r:id="rId20"/>
    <p:sldId id="348" r:id="rId21"/>
    <p:sldId id="349" r:id="rId22"/>
    <p:sldId id="351" r:id="rId23"/>
    <p:sldId id="366" r:id="rId24"/>
    <p:sldId id="367" r:id="rId25"/>
    <p:sldId id="368" r:id="rId26"/>
    <p:sldId id="260" r:id="rId27"/>
    <p:sldId id="267" r:id="rId28"/>
    <p:sldId id="369" r:id="rId29"/>
    <p:sldId id="261" r:id="rId30"/>
    <p:sldId id="308" r:id="rId31"/>
    <p:sldId id="362" r:id="rId32"/>
    <p:sldId id="276" r:id="rId33"/>
    <p:sldId id="356" r:id="rId34"/>
    <p:sldId id="357" r:id="rId3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2ED50F-CA1B-23D6-0148-933EABA67C2F}" name="Nhữ Tiến Lâm" initials="NTL" userId="Nhữ Tiến Lâm" providerId="None"/>
  <p188:author id="{8122C655-5519-B343-026A-82AD4D7C5BDD}" name="Nhữ Tiến Lâm" initials="NTL" userId="S::lamvlak52@nvc3.onmicrosoft.com::567420a5-674f-4e10-be84-9678a181730b" providerId="AD"/>
  <p188:author id="{E169CD9E-215C-604F-1CAE-A195367275F8}" name="Nguyễn Thị Hồng Ngoan" initials="A" userId="Nguyễn Thị Hồng Ngoa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guyễn Thị Hồng Ngoan" initials="A" lastIdx="23" clrIdx="0">
    <p:extLst>
      <p:ext uri="{19B8F6BF-5375-455C-9EA6-DF929625EA0E}">
        <p15:presenceInfo xmlns:p15="http://schemas.microsoft.com/office/powerpoint/2012/main" userId="Nguyễn Thị Hồng Ngo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1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14F1F1-EBDE-4244-AACA-45EA7310945B}" v="61" dt="2022-07-22T08:53:26.229"/>
  </p1510:revLst>
</p1510:revInfo>
</file>

<file path=ppt/tableStyles.xml><?xml version="1.0" encoding="utf-8"?>
<a:tblStyleLst xmlns:a="http://schemas.openxmlformats.org/drawingml/2006/main" def="{C66D04B3-AE6C-40C1-82E9-A0F29C76B9F3}">
  <a:tblStyle styleId="{C66D04B3-AE6C-40C1-82E9-A0F29C76B9F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3" autoAdjust="0"/>
    <p:restoredTop sz="92285" autoAdjust="0"/>
  </p:normalViewPr>
  <p:slideViewPr>
    <p:cSldViewPr snapToGrid="0">
      <p:cViewPr varScale="1">
        <p:scale>
          <a:sx n="127" d="100"/>
          <a:sy n="127" d="100"/>
        </p:scale>
        <p:origin x="184" y="4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microsoft.com/office/2015/10/relationships/revisionInfo" Target="revisionInfo.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hữ Tiến Lâm" userId="567420a5-674f-4e10-be84-9678a181730b" providerId="ADAL" clId="{D714F1F1-EBDE-4244-AACA-45EA7310945B}"/>
    <pc:docChg chg="undo custSel modSld">
      <pc:chgData name="Nhữ Tiến Lâm" userId="567420a5-674f-4e10-be84-9678a181730b" providerId="ADAL" clId="{D714F1F1-EBDE-4244-AACA-45EA7310945B}" dt="2022-07-22T10:01:24.308" v="778" actId="20577"/>
      <pc:docMkLst>
        <pc:docMk/>
      </pc:docMkLst>
      <pc:sldChg chg="modSp addCm delCm modCm modNotesTx">
        <pc:chgData name="Nhữ Tiến Lâm" userId="567420a5-674f-4e10-be84-9678a181730b" providerId="ADAL" clId="{D714F1F1-EBDE-4244-AACA-45EA7310945B}" dt="2022-07-22T10:01:24.308" v="778" actId="20577"/>
        <pc:sldMkLst>
          <pc:docMk/>
          <pc:sldMk cId="0" sldId="257"/>
        </pc:sldMkLst>
        <pc:spChg chg="mod">
          <ac:chgData name="Nhữ Tiến Lâm" userId="567420a5-674f-4e10-be84-9678a181730b" providerId="ADAL" clId="{D714F1F1-EBDE-4244-AACA-45EA7310945B}" dt="2022-07-22T08:00:15.713" v="13" actId="20577"/>
          <ac:spMkLst>
            <pc:docMk/>
            <pc:sldMk cId="0" sldId="257"/>
            <ac:spMk id="331" creationId="{00000000-0000-0000-0000-000000000000}"/>
          </ac:spMkLst>
        </pc:spChg>
      </pc:sldChg>
      <pc:sldChg chg="addCm delCm modCm">
        <pc:chgData name="Nhữ Tiến Lâm" userId="567420a5-674f-4e10-be84-9678a181730b" providerId="ADAL" clId="{D714F1F1-EBDE-4244-AACA-45EA7310945B}" dt="2022-07-22T08:48:15.200" v="490"/>
        <pc:sldMkLst>
          <pc:docMk/>
          <pc:sldMk cId="0" sldId="258"/>
        </pc:sldMkLst>
      </pc:sldChg>
      <pc:sldChg chg="modSp mod delCm">
        <pc:chgData name="Nhữ Tiến Lâm" userId="567420a5-674f-4e10-be84-9678a181730b" providerId="ADAL" clId="{D714F1F1-EBDE-4244-AACA-45EA7310945B}" dt="2022-07-22T08:26:59.703" v="160"/>
        <pc:sldMkLst>
          <pc:docMk/>
          <pc:sldMk cId="0" sldId="262"/>
        </pc:sldMkLst>
        <pc:spChg chg="mod">
          <ac:chgData name="Nhữ Tiến Lâm" userId="567420a5-674f-4e10-be84-9678a181730b" providerId="ADAL" clId="{D714F1F1-EBDE-4244-AACA-45EA7310945B}" dt="2022-07-22T08:26:45.663" v="158" actId="1076"/>
          <ac:spMkLst>
            <pc:docMk/>
            <pc:sldMk cId="0" sldId="262"/>
            <ac:spMk id="620" creationId="{00000000-0000-0000-0000-000000000000}"/>
          </ac:spMkLst>
        </pc:spChg>
      </pc:sldChg>
      <pc:sldChg chg="addCm delCm modCm">
        <pc:chgData name="Nhữ Tiến Lâm" userId="567420a5-674f-4e10-be84-9678a181730b" providerId="ADAL" clId="{D714F1F1-EBDE-4244-AACA-45EA7310945B}" dt="2022-07-22T08:55:09.907" v="501"/>
        <pc:sldMkLst>
          <pc:docMk/>
          <pc:sldMk cId="0" sldId="264"/>
        </pc:sldMkLst>
      </pc:sldChg>
      <pc:sldChg chg="delCm modCm">
        <pc:chgData name="Nhữ Tiến Lâm" userId="567420a5-674f-4e10-be84-9678a181730b" providerId="ADAL" clId="{D714F1F1-EBDE-4244-AACA-45EA7310945B}" dt="2022-07-22T09:01:46.465" v="509"/>
        <pc:sldMkLst>
          <pc:docMk/>
          <pc:sldMk cId="0" sldId="266"/>
        </pc:sldMkLst>
      </pc:sldChg>
      <pc:sldChg chg="modCm">
        <pc:chgData name="Nhữ Tiến Lâm" userId="567420a5-674f-4e10-be84-9678a181730b" providerId="ADAL" clId="{D714F1F1-EBDE-4244-AACA-45EA7310945B}" dt="2022-07-22T08:56:49.913" v="504"/>
        <pc:sldMkLst>
          <pc:docMk/>
          <pc:sldMk cId="0" sldId="268"/>
        </pc:sldMkLst>
      </pc:sldChg>
      <pc:sldChg chg="delSp modSp mod delAnim modAnim addCm delCm modCm">
        <pc:chgData name="Nhữ Tiến Lâm" userId="567420a5-674f-4e10-be84-9678a181730b" providerId="ADAL" clId="{D714F1F1-EBDE-4244-AACA-45EA7310945B}" dt="2022-07-22T08:57:40.513" v="505"/>
        <pc:sldMkLst>
          <pc:docMk/>
          <pc:sldMk cId="0" sldId="272"/>
        </pc:sldMkLst>
        <pc:spChg chg="mod">
          <ac:chgData name="Nhữ Tiến Lâm" userId="567420a5-674f-4e10-be84-9678a181730b" providerId="ADAL" clId="{D714F1F1-EBDE-4244-AACA-45EA7310945B}" dt="2022-07-22T08:44:44.665" v="478" actId="1076"/>
          <ac:spMkLst>
            <pc:docMk/>
            <pc:sldMk cId="0" sldId="272"/>
            <ac:spMk id="12" creationId="{00000000-0000-0000-0000-000000000000}"/>
          </ac:spMkLst>
        </pc:spChg>
        <pc:spChg chg="mod">
          <ac:chgData name="Nhữ Tiến Lâm" userId="567420a5-674f-4e10-be84-9678a181730b" providerId="ADAL" clId="{D714F1F1-EBDE-4244-AACA-45EA7310945B}" dt="2022-07-22T08:44:52.049" v="479" actId="1076"/>
          <ac:spMkLst>
            <pc:docMk/>
            <pc:sldMk cId="0" sldId="272"/>
            <ac:spMk id="16" creationId="{00000000-0000-0000-0000-000000000000}"/>
          </ac:spMkLst>
        </pc:spChg>
        <pc:spChg chg="mod">
          <ac:chgData name="Nhữ Tiến Lâm" userId="567420a5-674f-4e10-be84-9678a181730b" providerId="ADAL" clId="{D714F1F1-EBDE-4244-AACA-45EA7310945B}" dt="2022-07-22T08:02:05.861" v="29" actId="1076"/>
          <ac:spMkLst>
            <pc:docMk/>
            <pc:sldMk cId="0" sldId="272"/>
            <ac:spMk id="21" creationId="{30101F81-4985-B547-E0A3-B7054E5AD91D}"/>
          </ac:spMkLst>
        </pc:spChg>
        <pc:spChg chg="mod">
          <ac:chgData name="Nhữ Tiến Lâm" userId="567420a5-674f-4e10-be84-9678a181730b" providerId="ADAL" clId="{D714F1F1-EBDE-4244-AACA-45EA7310945B}" dt="2022-07-22T08:01:58.861" v="27" actId="1076"/>
          <ac:spMkLst>
            <pc:docMk/>
            <pc:sldMk cId="0" sldId="272"/>
            <ac:spMk id="22" creationId="{AF09FD72-1CA3-76BE-7851-7EBAB5396BDB}"/>
          </ac:spMkLst>
        </pc:spChg>
        <pc:spChg chg="mod">
          <ac:chgData name="Nhữ Tiến Lâm" userId="567420a5-674f-4e10-be84-9678a181730b" providerId="ADAL" clId="{D714F1F1-EBDE-4244-AACA-45EA7310945B}" dt="2022-07-22T08:01:45.116" v="23" actId="1076"/>
          <ac:spMkLst>
            <pc:docMk/>
            <pc:sldMk cId="0" sldId="272"/>
            <ac:spMk id="23" creationId="{6EFDC439-C2D0-41B6-AC51-E08049CF2C94}"/>
          </ac:spMkLst>
        </pc:spChg>
        <pc:spChg chg="mod">
          <ac:chgData name="Nhữ Tiến Lâm" userId="567420a5-674f-4e10-be84-9678a181730b" providerId="ADAL" clId="{D714F1F1-EBDE-4244-AACA-45EA7310945B}" dt="2022-07-22T08:01:32.972" v="20" actId="1076"/>
          <ac:spMkLst>
            <pc:docMk/>
            <pc:sldMk cId="0" sldId="272"/>
            <ac:spMk id="25" creationId="{CA7DB6A8-1BA1-423F-AB3B-45235D10453A}"/>
          </ac:spMkLst>
        </pc:spChg>
        <pc:grpChg chg="del">
          <ac:chgData name="Nhữ Tiến Lâm" userId="567420a5-674f-4e10-be84-9678a181730b" providerId="ADAL" clId="{D714F1F1-EBDE-4244-AACA-45EA7310945B}" dt="2022-07-22T08:02:10.319" v="30" actId="21"/>
          <ac:grpSpMkLst>
            <pc:docMk/>
            <pc:sldMk cId="0" sldId="272"/>
            <ac:grpSpMk id="19" creationId="{289DB041-189B-82DD-D121-4E2D048EC1EF}"/>
          </ac:grpSpMkLst>
        </pc:grpChg>
      </pc:sldChg>
      <pc:sldChg chg="addCm">
        <pc:chgData name="Nhữ Tiến Lâm" userId="567420a5-674f-4e10-be84-9678a181730b" providerId="ADAL" clId="{D714F1F1-EBDE-4244-AACA-45EA7310945B}" dt="2022-07-22T09:07:44.694" v="527"/>
        <pc:sldMkLst>
          <pc:docMk/>
          <pc:sldMk cId="0" sldId="276"/>
        </pc:sldMkLst>
      </pc:sldChg>
      <pc:sldChg chg="delCm">
        <pc:chgData name="Nhữ Tiến Lâm" userId="567420a5-674f-4e10-be84-9678a181730b" providerId="ADAL" clId="{D714F1F1-EBDE-4244-AACA-45EA7310945B}" dt="2022-07-22T08:19:15.202" v="153"/>
        <pc:sldMkLst>
          <pc:docMk/>
          <pc:sldMk cId="4009105326" sldId="281"/>
        </pc:sldMkLst>
      </pc:sldChg>
      <pc:sldChg chg="delCm modCm">
        <pc:chgData name="Nhữ Tiến Lâm" userId="567420a5-674f-4e10-be84-9678a181730b" providerId="ADAL" clId="{D714F1F1-EBDE-4244-AACA-45EA7310945B}" dt="2022-07-22T09:06:16.462" v="523"/>
        <pc:sldMkLst>
          <pc:docMk/>
          <pc:sldMk cId="4174454429" sldId="308"/>
        </pc:sldMkLst>
      </pc:sldChg>
      <pc:sldChg chg="addCm delCm modCm">
        <pc:chgData name="Nhữ Tiến Lâm" userId="567420a5-674f-4e10-be84-9678a181730b" providerId="ADAL" clId="{D714F1F1-EBDE-4244-AACA-45EA7310945B}" dt="2022-07-22T08:51:30.021" v="494"/>
        <pc:sldMkLst>
          <pc:docMk/>
          <pc:sldMk cId="3591659281" sldId="313"/>
        </pc:sldMkLst>
      </pc:sldChg>
      <pc:sldChg chg="modSp mod delCm">
        <pc:chgData name="Nhữ Tiến Lâm" userId="567420a5-674f-4e10-be84-9678a181730b" providerId="ADAL" clId="{D714F1F1-EBDE-4244-AACA-45EA7310945B}" dt="2022-07-22T08:53:36.938" v="500" actId="1076"/>
        <pc:sldMkLst>
          <pc:docMk/>
          <pc:sldMk cId="4109264135" sldId="314"/>
        </pc:sldMkLst>
        <pc:spChg chg="mod">
          <ac:chgData name="Nhữ Tiến Lâm" userId="567420a5-674f-4e10-be84-9678a181730b" providerId="ADAL" clId="{D714F1F1-EBDE-4244-AACA-45EA7310945B}" dt="2022-07-22T08:53:36.938" v="500" actId="1076"/>
          <ac:spMkLst>
            <pc:docMk/>
            <pc:sldMk cId="4109264135" sldId="314"/>
            <ac:spMk id="44" creationId="{2695D04B-5852-41F6-BC17-C5B8D3FBFFD3}"/>
          </ac:spMkLst>
        </pc:spChg>
        <pc:spChg chg="mod">
          <ac:chgData name="Nhữ Tiến Lâm" userId="567420a5-674f-4e10-be84-9678a181730b" providerId="ADAL" clId="{D714F1F1-EBDE-4244-AACA-45EA7310945B}" dt="2022-07-22T08:53:33.274" v="499" actId="1076"/>
          <ac:spMkLst>
            <pc:docMk/>
            <pc:sldMk cId="4109264135" sldId="314"/>
            <ac:spMk id="694" creationId="{00000000-0000-0000-0000-000000000000}"/>
          </ac:spMkLst>
        </pc:spChg>
      </pc:sldChg>
      <pc:sldChg chg="addCm delCm">
        <pc:chgData name="Nhữ Tiến Lâm" userId="567420a5-674f-4e10-be84-9678a181730b" providerId="ADAL" clId="{D714F1F1-EBDE-4244-AACA-45EA7310945B}" dt="2022-07-22T08:56:06.453" v="503"/>
        <pc:sldMkLst>
          <pc:docMk/>
          <pc:sldMk cId="1401926233" sldId="316"/>
        </pc:sldMkLst>
      </pc:sldChg>
      <pc:sldChg chg="delCm modCm">
        <pc:chgData name="Nhữ Tiến Lâm" userId="567420a5-674f-4e10-be84-9678a181730b" providerId="ADAL" clId="{D714F1F1-EBDE-4244-AACA-45EA7310945B}" dt="2022-07-22T09:02:01.896" v="512"/>
        <pc:sldMkLst>
          <pc:docMk/>
          <pc:sldMk cId="168009053" sldId="317"/>
        </pc:sldMkLst>
      </pc:sldChg>
      <pc:sldChg chg="modSp mod">
        <pc:chgData name="Nhữ Tiến Lâm" userId="567420a5-674f-4e10-be84-9678a181730b" providerId="ADAL" clId="{D714F1F1-EBDE-4244-AACA-45EA7310945B}" dt="2022-07-22T08:39:49.736" v="413" actId="1076"/>
        <pc:sldMkLst>
          <pc:docMk/>
          <pc:sldMk cId="2126976712" sldId="333"/>
        </pc:sldMkLst>
        <pc:spChg chg="mod">
          <ac:chgData name="Nhữ Tiến Lâm" userId="567420a5-674f-4e10-be84-9678a181730b" providerId="ADAL" clId="{D714F1F1-EBDE-4244-AACA-45EA7310945B}" dt="2022-07-22T08:39:49.736" v="413" actId="1076"/>
          <ac:spMkLst>
            <pc:docMk/>
            <pc:sldMk cId="2126976712" sldId="333"/>
            <ac:spMk id="8" creationId="{00000000-0000-0000-0000-000000000000}"/>
          </ac:spMkLst>
        </pc:spChg>
      </pc:sldChg>
      <pc:sldChg chg="addSp delSp modSp mod addAnim delAnim modAnim addCm delCm modCm">
        <pc:chgData name="Nhữ Tiến Lâm" userId="567420a5-674f-4e10-be84-9678a181730b" providerId="ADAL" clId="{D714F1F1-EBDE-4244-AACA-45EA7310945B}" dt="2022-07-22T08:47:13.417" v="488"/>
        <pc:sldMkLst>
          <pc:docMk/>
          <pc:sldMk cId="1416096440" sldId="336"/>
        </pc:sldMkLst>
        <pc:spChg chg="add del mod">
          <ac:chgData name="Nhữ Tiến Lâm" userId="567420a5-674f-4e10-be84-9678a181730b" providerId="ADAL" clId="{D714F1F1-EBDE-4244-AACA-45EA7310945B}" dt="2022-07-22T08:40:25.217" v="440"/>
          <ac:spMkLst>
            <pc:docMk/>
            <pc:sldMk cId="1416096440" sldId="336"/>
            <ac:spMk id="2" creationId="{5128860B-7CB7-6D42-EC59-02C01EB9F35B}"/>
          </ac:spMkLst>
        </pc:spChg>
        <pc:spChg chg="add mod">
          <ac:chgData name="Nhữ Tiến Lâm" userId="567420a5-674f-4e10-be84-9678a181730b" providerId="ADAL" clId="{D714F1F1-EBDE-4244-AACA-45EA7310945B}" dt="2022-07-22T08:43:03.195" v="463" actId="14100"/>
          <ac:spMkLst>
            <pc:docMk/>
            <pc:sldMk cId="1416096440" sldId="336"/>
            <ac:spMk id="3" creationId="{E2801F76-7E1B-E322-70CC-27488965836F}"/>
          </ac:spMkLst>
        </pc:spChg>
        <pc:spChg chg="add del mod">
          <ac:chgData name="Nhữ Tiến Lâm" userId="567420a5-674f-4e10-be84-9678a181730b" providerId="ADAL" clId="{D714F1F1-EBDE-4244-AACA-45EA7310945B}" dt="2022-07-22T08:40:47.335" v="444" actId="21"/>
          <ac:spMkLst>
            <pc:docMk/>
            <pc:sldMk cId="1416096440" sldId="336"/>
            <ac:spMk id="29" creationId="{8F76D65D-8EC8-5B0B-F604-54B86FEFB568}"/>
          </ac:spMkLst>
        </pc:spChg>
        <pc:spChg chg="mod">
          <ac:chgData name="Nhữ Tiến Lâm" userId="567420a5-674f-4e10-be84-9678a181730b" providerId="ADAL" clId="{D714F1F1-EBDE-4244-AACA-45EA7310945B}" dt="2022-07-22T08:43:38.082" v="467" actId="207"/>
          <ac:spMkLst>
            <pc:docMk/>
            <pc:sldMk cId="1416096440" sldId="336"/>
            <ac:spMk id="330" creationId="{00000000-0000-0000-0000-000000000000}"/>
          </ac:spMkLst>
        </pc:spChg>
        <pc:graphicFrameChg chg="add mod">
          <ac:chgData name="Nhữ Tiến Lâm" userId="567420a5-674f-4e10-be84-9678a181730b" providerId="ADAL" clId="{D714F1F1-EBDE-4244-AACA-45EA7310945B}" dt="2022-07-22T08:43:19.553" v="465" actId="1076"/>
          <ac:graphicFrameMkLst>
            <pc:docMk/>
            <pc:sldMk cId="1416096440" sldId="336"/>
            <ac:graphicFrameMk id="25" creationId="{1C5436ED-43AC-6D7A-A323-902FB08C1EE6}"/>
          </ac:graphicFrameMkLst>
        </pc:graphicFrameChg>
        <pc:graphicFrameChg chg="del">
          <ac:chgData name="Nhữ Tiến Lâm" userId="567420a5-674f-4e10-be84-9678a181730b" providerId="ADAL" clId="{D714F1F1-EBDE-4244-AACA-45EA7310945B}" dt="2022-07-22T08:40:25.214" v="438" actId="21"/>
          <ac:graphicFrameMkLst>
            <pc:docMk/>
            <pc:sldMk cId="1416096440" sldId="336"/>
            <ac:graphicFrameMk id="31" creationId="{1ADFB433-C20A-74B9-68F7-9AD45EC8119F}"/>
          </ac:graphicFrameMkLst>
        </pc:graphicFrameChg>
      </pc:sldChg>
      <pc:sldChg chg="addSp delSp modSp mod addAnim delAnim modAnim delCm modCm">
        <pc:chgData name="Nhữ Tiến Lâm" userId="567420a5-674f-4e10-be84-9678a181730b" providerId="ADAL" clId="{D714F1F1-EBDE-4244-AACA-45EA7310945B}" dt="2022-07-22T08:46:40.720" v="487" actId="1076"/>
        <pc:sldMkLst>
          <pc:docMk/>
          <pc:sldMk cId="1074786533" sldId="338"/>
        </pc:sldMkLst>
        <pc:spChg chg="add del mod">
          <ac:chgData name="Nhữ Tiến Lâm" userId="567420a5-674f-4e10-be84-9678a181730b" providerId="ADAL" clId="{D714F1F1-EBDE-4244-AACA-45EA7310945B}" dt="2022-07-22T08:10:26.265" v="115" actId="21"/>
          <ac:spMkLst>
            <pc:docMk/>
            <pc:sldMk cId="1074786533" sldId="338"/>
            <ac:spMk id="3" creationId="{86B5005A-A1E7-986E-7329-D1756D875452}"/>
          </ac:spMkLst>
        </pc:spChg>
        <pc:spChg chg="add mod">
          <ac:chgData name="Nhữ Tiến Lâm" userId="567420a5-674f-4e10-be84-9678a181730b" providerId="ADAL" clId="{D714F1F1-EBDE-4244-AACA-45EA7310945B}" dt="2022-07-22T08:14:54.026" v="140" actId="14100"/>
          <ac:spMkLst>
            <pc:docMk/>
            <pc:sldMk cId="1074786533" sldId="338"/>
            <ac:spMk id="4" creationId="{FFA9D972-C369-DEED-A2A0-9FC8323C3439}"/>
          </ac:spMkLst>
        </pc:spChg>
        <pc:spChg chg="add mod">
          <ac:chgData name="Nhữ Tiến Lâm" userId="567420a5-674f-4e10-be84-9678a181730b" providerId="ADAL" clId="{D714F1F1-EBDE-4244-AACA-45EA7310945B}" dt="2022-07-22T08:15:50.222" v="148" actId="14100"/>
          <ac:spMkLst>
            <pc:docMk/>
            <pc:sldMk cId="1074786533" sldId="338"/>
            <ac:spMk id="5" creationId="{71F8C984-8334-4031-92B4-8A66DD761755}"/>
          </ac:spMkLst>
        </pc:spChg>
        <pc:spChg chg="mod">
          <ac:chgData name="Nhữ Tiến Lâm" userId="567420a5-674f-4e10-be84-9678a181730b" providerId="ADAL" clId="{D714F1F1-EBDE-4244-AACA-45EA7310945B}" dt="2022-07-22T08:09:41.402" v="108" actId="113"/>
          <ac:spMkLst>
            <pc:docMk/>
            <pc:sldMk cId="1074786533" sldId="338"/>
            <ac:spMk id="18" creationId="{8D607DD9-55A3-B627-5FBE-B115780D781D}"/>
          </ac:spMkLst>
        </pc:spChg>
        <pc:spChg chg="mod">
          <ac:chgData name="Nhữ Tiến Lâm" userId="567420a5-674f-4e10-be84-9678a181730b" providerId="ADAL" clId="{D714F1F1-EBDE-4244-AACA-45EA7310945B}" dt="2022-07-22T08:14:47.773" v="139" actId="1076"/>
          <ac:spMkLst>
            <pc:docMk/>
            <pc:sldMk cId="1074786533" sldId="338"/>
            <ac:spMk id="26" creationId="{E4C21D11-DFE4-5DEE-DDF2-685E1451DD9A}"/>
          </ac:spMkLst>
        </pc:spChg>
        <pc:spChg chg="del">
          <ac:chgData name="Nhữ Tiến Lâm" userId="567420a5-674f-4e10-be84-9678a181730b" providerId="ADAL" clId="{D714F1F1-EBDE-4244-AACA-45EA7310945B}" dt="2022-07-22T08:09:51.642" v="109" actId="21"/>
          <ac:spMkLst>
            <pc:docMk/>
            <pc:sldMk cId="1074786533" sldId="338"/>
            <ac:spMk id="361" creationId="{00000000-0000-0000-0000-000000000000}"/>
          </ac:spMkLst>
        </pc:spChg>
        <pc:spChg chg="mod">
          <ac:chgData name="Nhữ Tiến Lâm" userId="567420a5-674f-4e10-be84-9678a181730b" providerId="ADAL" clId="{D714F1F1-EBDE-4244-AACA-45EA7310945B}" dt="2022-07-22T08:16:24.494" v="151" actId="1076"/>
          <ac:spMkLst>
            <pc:docMk/>
            <pc:sldMk cId="1074786533" sldId="338"/>
            <ac:spMk id="362" creationId="{00000000-0000-0000-0000-000000000000}"/>
          </ac:spMkLst>
        </pc:spChg>
        <pc:grpChg chg="add del mod">
          <ac:chgData name="Nhữ Tiến Lâm" userId="567420a5-674f-4e10-be84-9678a181730b" providerId="ADAL" clId="{D714F1F1-EBDE-4244-AACA-45EA7310945B}" dt="2022-07-22T08:10:30.357" v="116" actId="1076"/>
          <ac:grpSpMkLst>
            <pc:docMk/>
            <pc:sldMk cId="1074786533" sldId="338"/>
            <ac:grpSpMk id="17" creationId="{71484357-9686-7624-1D77-A86FE978A8E6}"/>
          </ac:grpSpMkLst>
        </pc:grpChg>
        <pc:graphicFrameChg chg="mod">
          <ac:chgData name="Nhữ Tiến Lâm" userId="567420a5-674f-4e10-be84-9678a181730b" providerId="ADAL" clId="{D714F1F1-EBDE-4244-AACA-45EA7310945B}" dt="2022-07-22T08:46:28.591" v="483"/>
          <ac:graphicFrameMkLst>
            <pc:docMk/>
            <pc:sldMk cId="1074786533" sldId="338"/>
            <ac:graphicFrameMk id="32" creationId="{B0B748B9-9FD8-290F-6EB8-E96823BEED2C}"/>
          </ac:graphicFrameMkLst>
        </pc:graphicFrameChg>
        <pc:picChg chg="mod">
          <ac:chgData name="Nhữ Tiến Lâm" userId="567420a5-674f-4e10-be84-9678a181730b" providerId="ADAL" clId="{D714F1F1-EBDE-4244-AACA-45EA7310945B}" dt="2022-07-22T08:46:40.720" v="487" actId="1076"/>
          <ac:picMkLst>
            <pc:docMk/>
            <pc:sldMk cId="1074786533" sldId="338"/>
            <ac:picMk id="34" creationId="{FF195C45-FFFB-4B0A-9A8A-0BB53755AC72}"/>
          </ac:picMkLst>
        </pc:picChg>
      </pc:sldChg>
      <pc:sldChg chg="addCm delCm modCm">
        <pc:chgData name="Nhữ Tiến Lâm" userId="567420a5-674f-4e10-be84-9678a181730b" providerId="ADAL" clId="{D714F1F1-EBDE-4244-AACA-45EA7310945B}" dt="2022-07-22T08:29:59.261" v="164"/>
        <pc:sldMkLst>
          <pc:docMk/>
          <pc:sldMk cId="3541938162" sldId="340"/>
        </pc:sldMkLst>
      </pc:sldChg>
      <pc:sldChg chg="delCm modCm">
        <pc:chgData name="Nhữ Tiến Lâm" userId="567420a5-674f-4e10-be84-9678a181730b" providerId="ADAL" clId="{D714F1F1-EBDE-4244-AACA-45EA7310945B}" dt="2022-07-22T09:02:47.475" v="518"/>
        <pc:sldMkLst>
          <pc:docMk/>
          <pc:sldMk cId="1972594137" sldId="345"/>
        </pc:sldMkLst>
      </pc:sldChg>
      <pc:sldChg chg="delCm modCm">
        <pc:chgData name="Nhữ Tiến Lâm" userId="567420a5-674f-4e10-be84-9678a181730b" providerId="ADAL" clId="{D714F1F1-EBDE-4244-AACA-45EA7310945B}" dt="2022-07-22T09:02:30.432" v="515"/>
        <pc:sldMkLst>
          <pc:docMk/>
          <pc:sldMk cId="2900963340" sldId="347"/>
        </pc:sldMkLst>
      </pc:sldChg>
      <pc:sldChg chg="addSp modSp mod addCm">
        <pc:chgData name="Nhữ Tiến Lâm" userId="567420a5-674f-4e10-be84-9678a181730b" providerId="ADAL" clId="{D714F1F1-EBDE-4244-AACA-45EA7310945B}" dt="2022-07-22T08:32:42.847" v="406" actId="13926"/>
        <pc:sldMkLst>
          <pc:docMk/>
          <pc:sldMk cId="154140329" sldId="354"/>
        </pc:sldMkLst>
        <pc:spChg chg="add mod">
          <ac:chgData name="Nhữ Tiến Lâm" userId="567420a5-674f-4e10-be84-9678a181730b" providerId="ADAL" clId="{D714F1F1-EBDE-4244-AACA-45EA7310945B}" dt="2022-07-22T08:32:42.847" v="406" actId="13926"/>
          <ac:spMkLst>
            <pc:docMk/>
            <pc:sldMk cId="154140329" sldId="354"/>
            <ac:spMk id="4" creationId="{4925971D-F45F-3D6E-42FC-3DCF69756960}"/>
          </ac:spMkLst>
        </pc:spChg>
      </pc:sldChg>
      <pc:sldChg chg="addCm">
        <pc:chgData name="Nhữ Tiến Lâm" userId="567420a5-674f-4e10-be84-9678a181730b" providerId="ADAL" clId="{D714F1F1-EBDE-4244-AACA-45EA7310945B}" dt="2022-07-22T09:08:31.195" v="528"/>
        <pc:sldMkLst>
          <pc:docMk/>
          <pc:sldMk cId="1139094992" sldId="356"/>
        </pc:sldMkLst>
      </pc:sldChg>
      <pc:sldChg chg="modSp mod addCm">
        <pc:chgData name="Nhữ Tiến Lâm" userId="567420a5-674f-4e10-be84-9678a181730b" providerId="ADAL" clId="{D714F1F1-EBDE-4244-AACA-45EA7310945B}" dt="2022-07-22T09:06:49.460" v="526"/>
        <pc:sldMkLst>
          <pc:docMk/>
          <pc:sldMk cId="3005726020" sldId="362"/>
        </pc:sldMkLst>
        <pc:picChg chg="mod">
          <ac:chgData name="Nhữ Tiến Lâm" userId="567420a5-674f-4e10-be84-9678a181730b" providerId="ADAL" clId="{D714F1F1-EBDE-4244-AACA-45EA7310945B}" dt="2022-07-22T09:06:30.318" v="525" actId="1076"/>
          <ac:picMkLst>
            <pc:docMk/>
            <pc:sldMk cId="3005726020" sldId="362"/>
            <ac:picMk id="6" creationId="{5AB9CF57-4BD1-4C02-9B93-5E92BCC4A47C}"/>
          </ac:picMkLst>
        </pc:picChg>
      </pc:sldChg>
      <pc:sldChg chg="addCm delCm">
        <pc:chgData name="Nhữ Tiến Lâm" userId="567420a5-674f-4e10-be84-9678a181730b" providerId="ADAL" clId="{D714F1F1-EBDE-4244-AACA-45EA7310945B}" dt="2022-07-22T08:36:57.811" v="412"/>
        <pc:sldMkLst>
          <pc:docMk/>
          <pc:sldMk cId="1814096618" sldId="364"/>
        </pc:sldMkLst>
      </pc:sldChg>
      <pc:sldChg chg="addCm">
        <pc:chgData name="Nhữ Tiến Lâm" userId="567420a5-674f-4e10-be84-9678a181730b" providerId="ADAL" clId="{D714F1F1-EBDE-4244-AACA-45EA7310945B}" dt="2022-07-22T09:03:54.158" v="519"/>
        <pc:sldMkLst>
          <pc:docMk/>
          <pc:sldMk cId="1500309923" sldId="366"/>
        </pc:sldMkLst>
      </pc:sldChg>
      <pc:sldChg chg="addCm">
        <pc:chgData name="Nhữ Tiến Lâm" userId="567420a5-674f-4e10-be84-9678a181730b" providerId="ADAL" clId="{D714F1F1-EBDE-4244-AACA-45EA7310945B}" dt="2022-07-22T09:04:28.907" v="520"/>
        <pc:sldMkLst>
          <pc:docMk/>
          <pc:sldMk cId="981147046" sldId="36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1.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r>
              <a:rPr lang="en-US" sz="2400" b="0" i="1" baseline="0" dirty="0" err="1">
                <a:solidFill>
                  <a:schemeClr val="accent1"/>
                </a:solidFill>
                <a:latin typeface="Times New Roman" panose="02020603050405020304" pitchFamily="18" charset="0"/>
              </a:rPr>
              <a:t>Hình</a:t>
            </a:r>
            <a:r>
              <a:rPr lang="en-US" sz="2400" b="0" i="1" baseline="0" dirty="0">
                <a:solidFill>
                  <a:schemeClr val="accent1"/>
                </a:solidFill>
                <a:latin typeface="Times New Roman" panose="02020603050405020304" pitchFamily="18" charset="0"/>
              </a:rPr>
              <a:t> 22</a:t>
            </a:r>
          </a:p>
        </c:rich>
      </c:tx>
      <c:layout>
        <c:manualLayout>
          <c:xMode val="edge"/>
          <c:yMode val="edge"/>
          <c:x val="0.43580794545863466"/>
          <c:y val="0.9377372316238600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en-VN"/>
        </a:p>
      </c:txPr>
    </c:title>
    <c:autoTitleDeleted val="0"/>
    <c:plotArea>
      <c:layout>
        <c:manualLayout>
          <c:layoutTarget val="inner"/>
          <c:xMode val="edge"/>
          <c:yMode val="edge"/>
          <c:x val="0.10324056134684222"/>
          <c:y val="9.1674976738701383E-2"/>
          <c:w val="0.74569492278635707"/>
          <c:h val="0.64245278421322494"/>
        </c:manualLayout>
      </c:layout>
      <c:pieChart>
        <c:varyColors val="1"/>
        <c:ser>
          <c:idx val="0"/>
          <c:order val="0"/>
          <c:tx>
            <c:strRef>
              <c:f>Sheet1!$B$1</c:f>
              <c:strCache>
                <c:ptCount val="1"/>
                <c:pt idx="0">
                  <c:v>Hình 22</c:v>
                </c:pt>
              </c:strCache>
            </c:strRef>
          </c:tx>
          <c:spPr>
            <a:effectLst/>
          </c:spPr>
          <c:dPt>
            <c:idx val="0"/>
            <c:bubble3D val="0"/>
            <c:spPr>
              <a:solidFill>
                <a:schemeClr val="accent5"/>
              </a:solidFill>
              <a:ln>
                <a:noFill/>
              </a:ln>
              <a:effectLst/>
            </c:spPr>
            <c:extLst>
              <c:ext xmlns:c16="http://schemas.microsoft.com/office/drawing/2014/chart" uri="{C3380CC4-5D6E-409C-BE32-E72D297353CC}">
                <c16:uniqueId val="{00000001-FE63-4B05-8486-8ABB216D0238}"/>
              </c:ext>
            </c:extLst>
          </c:dPt>
          <c:dPt>
            <c:idx val="1"/>
            <c:bubble3D val="0"/>
            <c:spPr>
              <a:solidFill>
                <a:schemeClr val="accent2">
                  <a:lumMod val="60000"/>
                  <a:lumOff val="40000"/>
                </a:schemeClr>
              </a:solidFill>
              <a:ln>
                <a:noFill/>
              </a:ln>
              <a:effectLst/>
            </c:spPr>
            <c:extLst>
              <c:ext xmlns:c16="http://schemas.microsoft.com/office/drawing/2014/chart" uri="{C3380CC4-5D6E-409C-BE32-E72D297353CC}">
                <c16:uniqueId val="{00000003-FE63-4B05-8486-8ABB216D0238}"/>
              </c:ext>
            </c:extLst>
          </c:dPt>
          <c:dPt>
            <c:idx val="2"/>
            <c:bubble3D val="0"/>
            <c:spPr>
              <a:solidFill>
                <a:srgbClr val="92D050"/>
              </a:solidFill>
              <a:ln>
                <a:noFill/>
              </a:ln>
              <a:effectLst/>
            </c:spPr>
            <c:extLst>
              <c:ext xmlns:c16="http://schemas.microsoft.com/office/drawing/2014/chart" uri="{C3380CC4-5D6E-409C-BE32-E72D297353CC}">
                <c16:uniqueId val="{00000005-FE63-4B05-8486-8ABB216D0238}"/>
              </c:ext>
            </c:extLst>
          </c:dPt>
          <c:dLbls>
            <c:dLbl>
              <c:idx val="0"/>
              <c:layout>
                <c:manualLayout>
                  <c:x val="-0.16579086063608109"/>
                  <c:y val="0.15366393167232595"/>
                </c:manualLayout>
              </c:layout>
              <c:tx>
                <c:rich>
                  <a:bodyPr/>
                  <a:lstStyle/>
                  <a:p>
                    <a:r>
                      <a:rPr lang="en-US"/>
                      <a:t>22,5%</a:t>
                    </a:r>
                  </a:p>
                </c:rich>
              </c:tx>
              <c:dLblPos val="bestFit"/>
              <c:showLegendKey val="0"/>
              <c:showVal val="0"/>
              <c:showCatName val="0"/>
              <c:showSerName val="0"/>
              <c:showPercent val="1"/>
              <c:showBubbleSize val="0"/>
              <c:extLst>
                <c:ext xmlns:c15="http://schemas.microsoft.com/office/drawing/2012/chart" uri="{CE6537A1-D6FC-4f65-9D91-7224C49458BB}">
                  <c15:layout>
                    <c:manualLayout>
                      <c:w val="0.23014041800233578"/>
                      <c:h val="0.13738236263651929"/>
                    </c:manualLayout>
                  </c15:layout>
                  <c15:showDataLabelsRange val="0"/>
                </c:ext>
                <c:ext xmlns:c16="http://schemas.microsoft.com/office/drawing/2014/chart" uri="{C3380CC4-5D6E-409C-BE32-E72D297353CC}">
                  <c16:uniqueId val="{00000001-FE63-4B05-8486-8ABB216D0238}"/>
                </c:ext>
              </c:extLst>
            </c:dLbl>
            <c:dLbl>
              <c:idx val="2"/>
              <c:layout>
                <c:manualLayout>
                  <c:x val="0.15869778608036278"/>
                  <c:y val="0.10155023053371368"/>
                </c:manualLayout>
              </c:layout>
              <c:tx>
                <c:rich>
                  <a:bodyPr rot="0" spcFirstLastPara="1" vertOverflow="ellipsis" vert="horz" wrap="square" lIns="38100" tIns="19050" rIns="38100" bIns="19050" anchor="ctr" anchorCtr="1">
                    <a:noAutofit/>
                  </a:bodyPr>
                  <a:lstStyle/>
                  <a:p>
                    <a:pPr>
                      <a:defRPr sz="1800" b="0" i="0" u="none" strike="noStrike" kern="1200" baseline="0">
                        <a:solidFill>
                          <a:sysClr val="windowText" lastClr="000000"/>
                        </a:solidFill>
                        <a:latin typeface="Times New Roman" panose="02020603050405020304" pitchFamily="18" charset="0"/>
                        <a:ea typeface="+mn-ea"/>
                        <a:cs typeface="+mn-cs"/>
                      </a:defRPr>
                    </a:pPr>
                    <a:r>
                      <a:rPr lang="en-US"/>
                      <a:t>17,5%</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ysClr val="windowText" lastClr="000000"/>
                      </a:solidFill>
                      <a:latin typeface="Times New Roman" panose="02020603050405020304" pitchFamily="18" charset="0"/>
                      <a:ea typeface="+mn-ea"/>
                      <a:cs typeface="+mn-cs"/>
                    </a:defRPr>
                  </a:pPr>
                  <a:endParaRPr lang="en-VN"/>
                </a:p>
              </c:txPr>
              <c:dLblPos val="bestFit"/>
              <c:showLegendKey val="0"/>
              <c:showVal val="0"/>
              <c:showCatName val="0"/>
              <c:showSerName val="0"/>
              <c:showPercent val="1"/>
              <c:showBubbleSize val="0"/>
              <c:extLst>
                <c:ext xmlns:c15="http://schemas.microsoft.com/office/drawing/2012/chart" uri="{CE6537A1-D6FC-4f65-9D91-7224C49458BB}">
                  <c15:layout>
                    <c:manualLayout>
                      <c:w val="0.23874379811457264"/>
                      <c:h val="8.1686810216308761E-2"/>
                    </c:manualLayout>
                  </c15:layout>
                  <c15:showDataLabelsRange val="0"/>
                </c:ext>
                <c:ext xmlns:c16="http://schemas.microsoft.com/office/drawing/2014/chart" uri="{C3380CC4-5D6E-409C-BE32-E72D297353CC}">
                  <c16:uniqueId val="{00000005-FE63-4B05-8486-8ABB216D023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Times New Roman" panose="02020603050405020304" pitchFamily="18" charset="0"/>
                    <a:ea typeface="+mn-ea"/>
                    <a:cs typeface="+mn-cs"/>
                  </a:defRPr>
                </a:pPr>
                <a:endParaRPr lang="en-VN"/>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Học sinh ở mức Tốt</c:v>
                </c:pt>
                <c:pt idx="1">
                  <c:v>Học sinh ở mức Khá</c:v>
                </c:pt>
                <c:pt idx="2">
                  <c:v>Học sinh ở mức Đạt</c:v>
                </c:pt>
              </c:strCache>
            </c:strRef>
          </c:cat>
          <c:val>
            <c:numRef>
              <c:f>Sheet1!$B$2:$B$4</c:f>
              <c:numCache>
                <c:formatCode>0%</c:formatCode>
                <c:ptCount val="3"/>
                <c:pt idx="0" formatCode="0.00%">
                  <c:v>0.22500000000000001</c:v>
                </c:pt>
                <c:pt idx="1">
                  <c:v>0.6</c:v>
                </c:pt>
                <c:pt idx="2" formatCode="0.00%">
                  <c:v>0.17499999999999999</c:v>
                </c:pt>
              </c:numCache>
            </c:numRef>
          </c:val>
          <c:extLst>
            <c:ext xmlns:c16="http://schemas.microsoft.com/office/drawing/2014/chart" uri="{C3380CC4-5D6E-409C-BE32-E72D297353CC}">
              <c16:uniqueId val="{00000006-FE63-4B05-8486-8ABB216D023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600" b="0" i="0" u="none" strike="noStrike" kern="1200" baseline="0">
                <a:solidFill>
                  <a:schemeClr val="dk1">
                    <a:lumMod val="75000"/>
                    <a:lumOff val="25000"/>
                  </a:schemeClr>
                </a:solidFill>
                <a:effectLst>
                  <a:outerShdw blurRad="50800" dist="50800" dir="5400000" sx="25000" sy="25000" algn="ctr" rotWithShape="0">
                    <a:schemeClr val="bg1">
                      <a:alpha val="43000"/>
                    </a:schemeClr>
                  </a:outerShdw>
                </a:effectLst>
                <a:latin typeface="Times New Roman" panose="02020603050405020304" pitchFamily="18" charset="0"/>
                <a:ea typeface="+mn-ea"/>
                <a:cs typeface="+mn-cs"/>
              </a:defRPr>
            </a:pPr>
            <a:endParaRPr lang="en-VN"/>
          </a:p>
        </c:txPr>
      </c:legendEntry>
      <c:legendEntry>
        <c:idx val="1"/>
        <c:txPr>
          <a:bodyPr rot="0" spcFirstLastPara="1" vertOverflow="ellipsis" vert="horz" wrap="square" anchor="ctr" anchorCtr="1"/>
          <a:lstStyle/>
          <a:p>
            <a:pPr>
              <a:defRPr sz="1600" b="0" i="0" u="none" strike="noStrike" kern="1200" baseline="0">
                <a:solidFill>
                  <a:schemeClr val="dk1">
                    <a:lumMod val="75000"/>
                    <a:lumOff val="25000"/>
                  </a:schemeClr>
                </a:solidFill>
                <a:effectLst>
                  <a:outerShdw blurRad="50800" dist="50800" dir="5400000" sx="25000" sy="25000" algn="ctr" rotWithShape="0">
                    <a:schemeClr val="bg1">
                      <a:alpha val="43000"/>
                    </a:schemeClr>
                  </a:outerShdw>
                </a:effectLst>
                <a:latin typeface="Times New Roman" panose="02020603050405020304" pitchFamily="18" charset="0"/>
                <a:ea typeface="+mn-ea"/>
                <a:cs typeface="+mn-cs"/>
              </a:defRPr>
            </a:pPr>
            <a:endParaRPr lang="en-VN"/>
          </a:p>
        </c:txPr>
      </c:legendEntry>
      <c:legendEntry>
        <c:idx val="2"/>
        <c:txPr>
          <a:bodyPr rot="0" spcFirstLastPara="1" vertOverflow="ellipsis" vert="horz" wrap="square" anchor="ctr" anchorCtr="1"/>
          <a:lstStyle/>
          <a:p>
            <a:pPr>
              <a:defRPr sz="1600" b="0" i="0" u="none" strike="noStrike" kern="1200" baseline="0">
                <a:solidFill>
                  <a:schemeClr val="dk1">
                    <a:lumMod val="75000"/>
                    <a:lumOff val="25000"/>
                  </a:schemeClr>
                </a:solidFill>
                <a:effectLst>
                  <a:outerShdw blurRad="50800" dist="50800" dir="5400000" sx="25000" sy="25000" algn="ctr" rotWithShape="0">
                    <a:schemeClr val="bg1">
                      <a:alpha val="43000"/>
                    </a:schemeClr>
                  </a:outerShdw>
                </a:effectLst>
                <a:latin typeface="Times New Roman" panose="02020603050405020304" pitchFamily="18" charset="0"/>
                <a:ea typeface="+mn-ea"/>
                <a:cs typeface="+mn-cs"/>
              </a:defRPr>
            </a:pPr>
            <a:endParaRPr lang="en-VN"/>
          </a:p>
        </c:txPr>
      </c:legendEntry>
      <c:layout>
        <c:manualLayout>
          <c:xMode val="edge"/>
          <c:yMode val="edge"/>
          <c:x val="9.4226657742635639E-2"/>
          <c:y val="0.67750179865448701"/>
          <c:w val="0.80426802171032485"/>
          <c:h val="0.2459034167004308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effectLst>
                <a:outerShdw blurRad="50800" dist="50800" dir="5400000" sx="25000" sy="25000" algn="ctr" rotWithShape="0">
                  <a:schemeClr val="bg1">
                    <a:alpha val="43000"/>
                  </a:schemeClr>
                </a:outerShdw>
              </a:effectLst>
              <a:latin typeface="+mn-lt"/>
              <a:ea typeface="+mn-ea"/>
              <a:cs typeface="+mn-cs"/>
            </a:defRPr>
          </a:pPr>
          <a:endParaRPr lang="en-V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lgn="l">
        <a:defRPr/>
      </a:pPr>
      <a:endParaRPr lang="en-VN"/>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vi-VN" sz="1400" b="0" i="1" baseline="0">
                <a:solidFill>
                  <a:schemeClr val="tx1"/>
                </a:solidFill>
                <a:latin typeface="Times New Roman" panose="02020603050405020304" pitchFamily="18" charset="0"/>
              </a:rPr>
              <a:t>(Nguồn: http://jica.go.jp/project/</a:t>
            </a:r>
          </a:p>
          <a:p>
            <a:pPr>
              <a:defRPr sz="1400"/>
            </a:pPr>
            <a:r>
              <a:rPr lang="vi-VN" sz="1400" b="0" i="1" baseline="0">
                <a:solidFill>
                  <a:schemeClr val="tx1"/>
                </a:solidFill>
                <a:latin typeface="Times New Roman" panose="02020603050405020304" pitchFamily="18" charset="0"/>
              </a:rPr>
              <a:t>vietnamese/vietnam/036/activities)</a:t>
            </a:r>
          </a:p>
          <a:p>
            <a:pPr>
              <a:defRPr sz="1400"/>
            </a:pPr>
            <a:r>
              <a:rPr lang="en-US" sz="1400" b="0" i="1" baseline="0">
                <a:solidFill>
                  <a:schemeClr val="accent1"/>
                </a:solidFill>
                <a:latin typeface="Times New Roman" panose="02020603050405020304" pitchFamily="18" charset="0"/>
              </a:rPr>
              <a:t>Hình </a:t>
            </a:r>
            <a:r>
              <a:rPr lang="vi-VN" sz="1400" b="0" i="1" baseline="0">
                <a:solidFill>
                  <a:schemeClr val="accent1"/>
                </a:solidFill>
                <a:latin typeface="Times New Roman" panose="02020603050405020304" pitchFamily="18" charset="0"/>
              </a:rPr>
              <a:t>29</a:t>
            </a:r>
          </a:p>
        </c:rich>
      </c:tx>
      <c:layout>
        <c:manualLayout>
          <c:xMode val="edge"/>
          <c:yMode val="edge"/>
          <c:x val="0.22284953120948114"/>
          <c:y val="0.81849149981152036"/>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VN"/>
        </a:p>
      </c:txPr>
    </c:title>
    <c:autoTitleDeleted val="0"/>
    <c:plotArea>
      <c:layout>
        <c:manualLayout>
          <c:layoutTarget val="inner"/>
          <c:xMode val="edge"/>
          <c:yMode val="edge"/>
          <c:x val="0.27090116339938758"/>
          <c:y val="7.1703953252703748E-2"/>
          <c:w val="0.44698149159301798"/>
          <c:h val="0.50633988127798224"/>
        </c:manualLayout>
      </c:layout>
      <c:pieChart>
        <c:varyColors val="1"/>
        <c:ser>
          <c:idx val="0"/>
          <c:order val="0"/>
          <c:tx>
            <c:strRef>
              <c:f>Sheet1!$B$1</c:f>
              <c:strCache>
                <c:ptCount val="1"/>
                <c:pt idx="0">
                  <c:v>Hình 29</c:v>
                </c:pt>
              </c:strCache>
            </c:strRef>
          </c:tx>
          <c:spPr>
            <a:effectLst>
              <a:outerShdw blurRad="254000" sx="102000" sy="102000" algn="ctr" rotWithShape="0">
                <a:schemeClr val="bg1">
                  <a:alpha val="20000"/>
                </a:schemeClr>
              </a:outerShdw>
            </a:effectLst>
          </c:spPr>
          <c:dPt>
            <c:idx val="0"/>
            <c:bubble3D val="0"/>
            <c:spPr>
              <a:solidFill>
                <a:schemeClr val="accent5"/>
              </a:solidFill>
              <a:ln>
                <a:noFill/>
              </a:ln>
              <a:effectLst>
                <a:outerShdw blurRad="254000" sx="102000" sy="102000" algn="ctr" rotWithShape="0">
                  <a:schemeClr val="bg1">
                    <a:alpha val="20000"/>
                  </a:schemeClr>
                </a:outerShdw>
              </a:effectLst>
            </c:spPr>
            <c:extLst>
              <c:ext xmlns:c16="http://schemas.microsoft.com/office/drawing/2014/chart" uri="{C3380CC4-5D6E-409C-BE32-E72D297353CC}">
                <c16:uniqueId val="{00000001-63ED-4F5C-921E-A910C049E717}"/>
              </c:ext>
            </c:extLst>
          </c:dPt>
          <c:dPt>
            <c:idx val="1"/>
            <c:bubble3D val="0"/>
            <c:spPr>
              <a:solidFill>
                <a:schemeClr val="accent2">
                  <a:lumMod val="60000"/>
                  <a:lumOff val="40000"/>
                </a:schemeClr>
              </a:solidFill>
              <a:ln>
                <a:noFill/>
              </a:ln>
              <a:effectLst>
                <a:outerShdw blurRad="254000" sx="102000" sy="102000" algn="ctr" rotWithShape="0">
                  <a:schemeClr val="bg1">
                    <a:alpha val="20000"/>
                  </a:schemeClr>
                </a:outerShdw>
              </a:effectLst>
            </c:spPr>
            <c:extLst>
              <c:ext xmlns:c16="http://schemas.microsoft.com/office/drawing/2014/chart" uri="{C3380CC4-5D6E-409C-BE32-E72D297353CC}">
                <c16:uniqueId val="{00000003-63ED-4F5C-921E-A910C049E717}"/>
              </c:ext>
            </c:extLst>
          </c:dPt>
          <c:dPt>
            <c:idx val="2"/>
            <c:bubble3D val="0"/>
            <c:spPr>
              <a:solidFill>
                <a:srgbClr val="92D050"/>
              </a:solidFill>
              <a:ln>
                <a:noFill/>
              </a:ln>
              <a:effectLst>
                <a:outerShdw blurRad="254000" sx="102000" sy="102000" algn="ctr" rotWithShape="0">
                  <a:schemeClr val="bg1">
                    <a:alpha val="20000"/>
                  </a:schemeClr>
                </a:outerShdw>
              </a:effectLst>
            </c:spPr>
            <c:extLst>
              <c:ext xmlns:c16="http://schemas.microsoft.com/office/drawing/2014/chart" uri="{C3380CC4-5D6E-409C-BE32-E72D297353CC}">
                <c16:uniqueId val="{00000005-63ED-4F5C-921E-A910C049E717}"/>
              </c:ext>
            </c:extLst>
          </c:dPt>
          <c:dLbls>
            <c:dLbl>
              <c:idx val="0"/>
              <c:layout>
                <c:manualLayout>
                  <c:x val="-7.8597962478196393E-2"/>
                  <c:y val="8.2826704525166717E-2"/>
                </c:manualLayout>
              </c:layout>
              <c:tx>
                <c:rich>
                  <a:bodyPr/>
                  <a:lstStyle/>
                  <a:p>
                    <a:r>
                      <a:rPr lang="en-US" b="1"/>
                      <a:t>12,51%</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63ED-4F5C-921E-A910C049E717}"/>
                </c:ext>
              </c:extLst>
            </c:dLbl>
            <c:dLbl>
              <c:idx val="1"/>
              <c:layout>
                <c:manualLayout>
                  <c:x val="8.7019589896978874E-2"/>
                  <c:y val="-0.17984289330381745"/>
                </c:manualLayout>
              </c:layout>
              <c:tx>
                <c:rich>
                  <a:bodyPr/>
                  <a:lstStyle/>
                  <a:p>
                    <a:r>
                      <a:rPr lang="en-US" b="1"/>
                      <a:t>81,78%</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63ED-4F5C-921E-A910C049E717}"/>
                </c:ext>
              </c:extLst>
            </c:dLbl>
            <c:dLbl>
              <c:idx val="2"/>
              <c:layout>
                <c:manualLayout>
                  <c:x val="-4.4795239420716546E-2"/>
                  <c:y val="-3.5355544969690178E-3"/>
                </c:manualLayout>
              </c:layout>
              <c:tx>
                <c:rich>
                  <a:bodyPr/>
                  <a:lstStyle/>
                  <a:p>
                    <a:r>
                      <a:rPr lang="en-US" b="1"/>
                      <a:t>5,71%</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63ED-4F5C-921E-A910C049E717}"/>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Times New Roman" panose="02020603050405020304" pitchFamily="18" charset="0"/>
                    <a:ea typeface="+mn-ea"/>
                    <a:cs typeface="+mn-cs"/>
                  </a:defRPr>
                </a:pPr>
                <a:endParaRPr lang="en-VN"/>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Nông nghiệp</c:v>
                </c:pt>
                <c:pt idx="1">
                  <c:v>Năng lượng</c:v>
                </c:pt>
                <c:pt idx="2">
                  <c:v>Chất thải</c:v>
                </c:pt>
              </c:strCache>
            </c:strRef>
          </c:cat>
          <c:val>
            <c:numRef>
              <c:f>Sheet1!$B$2:$B$4</c:f>
              <c:numCache>
                <c:formatCode>0%</c:formatCode>
                <c:ptCount val="3"/>
                <c:pt idx="0" formatCode="0.00%">
                  <c:v>0.12509999999999999</c:v>
                </c:pt>
                <c:pt idx="1">
                  <c:v>0.81779999999999997</c:v>
                </c:pt>
                <c:pt idx="2" formatCode="0.00%">
                  <c:v>5.7099999999999998E-2</c:v>
                </c:pt>
              </c:numCache>
            </c:numRef>
          </c:val>
          <c:extLst>
            <c:ext xmlns:c16="http://schemas.microsoft.com/office/drawing/2014/chart" uri="{C3380CC4-5D6E-409C-BE32-E72D297353CC}">
              <c16:uniqueId val="{00000006-63ED-4F5C-921E-A910C049E71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800" b="0" i="0" u="none" strike="noStrike" kern="1200" baseline="0">
                <a:solidFill>
                  <a:schemeClr val="dk1">
                    <a:lumMod val="75000"/>
                    <a:lumOff val="25000"/>
                  </a:schemeClr>
                </a:solidFill>
                <a:effectLst>
                  <a:outerShdw blurRad="50800" dist="50800" dir="5400000" sx="25000" sy="25000" algn="ctr" rotWithShape="0">
                    <a:schemeClr val="bg1">
                      <a:alpha val="43000"/>
                    </a:schemeClr>
                  </a:outerShdw>
                </a:effectLst>
                <a:latin typeface="Times New Roman" panose="02020603050405020304" pitchFamily="18" charset="0"/>
                <a:ea typeface="+mn-ea"/>
                <a:cs typeface="+mn-cs"/>
              </a:defRPr>
            </a:pPr>
            <a:endParaRPr lang="en-VN"/>
          </a:p>
        </c:txPr>
      </c:legendEntry>
      <c:legendEntry>
        <c:idx val="1"/>
        <c:txPr>
          <a:bodyPr rot="0" spcFirstLastPara="1" vertOverflow="ellipsis" vert="horz" wrap="square" anchor="ctr" anchorCtr="1"/>
          <a:lstStyle/>
          <a:p>
            <a:pPr>
              <a:defRPr sz="2000" b="0" i="0" u="none" strike="noStrike" kern="1200" baseline="0">
                <a:solidFill>
                  <a:schemeClr val="dk1">
                    <a:lumMod val="75000"/>
                    <a:lumOff val="25000"/>
                  </a:schemeClr>
                </a:solidFill>
                <a:effectLst>
                  <a:outerShdw blurRad="50800" dist="50800" dir="5400000" sx="25000" sy="25000" algn="ctr" rotWithShape="0">
                    <a:schemeClr val="bg1">
                      <a:alpha val="43000"/>
                    </a:schemeClr>
                  </a:outerShdw>
                </a:effectLst>
                <a:latin typeface="Times New Roman" panose="02020603050405020304" pitchFamily="18" charset="0"/>
                <a:ea typeface="+mn-ea"/>
                <a:cs typeface="+mn-cs"/>
              </a:defRPr>
            </a:pPr>
            <a:endParaRPr lang="en-VN"/>
          </a:p>
        </c:txPr>
      </c:legendEntry>
      <c:legendEntry>
        <c:idx val="2"/>
        <c:txPr>
          <a:bodyPr rot="0" spcFirstLastPara="1" vertOverflow="ellipsis" vert="horz" wrap="square" anchor="ctr" anchorCtr="1"/>
          <a:lstStyle/>
          <a:p>
            <a:pPr>
              <a:defRPr sz="2000" b="0" i="0" u="none" strike="noStrike" kern="1200" baseline="0">
                <a:solidFill>
                  <a:schemeClr val="dk1">
                    <a:lumMod val="75000"/>
                    <a:lumOff val="25000"/>
                  </a:schemeClr>
                </a:solidFill>
                <a:effectLst>
                  <a:outerShdw blurRad="50800" dist="50800" dir="5400000" sx="25000" sy="25000" algn="ctr" rotWithShape="0">
                    <a:schemeClr val="bg1">
                      <a:alpha val="43000"/>
                    </a:schemeClr>
                  </a:outerShdw>
                </a:effectLst>
                <a:latin typeface="Times New Roman" panose="02020603050405020304" pitchFamily="18" charset="0"/>
                <a:ea typeface="+mn-ea"/>
                <a:cs typeface="+mn-cs"/>
              </a:defRPr>
            </a:pPr>
            <a:endParaRPr lang="en-VN"/>
          </a:p>
        </c:txPr>
      </c:legendEntry>
      <c:layout>
        <c:manualLayout>
          <c:xMode val="edge"/>
          <c:yMode val="edge"/>
          <c:x val="0.30581313128872695"/>
          <c:y val="0.57603569761683815"/>
          <c:w val="0.40181170099846508"/>
          <c:h val="0.23585847214462674"/>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dk1">
                  <a:lumMod val="75000"/>
                  <a:lumOff val="25000"/>
                </a:schemeClr>
              </a:solidFill>
              <a:effectLst>
                <a:outerShdw blurRad="50800" dist="50800" dir="5400000" sx="25000" sy="25000" algn="ctr" rotWithShape="0">
                  <a:schemeClr val="bg1">
                    <a:alpha val="43000"/>
                  </a:schemeClr>
                </a:outerShdw>
              </a:effectLst>
              <a:latin typeface="+mn-lt"/>
              <a:ea typeface="+mn-ea"/>
              <a:cs typeface="+mn-cs"/>
            </a:defRPr>
          </a:pPr>
          <a:endParaRPr lang="en-V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VN"/>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vi-VN" sz="1400" b="0" i="1" baseline="0">
                <a:solidFill>
                  <a:schemeClr val="tx1"/>
                </a:solidFill>
                <a:latin typeface="Times New Roman" panose="02020603050405020304" pitchFamily="18" charset="0"/>
              </a:rPr>
              <a:t>(Nguồn: http://jica.go.jp/project/</a:t>
            </a:r>
          </a:p>
          <a:p>
            <a:pPr>
              <a:defRPr sz="1400"/>
            </a:pPr>
            <a:r>
              <a:rPr lang="vi-VN" sz="1400" b="0" i="1" baseline="0">
                <a:solidFill>
                  <a:schemeClr val="tx1"/>
                </a:solidFill>
                <a:latin typeface="Times New Roman" panose="02020603050405020304" pitchFamily="18" charset="0"/>
              </a:rPr>
              <a:t>vietnamese/vietnam/036/activities)</a:t>
            </a:r>
          </a:p>
          <a:p>
            <a:pPr>
              <a:defRPr sz="1400"/>
            </a:pPr>
            <a:r>
              <a:rPr lang="en-US" sz="1400" b="0" i="1" baseline="0">
                <a:solidFill>
                  <a:schemeClr val="accent1"/>
                </a:solidFill>
                <a:latin typeface="Times New Roman" panose="02020603050405020304" pitchFamily="18" charset="0"/>
              </a:rPr>
              <a:t>Hình </a:t>
            </a:r>
            <a:r>
              <a:rPr lang="vi-VN" sz="1400" b="0" i="1" baseline="0">
                <a:solidFill>
                  <a:schemeClr val="accent1"/>
                </a:solidFill>
                <a:latin typeface="Times New Roman" panose="02020603050405020304" pitchFamily="18" charset="0"/>
              </a:rPr>
              <a:t>29</a:t>
            </a:r>
          </a:p>
        </c:rich>
      </c:tx>
      <c:layout>
        <c:manualLayout>
          <c:xMode val="edge"/>
          <c:yMode val="edge"/>
          <c:x val="0.22284953120948114"/>
          <c:y val="0.81849149981152036"/>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VN"/>
        </a:p>
      </c:txPr>
    </c:title>
    <c:autoTitleDeleted val="0"/>
    <c:plotArea>
      <c:layout>
        <c:manualLayout>
          <c:layoutTarget val="inner"/>
          <c:xMode val="edge"/>
          <c:yMode val="edge"/>
          <c:x val="0.27090116339938758"/>
          <c:y val="7.1703953252703748E-2"/>
          <c:w val="0.44698149159301798"/>
          <c:h val="0.50633988127798224"/>
        </c:manualLayout>
      </c:layout>
      <c:pieChart>
        <c:varyColors val="1"/>
        <c:ser>
          <c:idx val="0"/>
          <c:order val="0"/>
          <c:tx>
            <c:strRef>
              <c:f>Sheet1!$B$1</c:f>
              <c:strCache>
                <c:ptCount val="1"/>
                <c:pt idx="0">
                  <c:v>Hình 29</c:v>
                </c:pt>
              </c:strCache>
            </c:strRef>
          </c:tx>
          <c:spPr>
            <a:effectLst>
              <a:outerShdw blurRad="254000" sx="102000" sy="102000" algn="ctr" rotWithShape="0">
                <a:schemeClr val="bg1">
                  <a:alpha val="20000"/>
                </a:schemeClr>
              </a:outerShdw>
            </a:effectLst>
          </c:spPr>
          <c:dPt>
            <c:idx val="0"/>
            <c:bubble3D val="0"/>
            <c:spPr>
              <a:solidFill>
                <a:schemeClr val="accent5"/>
              </a:solidFill>
              <a:ln>
                <a:noFill/>
              </a:ln>
              <a:effectLst>
                <a:outerShdw blurRad="254000" sx="102000" sy="102000" algn="ctr" rotWithShape="0">
                  <a:schemeClr val="bg1">
                    <a:alpha val="20000"/>
                  </a:schemeClr>
                </a:outerShdw>
              </a:effectLst>
            </c:spPr>
            <c:extLst>
              <c:ext xmlns:c16="http://schemas.microsoft.com/office/drawing/2014/chart" uri="{C3380CC4-5D6E-409C-BE32-E72D297353CC}">
                <c16:uniqueId val="{00000001-63ED-4F5C-921E-A910C049E717}"/>
              </c:ext>
            </c:extLst>
          </c:dPt>
          <c:dPt>
            <c:idx val="1"/>
            <c:bubble3D val="0"/>
            <c:spPr>
              <a:solidFill>
                <a:schemeClr val="accent2">
                  <a:lumMod val="60000"/>
                  <a:lumOff val="40000"/>
                </a:schemeClr>
              </a:solidFill>
              <a:ln>
                <a:noFill/>
              </a:ln>
              <a:effectLst>
                <a:outerShdw blurRad="254000" sx="102000" sy="102000" algn="ctr" rotWithShape="0">
                  <a:schemeClr val="bg1">
                    <a:alpha val="20000"/>
                  </a:schemeClr>
                </a:outerShdw>
              </a:effectLst>
            </c:spPr>
            <c:extLst>
              <c:ext xmlns:c16="http://schemas.microsoft.com/office/drawing/2014/chart" uri="{C3380CC4-5D6E-409C-BE32-E72D297353CC}">
                <c16:uniqueId val="{00000003-63ED-4F5C-921E-A910C049E717}"/>
              </c:ext>
            </c:extLst>
          </c:dPt>
          <c:dPt>
            <c:idx val="2"/>
            <c:bubble3D val="0"/>
            <c:spPr>
              <a:solidFill>
                <a:srgbClr val="92D050"/>
              </a:solidFill>
              <a:ln>
                <a:noFill/>
              </a:ln>
              <a:effectLst>
                <a:outerShdw blurRad="254000" sx="102000" sy="102000" algn="ctr" rotWithShape="0">
                  <a:schemeClr val="bg1">
                    <a:alpha val="20000"/>
                  </a:schemeClr>
                </a:outerShdw>
              </a:effectLst>
            </c:spPr>
            <c:extLst>
              <c:ext xmlns:c16="http://schemas.microsoft.com/office/drawing/2014/chart" uri="{C3380CC4-5D6E-409C-BE32-E72D297353CC}">
                <c16:uniqueId val="{00000005-63ED-4F5C-921E-A910C049E717}"/>
              </c:ext>
            </c:extLst>
          </c:dPt>
          <c:dLbls>
            <c:dLbl>
              <c:idx val="0"/>
              <c:layout>
                <c:manualLayout>
                  <c:x val="-7.8597962478196393E-2"/>
                  <c:y val="8.2826704525166717E-2"/>
                </c:manualLayout>
              </c:layout>
              <c:tx>
                <c:rich>
                  <a:bodyPr/>
                  <a:lstStyle/>
                  <a:p>
                    <a:r>
                      <a:rPr lang="en-US" b="1"/>
                      <a:t>12,51%</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63ED-4F5C-921E-A910C049E717}"/>
                </c:ext>
              </c:extLst>
            </c:dLbl>
            <c:dLbl>
              <c:idx val="1"/>
              <c:layout>
                <c:manualLayout>
                  <c:x val="8.7019589896978874E-2"/>
                  <c:y val="-0.17984289330381745"/>
                </c:manualLayout>
              </c:layout>
              <c:tx>
                <c:rich>
                  <a:bodyPr/>
                  <a:lstStyle/>
                  <a:p>
                    <a:r>
                      <a:rPr lang="en-US" b="1"/>
                      <a:t>81,78%</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63ED-4F5C-921E-A910C049E717}"/>
                </c:ext>
              </c:extLst>
            </c:dLbl>
            <c:dLbl>
              <c:idx val="2"/>
              <c:layout>
                <c:manualLayout>
                  <c:x val="-4.4795239420716546E-2"/>
                  <c:y val="-3.5355544969690178E-3"/>
                </c:manualLayout>
              </c:layout>
              <c:tx>
                <c:rich>
                  <a:bodyPr/>
                  <a:lstStyle/>
                  <a:p>
                    <a:r>
                      <a:rPr lang="en-US" b="1"/>
                      <a:t>5,71%</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63ED-4F5C-921E-A910C049E717}"/>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Times New Roman" panose="02020603050405020304" pitchFamily="18" charset="0"/>
                    <a:ea typeface="+mn-ea"/>
                    <a:cs typeface="+mn-cs"/>
                  </a:defRPr>
                </a:pPr>
                <a:endParaRPr lang="en-VN"/>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Nông nghiệp</c:v>
                </c:pt>
                <c:pt idx="1">
                  <c:v>Năng lượng</c:v>
                </c:pt>
                <c:pt idx="2">
                  <c:v>Chất thải</c:v>
                </c:pt>
              </c:strCache>
            </c:strRef>
          </c:cat>
          <c:val>
            <c:numRef>
              <c:f>Sheet1!$B$2:$B$4</c:f>
              <c:numCache>
                <c:formatCode>0%</c:formatCode>
                <c:ptCount val="3"/>
                <c:pt idx="0" formatCode="0.00%">
                  <c:v>0.12509999999999999</c:v>
                </c:pt>
                <c:pt idx="1">
                  <c:v>0.81779999999999997</c:v>
                </c:pt>
                <c:pt idx="2" formatCode="0.00%">
                  <c:v>5.7099999999999998E-2</c:v>
                </c:pt>
              </c:numCache>
            </c:numRef>
          </c:val>
          <c:extLst>
            <c:ext xmlns:c16="http://schemas.microsoft.com/office/drawing/2014/chart" uri="{C3380CC4-5D6E-409C-BE32-E72D297353CC}">
              <c16:uniqueId val="{00000006-63ED-4F5C-921E-A910C049E71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chemeClr val="dk1">
                    <a:lumMod val="75000"/>
                    <a:lumOff val="25000"/>
                  </a:schemeClr>
                </a:solidFill>
                <a:effectLst>
                  <a:outerShdw blurRad="50800" dist="50800" dir="5400000" sx="25000" sy="25000" algn="ctr" rotWithShape="0">
                    <a:schemeClr val="bg1">
                      <a:alpha val="43000"/>
                    </a:schemeClr>
                  </a:outerShdw>
                </a:effectLst>
                <a:latin typeface="Times New Roman" panose="02020603050405020304" pitchFamily="18" charset="0"/>
                <a:ea typeface="+mn-ea"/>
                <a:cs typeface="+mn-cs"/>
              </a:defRPr>
            </a:pPr>
            <a:endParaRPr lang="en-VN"/>
          </a:p>
        </c:txPr>
      </c:legendEntry>
      <c:legendEntry>
        <c:idx val="1"/>
        <c:txPr>
          <a:bodyPr rot="0" spcFirstLastPara="1" vertOverflow="ellipsis" vert="horz" wrap="square" anchor="ctr" anchorCtr="1"/>
          <a:lstStyle/>
          <a:p>
            <a:pPr>
              <a:defRPr sz="1600" b="0" i="0" u="none" strike="noStrike" kern="1200" baseline="0">
                <a:solidFill>
                  <a:schemeClr val="dk1">
                    <a:lumMod val="75000"/>
                    <a:lumOff val="25000"/>
                  </a:schemeClr>
                </a:solidFill>
                <a:effectLst>
                  <a:outerShdw blurRad="50800" dist="50800" dir="5400000" sx="25000" sy="25000" algn="ctr" rotWithShape="0">
                    <a:schemeClr val="bg1">
                      <a:alpha val="43000"/>
                    </a:schemeClr>
                  </a:outerShdw>
                </a:effectLst>
                <a:latin typeface="Times New Roman" panose="02020603050405020304" pitchFamily="18" charset="0"/>
                <a:ea typeface="+mn-ea"/>
                <a:cs typeface="+mn-cs"/>
              </a:defRPr>
            </a:pPr>
            <a:endParaRPr lang="en-VN"/>
          </a:p>
        </c:txPr>
      </c:legendEntry>
      <c:legendEntry>
        <c:idx val="2"/>
        <c:txPr>
          <a:bodyPr rot="0" spcFirstLastPara="1" vertOverflow="ellipsis" vert="horz" wrap="square" anchor="ctr" anchorCtr="1"/>
          <a:lstStyle/>
          <a:p>
            <a:pPr>
              <a:defRPr sz="1600" b="0" i="0" u="none" strike="noStrike" kern="1200" baseline="0">
                <a:solidFill>
                  <a:schemeClr val="dk1">
                    <a:lumMod val="75000"/>
                    <a:lumOff val="25000"/>
                  </a:schemeClr>
                </a:solidFill>
                <a:effectLst>
                  <a:outerShdw blurRad="50800" dist="50800" dir="5400000" sx="25000" sy="25000" algn="ctr" rotWithShape="0">
                    <a:schemeClr val="bg1">
                      <a:alpha val="43000"/>
                    </a:schemeClr>
                  </a:outerShdw>
                </a:effectLst>
                <a:latin typeface="Times New Roman" panose="02020603050405020304" pitchFamily="18" charset="0"/>
                <a:ea typeface="+mn-ea"/>
                <a:cs typeface="+mn-cs"/>
              </a:defRPr>
            </a:pPr>
            <a:endParaRPr lang="en-VN"/>
          </a:p>
        </c:txPr>
      </c:legendEntry>
      <c:layout>
        <c:manualLayout>
          <c:xMode val="edge"/>
          <c:yMode val="edge"/>
          <c:x val="0.30581313128872695"/>
          <c:y val="0.57603569761683815"/>
          <c:w val="0.40181170099846508"/>
          <c:h val="0.235858472144626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effectLst>
                <a:outerShdw blurRad="50800" dist="50800" dir="5400000" sx="25000" sy="25000" algn="ctr" rotWithShape="0">
                  <a:schemeClr val="bg1">
                    <a:alpha val="43000"/>
                  </a:schemeClr>
                </a:outerShdw>
              </a:effectLst>
              <a:latin typeface="+mn-lt"/>
              <a:ea typeface="+mn-ea"/>
              <a:cs typeface="+mn-cs"/>
            </a:defRPr>
          </a:pPr>
          <a:endParaRPr lang="en-V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VN"/>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r>
              <a:rPr lang="vi-VN" sz="1200" b="0" i="1" baseline="0">
                <a:solidFill>
                  <a:schemeClr val="tx1"/>
                </a:solidFill>
                <a:latin typeface="Times New Roman" panose="02020603050405020304" pitchFamily="18" charset="0"/>
              </a:rPr>
              <a:t>(Nguồn: http://jica.go.jp/project/</a:t>
            </a:r>
          </a:p>
          <a:p>
            <a:pPr>
              <a:defRPr sz="1200"/>
            </a:pPr>
            <a:r>
              <a:rPr lang="vi-VN" sz="1200" b="0" i="1" baseline="0">
                <a:solidFill>
                  <a:schemeClr val="tx1"/>
                </a:solidFill>
                <a:latin typeface="Times New Roman" panose="02020603050405020304" pitchFamily="18" charset="0"/>
              </a:rPr>
              <a:t>vietnamese/vietnam/036/activities)</a:t>
            </a:r>
          </a:p>
          <a:p>
            <a:pPr>
              <a:defRPr sz="1200"/>
            </a:pPr>
            <a:r>
              <a:rPr lang="en-US" sz="1200" b="0" i="1" baseline="0">
                <a:solidFill>
                  <a:schemeClr val="accent1"/>
                </a:solidFill>
                <a:latin typeface="Times New Roman" panose="02020603050405020304" pitchFamily="18" charset="0"/>
              </a:rPr>
              <a:t>Hình </a:t>
            </a:r>
            <a:r>
              <a:rPr lang="vi-VN" sz="1200" b="0" i="1" baseline="0">
                <a:solidFill>
                  <a:schemeClr val="accent1"/>
                </a:solidFill>
                <a:latin typeface="Times New Roman" panose="02020603050405020304" pitchFamily="18" charset="0"/>
              </a:rPr>
              <a:t>29</a:t>
            </a:r>
          </a:p>
        </c:rich>
      </c:tx>
      <c:layout>
        <c:manualLayout>
          <c:xMode val="edge"/>
          <c:yMode val="edge"/>
          <c:x val="0.22284953120948114"/>
          <c:y val="0.81849149981152036"/>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endParaRPr lang="en-VN"/>
        </a:p>
      </c:txPr>
    </c:title>
    <c:autoTitleDeleted val="0"/>
    <c:plotArea>
      <c:layout>
        <c:manualLayout>
          <c:layoutTarget val="inner"/>
          <c:xMode val="edge"/>
          <c:yMode val="edge"/>
          <c:x val="0.27090116339938758"/>
          <c:y val="7.1703953252703748E-2"/>
          <c:w val="0.44698149159301798"/>
          <c:h val="0.50633988127798224"/>
        </c:manualLayout>
      </c:layout>
      <c:pieChart>
        <c:varyColors val="1"/>
        <c:ser>
          <c:idx val="0"/>
          <c:order val="0"/>
          <c:tx>
            <c:strRef>
              <c:f>Sheet1!$B$1</c:f>
              <c:strCache>
                <c:ptCount val="1"/>
                <c:pt idx="0">
                  <c:v>Hình 29</c:v>
                </c:pt>
              </c:strCache>
            </c:strRef>
          </c:tx>
          <c:spPr>
            <a:effectLst>
              <a:outerShdw blurRad="254000" sx="102000" sy="102000" algn="ctr" rotWithShape="0">
                <a:schemeClr val="bg1">
                  <a:alpha val="20000"/>
                </a:schemeClr>
              </a:outerShdw>
            </a:effectLst>
          </c:spPr>
          <c:dPt>
            <c:idx val="0"/>
            <c:bubble3D val="0"/>
            <c:spPr>
              <a:solidFill>
                <a:schemeClr val="accent5"/>
              </a:solidFill>
              <a:ln>
                <a:noFill/>
              </a:ln>
              <a:effectLst>
                <a:outerShdw blurRad="254000" sx="102000" sy="102000" algn="ctr" rotWithShape="0">
                  <a:schemeClr val="bg1">
                    <a:alpha val="20000"/>
                  </a:schemeClr>
                </a:outerShdw>
              </a:effectLst>
            </c:spPr>
            <c:extLst>
              <c:ext xmlns:c16="http://schemas.microsoft.com/office/drawing/2014/chart" uri="{C3380CC4-5D6E-409C-BE32-E72D297353CC}">
                <c16:uniqueId val="{00000001-63ED-4F5C-921E-A910C049E717}"/>
              </c:ext>
            </c:extLst>
          </c:dPt>
          <c:dPt>
            <c:idx val="1"/>
            <c:bubble3D val="0"/>
            <c:spPr>
              <a:solidFill>
                <a:schemeClr val="accent2">
                  <a:lumMod val="60000"/>
                  <a:lumOff val="40000"/>
                </a:schemeClr>
              </a:solidFill>
              <a:ln>
                <a:noFill/>
              </a:ln>
              <a:effectLst>
                <a:outerShdw blurRad="254000" sx="102000" sy="102000" algn="ctr" rotWithShape="0">
                  <a:schemeClr val="bg1">
                    <a:alpha val="20000"/>
                  </a:schemeClr>
                </a:outerShdw>
              </a:effectLst>
            </c:spPr>
            <c:extLst>
              <c:ext xmlns:c16="http://schemas.microsoft.com/office/drawing/2014/chart" uri="{C3380CC4-5D6E-409C-BE32-E72D297353CC}">
                <c16:uniqueId val="{00000003-63ED-4F5C-921E-A910C049E717}"/>
              </c:ext>
            </c:extLst>
          </c:dPt>
          <c:dPt>
            <c:idx val="2"/>
            <c:bubble3D val="0"/>
            <c:spPr>
              <a:solidFill>
                <a:srgbClr val="92D050"/>
              </a:solidFill>
              <a:ln>
                <a:noFill/>
              </a:ln>
              <a:effectLst>
                <a:outerShdw blurRad="254000" sx="102000" sy="102000" algn="ctr" rotWithShape="0">
                  <a:schemeClr val="bg1">
                    <a:alpha val="20000"/>
                  </a:schemeClr>
                </a:outerShdw>
              </a:effectLst>
            </c:spPr>
            <c:extLst>
              <c:ext xmlns:c16="http://schemas.microsoft.com/office/drawing/2014/chart" uri="{C3380CC4-5D6E-409C-BE32-E72D297353CC}">
                <c16:uniqueId val="{00000005-63ED-4F5C-921E-A910C049E717}"/>
              </c:ext>
            </c:extLst>
          </c:dPt>
          <c:dLbls>
            <c:dLbl>
              <c:idx val="0"/>
              <c:layout>
                <c:manualLayout>
                  <c:x val="-7.8597962478196393E-2"/>
                  <c:y val="8.2826704525166717E-2"/>
                </c:manualLayout>
              </c:layout>
              <c:tx>
                <c:rich>
                  <a:bodyPr/>
                  <a:lstStyle/>
                  <a:p>
                    <a:r>
                      <a:rPr lang="en-US" b="1"/>
                      <a:t>12,51%</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63ED-4F5C-921E-A910C049E717}"/>
                </c:ext>
              </c:extLst>
            </c:dLbl>
            <c:dLbl>
              <c:idx val="1"/>
              <c:layout>
                <c:manualLayout>
                  <c:x val="8.7019589896978874E-2"/>
                  <c:y val="-0.17984289330381745"/>
                </c:manualLayout>
              </c:layout>
              <c:tx>
                <c:rich>
                  <a:bodyPr/>
                  <a:lstStyle/>
                  <a:p>
                    <a:r>
                      <a:rPr lang="en-US" b="1"/>
                      <a:t>81,78%</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63ED-4F5C-921E-A910C049E717}"/>
                </c:ext>
              </c:extLst>
            </c:dLbl>
            <c:dLbl>
              <c:idx val="2"/>
              <c:layout>
                <c:manualLayout>
                  <c:x val="-4.4795239420716546E-2"/>
                  <c:y val="-3.5355544969690178E-3"/>
                </c:manualLayout>
              </c:layout>
              <c:tx>
                <c:rich>
                  <a:bodyPr/>
                  <a:lstStyle/>
                  <a:p>
                    <a:r>
                      <a:rPr lang="en-US" b="1"/>
                      <a:t>5,71%</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63ED-4F5C-921E-A910C049E717}"/>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Times New Roman" panose="02020603050405020304" pitchFamily="18" charset="0"/>
                    <a:ea typeface="+mn-ea"/>
                    <a:cs typeface="+mn-cs"/>
                  </a:defRPr>
                </a:pPr>
                <a:endParaRPr lang="en-VN"/>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Nông nghiệp</c:v>
                </c:pt>
                <c:pt idx="1">
                  <c:v>Năng lượng</c:v>
                </c:pt>
                <c:pt idx="2">
                  <c:v>Chất thải</c:v>
                </c:pt>
              </c:strCache>
            </c:strRef>
          </c:cat>
          <c:val>
            <c:numRef>
              <c:f>Sheet1!$B$2:$B$4</c:f>
              <c:numCache>
                <c:formatCode>0%</c:formatCode>
                <c:ptCount val="3"/>
                <c:pt idx="0" formatCode="0.00%">
                  <c:v>0.12509999999999999</c:v>
                </c:pt>
                <c:pt idx="1">
                  <c:v>0.81779999999999997</c:v>
                </c:pt>
                <c:pt idx="2" formatCode="0.00%">
                  <c:v>5.7099999999999998E-2</c:v>
                </c:pt>
              </c:numCache>
            </c:numRef>
          </c:val>
          <c:extLst>
            <c:ext xmlns:c16="http://schemas.microsoft.com/office/drawing/2014/chart" uri="{C3380CC4-5D6E-409C-BE32-E72D297353CC}">
              <c16:uniqueId val="{00000006-63ED-4F5C-921E-A910C049E71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chemeClr val="dk1">
                    <a:lumMod val="75000"/>
                    <a:lumOff val="25000"/>
                  </a:schemeClr>
                </a:solidFill>
                <a:effectLst>
                  <a:outerShdw blurRad="50800" dist="50800" dir="5400000" sx="25000" sy="25000" algn="ctr" rotWithShape="0">
                    <a:schemeClr val="bg1">
                      <a:alpha val="43000"/>
                    </a:schemeClr>
                  </a:outerShdw>
                </a:effectLst>
                <a:latin typeface="Times New Roman" panose="02020603050405020304" pitchFamily="18" charset="0"/>
                <a:ea typeface="+mn-ea"/>
                <a:cs typeface="+mn-cs"/>
              </a:defRPr>
            </a:pPr>
            <a:endParaRPr lang="en-VN"/>
          </a:p>
        </c:txPr>
      </c:legendEntry>
      <c:legendEntry>
        <c:idx val="1"/>
        <c:txPr>
          <a:bodyPr rot="0" spcFirstLastPara="1" vertOverflow="ellipsis" vert="horz" wrap="square" anchor="ctr" anchorCtr="1"/>
          <a:lstStyle/>
          <a:p>
            <a:pPr>
              <a:defRPr sz="1400" b="0" i="0" u="none" strike="noStrike" kern="1200" baseline="0">
                <a:solidFill>
                  <a:schemeClr val="dk1">
                    <a:lumMod val="75000"/>
                    <a:lumOff val="25000"/>
                  </a:schemeClr>
                </a:solidFill>
                <a:effectLst>
                  <a:outerShdw blurRad="50800" dist="50800" dir="5400000" sx="25000" sy="25000" algn="ctr" rotWithShape="0">
                    <a:schemeClr val="bg1">
                      <a:alpha val="43000"/>
                    </a:schemeClr>
                  </a:outerShdw>
                </a:effectLst>
                <a:latin typeface="Times New Roman" panose="02020603050405020304" pitchFamily="18" charset="0"/>
                <a:ea typeface="+mn-ea"/>
                <a:cs typeface="+mn-cs"/>
              </a:defRPr>
            </a:pPr>
            <a:endParaRPr lang="en-VN"/>
          </a:p>
        </c:txPr>
      </c:legendEntry>
      <c:legendEntry>
        <c:idx val="2"/>
        <c:txPr>
          <a:bodyPr rot="0" spcFirstLastPara="1" vertOverflow="ellipsis" vert="horz" wrap="square" anchor="ctr" anchorCtr="1"/>
          <a:lstStyle/>
          <a:p>
            <a:pPr>
              <a:defRPr sz="1400" b="0" i="0" u="none" strike="noStrike" kern="1200" baseline="0">
                <a:solidFill>
                  <a:schemeClr val="dk1">
                    <a:lumMod val="75000"/>
                    <a:lumOff val="25000"/>
                  </a:schemeClr>
                </a:solidFill>
                <a:effectLst>
                  <a:outerShdw blurRad="50800" dist="50800" dir="5400000" sx="25000" sy="25000" algn="ctr" rotWithShape="0">
                    <a:schemeClr val="bg1">
                      <a:alpha val="43000"/>
                    </a:schemeClr>
                  </a:outerShdw>
                </a:effectLst>
                <a:latin typeface="Times New Roman" panose="02020603050405020304" pitchFamily="18" charset="0"/>
                <a:ea typeface="+mn-ea"/>
                <a:cs typeface="+mn-cs"/>
              </a:defRPr>
            </a:pPr>
            <a:endParaRPr lang="en-VN"/>
          </a:p>
        </c:txPr>
      </c:legendEntry>
      <c:layout>
        <c:manualLayout>
          <c:xMode val="edge"/>
          <c:yMode val="edge"/>
          <c:x val="0.30581313128872695"/>
          <c:y val="0.57603569761683815"/>
          <c:w val="0.40181170099846508"/>
          <c:h val="0.235858472144626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effectLst>
                <a:outerShdw blurRad="50800" dist="50800" dir="5400000" sx="25000" sy="25000" algn="ctr" rotWithShape="0">
                  <a:schemeClr val="bg1">
                    <a:alpha val="43000"/>
                  </a:schemeClr>
                </a:outerShdw>
              </a:effectLst>
              <a:latin typeface="+mn-lt"/>
              <a:ea typeface="+mn-ea"/>
              <a:cs typeface="+mn-cs"/>
            </a:defRPr>
          </a:pPr>
          <a:endParaRPr lang="en-V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VN"/>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r>
              <a:rPr lang="vi-VN" sz="1200" b="0" i="1" baseline="0">
                <a:solidFill>
                  <a:schemeClr val="tx1"/>
                </a:solidFill>
                <a:latin typeface="Times New Roman" panose="02020603050405020304" pitchFamily="18" charset="0"/>
              </a:rPr>
              <a:t>(Nguồn: http://jica.go.jp/project/</a:t>
            </a:r>
          </a:p>
          <a:p>
            <a:pPr>
              <a:defRPr sz="1200"/>
            </a:pPr>
            <a:r>
              <a:rPr lang="vi-VN" sz="1200" b="0" i="1" baseline="0">
                <a:solidFill>
                  <a:schemeClr val="tx1"/>
                </a:solidFill>
                <a:latin typeface="Times New Roman" panose="02020603050405020304" pitchFamily="18" charset="0"/>
              </a:rPr>
              <a:t>vietnamese/vietnam/036/activities)</a:t>
            </a:r>
          </a:p>
          <a:p>
            <a:pPr>
              <a:defRPr sz="1200"/>
            </a:pPr>
            <a:r>
              <a:rPr lang="en-US" sz="1200" b="0" i="1" baseline="0">
                <a:solidFill>
                  <a:schemeClr val="accent1"/>
                </a:solidFill>
                <a:latin typeface="Times New Roman" panose="02020603050405020304" pitchFamily="18" charset="0"/>
              </a:rPr>
              <a:t>Hình </a:t>
            </a:r>
            <a:r>
              <a:rPr lang="vi-VN" sz="1200" b="0" i="1" baseline="0">
                <a:solidFill>
                  <a:schemeClr val="accent1"/>
                </a:solidFill>
                <a:latin typeface="Times New Roman" panose="02020603050405020304" pitchFamily="18" charset="0"/>
              </a:rPr>
              <a:t>29</a:t>
            </a:r>
          </a:p>
        </c:rich>
      </c:tx>
      <c:layout>
        <c:manualLayout>
          <c:xMode val="edge"/>
          <c:yMode val="edge"/>
          <c:x val="0.22284953120948114"/>
          <c:y val="0.81849149981152036"/>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endParaRPr lang="en-VN"/>
        </a:p>
      </c:txPr>
    </c:title>
    <c:autoTitleDeleted val="0"/>
    <c:plotArea>
      <c:layout>
        <c:manualLayout>
          <c:layoutTarget val="inner"/>
          <c:xMode val="edge"/>
          <c:yMode val="edge"/>
          <c:x val="0.27090116339938758"/>
          <c:y val="7.1703953252703748E-2"/>
          <c:w val="0.44698149159301798"/>
          <c:h val="0.50633988127798224"/>
        </c:manualLayout>
      </c:layout>
      <c:pieChart>
        <c:varyColors val="1"/>
        <c:ser>
          <c:idx val="0"/>
          <c:order val="0"/>
          <c:tx>
            <c:strRef>
              <c:f>Sheet1!$B$1</c:f>
              <c:strCache>
                <c:ptCount val="1"/>
                <c:pt idx="0">
                  <c:v>Hình 29</c:v>
                </c:pt>
              </c:strCache>
            </c:strRef>
          </c:tx>
          <c:spPr>
            <a:effectLst>
              <a:outerShdw blurRad="254000" sx="102000" sy="102000" algn="ctr" rotWithShape="0">
                <a:schemeClr val="bg1">
                  <a:alpha val="20000"/>
                </a:schemeClr>
              </a:outerShdw>
            </a:effectLst>
          </c:spPr>
          <c:dPt>
            <c:idx val="0"/>
            <c:bubble3D val="0"/>
            <c:spPr>
              <a:solidFill>
                <a:schemeClr val="accent5"/>
              </a:solidFill>
              <a:ln>
                <a:noFill/>
              </a:ln>
              <a:effectLst>
                <a:outerShdw blurRad="254000" sx="102000" sy="102000" algn="ctr" rotWithShape="0">
                  <a:schemeClr val="bg1">
                    <a:alpha val="20000"/>
                  </a:schemeClr>
                </a:outerShdw>
              </a:effectLst>
            </c:spPr>
            <c:extLst>
              <c:ext xmlns:c16="http://schemas.microsoft.com/office/drawing/2014/chart" uri="{C3380CC4-5D6E-409C-BE32-E72D297353CC}">
                <c16:uniqueId val="{00000001-63ED-4F5C-921E-A910C049E717}"/>
              </c:ext>
            </c:extLst>
          </c:dPt>
          <c:dPt>
            <c:idx val="1"/>
            <c:bubble3D val="0"/>
            <c:spPr>
              <a:solidFill>
                <a:schemeClr val="accent2">
                  <a:lumMod val="60000"/>
                  <a:lumOff val="40000"/>
                </a:schemeClr>
              </a:solidFill>
              <a:ln>
                <a:noFill/>
              </a:ln>
              <a:effectLst>
                <a:outerShdw blurRad="254000" sx="102000" sy="102000" algn="ctr" rotWithShape="0">
                  <a:schemeClr val="bg1">
                    <a:alpha val="20000"/>
                  </a:schemeClr>
                </a:outerShdw>
              </a:effectLst>
            </c:spPr>
            <c:extLst>
              <c:ext xmlns:c16="http://schemas.microsoft.com/office/drawing/2014/chart" uri="{C3380CC4-5D6E-409C-BE32-E72D297353CC}">
                <c16:uniqueId val="{00000003-63ED-4F5C-921E-A910C049E717}"/>
              </c:ext>
            </c:extLst>
          </c:dPt>
          <c:dPt>
            <c:idx val="2"/>
            <c:bubble3D val="0"/>
            <c:spPr>
              <a:solidFill>
                <a:srgbClr val="92D050"/>
              </a:solidFill>
              <a:ln>
                <a:noFill/>
              </a:ln>
              <a:effectLst>
                <a:outerShdw blurRad="254000" sx="102000" sy="102000" algn="ctr" rotWithShape="0">
                  <a:schemeClr val="bg1">
                    <a:alpha val="20000"/>
                  </a:schemeClr>
                </a:outerShdw>
              </a:effectLst>
            </c:spPr>
            <c:extLst>
              <c:ext xmlns:c16="http://schemas.microsoft.com/office/drawing/2014/chart" uri="{C3380CC4-5D6E-409C-BE32-E72D297353CC}">
                <c16:uniqueId val="{00000005-63ED-4F5C-921E-A910C049E717}"/>
              </c:ext>
            </c:extLst>
          </c:dPt>
          <c:dLbls>
            <c:dLbl>
              <c:idx val="0"/>
              <c:layout>
                <c:manualLayout>
                  <c:x val="-7.8597962478196393E-2"/>
                  <c:y val="8.2826704525166717E-2"/>
                </c:manualLayout>
              </c:layout>
              <c:tx>
                <c:rich>
                  <a:bodyPr/>
                  <a:lstStyle/>
                  <a:p>
                    <a:r>
                      <a:rPr lang="en-US" b="1"/>
                      <a:t>12,51%</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63ED-4F5C-921E-A910C049E717}"/>
                </c:ext>
              </c:extLst>
            </c:dLbl>
            <c:dLbl>
              <c:idx val="1"/>
              <c:layout>
                <c:manualLayout>
                  <c:x val="8.7019589896978874E-2"/>
                  <c:y val="-0.17984289330381745"/>
                </c:manualLayout>
              </c:layout>
              <c:tx>
                <c:rich>
                  <a:bodyPr/>
                  <a:lstStyle/>
                  <a:p>
                    <a:r>
                      <a:rPr lang="en-US" b="1"/>
                      <a:t>81,78%</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63ED-4F5C-921E-A910C049E717}"/>
                </c:ext>
              </c:extLst>
            </c:dLbl>
            <c:dLbl>
              <c:idx val="2"/>
              <c:layout>
                <c:manualLayout>
                  <c:x val="-4.4795239420716546E-2"/>
                  <c:y val="-3.5355544969690178E-3"/>
                </c:manualLayout>
              </c:layout>
              <c:tx>
                <c:rich>
                  <a:bodyPr/>
                  <a:lstStyle/>
                  <a:p>
                    <a:r>
                      <a:rPr lang="en-US" b="1"/>
                      <a:t>5,71%</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63ED-4F5C-921E-A910C049E717}"/>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Times New Roman" panose="02020603050405020304" pitchFamily="18" charset="0"/>
                    <a:ea typeface="+mn-ea"/>
                    <a:cs typeface="+mn-cs"/>
                  </a:defRPr>
                </a:pPr>
                <a:endParaRPr lang="en-VN"/>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Nông nghiệp</c:v>
                </c:pt>
                <c:pt idx="1">
                  <c:v>Năng lượng</c:v>
                </c:pt>
                <c:pt idx="2">
                  <c:v>Chất thải</c:v>
                </c:pt>
              </c:strCache>
            </c:strRef>
          </c:cat>
          <c:val>
            <c:numRef>
              <c:f>Sheet1!$B$2:$B$4</c:f>
              <c:numCache>
                <c:formatCode>0%</c:formatCode>
                <c:ptCount val="3"/>
                <c:pt idx="0" formatCode="0.00%">
                  <c:v>0.12509999999999999</c:v>
                </c:pt>
                <c:pt idx="1">
                  <c:v>0.81779999999999997</c:v>
                </c:pt>
                <c:pt idx="2" formatCode="0.00%">
                  <c:v>5.7099999999999998E-2</c:v>
                </c:pt>
              </c:numCache>
            </c:numRef>
          </c:val>
          <c:extLst>
            <c:ext xmlns:c16="http://schemas.microsoft.com/office/drawing/2014/chart" uri="{C3380CC4-5D6E-409C-BE32-E72D297353CC}">
              <c16:uniqueId val="{00000006-63ED-4F5C-921E-A910C049E71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chemeClr val="dk1">
                    <a:lumMod val="75000"/>
                    <a:lumOff val="25000"/>
                  </a:schemeClr>
                </a:solidFill>
                <a:effectLst>
                  <a:outerShdw blurRad="50800" dist="50800" dir="5400000" sx="25000" sy="25000" algn="ctr" rotWithShape="0">
                    <a:schemeClr val="bg1">
                      <a:alpha val="43000"/>
                    </a:schemeClr>
                  </a:outerShdw>
                </a:effectLst>
                <a:latin typeface="Times New Roman" panose="02020603050405020304" pitchFamily="18" charset="0"/>
                <a:ea typeface="+mn-ea"/>
                <a:cs typeface="+mn-cs"/>
              </a:defRPr>
            </a:pPr>
            <a:endParaRPr lang="en-VN"/>
          </a:p>
        </c:txPr>
      </c:legendEntry>
      <c:legendEntry>
        <c:idx val="1"/>
        <c:txPr>
          <a:bodyPr rot="0" spcFirstLastPara="1" vertOverflow="ellipsis" vert="horz" wrap="square" anchor="ctr" anchorCtr="1"/>
          <a:lstStyle/>
          <a:p>
            <a:pPr>
              <a:defRPr sz="1400" b="0" i="0" u="none" strike="noStrike" kern="1200" baseline="0">
                <a:solidFill>
                  <a:schemeClr val="dk1">
                    <a:lumMod val="75000"/>
                    <a:lumOff val="25000"/>
                  </a:schemeClr>
                </a:solidFill>
                <a:effectLst>
                  <a:outerShdw blurRad="50800" dist="50800" dir="5400000" sx="25000" sy="25000" algn="ctr" rotWithShape="0">
                    <a:schemeClr val="bg1">
                      <a:alpha val="43000"/>
                    </a:schemeClr>
                  </a:outerShdw>
                </a:effectLst>
                <a:latin typeface="Times New Roman" panose="02020603050405020304" pitchFamily="18" charset="0"/>
                <a:ea typeface="+mn-ea"/>
                <a:cs typeface="+mn-cs"/>
              </a:defRPr>
            </a:pPr>
            <a:endParaRPr lang="en-VN"/>
          </a:p>
        </c:txPr>
      </c:legendEntry>
      <c:legendEntry>
        <c:idx val="2"/>
        <c:txPr>
          <a:bodyPr rot="0" spcFirstLastPara="1" vertOverflow="ellipsis" vert="horz" wrap="square" anchor="ctr" anchorCtr="1"/>
          <a:lstStyle/>
          <a:p>
            <a:pPr>
              <a:defRPr sz="1400" b="0" i="0" u="none" strike="noStrike" kern="1200" baseline="0">
                <a:solidFill>
                  <a:schemeClr val="dk1">
                    <a:lumMod val="75000"/>
                    <a:lumOff val="25000"/>
                  </a:schemeClr>
                </a:solidFill>
                <a:effectLst>
                  <a:outerShdw blurRad="50800" dist="50800" dir="5400000" sx="25000" sy="25000" algn="ctr" rotWithShape="0">
                    <a:schemeClr val="bg1">
                      <a:alpha val="43000"/>
                    </a:schemeClr>
                  </a:outerShdw>
                </a:effectLst>
                <a:latin typeface="Times New Roman" panose="02020603050405020304" pitchFamily="18" charset="0"/>
                <a:ea typeface="+mn-ea"/>
                <a:cs typeface="+mn-cs"/>
              </a:defRPr>
            </a:pPr>
            <a:endParaRPr lang="en-VN"/>
          </a:p>
        </c:txPr>
      </c:legendEntry>
      <c:layout>
        <c:manualLayout>
          <c:xMode val="edge"/>
          <c:yMode val="edge"/>
          <c:x val="0.30581313128872695"/>
          <c:y val="0.57603569761683815"/>
          <c:w val="0.40181170099846508"/>
          <c:h val="0.235858472144626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effectLst>
                <a:outerShdw blurRad="50800" dist="50800" dir="5400000" sx="25000" sy="25000" algn="ctr" rotWithShape="0">
                  <a:schemeClr val="bg1">
                    <a:alpha val="43000"/>
                  </a:schemeClr>
                </a:outerShdw>
              </a:effectLst>
              <a:latin typeface="+mn-lt"/>
              <a:ea typeface="+mn-ea"/>
              <a:cs typeface="+mn-cs"/>
            </a:defRPr>
          </a:pPr>
          <a:endParaRPr lang="en-V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V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200" b="0" i="1" baseline="0" dirty="0" err="1">
                <a:solidFill>
                  <a:schemeClr val="accent1"/>
                </a:solidFill>
                <a:latin typeface="Times New Roman" panose="02020603050405020304" pitchFamily="18" charset="0"/>
              </a:rPr>
              <a:t>Hình</a:t>
            </a:r>
            <a:r>
              <a:rPr lang="en-US" sz="1200" b="0" i="1" baseline="0" dirty="0">
                <a:solidFill>
                  <a:schemeClr val="accent1"/>
                </a:solidFill>
                <a:latin typeface="Times New Roman" panose="02020603050405020304" pitchFamily="18" charset="0"/>
              </a:rPr>
              <a:t> 22</a:t>
            </a:r>
          </a:p>
        </c:rich>
      </c:tx>
      <c:layout>
        <c:manualLayout>
          <c:xMode val="edge"/>
          <c:yMode val="edge"/>
          <c:x val="0.43580794545863466"/>
          <c:y val="0.9377372316238600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VN"/>
        </a:p>
      </c:txPr>
    </c:title>
    <c:autoTitleDeleted val="0"/>
    <c:plotArea>
      <c:layout>
        <c:manualLayout>
          <c:layoutTarget val="inner"/>
          <c:xMode val="edge"/>
          <c:yMode val="edge"/>
          <c:x val="0.10324056134684222"/>
          <c:y val="9.1674976738701383E-2"/>
          <c:w val="0.74569492278635707"/>
          <c:h val="0.64245278421322494"/>
        </c:manualLayout>
      </c:layout>
      <c:pieChart>
        <c:varyColors val="1"/>
        <c:ser>
          <c:idx val="0"/>
          <c:order val="0"/>
          <c:tx>
            <c:strRef>
              <c:f>Sheet1!$B$1</c:f>
              <c:strCache>
                <c:ptCount val="1"/>
                <c:pt idx="0">
                  <c:v>Hình 22</c:v>
                </c:pt>
              </c:strCache>
            </c:strRef>
          </c:tx>
          <c:spPr>
            <a:effectLst/>
          </c:spPr>
          <c:dPt>
            <c:idx val="0"/>
            <c:bubble3D val="0"/>
            <c:spPr>
              <a:solidFill>
                <a:schemeClr val="accent5"/>
              </a:solidFill>
              <a:ln>
                <a:noFill/>
              </a:ln>
              <a:effectLst/>
            </c:spPr>
            <c:extLst>
              <c:ext xmlns:c16="http://schemas.microsoft.com/office/drawing/2014/chart" uri="{C3380CC4-5D6E-409C-BE32-E72D297353CC}">
                <c16:uniqueId val="{00000001-FE63-4B05-8486-8ABB216D0238}"/>
              </c:ext>
            </c:extLst>
          </c:dPt>
          <c:dPt>
            <c:idx val="1"/>
            <c:bubble3D val="0"/>
            <c:spPr>
              <a:solidFill>
                <a:schemeClr val="accent2">
                  <a:lumMod val="60000"/>
                  <a:lumOff val="40000"/>
                </a:schemeClr>
              </a:solidFill>
              <a:ln>
                <a:noFill/>
              </a:ln>
              <a:effectLst/>
            </c:spPr>
            <c:extLst>
              <c:ext xmlns:c16="http://schemas.microsoft.com/office/drawing/2014/chart" uri="{C3380CC4-5D6E-409C-BE32-E72D297353CC}">
                <c16:uniqueId val="{00000003-FE63-4B05-8486-8ABB216D0238}"/>
              </c:ext>
            </c:extLst>
          </c:dPt>
          <c:dPt>
            <c:idx val="2"/>
            <c:bubble3D val="0"/>
            <c:spPr>
              <a:solidFill>
                <a:srgbClr val="92D050"/>
              </a:solidFill>
              <a:ln>
                <a:noFill/>
              </a:ln>
              <a:effectLst/>
            </c:spPr>
            <c:extLst>
              <c:ext xmlns:c16="http://schemas.microsoft.com/office/drawing/2014/chart" uri="{C3380CC4-5D6E-409C-BE32-E72D297353CC}">
                <c16:uniqueId val="{00000005-FE63-4B05-8486-8ABB216D0238}"/>
              </c:ext>
            </c:extLst>
          </c:dPt>
          <c:dLbls>
            <c:dLbl>
              <c:idx val="0"/>
              <c:layout>
                <c:manualLayout>
                  <c:x val="-0.13567902574191407"/>
                  <c:y val="0.13509868205976028"/>
                </c:manualLayout>
              </c:layout>
              <c:tx>
                <c:rich>
                  <a:bodyPr/>
                  <a:lstStyle/>
                  <a:p>
                    <a:r>
                      <a:rPr lang="en-US"/>
                      <a:t>22,5%</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FE63-4B05-8486-8ABB216D0238}"/>
                </c:ext>
              </c:extLst>
            </c:dLbl>
            <c:dLbl>
              <c:idx val="2"/>
              <c:layout>
                <c:manualLayout>
                  <c:x val="0.11998257557529694"/>
                  <c:y val="0.12939800674381893"/>
                </c:manualLayout>
              </c:layout>
              <c:tx>
                <c:rich>
                  <a:bodyPr/>
                  <a:lstStyle/>
                  <a:p>
                    <a:r>
                      <a:rPr lang="en-US"/>
                      <a:t>17,5%</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FE63-4B05-8486-8ABB216D023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Times New Roman" panose="02020603050405020304" pitchFamily="18" charset="0"/>
                    <a:ea typeface="+mn-ea"/>
                    <a:cs typeface="+mn-cs"/>
                  </a:defRPr>
                </a:pPr>
                <a:endParaRPr lang="en-VN"/>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Học sinh ở mức Tốt</c:v>
                </c:pt>
                <c:pt idx="1">
                  <c:v>Học sinh ở mức Khá</c:v>
                </c:pt>
                <c:pt idx="2">
                  <c:v>Học sinh ở mức Đạt</c:v>
                </c:pt>
              </c:strCache>
            </c:strRef>
          </c:cat>
          <c:val>
            <c:numRef>
              <c:f>Sheet1!$B$2:$B$4</c:f>
              <c:numCache>
                <c:formatCode>0%</c:formatCode>
                <c:ptCount val="3"/>
                <c:pt idx="0" formatCode="0.00%">
                  <c:v>0.22500000000000001</c:v>
                </c:pt>
                <c:pt idx="1">
                  <c:v>0.6</c:v>
                </c:pt>
                <c:pt idx="2" formatCode="0.00%">
                  <c:v>0.17499999999999999</c:v>
                </c:pt>
              </c:numCache>
            </c:numRef>
          </c:val>
          <c:extLst>
            <c:ext xmlns:c16="http://schemas.microsoft.com/office/drawing/2014/chart" uri="{C3380CC4-5D6E-409C-BE32-E72D297353CC}">
              <c16:uniqueId val="{00000006-FE63-4B05-8486-8ABB216D023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000" b="0" i="0" u="none" strike="noStrike" kern="1200" baseline="0">
                <a:solidFill>
                  <a:schemeClr val="dk1">
                    <a:lumMod val="75000"/>
                    <a:lumOff val="25000"/>
                  </a:schemeClr>
                </a:solidFill>
                <a:effectLst>
                  <a:outerShdw blurRad="50800" dist="50800" dir="5400000" sx="25000" sy="25000" algn="ctr" rotWithShape="0">
                    <a:schemeClr val="bg1">
                      <a:alpha val="43000"/>
                    </a:schemeClr>
                  </a:outerShdw>
                </a:effectLst>
                <a:latin typeface="Times New Roman" panose="02020603050405020304" pitchFamily="18" charset="0"/>
                <a:ea typeface="+mn-ea"/>
                <a:cs typeface="+mn-cs"/>
              </a:defRPr>
            </a:pPr>
            <a:endParaRPr lang="en-VN"/>
          </a:p>
        </c:txPr>
      </c:legendEntry>
      <c:legendEntry>
        <c:idx val="1"/>
        <c:txPr>
          <a:bodyPr rot="0" spcFirstLastPara="1" vertOverflow="ellipsis" vert="horz" wrap="square" anchor="ctr" anchorCtr="1"/>
          <a:lstStyle/>
          <a:p>
            <a:pPr>
              <a:defRPr sz="1000" b="0" i="0" u="none" strike="noStrike" kern="1200" baseline="0">
                <a:solidFill>
                  <a:schemeClr val="dk1">
                    <a:lumMod val="75000"/>
                    <a:lumOff val="25000"/>
                  </a:schemeClr>
                </a:solidFill>
                <a:effectLst>
                  <a:outerShdw blurRad="50800" dist="50800" dir="5400000" sx="25000" sy="25000" algn="ctr" rotWithShape="0">
                    <a:schemeClr val="bg1">
                      <a:alpha val="43000"/>
                    </a:schemeClr>
                  </a:outerShdw>
                </a:effectLst>
                <a:latin typeface="Times New Roman" panose="02020603050405020304" pitchFamily="18" charset="0"/>
                <a:ea typeface="+mn-ea"/>
                <a:cs typeface="+mn-cs"/>
              </a:defRPr>
            </a:pPr>
            <a:endParaRPr lang="en-VN"/>
          </a:p>
        </c:txPr>
      </c:legendEntry>
      <c:legendEntry>
        <c:idx val="2"/>
        <c:txPr>
          <a:bodyPr rot="0" spcFirstLastPara="1" vertOverflow="ellipsis" vert="horz" wrap="square" anchor="ctr" anchorCtr="1"/>
          <a:lstStyle/>
          <a:p>
            <a:pPr>
              <a:defRPr sz="1000" b="0" i="0" u="none" strike="noStrike" kern="1200" baseline="0">
                <a:solidFill>
                  <a:schemeClr val="dk1">
                    <a:lumMod val="75000"/>
                    <a:lumOff val="25000"/>
                  </a:schemeClr>
                </a:solidFill>
                <a:effectLst>
                  <a:outerShdw blurRad="50800" dist="50800" dir="5400000" sx="25000" sy="25000" algn="ctr" rotWithShape="0">
                    <a:schemeClr val="bg1">
                      <a:alpha val="43000"/>
                    </a:schemeClr>
                  </a:outerShdw>
                </a:effectLst>
                <a:latin typeface="Times New Roman" panose="02020603050405020304" pitchFamily="18" charset="0"/>
                <a:ea typeface="+mn-ea"/>
                <a:cs typeface="+mn-cs"/>
              </a:defRPr>
            </a:pPr>
            <a:endParaRPr lang="en-VN"/>
          </a:p>
        </c:txPr>
      </c:legendEntry>
      <c:layout>
        <c:manualLayout>
          <c:xMode val="edge"/>
          <c:yMode val="edge"/>
          <c:x val="9.4226657742635639E-2"/>
          <c:y val="0.67750179865448701"/>
          <c:w val="0.80856971176644332"/>
          <c:h val="0.2861279823372495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effectLst>
                <a:outerShdw blurRad="50800" dist="50800" dir="5400000" sx="25000" sy="25000" algn="ctr" rotWithShape="0">
                  <a:schemeClr val="bg1">
                    <a:alpha val="43000"/>
                  </a:schemeClr>
                </a:outerShdw>
              </a:effectLst>
              <a:latin typeface="+mn-lt"/>
              <a:ea typeface="+mn-ea"/>
              <a:cs typeface="+mn-cs"/>
            </a:defRPr>
          </a:pPr>
          <a:endParaRPr lang="en-V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V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200" b="0" i="1" baseline="0" dirty="0" err="1">
                <a:solidFill>
                  <a:schemeClr val="accent1"/>
                </a:solidFill>
                <a:latin typeface="Times New Roman" panose="02020603050405020304" pitchFamily="18" charset="0"/>
              </a:rPr>
              <a:t>Hình</a:t>
            </a:r>
            <a:r>
              <a:rPr lang="en-US" sz="1200" b="0" i="1" baseline="0" dirty="0">
                <a:solidFill>
                  <a:schemeClr val="accent1"/>
                </a:solidFill>
                <a:latin typeface="Times New Roman" panose="02020603050405020304" pitchFamily="18" charset="0"/>
              </a:rPr>
              <a:t> 22</a:t>
            </a:r>
          </a:p>
        </c:rich>
      </c:tx>
      <c:layout>
        <c:manualLayout>
          <c:xMode val="edge"/>
          <c:yMode val="edge"/>
          <c:x val="0.43580794545863466"/>
          <c:y val="0.9377372316238600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VN"/>
        </a:p>
      </c:txPr>
    </c:title>
    <c:autoTitleDeleted val="0"/>
    <c:plotArea>
      <c:layout>
        <c:manualLayout>
          <c:layoutTarget val="inner"/>
          <c:xMode val="edge"/>
          <c:yMode val="edge"/>
          <c:x val="0.10324056134684222"/>
          <c:y val="9.1674976738701383E-2"/>
          <c:w val="0.74569492278635707"/>
          <c:h val="0.64245278421322494"/>
        </c:manualLayout>
      </c:layout>
      <c:pieChart>
        <c:varyColors val="1"/>
        <c:ser>
          <c:idx val="0"/>
          <c:order val="0"/>
          <c:tx>
            <c:strRef>
              <c:f>Sheet1!$B$1</c:f>
              <c:strCache>
                <c:ptCount val="1"/>
                <c:pt idx="0">
                  <c:v>Hình 22</c:v>
                </c:pt>
              </c:strCache>
            </c:strRef>
          </c:tx>
          <c:spPr>
            <a:effectLst/>
          </c:spPr>
          <c:dPt>
            <c:idx val="0"/>
            <c:bubble3D val="0"/>
            <c:spPr>
              <a:solidFill>
                <a:schemeClr val="accent5"/>
              </a:solidFill>
              <a:ln>
                <a:noFill/>
              </a:ln>
              <a:effectLst/>
            </c:spPr>
            <c:extLst>
              <c:ext xmlns:c16="http://schemas.microsoft.com/office/drawing/2014/chart" uri="{C3380CC4-5D6E-409C-BE32-E72D297353CC}">
                <c16:uniqueId val="{00000001-736A-468C-9A6F-BF3F21CAEBA8}"/>
              </c:ext>
            </c:extLst>
          </c:dPt>
          <c:dPt>
            <c:idx val="1"/>
            <c:bubble3D val="0"/>
            <c:spPr>
              <a:solidFill>
                <a:schemeClr val="accent2">
                  <a:lumMod val="60000"/>
                  <a:lumOff val="40000"/>
                </a:schemeClr>
              </a:solidFill>
              <a:ln>
                <a:noFill/>
              </a:ln>
              <a:effectLst/>
            </c:spPr>
            <c:extLst>
              <c:ext xmlns:c16="http://schemas.microsoft.com/office/drawing/2014/chart" uri="{C3380CC4-5D6E-409C-BE32-E72D297353CC}">
                <c16:uniqueId val="{00000003-736A-468C-9A6F-BF3F21CAEBA8}"/>
              </c:ext>
            </c:extLst>
          </c:dPt>
          <c:dPt>
            <c:idx val="2"/>
            <c:bubble3D val="0"/>
            <c:spPr>
              <a:solidFill>
                <a:srgbClr val="92D050"/>
              </a:solidFill>
              <a:ln>
                <a:noFill/>
              </a:ln>
              <a:effectLst/>
            </c:spPr>
            <c:extLst>
              <c:ext xmlns:c16="http://schemas.microsoft.com/office/drawing/2014/chart" uri="{C3380CC4-5D6E-409C-BE32-E72D297353CC}">
                <c16:uniqueId val="{00000005-736A-468C-9A6F-BF3F21CAEBA8}"/>
              </c:ext>
            </c:extLst>
          </c:dPt>
          <c:dLbls>
            <c:dLbl>
              <c:idx val="0"/>
              <c:layout>
                <c:manualLayout>
                  <c:x val="-0.13567902574191407"/>
                  <c:y val="0.13509868205976028"/>
                </c:manualLayout>
              </c:layout>
              <c:tx>
                <c:rich>
                  <a:bodyPr/>
                  <a:lstStyle/>
                  <a:p>
                    <a:r>
                      <a:rPr lang="en-US"/>
                      <a:t>22,5%</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736A-468C-9A6F-BF3F21CAEBA8}"/>
                </c:ext>
              </c:extLst>
            </c:dLbl>
            <c:dLbl>
              <c:idx val="2"/>
              <c:layout>
                <c:manualLayout>
                  <c:x val="0.11998257557529694"/>
                  <c:y val="0.12939800674381893"/>
                </c:manualLayout>
              </c:layout>
              <c:tx>
                <c:rich>
                  <a:bodyPr/>
                  <a:lstStyle/>
                  <a:p>
                    <a:r>
                      <a:rPr lang="en-US"/>
                      <a:t>17,5%</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736A-468C-9A6F-BF3F21CAEBA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Times New Roman" panose="02020603050405020304" pitchFamily="18" charset="0"/>
                    <a:ea typeface="+mn-ea"/>
                    <a:cs typeface="+mn-cs"/>
                  </a:defRPr>
                </a:pPr>
                <a:endParaRPr lang="en-VN"/>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Học sinh ở mức Tốt</c:v>
                </c:pt>
                <c:pt idx="1">
                  <c:v>Học sinh ở mức Khá</c:v>
                </c:pt>
                <c:pt idx="2">
                  <c:v>Học sinh ở mức Đạt</c:v>
                </c:pt>
              </c:strCache>
            </c:strRef>
          </c:cat>
          <c:val>
            <c:numRef>
              <c:f>Sheet1!$B$2:$B$4</c:f>
              <c:numCache>
                <c:formatCode>0%</c:formatCode>
                <c:ptCount val="3"/>
                <c:pt idx="0" formatCode="0.00%">
                  <c:v>0.22500000000000001</c:v>
                </c:pt>
                <c:pt idx="1">
                  <c:v>0.6</c:v>
                </c:pt>
                <c:pt idx="2" formatCode="0.00%">
                  <c:v>0.17499999999999999</c:v>
                </c:pt>
              </c:numCache>
            </c:numRef>
          </c:val>
          <c:extLst>
            <c:ext xmlns:c16="http://schemas.microsoft.com/office/drawing/2014/chart" uri="{C3380CC4-5D6E-409C-BE32-E72D297353CC}">
              <c16:uniqueId val="{00000006-736A-468C-9A6F-BF3F21CAEBA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000" b="0" i="0" u="none" strike="noStrike" kern="1200" baseline="0">
                <a:solidFill>
                  <a:schemeClr val="dk1">
                    <a:lumMod val="75000"/>
                    <a:lumOff val="25000"/>
                  </a:schemeClr>
                </a:solidFill>
                <a:effectLst>
                  <a:outerShdw blurRad="50800" dist="50800" dir="5400000" sx="25000" sy="25000" algn="ctr" rotWithShape="0">
                    <a:schemeClr val="bg1">
                      <a:alpha val="43000"/>
                    </a:schemeClr>
                  </a:outerShdw>
                </a:effectLst>
                <a:latin typeface="Times New Roman" panose="02020603050405020304" pitchFamily="18" charset="0"/>
                <a:ea typeface="+mn-ea"/>
                <a:cs typeface="+mn-cs"/>
              </a:defRPr>
            </a:pPr>
            <a:endParaRPr lang="en-VN"/>
          </a:p>
        </c:txPr>
      </c:legendEntry>
      <c:legendEntry>
        <c:idx val="1"/>
        <c:txPr>
          <a:bodyPr rot="0" spcFirstLastPara="1" vertOverflow="ellipsis" vert="horz" wrap="square" anchor="ctr" anchorCtr="1"/>
          <a:lstStyle/>
          <a:p>
            <a:pPr>
              <a:defRPr sz="1000" b="0" i="0" u="none" strike="noStrike" kern="1200" baseline="0">
                <a:solidFill>
                  <a:schemeClr val="dk1">
                    <a:lumMod val="75000"/>
                    <a:lumOff val="25000"/>
                  </a:schemeClr>
                </a:solidFill>
                <a:effectLst>
                  <a:outerShdw blurRad="50800" dist="50800" dir="5400000" sx="25000" sy="25000" algn="ctr" rotWithShape="0">
                    <a:schemeClr val="bg1">
                      <a:alpha val="43000"/>
                    </a:schemeClr>
                  </a:outerShdw>
                </a:effectLst>
                <a:latin typeface="Times New Roman" panose="02020603050405020304" pitchFamily="18" charset="0"/>
                <a:ea typeface="+mn-ea"/>
                <a:cs typeface="+mn-cs"/>
              </a:defRPr>
            </a:pPr>
            <a:endParaRPr lang="en-VN"/>
          </a:p>
        </c:txPr>
      </c:legendEntry>
      <c:legendEntry>
        <c:idx val="2"/>
        <c:txPr>
          <a:bodyPr rot="0" spcFirstLastPara="1" vertOverflow="ellipsis" vert="horz" wrap="square" anchor="ctr" anchorCtr="1"/>
          <a:lstStyle/>
          <a:p>
            <a:pPr>
              <a:defRPr sz="1000" b="0" i="0" u="none" strike="noStrike" kern="1200" baseline="0">
                <a:solidFill>
                  <a:schemeClr val="dk1">
                    <a:lumMod val="75000"/>
                    <a:lumOff val="25000"/>
                  </a:schemeClr>
                </a:solidFill>
                <a:effectLst>
                  <a:outerShdw blurRad="50800" dist="50800" dir="5400000" sx="25000" sy="25000" algn="ctr" rotWithShape="0">
                    <a:schemeClr val="bg1">
                      <a:alpha val="43000"/>
                    </a:schemeClr>
                  </a:outerShdw>
                </a:effectLst>
                <a:latin typeface="Times New Roman" panose="02020603050405020304" pitchFamily="18" charset="0"/>
                <a:ea typeface="+mn-ea"/>
                <a:cs typeface="+mn-cs"/>
              </a:defRPr>
            </a:pPr>
            <a:endParaRPr lang="en-VN"/>
          </a:p>
        </c:txPr>
      </c:legendEntry>
      <c:layout>
        <c:manualLayout>
          <c:xMode val="edge"/>
          <c:yMode val="edge"/>
          <c:x val="9.4226657742635639E-2"/>
          <c:y val="0.67750179865448701"/>
          <c:w val="0.80426802171032485"/>
          <c:h val="0.2459034167004308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effectLst>
                <a:outerShdw blurRad="50800" dist="50800" dir="5400000" sx="25000" sy="25000" algn="ctr" rotWithShape="0">
                  <a:schemeClr val="bg1">
                    <a:alpha val="43000"/>
                  </a:schemeClr>
                </a:outerShdw>
              </a:effectLst>
              <a:latin typeface="+mn-lt"/>
              <a:ea typeface="+mn-ea"/>
              <a:cs typeface="+mn-cs"/>
            </a:defRPr>
          </a:pPr>
          <a:endParaRPr lang="en-V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VN"/>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vi-VN" sz="1400" i="1" baseline="0" dirty="0">
                <a:solidFill>
                  <a:schemeClr val="accent1"/>
                </a:solidFill>
                <a:latin typeface="Times New Roman" panose="02020603050405020304" pitchFamily="18" charset="0"/>
              </a:rPr>
              <a:t>H</a:t>
            </a:r>
            <a:r>
              <a:rPr lang="vi-VN" sz="1400" i="1" cap="none" baseline="0" dirty="0">
                <a:solidFill>
                  <a:schemeClr val="accent1"/>
                </a:solidFill>
                <a:latin typeface="Times New Roman" panose="02020603050405020304" pitchFamily="18" charset="0"/>
              </a:rPr>
              <a:t>ình</a:t>
            </a:r>
            <a:r>
              <a:rPr lang="vi-VN" sz="1400" i="1" baseline="0" dirty="0">
                <a:solidFill>
                  <a:schemeClr val="accent1"/>
                </a:solidFill>
                <a:latin typeface="Times New Roman" panose="02020603050405020304" pitchFamily="18" charset="0"/>
              </a:rPr>
              <a:t>23</a:t>
            </a:r>
            <a:endParaRPr lang="en-US" sz="1400" i="1" baseline="0" dirty="0">
              <a:solidFill>
                <a:schemeClr val="accent1"/>
              </a:solidFill>
              <a:latin typeface="Times New Roman" panose="02020603050405020304" pitchFamily="18" charset="0"/>
            </a:endParaRPr>
          </a:p>
        </c:rich>
      </c:tx>
      <c:layout>
        <c:manualLayout>
          <c:xMode val="edge"/>
          <c:yMode val="edge"/>
          <c:x val="0.38757310032378545"/>
          <c:y val="0.87773221812003788"/>
        </c:manualLayout>
      </c:layout>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en-VN"/>
        </a:p>
      </c:txPr>
    </c:title>
    <c:autoTitleDeleted val="0"/>
    <c:plotArea>
      <c:layout>
        <c:manualLayout>
          <c:layoutTarget val="inner"/>
          <c:xMode val="edge"/>
          <c:yMode val="edge"/>
          <c:x val="0.20495725327151787"/>
          <c:y val="5.9534311323117808E-3"/>
          <c:w val="0.66901250603343076"/>
          <c:h val="0.87929340782609633"/>
        </c:manualLayout>
      </c:layout>
      <c:pieChart>
        <c:varyColors val="1"/>
        <c:ser>
          <c:idx val="0"/>
          <c:order val="0"/>
          <c:tx>
            <c:strRef>
              <c:f>Sheet1!$B$1</c:f>
              <c:strCache>
                <c:ptCount val="1"/>
                <c:pt idx="0">
                  <c:v>Hình 23</c:v>
                </c:pt>
              </c:strCache>
            </c:strRef>
          </c:tx>
          <c:spPr>
            <a:solidFill>
              <a:schemeClr val="lt1"/>
            </a:solidFill>
            <a:ln w="19050">
              <a:noFill/>
            </a:ln>
            <a:effectLst/>
          </c:spPr>
          <c:dPt>
            <c:idx val="0"/>
            <c:bubble3D val="0"/>
            <c:spPr>
              <a:solidFill>
                <a:schemeClr val="accent5"/>
              </a:solidFill>
              <a:ln w="19050">
                <a:noFill/>
              </a:ln>
              <a:effectLst/>
            </c:spPr>
            <c:extLst>
              <c:ext xmlns:c16="http://schemas.microsoft.com/office/drawing/2014/chart" uri="{C3380CC4-5D6E-409C-BE32-E72D297353CC}">
                <c16:uniqueId val="{00000001-A23E-40EF-8F9C-46E710927AB2}"/>
              </c:ext>
            </c:extLst>
          </c:dPt>
          <c:dPt>
            <c:idx val="1"/>
            <c:bubble3D val="0"/>
            <c:spPr>
              <a:solidFill>
                <a:schemeClr val="accent2">
                  <a:lumMod val="60000"/>
                  <a:lumOff val="40000"/>
                </a:schemeClr>
              </a:solidFill>
              <a:ln w="19050">
                <a:noFill/>
              </a:ln>
              <a:effectLst/>
            </c:spPr>
            <c:extLst>
              <c:ext xmlns:c16="http://schemas.microsoft.com/office/drawing/2014/chart" uri="{C3380CC4-5D6E-409C-BE32-E72D297353CC}">
                <c16:uniqueId val="{00000003-A23E-40EF-8F9C-46E710927AB2}"/>
              </c:ext>
            </c:extLst>
          </c:dPt>
          <c:dPt>
            <c:idx val="2"/>
            <c:bubble3D val="0"/>
            <c:spPr>
              <a:solidFill>
                <a:srgbClr val="92D050"/>
              </a:solidFill>
              <a:ln w="19050">
                <a:noFill/>
              </a:ln>
              <a:effectLst/>
            </c:spPr>
            <c:extLst>
              <c:ext xmlns:c16="http://schemas.microsoft.com/office/drawing/2014/chart" uri="{C3380CC4-5D6E-409C-BE32-E72D297353CC}">
                <c16:uniqueId val="{00000005-A23E-40EF-8F9C-46E710927AB2}"/>
              </c:ext>
            </c:extLst>
          </c:dPt>
          <c:dPt>
            <c:idx val="3"/>
            <c:bubble3D val="0"/>
            <c:spPr>
              <a:solidFill>
                <a:schemeClr val="accent4">
                  <a:lumMod val="60000"/>
                  <a:lumOff val="40000"/>
                </a:schemeClr>
              </a:solidFill>
              <a:ln w="19050">
                <a:noFill/>
              </a:ln>
              <a:effectLst/>
            </c:spPr>
            <c:extLst>
              <c:ext xmlns:c16="http://schemas.microsoft.com/office/drawing/2014/chart" uri="{C3380CC4-5D6E-409C-BE32-E72D297353CC}">
                <c16:uniqueId val="{00000007-A23E-40EF-8F9C-46E710927AB2}"/>
              </c:ext>
            </c:extLst>
          </c:dPt>
          <c:dLbls>
            <c:dLbl>
              <c:idx val="0"/>
              <c:layout>
                <c:manualLayout>
                  <c:x val="-0.17919787851139182"/>
                  <c:y val="0.1292667994412472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23E-40EF-8F9C-46E710927AB2}"/>
                </c:ext>
              </c:extLst>
            </c:dLbl>
            <c:dLbl>
              <c:idx val="1"/>
              <c:layout>
                <c:manualLayout>
                  <c:x val="-0.18019450772700649"/>
                  <c:y val="-0.1250986438500962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23E-40EF-8F9C-46E710927AB2}"/>
                </c:ext>
              </c:extLst>
            </c:dLbl>
            <c:dLbl>
              <c:idx val="2"/>
              <c:layout>
                <c:manualLayout>
                  <c:x val="-2.3010008889109656E-2"/>
                  <c:y val="-0.2228231406704641"/>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Times New Roman" panose="02020603050405020304" pitchFamily="18" charset="0"/>
                        <a:ea typeface="+mn-ea"/>
                        <a:cs typeface="+mn-cs"/>
                      </a:defRPr>
                    </a:pPr>
                    <a:endParaRPr lang="en-US" dirty="0"/>
                  </a:p>
                  <a:p>
                    <a:pPr>
                      <a:defRPr sz="1000">
                        <a:solidFill>
                          <a:schemeClr val="tx1"/>
                        </a:solidFill>
                        <a:latin typeface="Times New Roman" panose="02020603050405020304" pitchFamily="18" charset="0"/>
                      </a:defRPr>
                    </a:pPr>
                    <a:endParaRPr lang="en-US" dirty="0"/>
                  </a:p>
                  <a:p>
                    <a:pPr>
                      <a:defRPr sz="1000">
                        <a:solidFill>
                          <a:schemeClr val="tx1"/>
                        </a:solidFill>
                        <a:latin typeface="Times New Roman" panose="02020603050405020304" pitchFamily="18" charset="0"/>
                      </a:defRPr>
                    </a:pPr>
                    <a:fld id="{60FF1402-590B-4887-B4C7-1FCC23509165}" type="CATEGORYNAME">
                      <a:rPr lang="en-US" sz="1100" smtClean="0"/>
                      <a:pPr>
                        <a:defRPr sz="1000">
                          <a:solidFill>
                            <a:schemeClr val="tx1"/>
                          </a:solidFill>
                          <a:latin typeface="Times New Roman" panose="02020603050405020304" pitchFamily="18" charset="0"/>
                        </a:defRPr>
                      </a:pPr>
                      <a:t>[CATEGORY NAME]</a:t>
                    </a:fld>
                    <a:r>
                      <a:rPr lang="en-US" sz="1100" baseline="0" dirty="0"/>
                      <a:t>
</a:t>
                    </a:r>
                    <a:fld id="{35603DC1-7B76-4DEA-8714-8AFDB1E4F22A}" type="PERCENTAGE">
                      <a:rPr lang="en-US" sz="1100" baseline="0"/>
                      <a:pPr>
                        <a:defRPr sz="1000">
                          <a:solidFill>
                            <a:schemeClr val="tx1"/>
                          </a:solidFill>
                          <a:latin typeface="Times New Roman" panose="02020603050405020304" pitchFamily="18" charset="0"/>
                        </a:defRPr>
                      </a:pPr>
                      <a:t>[PERCENTAGE]</a:t>
                    </a:fld>
                    <a:endParaRPr lang="en-US" sz="1100" baseline="0" dirty="0"/>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Times New Roman" panose="02020603050405020304" pitchFamily="18" charset="0"/>
                      <a:ea typeface="+mn-ea"/>
                      <a:cs typeface="+mn-cs"/>
                    </a:defRPr>
                  </a:pPr>
                  <a:endParaRPr lang="en-VN"/>
                </a:p>
              </c:txPr>
              <c:dLblPos val="bestFit"/>
              <c:showLegendKey val="0"/>
              <c:showVal val="0"/>
              <c:showCatName val="1"/>
              <c:showSerName val="0"/>
              <c:showPercent val="1"/>
              <c:showBubbleSize val="0"/>
              <c:extLst>
                <c:ext xmlns:c15="http://schemas.microsoft.com/office/drawing/2012/chart" uri="{CE6537A1-D6FC-4f65-9D91-7224C49458BB}">
                  <c15:layout>
                    <c:manualLayout>
                      <c:w val="0.33729337086141253"/>
                      <c:h val="0.29688038464216548"/>
                    </c:manualLayout>
                  </c15:layout>
                  <c15:dlblFieldTable/>
                  <c15:showDataLabelsRange val="0"/>
                </c:ext>
                <c:ext xmlns:c16="http://schemas.microsoft.com/office/drawing/2014/chart" uri="{C3380CC4-5D6E-409C-BE32-E72D297353CC}">
                  <c16:uniqueId val="{00000005-A23E-40EF-8F9C-46E710927AB2}"/>
                </c:ext>
              </c:extLst>
            </c:dLbl>
            <c:dLbl>
              <c:idx val="3"/>
              <c:layout>
                <c:manualLayout>
                  <c:x val="0.22931004657778234"/>
                  <c:y val="9.026929998384700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23E-40EF-8F9C-46E710927AB2}"/>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Times New Roman" panose="02020603050405020304" pitchFamily="18" charset="0"/>
                    <a:ea typeface="+mn-ea"/>
                    <a:cs typeface="+mn-cs"/>
                  </a:defRPr>
                </a:pPr>
                <a:endParaRPr lang="en-VN"/>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Sheet1!$A$2:$A$5</c:f>
              <c:strCache>
                <c:ptCount val="4"/>
                <c:pt idx="0">
                  <c:v>Cầu lông</c:v>
                </c:pt>
                <c:pt idx="1">
                  <c:v>Bóng bàn</c:v>
                </c:pt>
                <c:pt idx="2">
                  <c:v>Bóng chuyền</c:v>
                </c:pt>
                <c:pt idx="3">
                  <c:v>Bóng đá</c:v>
                </c:pt>
              </c:strCache>
            </c:strRef>
          </c:cat>
          <c:val>
            <c:numRef>
              <c:f>Sheet1!$B$2:$B$5</c:f>
              <c:numCache>
                <c:formatCode>0%</c:formatCode>
                <c:ptCount val="4"/>
                <c:pt idx="0">
                  <c:v>0.25</c:v>
                </c:pt>
                <c:pt idx="1">
                  <c:v>0.15</c:v>
                </c:pt>
                <c:pt idx="2">
                  <c:v>0.2</c:v>
                </c:pt>
                <c:pt idx="3">
                  <c:v>0.4</c:v>
                </c:pt>
              </c:numCache>
            </c:numRef>
          </c:val>
          <c:extLst>
            <c:ext xmlns:c16="http://schemas.microsoft.com/office/drawing/2014/chart" uri="{C3380CC4-5D6E-409C-BE32-E72D297353CC}">
              <c16:uniqueId val="{00000008-A23E-40EF-8F9C-46E710927AB2}"/>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VN"/>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vi-VN" sz="1400" i="1" baseline="0" dirty="0">
                <a:solidFill>
                  <a:schemeClr val="accent1"/>
                </a:solidFill>
                <a:latin typeface="Times New Roman" panose="02020603050405020304" pitchFamily="18" charset="0"/>
              </a:rPr>
              <a:t>H</a:t>
            </a:r>
            <a:r>
              <a:rPr lang="vi-VN" sz="1400" i="1" cap="none" baseline="0" dirty="0">
                <a:solidFill>
                  <a:schemeClr val="accent1"/>
                </a:solidFill>
                <a:latin typeface="Times New Roman" panose="02020603050405020304" pitchFamily="18" charset="0"/>
              </a:rPr>
              <a:t>ình</a:t>
            </a:r>
            <a:r>
              <a:rPr lang="vi-VN" sz="1400" i="1" baseline="0" dirty="0">
                <a:solidFill>
                  <a:schemeClr val="accent1"/>
                </a:solidFill>
                <a:latin typeface="Times New Roman" panose="02020603050405020304" pitchFamily="18" charset="0"/>
              </a:rPr>
              <a:t>23</a:t>
            </a:r>
            <a:endParaRPr lang="en-US" sz="1400" i="1" baseline="0" dirty="0">
              <a:solidFill>
                <a:schemeClr val="accent1"/>
              </a:solidFill>
              <a:latin typeface="Times New Roman" panose="02020603050405020304" pitchFamily="18" charset="0"/>
            </a:endParaRPr>
          </a:p>
        </c:rich>
      </c:tx>
      <c:layout>
        <c:manualLayout>
          <c:xMode val="edge"/>
          <c:yMode val="edge"/>
          <c:x val="0.38757310032378545"/>
          <c:y val="0.87773221812003788"/>
        </c:manualLayout>
      </c:layout>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en-VN"/>
        </a:p>
      </c:txPr>
    </c:title>
    <c:autoTitleDeleted val="0"/>
    <c:plotArea>
      <c:layout>
        <c:manualLayout>
          <c:layoutTarget val="inner"/>
          <c:xMode val="edge"/>
          <c:yMode val="edge"/>
          <c:x val="0.20495725327151787"/>
          <c:y val="5.9534311323117808E-3"/>
          <c:w val="0.66901250603343076"/>
          <c:h val="0.87929340782609633"/>
        </c:manualLayout>
      </c:layout>
      <c:pieChart>
        <c:varyColors val="1"/>
        <c:ser>
          <c:idx val="0"/>
          <c:order val="0"/>
          <c:tx>
            <c:strRef>
              <c:f>Sheet1!$B$1</c:f>
              <c:strCache>
                <c:ptCount val="1"/>
                <c:pt idx="0">
                  <c:v>Hình 23</c:v>
                </c:pt>
              </c:strCache>
            </c:strRef>
          </c:tx>
          <c:spPr>
            <a:solidFill>
              <a:schemeClr val="lt1"/>
            </a:solidFill>
            <a:ln w="19050">
              <a:noFill/>
            </a:ln>
            <a:effectLst/>
          </c:spPr>
          <c:dPt>
            <c:idx val="0"/>
            <c:bubble3D val="0"/>
            <c:spPr>
              <a:solidFill>
                <a:schemeClr val="accent5"/>
              </a:solidFill>
              <a:ln w="19050">
                <a:noFill/>
              </a:ln>
              <a:effectLst/>
            </c:spPr>
            <c:extLst>
              <c:ext xmlns:c16="http://schemas.microsoft.com/office/drawing/2014/chart" uri="{C3380CC4-5D6E-409C-BE32-E72D297353CC}">
                <c16:uniqueId val="{00000001-A23E-40EF-8F9C-46E710927AB2}"/>
              </c:ext>
            </c:extLst>
          </c:dPt>
          <c:dPt>
            <c:idx val="1"/>
            <c:bubble3D val="0"/>
            <c:spPr>
              <a:solidFill>
                <a:schemeClr val="accent2">
                  <a:lumMod val="60000"/>
                  <a:lumOff val="40000"/>
                </a:schemeClr>
              </a:solidFill>
              <a:ln w="19050">
                <a:noFill/>
              </a:ln>
              <a:effectLst/>
            </c:spPr>
            <c:extLst>
              <c:ext xmlns:c16="http://schemas.microsoft.com/office/drawing/2014/chart" uri="{C3380CC4-5D6E-409C-BE32-E72D297353CC}">
                <c16:uniqueId val="{00000003-A23E-40EF-8F9C-46E710927AB2}"/>
              </c:ext>
            </c:extLst>
          </c:dPt>
          <c:dPt>
            <c:idx val="2"/>
            <c:bubble3D val="0"/>
            <c:spPr>
              <a:solidFill>
                <a:srgbClr val="92D050"/>
              </a:solidFill>
              <a:ln w="19050">
                <a:noFill/>
              </a:ln>
              <a:effectLst/>
            </c:spPr>
            <c:extLst>
              <c:ext xmlns:c16="http://schemas.microsoft.com/office/drawing/2014/chart" uri="{C3380CC4-5D6E-409C-BE32-E72D297353CC}">
                <c16:uniqueId val="{00000005-A23E-40EF-8F9C-46E710927AB2}"/>
              </c:ext>
            </c:extLst>
          </c:dPt>
          <c:dPt>
            <c:idx val="3"/>
            <c:bubble3D val="0"/>
            <c:spPr>
              <a:solidFill>
                <a:schemeClr val="accent4">
                  <a:lumMod val="60000"/>
                  <a:lumOff val="40000"/>
                </a:schemeClr>
              </a:solidFill>
              <a:ln w="19050">
                <a:noFill/>
              </a:ln>
              <a:effectLst/>
            </c:spPr>
            <c:extLst>
              <c:ext xmlns:c16="http://schemas.microsoft.com/office/drawing/2014/chart" uri="{C3380CC4-5D6E-409C-BE32-E72D297353CC}">
                <c16:uniqueId val="{00000007-A23E-40EF-8F9C-46E710927AB2}"/>
              </c:ext>
            </c:extLst>
          </c:dPt>
          <c:dLbls>
            <c:dLbl>
              <c:idx val="0"/>
              <c:layout>
                <c:manualLayout>
                  <c:x val="-0.17919787851139182"/>
                  <c:y val="0.1292667994412472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23E-40EF-8F9C-46E710927AB2}"/>
                </c:ext>
              </c:extLst>
            </c:dLbl>
            <c:dLbl>
              <c:idx val="1"/>
              <c:layout>
                <c:manualLayout>
                  <c:x val="-0.18019450772700649"/>
                  <c:y val="-0.1250986438500962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23E-40EF-8F9C-46E710927AB2}"/>
                </c:ext>
              </c:extLst>
            </c:dLbl>
            <c:dLbl>
              <c:idx val="2"/>
              <c:layout>
                <c:manualLayout>
                  <c:x val="-2.3010008889109656E-2"/>
                  <c:y val="-0.2228231406704641"/>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Times New Roman" panose="02020603050405020304" pitchFamily="18" charset="0"/>
                        <a:ea typeface="+mn-ea"/>
                        <a:cs typeface="+mn-cs"/>
                      </a:defRPr>
                    </a:pPr>
                    <a:endParaRPr lang="en-US" dirty="0"/>
                  </a:p>
                  <a:p>
                    <a:pPr>
                      <a:defRPr sz="1000">
                        <a:solidFill>
                          <a:schemeClr val="tx1"/>
                        </a:solidFill>
                        <a:latin typeface="Times New Roman" panose="02020603050405020304" pitchFamily="18" charset="0"/>
                      </a:defRPr>
                    </a:pPr>
                    <a:endParaRPr lang="en-US" dirty="0"/>
                  </a:p>
                  <a:p>
                    <a:pPr>
                      <a:defRPr sz="1000">
                        <a:solidFill>
                          <a:schemeClr val="tx1"/>
                        </a:solidFill>
                        <a:latin typeface="Times New Roman" panose="02020603050405020304" pitchFamily="18" charset="0"/>
                      </a:defRPr>
                    </a:pPr>
                    <a:fld id="{60FF1402-590B-4887-B4C7-1FCC23509165}" type="CATEGORYNAME">
                      <a:rPr lang="en-US" sz="1100" smtClean="0"/>
                      <a:pPr>
                        <a:defRPr sz="1000">
                          <a:solidFill>
                            <a:schemeClr val="tx1"/>
                          </a:solidFill>
                          <a:latin typeface="Times New Roman" panose="02020603050405020304" pitchFamily="18" charset="0"/>
                        </a:defRPr>
                      </a:pPr>
                      <a:t>[CATEGORY NAME]</a:t>
                    </a:fld>
                    <a:r>
                      <a:rPr lang="en-US" sz="1100" baseline="0" dirty="0"/>
                      <a:t>
</a:t>
                    </a:r>
                    <a:fld id="{35603DC1-7B76-4DEA-8714-8AFDB1E4F22A}" type="PERCENTAGE">
                      <a:rPr lang="en-US" sz="1100" baseline="0"/>
                      <a:pPr>
                        <a:defRPr sz="1000">
                          <a:solidFill>
                            <a:schemeClr val="tx1"/>
                          </a:solidFill>
                          <a:latin typeface="Times New Roman" panose="02020603050405020304" pitchFamily="18" charset="0"/>
                        </a:defRPr>
                      </a:pPr>
                      <a:t>[PERCENTAGE]</a:t>
                    </a:fld>
                    <a:endParaRPr lang="en-US" sz="1100" baseline="0" dirty="0"/>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Times New Roman" panose="02020603050405020304" pitchFamily="18" charset="0"/>
                      <a:ea typeface="+mn-ea"/>
                      <a:cs typeface="+mn-cs"/>
                    </a:defRPr>
                  </a:pPr>
                  <a:endParaRPr lang="en-VN"/>
                </a:p>
              </c:txPr>
              <c:dLblPos val="bestFit"/>
              <c:showLegendKey val="0"/>
              <c:showVal val="0"/>
              <c:showCatName val="1"/>
              <c:showSerName val="0"/>
              <c:showPercent val="1"/>
              <c:showBubbleSize val="0"/>
              <c:extLst>
                <c:ext xmlns:c15="http://schemas.microsoft.com/office/drawing/2012/chart" uri="{CE6537A1-D6FC-4f65-9D91-7224C49458BB}">
                  <c15:layout>
                    <c:manualLayout>
                      <c:w val="0.33729337086141253"/>
                      <c:h val="0.29688038464216548"/>
                    </c:manualLayout>
                  </c15:layout>
                  <c15:dlblFieldTable/>
                  <c15:showDataLabelsRange val="0"/>
                </c:ext>
                <c:ext xmlns:c16="http://schemas.microsoft.com/office/drawing/2014/chart" uri="{C3380CC4-5D6E-409C-BE32-E72D297353CC}">
                  <c16:uniqueId val="{00000005-A23E-40EF-8F9C-46E710927AB2}"/>
                </c:ext>
              </c:extLst>
            </c:dLbl>
            <c:dLbl>
              <c:idx val="3"/>
              <c:layout>
                <c:manualLayout>
                  <c:x val="0.22931004657778234"/>
                  <c:y val="9.026929998384700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23E-40EF-8F9C-46E710927AB2}"/>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Times New Roman" panose="02020603050405020304" pitchFamily="18" charset="0"/>
                    <a:ea typeface="+mn-ea"/>
                    <a:cs typeface="+mn-cs"/>
                  </a:defRPr>
                </a:pPr>
                <a:endParaRPr lang="en-VN"/>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Sheet1!$A$2:$A$5</c:f>
              <c:strCache>
                <c:ptCount val="4"/>
                <c:pt idx="0">
                  <c:v>Cầu lông</c:v>
                </c:pt>
                <c:pt idx="1">
                  <c:v>Bóng bàn</c:v>
                </c:pt>
                <c:pt idx="2">
                  <c:v>Bóng chuyền</c:v>
                </c:pt>
                <c:pt idx="3">
                  <c:v>Bóng đá</c:v>
                </c:pt>
              </c:strCache>
            </c:strRef>
          </c:cat>
          <c:val>
            <c:numRef>
              <c:f>Sheet1!$B$2:$B$5</c:f>
              <c:numCache>
                <c:formatCode>0%</c:formatCode>
                <c:ptCount val="4"/>
                <c:pt idx="0">
                  <c:v>0.25</c:v>
                </c:pt>
                <c:pt idx="1">
                  <c:v>0.15</c:v>
                </c:pt>
                <c:pt idx="2">
                  <c:v>0.2</c:v>
                </c:pt>
                <c:pt idx="3">
                  <c:v>0.4</c:v>
                </c:pt>
              </c:numCache>
            </c:numRef>
          </c:val>
          <c:extLst>
            <c:ext xmlns:c16="http://schemas.microsoft.com/office/drawing/2014/chart" uri="{C3380CC4-5D6E-409C-BE32-E72D297353CC}">
              <c16:uniqueId val="{00000008-A23E-40EF-8F9C-46E710927AB2}"/>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VN"/>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vi-VN" sz="1000" i="1" baseline="0">
                <a:solidFill>
                  <a:schemeClr val="accent1"/>
                </a:solidFill>
                <a:latin typeface="Times New Roman" panose="02020603050405020304" pitchFamily="18" charset="0"/>
              </a:rPr>
              <a:t>H</a:t>
            </a:r>
            <a:r>
              <a:rPr lang="vi-VN" sz="1000" i="1" cap="none" baseline="0">
                <a:solidFill>
                  <a:schemeClr val="accent1"/>
                </a:solidFill>
                <a:latin typeface="Times New Roman" panose="02020603050405020304" pitchFamily="18" charset="0"/>
              </a:rPr>
              <a:t>ình</a:t>
            </a:r>
            <a:r>
              <a:rPr lang="vi-VN" sz="1200" i="1" baseline="0">
                <a:solidFill>
                  <a:schemeClr val="accent1"/>
                </a:solidFill>
                <a:latin typeface="Times New Roman" panose="02020603050405020304" pitchFamily="18" charset="0"/>
              </a:rPr>
              <a:t> </a:t>
            </a:r>
            <a:r>
              <a:rPr lang="vi-VN" sz="1000" i="1" baseline="0">
                <a:solidFill>
                  <a:schemeClr val="accent1"/>
                </a:solidFill>
                <a:latin typeface="Times New Roman" panose="02020603050405020304" pitchFamily="18" charset="0"/>
              </a:rPr>
              <a:t>23</a:t>
            </a:r>
            <a:endParaRPr lang="en-US" sz="1000" i="1" baseline="0">
              <a:solidFill>
                <a:schemeClr val="accent1"/>
              </a:solidFill>
              <a:latin typeface="Times New Roman" panose="02020603050405020304" pitchFamily="18" charset="0"/>
            </a:endParaRPr>
          </a:p>
        </c:rich>
      </c:tx>
      <c:layout>
        <c:manualLayout>
          <c:xMode val="edge"/>
          <c:yMode val="edge"/>
          <c:x val="0.38757310032378545"/>
          <c:y val="0.87773221812003788"/>
        </c:manualLayout>
      </c:layout>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en-VN"/>
        </a:p>
      </c:txPr>
    </c:title>
    <c:autoTitleDeleted val="0"/>
    <c:plotArea>
      <c:layout>
        <c:manualLayout>
          <c:layoutTarget val="inner"/>
          <c:xMode val="edge"/>
          <c:yMode val="edge"/>
          <c:x val="0.20495725327151787"/>
          <c:y val="5.9534311323117808E-3"/>
          <c:w val="0.66901250603343076"/>
          <c:h val="0.87929340782609633"/>
        </c:manualLayout>
      </c:layout>
      <c:pieChart>
        <c:varyColors val="1"/>
        <c:ser>
          <c:idx val="0"/>
          <c:order val="0"/>
          <c:tx>
            <c:strRef>
              <c:f>Sheet1!$B$1</c:f>
              <c:strCache>
                <c:ptCount val="1"/>
                <c:pt idx="0">
                  <c:v>Hình 23</c:v>
                </c:pt>
              </c:strCache>
            </c:strRef>
          </c:tx>
          <c:spPr>
            <a:solidFill>
              <a:schemeClr val="lt1"/>
            </a:solidFill>
            <a:ln w="19050">
              <a:noFill/>
            </a:ln>
            <a:effectLst/>
          </c:spPr>
          <c:dPt>
            <c:idx val="0"/>
            <c:bubble3D val="0"/>
            <c:spPr>
              <a:solidFill>
                <a:schemeClr val="accent5"/>
              </a:solidFill>
              <a:ln w="19050">
                <a:noFill/>
              </a:ln>
              <a:effectLst/>
            </c:spPr>
            <c:extLst>
              <c:ext xmlns:c16="http://schemas.microsoft.com/office/drawing/2014/chart" uri="{C3380CC4-5D6E-409C-BE32-E72D297353CC}">
                <c16:uniqueId val="{00000001-A23E-40EF-8F9C-46E710927AB2}"/>
              </c:ext>
            </c:extLst>
          </c:dPt>
          <c:dPt>
            <c:idx val="1"/>
            <c:bubble3D val="0"/>
            <c:spPr>
              <a:solidFill>
                <a:schemeClr val="accent2">
                  <a:lumMod val="60000"/>
                  <a:lumOff val="40000"/>
                </a:schemeClr>
              </a:solidFill>
              <a:ln w="19050">
                <a:noFill/>
              </a:ln>
              <a:effectLst/>
            </c:spPr>
            <c:extLst>
              <c:ext xmlns:c16="http://schemas.microsoft.com/office/drawing/2014/chart" uri="{C3380CC4-5D6E-409C-BE32-E72D297353CC}">
                <c16:uniqueId val="{00000003-A23E-40EF-8F9C-46E710927AB2}"/>
              </c:ext>
            </c:extLst>
          </c:dPt>
          <c:dPt>
            <c:idx val="2"/>
            <c:bubble3D val="0"/>
            <c:spPr>
              <a:solidFill>
                <a:srgbClr val="92D050"/>
              </a:solidFill>
              <a:ln w="19050">
                <a:noFill/>
              </a:ln>
              <a:effectLst/>
            </c:spPr>
            <c:extLst>
              <c:ext xmlns:c16="http://schemas.microsoft.com/office/drawing/2014/chart" uri="{C3380CC4-5D6E-409C-BE32-E72D297353CC}">
                <c16:uniqueId val="{00000005-A23E-40EF-8F9C-46E710927AB2}"/>
              </c:ext>
            </c:extLst>
          </c:dPt>
          <c:dPt>
            <c:idx val="3"/>
            <c:bubble3D val="0"/>
            <c:spPr>
              <a:solidFill>
                <a:schemeClr val="accent4">
                  <a:lumMod val="60000"/>
                  <a:lumOff val="40000"/>
                </a:schemeClr>
              </a:solidFill>
              <a:ln w="19050">
                <a:noFill/>
              </a:ln>
              <a:effectLst/>
            </c:spPr>
            <c:extLst>
              <c:ext xmlns:c16="http://schemas.microsoft.com/office/drawing/2014/chart" uri="{C3380CC4-5D6E-409C-BE32-E72D297353CC}">
                <c16:uniqueId val="{00000007-A23E-40EF-8F9C-46E710927AB2}"/>
              </c:ext>
            </c:extLst>
          </c:dPt>
          <c:dLbls>
            <c:dLbl>
              <c:idx val="0"/>
              <c:layout>
                <c:manualLayout>
                  <c:x val="-0.17919787851139182"/>
                  <c:y val="0.1292667994412472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23E-40EF-8F9C-46E710927AB2}"/>
                </c:ext>
              </c:extLst>
            </c:dLbl>
            <c:dLbl>
              <c:idx val="1"/>
              <c:layout>
                <c:manualLayout>
                  <c:x val="-0.18019450772700649"/>
                  <c:y val="-0.1250986438500962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23E-40EF-8F9C-46E710927AB2}"/>
                </c:ext>
              </c:extLst>
            </c:dLbl>
            <c:dLbl>
              <c:idx val="2"/>
              <c:layout>
                <c:manualLayout>
                  <c:x val="1.1083475197130557E-2"/>
                  <c:y val="-0.13418181960850639"/>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Times New Roman" panose="02020603050405020304" pitchFamily="18" charset="0"/>
                      <a:ea typeface="+mn-ea"/>
                      <a:cs typeface="+mn-cs"/>
                    </a:defRPr>
                  </a:pPr>
                  <a:endParaRPr lang="en-VN"/>
                </a:p>
              </c:txPr>
              <c:dLblPos val="bestFit"/>
              <c:showLegendKey val="0"/>
              <c:showVal val="0"/>
              <c:showCatName val="1"/>
              <c:showSerName val="0"/>
              <c:showPercent val="1"/>
              <c:showBubbleSize val="0"/>
              <c:extLst>
                <c:ext xmlns:c15="http://schemas.microsoft.com/office/drawing/2012/chart" uri="{CE6537A1-D6FC-4f65-9D91-7224C49458BB}">
                  <c15:layout>
                    <c:manualLayout>
                      <c:w val="0.33729330545623182"/>
                      <c:h val="0.25057756159761591"/>
                    </c:manualLayout>
                  </c15:layout>
                </c:ext>
                <c:ext xmlns:c16="http://schemas.microsoft.com/office/drawing/2014/chart" uri="{C3380CC4-5D6E-409C-BE32-E72D297353CC}">
                  <c16:uniqueId val="{00000005-A23E-40EF-8F9C-46E710927AB2}"/>
                </c:ext>
              </c:extLst>
            </c:dLbl>
            <c:dLbl>
              <c:idx val="3"/>
              <c:layout>
                <c:manualLayout>
                  <c:x val="0.22931004657778234"/>
                  <c:y val="9.026929998384700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23E-40EF-8F9C-46E710927AB2}"/>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Times New Roman" panose="02020603050405020304" pitchFamily="18" charset="0"/>
                    <a:ea typeface="+mn-ea"/>
                    <a:cs typeface="+mn-cs"/>
                  </a:defRPr>
                </a:pPr>
                <a:endParaRPr lang="en-VN"/>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Sheet1!$A$2:$A$5</c:f>
              <c:strCache>
                <c:ptCount val="4"/>
                <c:pt idx="0">
                  <c:v>Cầu lông</c:v>
                </c:pt>
                <c:pt idx="1">
                  <c:v>Bóng bàn</c:v>
                </c:pt>
                <c:pt idx="2">
                  <c:v>Bóng chuyền</c:v>
                </c:pt>
                <c:pt idx="3">
                  <c:v>Bóng đá</c:v>
                </c:pt>
              </c:strCache>
            </c:strRef>
          </c:cat>
          <c:val>
            <c:numRef>
              <c:f>Sheet1!$B$2:$B$5</c:f>
              <c:numCache>
                <c:formatCode>0%</c:formatCode>
                <c:ptCount val="4"/>
                <c:pt idx="0">
                  <c:v>0.25</c:v>
                </c:pt>
                <c:pt idx="1">
                  <c:v>0.15</c:v>
                </c:pt>
                <c:pt idx="2">
                  <c:v>0.2</c:v>
                </c:pt>
                <c:pt idx="3">
                  <c:v>0.4</c:v>
                </c:pt>
              </c:numCache>
            </c:numRef>
          </c:val>
          <c:extLst>
            <c:ext xmlns:c16="http://schemas.microsoft.com/office/drawing/2014/chart" uri="{C3380CC4-5D6E-409C-BE32-E72D297353CC}">
              <c16:uniqueId val="{00000008-A23E-40EF-8F9C-46E710927AB2}"/>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VN"/>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vi-VN" sz="1000" i="1" baseline="0">
                <a:solidFill>
                  <a:schemeClr val="accent1"/>
                </a:solidFill>
                <a:latin typeface="Times New Roman" panose="02020603050405020304" pitchFamily="18" charset="0"/>
              </a:rPr>
              <a:t>H</a:t>
            </a:r>
            <a:r>
              <a:rPr lang="vi-VN" sz="1000" i="1" cap="none" baseline="0">
                <a:solidFill>
                  <a:schemeClr val="accent1"/>
                </a:solidFill>
                <a:latin typeface="Times New Roman" panose="02020603050405020304" pitchFamily="18" charset="0"/>
              </a:rPr>
              <a:t>ình</a:t>
            </a:r>
            <a:r>
              <a:rPr lang="vi-VN" sz="1200" i="1" baseline="0">
                <a:solidFill>
                  <a:schemeClr val="accent1"/>
                </a:solidFill>
                <a:latin typeface="Times New Roman" panose="02020603050405020304" pitchFamily="18" charset="0"/>
              </a:rPr>
              <a:t> </a:t>
            </a:r>
            <a:r>
              <a:rPr lang="vi-VN" sz="1000" i="1" baseline="0">
                <a:solidFill>
                  <a:schemeClr val="accent1"/>
                </a:solidFill>
                <a:latin typeface="Times New Roman" panose="02020603050405020304" pitchFamily="18" charset="0"/>
              </a:rPr>
              <a:t>23</a:t>
            </a:r>
            <a:endParaRPr lang="en-US" sz="1000" i="1" baseline="0">
              <a:solidFill>
                <a:schemeClr val="accent1"/>
              </a:solidFill>
              <a:latin typeface="Times New Roman" panose="02020603050405020304" pitchFamily="18" charset="0"/>
            </a:endParaRPr>
          </a:p>
        </c:rich>
      </c:tx>
      <c:layout>
        <c:manualLayout>
          <c:xMode val="edge"/>
          <c:yMode val="edge"/>
          <c:x val="0.38757310032378545"/>
          <c:y val="0.87773221812003788"/>
        </c:manualLayout>
      </c:layout>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en-VN"/>
        </a:p>
      </c:txPr>
    </c:title>
    <c:autoTitleDeleted val="0"/>
    <c:plotArea>
      <c:layout>
        <c:manualLayout>
          <c:layoutTarget val="inner"/>
          <c:xMode val="edge"/>
          <c:yMode val="edge"/>
          <c:x val="0.20495725327151787"/>
          <c:y val="5.9534311323117808E-3"/>
          <c:w val="0.66901250603343076"/>
          <c:h val="0.87929340782609633"/>
        </c:manualLayout>
      </c:layout>
      <c:pieChart>
        <c:varyColors val="1"/>
        <c:dLbls>
          <c:dLblPos val="inEnd"/>
          <c:showLegendKey val="0"/>
          <c:showVal val="0"/>
          <c:showCatName val="1"/>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VN"/>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vi-VN" sz="1000" i="1" baseline="0">
                <a:solidFill>
                  <a:schemeClr val="accent1"/>
                </a:solidFill>
                <a:latin typeface="Times New Roman" panose="02020603050405020304" pitchFamily="18" charset="0"/>
              </a:rPr>
              <a:t>H</a:t>
            </a:r>
            <a:r>
              <a:rPr lang="vi-VN" sz="1000" i="1" cap="none" baseline="0">
                <a:solidFill>
                  <a:schemeClr val="accent1"/>
                </a:solidFill>
                <a:latin typeface="Times New Roman" panose="02020603050405020304" pitchFamily="18" charset="0"/>
              </a:rPr>
              <a:t>ình</a:t>
            </a:r>
            <a:r>
              <a:rPr lang="vi-VN" sz="1200" i="1" baseline="0">
                <a:solidFill>
                  <a:schemeClr val="accent1"/>
                </a:solidFill>
                <a:latin typeface="Times New Roman" panose="02020603050405020304" pitchFamily="18" charset="0"/>
              </a:rPr>
              <a:t> </a:t>
            </a:r>
            <a:r>
              <a:rPr lang="vi-VN" sz="1000" i="1" baseline="0">
                <a:solidFill>
                  <a:schemeClr val="accent1"/>
                </a:solidFill>
                <a:latin typeface="Times New Roman" panose="02020603050405020304" pitchFamily="18" charset="0"/>
              </a:rPr>
              <a:t>23</a:t>
            </a:r>
            <a:endParaRPr lang="en-US" sz="1000" i="1" baseline="0">
              <a:solidFill>
                <a:schemeClr val="accent1"/>
              </a:solidFill>
              <a:latin typeface="Times New Roman" panose="02020603050405020304" pitchFamily="18" charset="0"/>
            </a:endParaRPr>
          </a:p>
        </c:rich>
      </c:tx>
      <c:layout>
        <c:manualLayout>
          <c:xMode val="edge"/>
          <c:yMode val="edge"/>
          <c:x val="0.38757310032378545"/>
          <c:y val="0.87773221812003788"/>
        </c:manualLayout>
      </c:layout>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en-VN"/>
        </a:p>
      </c:txPr>
    </c:title>
    <c:autoTitleDeleted val="0"/>
    <c:plotArea>
      <c:layout>
        <c:manualLayout>
          <c:layoutTarget val="inner"/>
          <c:xMode val="edge"/>
          <c:yMode val="edge"/>
          <c:x val="0.20495725327151787"/>
          <c:y val="5.9534311323117808E-3"/>
          <c:w val="0.66901250603343076"/>
          <c:h val="0.87929340782609633"/>
        </c:manualLayout>
      </c:layout>
      <c:pieChart>
        <c:varyColors val="1"/>
        <c:dLbls>
          <c:dLblPos val="inEnd"/>
          <c:showLegendKey val="0"/>
          <c:showVal val="0"/>
          <c:showCatName val="1"/>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VN"/>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accent1"/>
                </a:solidFill>
                <a:latin typeface="Times New Roman" panose="02020603050405020304" pitchFamily="18" charset="0"/>
                <a:ea typeface="+mn-ea"/>
                <a:cs typeface="+mn-cs"/>
              </a:defRPr>
            </a:pPr>
            <a:r>
              <a:rPr lang="vi-VN" sz="1600" i="1" baseline="0">
                <a:solidFill>
                  <a:schemeClr val="accent1"/>
                </a:solidFill>
                <a:latin typeface="Times New Roman" panose="02020603050405020304" pitchFamily="18" charset="0"/>
              </a:rPr>
              <a:t>Hình 25</a:t>
            </a:r>
            <a:endParaRPr lang="en-US" sz="1600" i="1" baseline="0">
              <a:solidFill>
                <a:schemeClr val="accent1"/>
              </a:solidFill>
              <a:latin typeface="Times New Roman" panose="02020603050405020304" pitchFamily="18" charset="0"/>
            </a:endParaRPr>
          </a:p>
        </c:rich>
      </c:tx>
      <c:layout>
        <c:manualLayout>
          <c:xMode val="edge"/>
          <c:yMode val="edge"/>
          <c:x val="0.42842563153580565"/>
          <c:y val="0.8356379473488561"/>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accent1"/>
              </a:solidFill>
              <a:latin typeface="Times New Roman" panose="02020603050405020304" pitchFamily="18" charset="0"/>
              <a:ea typeface="+mn-ea"/>
              <a:cs typeface="+mn-cs"/>
            </a:defRPr>
          </a:pPr>
          <a:endParaRPr lang="en-VN"/>
        </a:p>
      </c:txPr>
    </c:title>
    <c:autoTitleDeleted val="0"/>
    <c:plotArea>
      <c:layout>
        <c:manualLayout>
          <c:layoutTarget val="inner"/>
          <c:xMode val="edge"/>
          <c:yMode val="edge"/>
          <c:x val="0.26413038078442092"/>
          <c:y val="9.9594008520325544E-2"/>
          <c:w val="0.5638503129281931"/>
          <c:h val="0.68772306758820878"/>
        </c:manualLayout>
      </c:layout>
      <c:pieChart>
        <c:varyColors val="1"/>
        <c:ser>
          <c:idx val="0"/>
          <c:order val="0"/>
          <c:tx>
            <c:strRef>
              <c:f>Sheet1!$B$1</c:f>
              <c:strCache>
                <c:ptCount val="1"/>
                <c:pt idx="0">
                  <c:v>Hình 25</c:v>
                </c:pt>
              </c:strCache>
            </c:strRef>
          </c:tx>
          <c:spPr>
            <a:effectLst/>
          </c:spPr>
          <c:dPt>
            <c:idx val="0"/>
            <c:bubble3D val="0"/>
            <c:spPr>
              <a:solidFill>
                <a:schemeClr val="accent5"/>
              </a:solidFill>
              <a:ln>
                <a:noFill/>
              </a:ln>
              <a:effectLst/>
            </c:spPr>
            <c:extLst>
              <c:ext xmlns:c16="http://schemas.microsoft.com/office/drawing/2014/chart" uri="{C3380CC4-5D6E-409C-BE32-E72D297353CC}">
                <c16:uniqueId val="{00000001-E4E4-46AF-A4F4-76F3318B18EA}"/>
              </c:ext>
            </c:extLst>
          </c:dPt>
          <c:dPt>
            <c:idx val="1"/>
            <c:bubble3D val="0"/>
            <c:spPr>
              <a:solidFill>
                <a:schemeClr val="accent2"/>
              </a:solidFill>
              <a:ln>
                <a:noFill/>
              </a:ln>
              <a:effectLst/>
            </c:spPr>
            <c:extLst>
              <c:ext xmlns:c16="http://schemas.microsoft.com/office/drawing/2014/chart" uri="{C3380CC4-5D6E-409C-BE32-E72D297353CC}">
                <c16:uniqueId val="{00000003-E4E4-46AF-A4F4-76F3318B18EA}"/>
              </c:ext>
            </c:extLst>
          </c:dPt>
          <c:dPt>
            <c:idx val="2"/>
            <c:bubble3D val="0"/>
            <c:spPr>
              <a:solidFill>
                <a:srgbClr val="92D050"/>
              </a:solidFill>
              <a:ln>
                <a:noFill/>
              </a:ln>
              <a:effectLst/>
            </c:spPr>
            <c:extLst>
              <c:ext xmlns:c16="http://schemas.microsoft.com/office/drawing/2014/chart" uri="{C3380CC4-5D6E-409C-BE32-E72D297353CC}">
                <c16:uniqueId val="{00000005-E4E4-46AF-A4F4-76F3318B18EA}"/>
              </c:ext>
            </c:extLst>
          </c:dPt>
          <c:dLbls>
            <c:dLbl>
              <c:idx val="0"/>
              <c:layout>
                <c:manualLayout>
                  <c:x val="-0.22355373953650123"/>
                  <c:y val="-0.1245894021830962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4E4-46AF-A4F4-76F3318B18EA}"/>
                </c:ext>
              </c:extLst>
            </c:dLbl>
            <c:dLbl>
              <c:idx val="1"/>
              <c:layout>
                <c:manualLayout>
                  <c:x val="0.17373754936784325"/>
                  <c:y val="-5.3648068669528391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4E4-46AF-A4F4-76F3318B18EA}"/>
                </c:ext>
              </c:extLst>
            </c:dLbl>
            <c:dLbl>
              <c:idx val="2"/>
              <c:layout>
                <c:manualLayout>
                  <c:x val="-4.2473892931258986E-2"/>
                  <c:y val="3.2666329209326099E-2"/>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Times New Roman" panose="02020603050405020304" pitchFamily="18" charset="0"/>
                        <a:ea typeface="+mn-ea"/>
                        <a:cs typeface="+mn-cs"/>
                      </a:defRPr>
                    </a:pPr>
                    <a:fld id="{A177F03A-C511-4369-9CDB-48E269AF267D}" type="CATEGORYNAME">
                      <a:rPr lang="en-US" sz="1600"/>
                      <a:pPr>
                        <a:defRPr sz="1600">
                          <a:solidFill>
                            <a:schemeClr val="tx1"/>
                          </a:solidFill>
                          <a:latin typeface="Times New Roman" panose="02020603050405020304" pitchFamily="18" charset="0"/>
                        </a:defRPr>
                      </a:pPr>
                      <a:t>[CATEGORY NAME]</a:t>
                    </a:fld>
                    <a:r>
                      <a:rPr lang="en-US" sz="1600" baseline="0" dirty="0"/>
                      <a:t>
</a:t>
                    </a:r>
                    <a:fld id="{EFDCBED9-05CB-4D8B-ABE5-B661459F70CB}" type="PERCENTAGE">
                      <a:rPr lang="en-US" sz="1600" baseline="0"/>
                      <a:pPr>
                        <a:defRPr sz="1600">
                          <a:solidFill>
                            <a:schemeClr val="tx1"/>
                          </a:solidFill>
                          <a:latin typeface="Times New Roman" panose="02020603050405020304" pitchFamily="18" charset="0"/>
                        </a:defRPr>
                      </a:pPr>
                      <a:t>[PERCENTAGE]</a:t>
                    </a:fld>
                    <a:endParaRPr lang="en-US" sz="1600" baseline="0" dirty="0"/>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Times New Roman" panose="02020603050405020304" pitchFamily="18" charset="0"/>
                      <a:ea typeface="+mn-ea"/>
                      <a:cs typeface="+mn-cs"/>
                    </a:defRPr>
                  </a:pPr>
                  <a:endParaRPr lang="en-VN"/>
                </a:p>
              </c:txPr>
              <c:dLblPos val="bestFit"/>
              <c:showLegendKey val="0"/>
              <c:showVal val="0"/>
              <c:showCatName val="1"/>
              <c:showSerName val="0"/>
              <c:showPercent val="1"/>
              <c:showBubbleSize val="0"/>
              <c:extLst>
                <c:ext xmlns:c15="http://schemas.microsoft.com/office/drawing/2012/chart" uri="{CE6537A1-D6FC-4f65-9D91-7224C49458BB}">
                  <c15:layout>
                    <c:manualLayout>
                      <c:w val="0.24373617125749633"/>
                      <c:h val="0.1485285838037845"/>
                    </c:manualLayout>
                  </c15:layout>
                  <c15:dlblFieldTable/>
                  <c15:showDataLabelsRange val="0"/>
                </c:ext>
                <c:ext xmlns:c16="http://schemas.microsoft.com/office/drawing/2014/chart" uri="{C3380CC4-5D6E-409C-BE32-E72D297353CC}">
                  <c16:uniqueId val="{00000005-E4E4-46AF-A4F4-76F3318B18EA}"/>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Times New Roman" panose="02020603050405020304" pitchFamily="18" charset="0"/>
                    <a:ea typeface="+mn-ea"/>
                    <a:cs typeface="+mn-cs"/>
                  </a:defRPr>
                </a:pPr>
                <a:endParaRPr lang="en-VN"/>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Việt quất</c:v>
                </c:pt>
                <c:pt idx="1">
                  <c:v>Táo</c:v>
                </c:pt>
                <c:pt idx="2">
                  <c:v>Mật ong</c:v>
                </c:pt>
              </c:strCache>
            </c:strRef>
          </c:cat>
          <c:val>
            <c:numRef>
              <c:f>Sheet1!$B$2:$B$4</c:f>
              <c:numCache>
                <c:formatCode>0%</c:formatCode>
                <c:ptCount val="3"/>
                <c:pt idx="0">
                  <c:v>0.6</c:v>
                </c:pt>
                <c:pt idx="1">
                  <c:v>0.3</c:v>
                </c:pt>
                <c:pt idx="2">
                  <c:v>0.1</c:v>
                </c:pt>
              </c:numCache>
            </c:numRef>
          </c:val>
          <c:extLst>
            <c:ext xmlns:c16="http://schemas.microsoft.com/office/drawing/2014/chart" uri="{C3380CC4-5D6E-409C-BE32-E72D297353CC}">
              <c16:uniqueId val="{00000006-E4E4-46AF-A4F4-76F3318B18EA}"/>
            </c:ext>
          </c:extLst>
        </c:ser>
        <c:dLbls>
          <c:dLblPos val="in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V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0">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styleClr val="0"/>
    </cs:lnRef>
    <cs:fillRef idx="0"/>
    <cs:effectRef idx="0"/>
    <cs:fontRef idx="minor">
      <cs:styleClr val="0"/>
    </cs:fontRef>
    <cs:defRPr sz="900" b="1" kern="1200"/>
  </cs:dataLabel>
  <cs:dataLabelCallout>
    <cs:lnRef idx="0">
      <cs:styleClr val="0"/>
    </cs:lnRef>
    <cs:fillRef idx="0"/>
    <cs:effectRef idx="0"/>
    <cs:fontRef idx="minor">
      <cs:styleClr val="0"/>
    </cs:fontRef>
    <cs:spPr>
      <a:solidFill>
        <a:schemeClr val="lt1"/>
      </a:solidFill>
      <a:ln>
        <a:solidFill>
          <a:schemeClr val="phClr"/>
        </a:solidFill>
      </a:ln>
    </cs:spPr>
    <cs:defRPr sz="900"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0">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styleClr val="0"/>
    </cs:lnRef>
    <cs:fillRef idx="0"/>
    <cs:effectRef idx="0"/>
    <cs:fontRef idx="minor">
      <cs:styleClr val="0"/>
    </cs:fontRef>
    <cs:defRPr sz="900" b="1" kern="1200"/>
  </cs:dataLabel>
  <cs:dataLabelCallout>
    <cs:lnRef idx="0">
      <cs:styleClr val="0"/>
    </cs:lnRef>
    <cs:fillRef idx="0"/>
    <cs:effectRef idx="0"/>
    <cs:fontRef idx="minor">
      <cs:styleClr val="0"/>
    </cs:fontRef>
    <cs:spPr>
      <a:solidFill>
        <a:schemeClr val="lt1"/>
      </a:solidFill>
      <a:ln>
        <a:solidFill>
          <a:schemeClr val="phClr"/>
        </a:solidFill>
      </a:ln>
    </cs:spPr>
    <cs:defRPr sz="900"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0">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styleClr val="0"/>
    </cs:lnRef>
    <cs:fillRef idx="0"/>
    <cs:effectRef idx="0"/>
    <cs:fontRef idx="minor">
      <cs:styleClr val="0"/>
    </cs:fontRef>
    <cs:defRPr sz="900" b="1" kern="1200"/>
  </cs:dataLabel>
  <cs:dataLabelCallout>
    <cs:lnRef idx="0">
      <cs:styleClr val="0"/>
    </cs:lnRef>
    <cs:fillRef idx="0"/>
    <cs:effectRef idx="0"/>
    <cs:fontRef idx="minor">
      <cs:styleClr val="0"/>
    </cs:fontRef>
    <cs:spPr>
      <a:solidFill>
        <a:schemeClr val="lt1"/>
      </a:solidFill>
      <a:ln>
        <a:solidFill>
          <a:schemeClr val="phClr"/>
        </a:solidFill>
      </a:ln>
    </cs:spPr>
    <cs:defRPr sz="900"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0">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styleClr val="0"/>
    </cs:lnRef>
    <cs:fillRef idx="0"/>
    <cs:effectRef idx="0"/>
    <cs:fontRef idx="minor">
      <cs:styleClr val="0"/>
    </cs:fontRef>
    <cs:defRPr sz="900" b="1" kern="1200"/>
  </cs:dataLabel>
  <cs:dataLabelCallout>
    <cs:lnRef idx="0">
      <cs:styleClr val="0"/>
    </cs:lnRef>
    <cs:fillRef idx="0"/>
    <cs:effectRef idx="0"/>
    <cs:fontRef idx="minor">
      <cs:styleClr val="0"/>
    </cs:fontRef>
    <cs:spPr>
      <a:solidFill>
        <a:schemeClr val="lt1"/>
      </a:solidFill>
      <a:ln>
        <a:solidFill>
          <a:schemeClr val="phClr"/>
        </a:solidFill>
      </a:ln>
    </cs:spPr>
    <cs:defRPr sz="900"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60">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styleClr val="0"/>
    </cs:lnRef>
    <cs:fillRef idx="0"/>
    <cs:effectRef idx="0"/>
    <cs:fontRef idx="minor">
      <cs:styleClr val="0"/>
    </cs:fontRef>
    <cs:defRPr sz="900" b="1" kern="1200"/>
  </cs:dataLabel>
  <cs:dataLabelCallout>
    <cs:lnRef idx="0">
      <cs:styleClr val="0"/>
    </cs:lnRef>
    <cs:fillRef idx="0"/>
    <cs:effectRef idx="0"/>
    <cs:fontRef idx="minor">
      <cs:styleClr val="0"/>
    </cs:fontRef>
    <cs:spPr>
      <a:solidFill>
        <a:schemeClr val="lt1"/>
      </a:solidFill>
      <a:ln>
        <a:solidFill>
          <a:schemeClr val="phClr"/>
        </a:solidFill>
      </a:ln>
    </cs:spPr>
    <cs:defRPr sz="900"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omments/modernComment_102_0.xml><?xml version="1.0" encoding="utf-8"?>
<p188:cmLst xmlns:a="http://schemas.openxmlformats.org/drawingml/2006/main" xmlns:r="http://schemas.openxmlformats.org/officeDocument/2006/relationships" xmlns:p188="http://schemas.microsoft.com/office/powerpoint/2018/8/main">
  <p188:cm id="{6F761F49-439C-45EC-9F31-7A70FCE2F72A}" authorId="{642ED50F-CA1B-23D6-0148-933EABA67C2F}" created="2022-07-22T08:48:15.151">
    <pc:sldMkLst xmlns:pc="http://schemas.microsoft.com/office/powerpoint/2013/main/command">
      <pc:docMk/>
      <pc:sldMk cId="0" sldId="258"/>
    </pc:sldMkLst>
    <p188:txBody>
      <a:bodyPr/>
      <a:lstStyle/>
      <a:p>
        <a:r>
          <a:rPr lang="en-US"/>
          <a:t>Trình bày như slide 6</a:t>
        </a:r>
      </a:p>
    </p188:txBody>
  </p188:cm>
</p188:cmLst>
</file>

<file path=ppt/comments/modernComment_108_0.xml><?xml version="1.0" encoding="utf-8"?>
<p188:cmLst xmlns:a="http://schemas.openxmlformats.org/drawingml/2006/main" xmlns:r="http://schemas.openxmlformats.org/officeDocument/2006/relationships" xmlns:p188="http://schemas.microsoft.com/office/powerpoint/2018/8/main">
  <p188:cm id="{D41769C8-6BCA-4402-86C0-1D882B1A66C6}" authorId="{642ED50F-CA1B-23D6-0148-933EABA67C2F}" created="2022-07-22T08:49:37.079">
    <pc:sldMkLst xmlns:pc="http://schemas.microsoft.com/office/powerpoint/2013/main/command">
      <pc:docMk/>
      <pc:sldMk cId="0" sldId="264"/>
    </pc:sldMkLst>
    <p188:replyLst>
      <p188:reply id="{8377C44E-26CA-434F-9EFD-4C713CDB749E}" authorId="{642ED50F-CA1B-23D6-0148-933EABA67C2F}" created="2022-07-22T08:55:09.837">
        <p188:txBody>
          <a:bodyPr/>
          <a:lstStyle/>
          <a:p>
            <a:r>
              <a:rPr lang="en-US"/>
              <a:t>Đưa về size chữ 224, hoặc 28</a:t>
            </a:r>
          </a:p>
        </p188:txBody>
      </p188:reply>
    </p188:replyLst>
    <p188:txBody>
      <a:bodyPr/>
      <a:lstStyle/>
      <a:p>
        <a:r>
          <a:rPr lang="en-US"/>
          <a:t>Trình bày như slide 9, chèn luôn hiệu ứng đồng hồ vào slide hiệu ứng cuối cùng</a:t>
        </a:r>
      </a:p>
    </p188:txBody>
  </p188:cm>
</p188:cmLst>
</file>

<file path=ppt/comments/modernComment_10A_0.xml><?xml version="1.0" encoding="utf-8"?>
<p188:cmLst xmlns:a="http://schemas.openxmlformats.org/drawingml/2006/main" xmlns:r="http://schemas.openxmlformats.org/officeDocument/2006/relationships" xmlns:p188="http://schemas.microsoft.com/office/powerpoint/2018/8/main">
  <p188:cm id="{456A915A-4560-4AFF-876A-E61CD7B0A6C9}" authorId="{8122C655-5519-B343-026A-82AD4D7C5BDD}" created="2022-07-17T12:57:19.926">
    <pc:sldMkLst xmlns:pc="http://schemas.microsoft.com/office/powerpoint/2013/main/command">
      <pc:docMk/>
      <pc:sldMk cId="0" sldId="266"/>
    </pc:sldMkLst>
    <p188:replyLst/>
    <p188:txBody>
      <a:bodyPr/>
      <a:lstStyle/>
      <a:p>
        <a:r>
          <a:rPr lang="en-US"/>
          <a:t>Sửa lại như slide 9
Mỗi hiệu ứng trong một hộp thoại văn b ản, h/ư 1 bài tập 1
h/ư 2 đề b ài chung
h/ư 3 ý a
h/ư 4 ý b
h/ư 5 ý c
h/ư 6 biểu đồ
Size chữ đửa về 24</a:t>
        </a:r>
      </a:p>
    </p188:txBody>
  </p188:cm>
</p188:cmLst>
</file>

<file path=ppt/comments/modernComment_10C_0.xml><?xml version="1.0" encoding="utf-8"?>
<p188:cmLst xmlns:a="http://schemas.openxmlformats.org/drawingml/2006/main" xmlns:r="http://schemas.openxmlformats.org/officeDocument/2006/relationships" xmlns:p188="http://schemas.microsoft.com/office/powerpoint/2018/8/main">
  <p188:cm id="{2E401F0A-AD34-4D22-AAB9-196266C789D5}" authorId="{8122C655-5519-B343-026A-82AD4D7C5BDD}" created="2022-07-17T12:56:18.496">
    <ac:deMkLst xmlns:ac="http://schemas.microsoft.com/office/drawing/2013/main/command">
      <pc:docMk xmlns:pc="http://schemas.microsoft.com/office/powerpoint/2013/main/command"/>
      <pc:sldMk xmlns:pc="http://schemas.microsoft.com/office/powerpoint/2013/main/command" cId="0" sldId="268"/>
      <ac:spMk id="1042" creationId="{00000000-0000-0000-0000-000000000000}"/>
    </ac:deMkLst>
    <p188:replyLst>
      <p188:reply id="{CD2532D3-CC33-4DCE-BF19-282BE015E4D9}" authorId="{642ED50F-CA1B-23D6-0148-933EABA67C2F}" created="2022-07-22T08:56:49.872">
        <p188:txBody>
          <a:bodyPr/>
          <a:lstStyle/>
          <a:p>
            <a:r>
              <a:rPr lang="en-US"/>
              <a:t>Tất cả các slide hoạt động có màu nền như slide khởi động</a:t>
            </a:r>
          </a:p>
        </p188:txBody>
      </p188:reply>
    </p188:replyLst>
    <p188:txBody>
      <a:bodyPr/>
      <a:lstStyle/>
      <a:p>
        <a:r>
          <a:rPr lang="en-US"/>
          <a:t>Cho màu nền sáng</a:t>
        </a:r>
      </a:p>
    </p188:txBody>
  </p188:cm>
</p188:cmLst>
</file>

<file path=ppt/comments/modernComment_110_0.xml><?xml version="1.0" encoding="utf-8"?>
<p188:cmLst xmlns:a="http://schemas.openxmlformats.org/drawingml/2006/main" xmlns:r="http://schemas.openxmlformats.org/officeDocument/2006/relationships" xmlns:p188="http://schemas.microsoft.com/office/powerpoint/2018/8/main">
  <p188:cm id="{87D52F60-64E8-4245-AA59-3565D3BCC092}" authorId="{642ED50F-CA1B-23D6-0148-933EABA67C2F}" created="2022-07-22T08:45:51.478">
    <pc:sldMkLst xmlns:pc="http://schemas.microsoft.com/office/powerpoint/2013/main/command">
      <pc:docMk/>
      <pc:sldMk cId="0" sldId="272"/>
    </pc:sldMkLst>
    <p188:replyLst>
      <p188:reply id="{39B83D41-778D-4EBC-B9BE-F50B13A4795B}" authorId="{642ED50F-CA1B-23D6-0148-933EABA67C2F}" created="2022-07-22T08:57:40.468">
        <p188:txBody>
          <a:bodyPr/>
          <a:lstStyle/>
          <a:p>
            <a:r>
              <a:rPr lang="en-US"/>
              <a:t>Bổ sung slide hoạt động 2: hình thành kiến thức</a:t>
            </a:r>
          </a:p>
        </p188:txBody>
      </p188:reply>
    </p188:replyLst>
    <p188:txBody>
      <a:bodyPr/>
      <a:lstStyle/>
      <a:p>
        <a:r>
          <a:rPr lang="en-US"/>
          <a:t>Nội dung bài học cho chữ màu đỏ, bỏ màu nền</a:t>
        </a:r>
      </a:p>
    </p188:txBody>
  </p188:cm>
</p188:cmLst>
</file>

<file path=ppt/comments/modernComment_114_0.xml><?xml version="1.0" encoding="utf-8"?>
<p188:cmLst xmlns:a="http://schemas.openxmlformats.org/drawingml/2006/main" xmlns:r="http://schemas.openxmlformats.org/officeDocument/2006/relationships" xmlns:p188="http://schemas.microsoft.com/office/powerpoint/2018/8/main">
  <p188:cm id="{200BF679-915C-4909-A43D-113833787ECC}" authorId="{642ED50F-CA1B-23D6-0148-933EABA67C2F}" created="2022-07-22T09:07:44.635">
    <ac:deMkLst xmlns:ac="http://schemas.microsoft.com/office/drawing/2013/main/command">
      <pc:docMk xmlns:pc="http://schemas.microsoft.com/office/powerpoint/2013/main/command"/>
      <pc:sldMk xmlns:pc="http://schemas.microsoft.com/office/powerpoint/2013/main/command" cId="0" sldId="276"/>
      <ac:spMk id="1585" creationId="{00000000-0000-0000-0000-000000000000}"/>
    </ac:deMkLst>
    <p188:txBody>
      <a:bodyPr/>
      <a:lstStyle/>
      <a:p>
        <a:r>
          <a:rPr lang="en-US"/>
          <a:t>Đưa về chữ đỏ, ko màu nền</a:t>
        </a:r>
      </a:p>
    </p188:txBody>
  </p188:cm>
</p188:cmLst>
</file>

<file path=ppt/comments/modernComment_134_F8D11E9D.xml><?xml version="1.0" encoding="utf-8"?>
<p188:cmLst xmlns:a="http://schemas.openxmlformats.org/drawingml/2006/main" xmlns:r="http://schemas.openxmlformats.org/officeDocument/2006/relationships" xmlns:p188="http://schemas.microsoft.com/office/powerpoint/2018/8/main">
  <p188:cm id="{80DB5508-C223-460C-BEA7-60675161B7BC}" authorId="{8122C655-5519-B343-026A-82AD4D7C5BDD}" created="2022-07-17T13:13:47.766">
    <ac:deMkLst xmlns:ac="http://schemas.microsoft.com/office/drawing/2013/main/command">
      <pc:docMk xmlns:pc="http://schemas.microsoft.com/office/powerpoint/2013/main/command"/>
      <pc:sldMk xmlns:pc="http://schemas.microsoft.com/office/powerpoint/2013/main/command" cId="4174454429" sldId="308"/>
      <ac:spMk id="3" creationId="{AFF031CA-6915-445C-A94B-A556EF236E96}"/>
    </ac:deMkLst>
    <p188:txBody>
      <a:bodyPr/>
      <a:lstStyle/>
      <a:p>
        <a:r>
          <a:rPr lang="en-US"/>
          <a:t>Trình bày hoạt động vận dụng như khởi động, thay phần trang trí phù hợp với chú thích trên slide</a:t>
        </a:r>
      </a:p>
    </p188:txBody>
  </p188:cm>
</p188:cmLst>
</file>

<file path=ppt/comments/modernComment_139_D6145F11.xml><?xml version="1.0" encoding="utf-8"?>
<p188:cmLst xmlns:a="http://schemas.openxmlformats.org/drawingml/2006/main" xmlns:r="http://schemas.openxmlformats.org/officeDocument/2006/relationships" xmlns:p188="http://schemas.microsoft.com/office/powerpoint/2018/8/main">
  <p188:cm id="{3A66296A-C59C-42AE-86B9-84A78F404A08}" authorId="{642ED50F-CA1B-23D6-0148-933EABA67C2F}" created="2022-07-22T08:51:29.960">
    <ac:deMkLst xmlns:ac="http://schemas.microsoft.com/office/drawing/2013/main/command">
      <pc:docMk xmlns:pc="http://schemas.microsoft.com/office/powerpoint/2013/main/command"/>
      <pc:sldMk xmlns:pc="http://schemas.microsoft.com/office/powerpoint/2013/main/command" cId="3591659281" sldId="313"/>
      <ac:spMk id="695" creationId="{00000000-0000-0000-0000-000000000000}"/>
    </ac:deMkLst>
    <p188:txBody>
      <a:bodyPr/>
      <a:lstStyle/>
      <a:p>
        <a:r>
          <a:rPr lang="en-US"/>
          <a:t>Trình bày như slide 6, thay từ ví dụ bởi đáp án,  rồi đến hiệu ứng  biểu đồ xuất hiện sau đó đến các hiệu ứng khác</a:t>
        </a:r>
      </a:p>
    </p188:txBody>
  </p188:cm>
</p188:cmLst>
</file>

<file path=ppt/comments/modernComment_13C_538FB259.xml><?xml version="1.0" encoding="utf-8"?>
<p188:cmLst xmlns:a="http://schemas.openxmlformats.org/drawingml/2006/main" xmlns:r="http://schemas.openxmlformats.org/officeDocument/2006/relationships" xmlns:p188="http://schemas.microsoft.com/office/powerpoint/2018/8/main">
  <p188:cm id="{F4DCB7F0-193D-4460-AD17-36A4A56C16DC}" authorId="{642ED50F-CA1B-23D6-0148-933EABA67C2F}" created="2022-07-22T08:56:06.402">
    <pc:sldMkLst xmlns:pc="http://schemas.microsoft.com/office/powerpoint/2013/main/command">
      <pc:docMk/>
      <pc:sldMk cId="1401926233" sldId="316"/>
    </pc:sldMkLst>
    <p188:txBody>
      <a:bodyPr/>
      <a:lstStyle/>
      <a:p>
        <a:r>
          <a:rPr lang="en-US"/>
          <a:t>Chỉnh sửa như slide 6, biểu đồ xuất hiện sau cùng</a:t>
        </a:r>
      </a:p>
    </p188:txBody>
  </p188:cm>
</p188:cmLst>
</file>

<file path=ppt/comments/modernComment_13D_A039D5D.xml><?xml version="1.0" encoding="utf-8"?>
<p188:cmLst xmlns:a="http://schemas.openxmlformats.org/drawingml/2006/main" xmlns:r="http://schemas.openxmlformats.org/officeDocument/2006/relationships" xmlns:p188="http://schemas.microsoft.com/office/powerpoint/2018/8/main">
  <p188:cm id="{B09D6247-18D0-49E0-A9EE-2F53A693A663}" authorId="{8122C655-5519-B343-026A-82AD4D7C5BDD}" created="2022-07-17T13:00:03.373">
    <ac:deMkLst xmlns:ac="http://schemas.microsoft.com/office/drawing/2013/main/command">
      <pc:docMk xmlns:pc="http://schemas.microsoft.com/office/powerpoint/2013/main/command"/>
      <pc:sldMk xmlns:pc="http://schemas.microsoft.com/office/powerpoint/2013/main/command" cId="168009053" sldId="317"/>
      <ac:spMk id="895" creationId="{00000000-0000-0000-0000-000000000000}"/>
    </ac:deMkLst>
    <p188:txBody>
      <a:bodyPr/>
      <a:lstStyle/>
      <a:p>
        <a:r>
          <a:rPr lang="en-US"/>
          <a:t>Sửa cách trình bày giống slide 6</a:t>
        </a:r>
      </a:p>
    </p188:txBody>
  </p188:cm>
</p188:cmLst>
</file>

<file path=ppt/comments/modernComment_154_D31DAFF2.xml><?xml version="1.0" encoding="utf-8"?>
<p188:cmLst xmlns:a="http://schemas.openxmlformats.org/drawingml/2006/main" xmlns:r="http://schemas.openxmlformats.org/officeDocument/2006/relationships" xmlns:p188="http://schemas.microsoft.com/office/powerpoint/2018/8/main">
  <p188:cm id="{F511A635-74BA-4D4D-9679-89BE83CE24D3}" authorId="{642ED50F-CA1B-23D6-0148-933EABA67C2F}" created="2022-07-22T08:29:16.463">
    <pc:sldMkLst xmlns:pc="http://schemas.microsoft.com/office/powerpoint/2013/main/command">
      <pc:docMk/>
      <pc:sldMk cId="3541938162" sldId="340"/>
    </pc:sldMkLst>
    <p188:replyLst>
      <p188:reply id="{43D1AFF4-1F9D-4081-B596-D40B1CD5A46E}" authorId="{642ED50F-CA1B-23D6-0148-933EABA67C2F}" created="2022-07-22T08:29:59.207">
        <p188:txBody>
          <a:bodyPr/>
          <a:lstStyle/>
          <a:p>
            <a:r>
              <a:rPr lang="en-US"/>
              <a:t>Mỗi hiệu ứng trong một hộp văn bản riêng</a:t>
            </a:r>
          </a:p>
        </p188:txBody>
      </p188:reply>
    </p188:replyLst>
    <p188:txBody>
      <a:bodyPr/>
      <a:lstStyle/>
      <a:p>
        <a:r>
          <a:rPr lang="en-US"/>
          <a:t>Bỏ hiệu ứng của từ nhận xét
Gạch đầu dòng đưa về dấu chấm tròn, màu đen
</a:t>
        </a:r>
      </a:p>
    </p188:txBody>
  </p188:cm>
</p188:cmLst>
</file>

<file path=ppt/comments/modernComment_159_759365D9.xml><?xml version="1.0" encoding="utf-8"?>
<p188:cmLst xmlns:a="http://schemas.openxmlformats.org/drawingml/2006/main" xmlns:r="http://schemas.openxmlformats.org/officeDocument/2006/relationships" xmlns:p188="http://schemas.microsoft.com/office/powerpoint/2018/8/main">
  <p188:cm id="{E8E83AB1-3B5F-4FAE-ADE6-4AD9E827C218}" authorId="{8122C655-5519-B343-026A-82AD4D7C5BDD}" created="2022-07-17T13:01:53.703">
    <ac:deMkLst xmlns:ac="http://schemas.microsoft.com/office/drawing/2013/main/command">
      <pc:docMk xmlns:pc="http://schemas.microsoft.com/office/powerpoint/2013/main/command"/>
      <pc:sldMk xmlns:pc="http://schemas.microsoft.com/office/powerpoint/2013/main/command" cId="1972594137" sldId="345"/>
      <ac:spMk id="895" creationId="{00000000-0000-0000-0000-000000000000}"/>
    </ac:deMkLst>
    <p188:txBody>
      <a:bodyPr/>
      <a:lstStyle/>
      <a:p>
        <a:r>
          <a:rPr lang="en-US"/>
          <a:t>Sửa cách trình bày giống slide 6</a:t>
        </a:r>
      </a:p>
    </p188:txBody>
  </p188:cm>
</p188:cmLst>
</file>

<file path=ppt/comments/modernComment_15B_ACE9300C.xml><?xml version="1.0" encoding="utf-8"?>
<p188:cmLst xmlns:a="http://schemas.openxmlformats.org/drawingml/2006/main" xmlns:r="http://schemas.openxmlformats.org/officeDocument/2006/relationships" xmlns:p188="http://schemas.microsoft.com/office/powerpoint/2018/8/main">
  <p188:cm id="{CF3F67F1-C1B6-4DDB-B552-3CBA37D89703}" authorId="{8122C655-5519-B343-026A-82AD4D7C5BDD}" created="2022-07-17T13:02:13.355">
    <ac:deMkLst xmlns:ac="http://schemas.microsoft.com/office/drawing/2013/main/command">
      <pc:docMk xmlns:pc="http://schemas.microsoft.com/office/powerpoint/2013/main/command"/>
      <pc:sldMk xmlns:pc="http://schemas.microsoft.com/office/powerpoint/2013/main/command" cId="2900963340" sldId="347"/>
      <ac:spMk id="895" creationId="{00000000-0000-0000-0000-000000000000}"/>
    </ac:deMkLst>
    <p188:txBody>
      <a:bodyPr/>
      <a:lstStyle/>
      <a:p>
        <a:r>
          <a:rPr lang="en-US"/>
          <a:t>Sửa cách trình bày giống slide 6</a:t>
        </a:r>
      </a:p>
    </p188:txBody>
  </p188:cm>
</p188:cmLst>
</file>

<file path=ppt/comments/modernComment_164_43E535D0.xml><?xml version="1.0" encoding="utf-8"?>
<p188:cmLst xmlns:a="http://schemas.openxmlformats.org/drawingml/2006/main" xmlns:r="http://schemas.openxmlformats.org/officeDocument/2006/relationships" xmlns:p188="http://schemas.microsoft.com/office/powerpoint/2018/8/main">
  <p188:cm id="{FC67B01E-E4F9-4AB7-9BCA-8D15E5CB646F}" authorId="{642ED50F-CA1B-23D6-0148-933EABA67C2F}" created="2022-07-22T09:08:31.157">
    <ac:deMkLst xmlns:ac="http://schemas.microsoft.com/office/drawing/2013/main/command">
      <pc:docMk xmlns:pc="http://schemas.microsoft.com/office/powerpoint/2013/main/command"/>
      <pc:sldMk xmlns:pc="http://schemas.microsoft.com/office/powerpoint/2013/main/command" cId="1139094992" sldId="356"/>
      <ac:spMk id="533" creationId="{00000000-0000-0000-0000-000000000000}"/>
    </ac:deMkLst>
    <p188:txBody>
      <a:bodyPr/>
      <a:lstStyle/>
      <a:p>
        <a:r>
          <a:rPr lang="en-US"/>
          <a:t>Các nội dung lần lượt xuất hiện: biểu đồ trước, rồi đến đề bài , rồi ý á, ý b</a:t>
        </a:r>
      </a:p>
    </p188:txBody>
  </p188:cm>
</p188:cmLst>
</file>

<file path=ppt/comments/modernComment_16A_B327BD44.xml><?xml version="1.0" encoding="utf-8"?>
<p188:cmLst xmlns:a="http://schemas.openxmlformats.org/drawingml/2006/main" xmlns:r="http://schemas.openxmlformats.org/officeDocument/2006/relationships" xmlns:p188="http://schemas.microsoft.com/office/powerpoint/2018/8/main">
  <p188:cm id="{62E7045C-C2CD-4AF9-8201-18CA844B8D72}" authorId="{642ED50F-CA1B-23D6-0148-933EABA67C2F}" created="2022-07-22T09:06:49.418">
    <pc:sldMkLst xmlns:pc="http://schemas.microsoft.com/office/powerpoint/2013/main/command">
      <pc:docMk/>
      <pc:sldMk cId="3005726020" sldId="362"/>
    </pc:sldMkLst>
    <p188:txBody>
      <a:bodyPr/>
      <a:lstStyle/>
      <a:p>
        <a:r>
          <a:rPr lang="en-US"/>
          <a:t>Nên đề hình chú thích ở vị trí này</a:t>
        </a:r>
      </a:p>
    </p188:txBody>
  </p188:cm>
</p188:cmLst>
</file>

<file path=ppt/comments/modernComment_16C_6C20EAEA.xml><?xml version="1.0" encoding="utf-8"?>
<p188:cmLst xmlns:a="http://schemas.openxmlformats.org/drawingml/2006/main" xmlns:r="http://schemas.openxmlformats.org/officeDocument/2006/relationships" xmlns:p188="http://schemas.microsoft.com/office/powerpoint/2018/8/main">
  <p188:cm id="{5466234B-3072-43BC-8EF5-389FE4CB9B34}" authorId="{642ED50F-CA1B-23D6-0148-933EABA67C2F}" created="2022-07-22T08:36:57.753">
    <pc:sldMkLst xmlns:pc="http://schemas.microsoft.com/office/powerpoint/2013/main/command">
      <pc:docMk/>
      <pc:sldMk cId="1814096618" sldId="364"/>
    </pc:sldMkLst>
    <p188:txBody>
      <a:bodyPr/>
      <a:lstStyle/>
      <a:p>
        <a:r>
          <a:rPr lang="en-US"/>
          <a:t>Trình bày như slide mẫu slide 9, nội dung trùng lặp slide 13</a:t>
        </a:r>
      </a:p>
    </p188:txBody>
  </p188:cm>
</p188:cmLst>
</file>

<file path=ppt/comments/modernComment_16E_596CE9A3.xml><?xml version="1.0" encoding="utf-8"?>
<p188:cmLst xmlns:a="http://schemas.openxmlformats.org/drawingml/2006/main" xmlns:r="http://schemas.openxmlformats.org/officeDocument/2006/relationships" xmlns:p188="http://schemas.microsoft.com/office/powerpoint/2018/8/main">
  <p188:cm id="{B7997768-AD9D-4414-9775-CF41C359A70B}" authorId="{642ED50F-CA1B-23D6-0148-933EABA67C2F}" created="2022-07-22T09:03:54.125">
    <pc:sldMkLst xmlns:pc="http://schemas.microsoft.com/office/powerpoint/2013/main/command">
      <pc:docMk/>
      <pc:sldMk cId="1500309923" sldId="366"/>
    </pc:sldMkLst>
    <p188:txBody>
      <a:bodyPr/>
      <a:lstStyle/>
      <a:p>
        <a:r>
          <a:rPr lang="en-US"/>
          <a:t>Bổ sung hoạt động của gv và hs vào phần ghi chú, nói rõ cách thao tác chuột đê thực hiện đúng trò chơi</a:t>
        </a:r>
      </a:p>
    </p188:txBody>
  </p188:cm>
</p188:cmLst>
</file>

<file path=ppt/comments/modernComment_16F_3A7B1DA6.xml><?xml version="1.0" encoding="utf-8"?>
<p188:cmLst xmlns:a="http://schemas.openxmlformats.org/drawingml/2006/main" xmlns:r="http://schemas.openxmlformats.org/officeDocument/2006/relationships" xmlns:p188="http://schemas.microsoft.com/office/powerpoint/2018/8/main">
  <p188:cm id="{484B3D79-20BA-448D-8FD6-5B08FCA7F658}" authorId="{642ED50F-CA1B-23D6-0148-933EABA67C2F}" created="2022-07-22T09:04:28.859">
    <pc:sldMkLst xmlns:pc="http://schemas.microsoft.com/office/powerpoint/2013/main/command">
      <pc:docMk/>
      <pc:sldMk cId="981147046" sldId="367"/>
    </pc:sldMkLst>
    <p188:txBody>
      <a:bodyPr/>
      <a:lstStyle/>
      <a:p>
        <a:r>
          <a:rPr lang="en-US"/>
          <a:t>Bổ sung ghi chú</a:t>
        </a:r>
      </a:p>
    </p188:txBody>
  </p188:cm>
</p188:cmLst>
</file>

<file path=ppt/drawings/_rels/drawing1.xml.rels><?xml version="1.0" encoding="UTF-8" standalone="yes"?>
<Relationships xmlns="http://schemas.openxmlformats.org/package/2006/relationships"><Relationship Id="rId1" Type="http://schemas.openxmlformats.org/officeDocument/2006/relationships/image" Target="../media/image9.png"/></Relationships>
</file>

<file path=ppt/drawings/drawing1.xml><?xml version="1.0" encoding="utf-8"?>
<c:userShapes xmlns:c="http://schemas.openxmlformats.org/drawingml/2006/chart">
  <cdr:relSizeAnchor xmlns:cdr="http://schemas.openxmlformats.org/drawingml/2006/chartDrawing">
    <cdr:from>
      <cdr:x>0.48062</cdr:x>
      <cdr:y>0</cdr:y>
    </cdr:from>
    <cdr:to>
      <cdr:x>0.8901</cdr:x>
      <cdr:y>0.45049</cdr:y>
    </cdr:to>
    <cdr:pic>
      <cdr:nvPicPr>
        <cdr:cNvPr id="2" name="Picture 1">
          <a:extLst xmlns:a="http://schemas.openxmlformats.org/drawingml/2006/main">
            <a:ext uri="{FF2B5EF4-FFF2-40B4-BE49-F238E27FC236}">
              <a16:creationId xmlns:a16="http://schemas.microsoft.com/office/drawing/2014/main" id="{B31F7B2E-8DD8-4866-AC1C-DF63CC2DAAE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370672" y="-403448"/>
          <a:ext cx="1167810" cy="116781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e95872d657_1_29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e95872d657_1_2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125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gb6f45d4e6e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9" name="Google Shape;1039;gb6f45d4e6e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b6f45d4e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b6f45d4e6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b6f45d4e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b6f45d4e6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0239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b6f45d4e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b6f45d4e6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5299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b6f45d4e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b6f45d4e6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8211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
        <p:cNvGrpSpPr/>
        <p:nvPr/>
      </p:nvGrpSpPr>
      <p:grpSpPr>
        <a:xfrm>
          <a:off x="0" y="0"/>
          <a:ext cx="0" cy="0"/>
          <a:chOff x="0" y="0"/>
          <a:chExt cx="0" cy="0"/>
        </a:xfrm>
      </p:grpSpPr>
      <p:sp>
        <p:nvSpPr>
          <p:cNvPr id="1581" name="Google Shape;1581;ge229c23b0e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2" name="Google Shape;1582;ge229c23b0e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e1da39008e_0_9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e1da39008e_0_9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11310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e95872d657_1_29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e95872d657_1_2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e1da39008e_0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e1da39008e_0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e1da39008e_0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e1da39008e_0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7538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e1da39008e_0_9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e1da39008e_0_9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e1da39008e_0_9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e1da39008e_0_9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8336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e1da39008e_0_9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e1da39008e_0_9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2699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e1da39008e_0_9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e1da39008e_0_9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0474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e1da39008e_0_9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e1da39008e_0_9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5476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
        <p:cNvGrpSpPr/>
        <p:nvPr/>
      </p:nvGrpSpPr>
      <p:grpSpPr>
        <a:xfrm>
          <a:off x="0" y="0"/>
          <a:ext cx="0" cy="0"/>
          <a:chOff x="0" y="0"/>
          <a:chExt cx="0" cy="0"/>
        </a:xfrm>
      </p:grpSpPr>
      <p:sp>
        <p:nvSpPr>
          <p:cNvPr id="41" name="Google Shape;41;p8"/>
          <p:cNvSpPr/>
          <p:nvPr/>
        </p:nvSpPr>
        <p:spPr>
          <a:xfrm rot="7229638">
            <a:off x="7056784" y="2645440"/>
            <a:ext cx="6852064" cy="6544747"/>
          </a:xfrm>
          <a:custGeom>
            <a:avLst/>
            <a:gdLst/>
            <a:ahLst/>
            <a:cxnLst/>
            <a:rect l="l" t="t" r="r" b="b"/>
            <a:pathLst>
              <a:path w="93734" h="89530" extrusionOk="0">
                <a:moveTo>
                  <a:pt x="45839" y="0"/>
                </a:moveTo>
                <a:cubicBezTo>
                  <a:pt x="44022" y="0"/>
                  <a:pt x="42332" y="171"/>
                  <a:pt x="40821" y="511"/>
                </a:cubicBezTo>
                <a:cubicBezTo>
                  <a:pt x="38927" y="937"/>
                  <a:pt x="30971" y="3463"/>
                  <a:pt x="27657" y="11435"/>
                </a:cubicBezTo>
                <a:cubicBezTo>
                  <a:pt x="26646" y="13818"/>
                  <a:pt x="26757" y="19959"/>
                  <a:pt x="24105" y="24710"/>
                </a:cubicBezTo>
                <a:cubicBezTo>
                  <a:pt x="20332" y="31498"/>
                  <a:pt x="9061" y="34986"/>
                  <a:pt x="4847" y="43810"/>
                </a:cubicBezTo>
                <a:cubicBezTo>
                  <a:pt x="1" y="53976"/>
                  <a:pt x="1563" y="71656"/>
                  <a:pt x="10672" y="77449"/>
                </a:cubicBezTo>
                <a:cubicBezTo>
                  <a:pt x="13529" y="79268"/>
                  <a:pt x="16720" y="80881"/>
                  <a:pt x="20904" y="80881"/>
                </a:cubicBezTo>
                <a:cubicBezTo>
                  <a:pt x="21620" y="80881"/>
                  <a:pt x="22365" y="80834"/>
                  <a:pt x="23142" y="80732"/>
                </a:cubicBezTo>
                <a:cubicBezTo>
                  <a:pt x="24588" y="80543"/>
                  <a:pt x="27369" y="80400"/>
                  <a:pt x="30301" y="80400"/>
                </a:cubicBezTo>
                <a:cubicBezTo>
                  <a:pt x="34217" y="80400"/>
                  <a:pt x="38405" y="80655"/>
                  <a:pt x="40048" y="81395"/>
                </a:cubicBezTo>
                <a:cubicBezTo>
                  <a:pt x="46583" y="84315"/>
                  <a:pt x="51555" y="87220"/>
                  <a:pt x="58138" y="88467"/>
                </a:cubicBezTo>
                <a:cubicBezTo>
                  <a:pt x="61366" y="89084"/>
                  <a:pt x="64241" y="89529"/>
                  <a:pt x="67038" y="89529"/>
                </a:cubicBezTo>
                <a:cubicBezTo>
                  <a:pt x="72472" y="89529"/>
                  <a:pt x="77610" y="87846"/>
                  <a:pt x="84468" y="82468"/>
                </a:cubicBezTo>
                <a:cubicBezTo>
                  <a:pt x="90545" y="77701"/>
                  <a:pt x="93734" y="67709"/>
                  <a:pt x="92708" y="60211"/>
                </a:cubicBezTo>
                <a:cubicBezTo>
                  <a:pt x="92424" y="58143"/>
                  <a:pt x="91319" y="54513"/>
                  <a:pt x="88556" y="44268"/>
                </a:cubicBezTo>
                <a:cubicBezTo>
                  <a:pt x="87404" y="39990"/>
                  <a:pt x="87278" y="36644"/>
                  <a:pt x="86899" y="34307"/>
                </a:cubicBezTo>
                <a:cubicBezTo>
                  <a:pt x="83095" y="10996"/>
                  <a:pt x="60400" y="0"/>
                  <a:pt x="458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8"/>
          <p:cNvSpPr/>
          <p:nvPr/>
        </p:nvSpPr>
        <p:spPr>
          <a:xfrm rot="4893479" flipH="1">
            <a:off x="-1674593" y="-4128227"/>
            <a:ext cx="11441672" cy="10450703"/>
          </a:xfrm>
          <a:custGeom>
            <a:avLst/>
            <a:gdLst/>
            <a:ahLst/>
            <a:cxnLst/>
            <a:rect l="l" t="t" r="r" b="b"/>
            <a:pathLst>
              <a:path w="100900" h="92161" extrusionOk="0">
                <a:moveTo>
                  <a:pt x="53862" y="1"/>
                </a:moveTo>
                <a:cubicBezTo>
                  <a:pt x="46872" y="1"/>
                  <a:pt x="33581" y="1553"/>
                  <a:pt x="26472" y="12690"/>
                </a:cubicBezTo>
                <a:cubicBezTo>
                  <a:pt x="25288" y="14536"/>
                  <a:pt x="23852" y="18104"/>
                  <a:pt x="22321" y="26691"/>
                </a:cubicBezTo>
                <a:cubicBezTo>
                  <a:pt x="22068" y="28096"/>
                  <a:pt x="21847" y="31174"/>
                  <a:pt x="20095" y="33321"/>
                </a:cubicBezTo>
                <a:cubicBezTo>
                  <a:pt x="18848" y="34821"/>
                  <a:pt x="17838" y="35247"/>
                  <a:pt x="17001" y="35705"/>
                </a:cubicBezTo>
                <a:cubicBezTo>
                  <a:pt x="13939" y="37409"/>
                  <a:pt x="8856" y="36936"/>
                  <a:pt x="3915" y="42934"/>
                </a:cubicBezTo>
                <a:cubicBezTo>
                  <a:pt x="0" y="47733"/>
                  <a:pt x="142" y="55278"/>
                  <a:pt x="1373" y="61040"/>
                </a:cubicBezTo>
                <a:cubicBezTo>
                  <a:pt x="2636" y="66865"/>
                  <a:pt x="5336" y="78577"/>
                  <a:pt x="15628" y="84749"/>
                </a:cubicBezTo>
                <a:cubicBezTo>
                  <a:pt x="23762" y="89641"/>
                  <a:pt x="35526" y="92161"/>
                  <a:pt x="47522" y="92161"/>
                </a:cubicBezTo>
                <a:cubicBezTo>
                  <a:pt x="66767" y="92161"/>
                  <a:pt x="86609" y="85674"/>
                  <a:pt x="93007" y="72090"/>
                </a:cubicBezTo>
                <a:cubicBezTo>
                  <a:pt x="100900" y="55341"/>
                  <a:pt x="100758" y="35389"/>
                  <a:pt x="91539" y="20693"/>
                </a:cubicBezTo>
                <a:cubicBezTo>
                  <a:pt x="83773" y="8270"/>
                  <a:pt x="71792" y="1561"/>
                  <a:pt x="58122" y="203"/>
                </a:cubicBezTo>
                <a:cubicBezTo>
                  <a:pt x="57500" y="141"/>
                  <a:pt x="55967" y="1"/>
                  <a:pt x="538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8"/>
          <p:cNvSpPr txBox="1">
            <a:spLocks noGrp="1"/>
          </p:cNvSpPr>
          <p:nvPr>
            <p:ph type="title"/>
          </p:nvPr>
        </p:nvSpPr>
        <p:spPr>
          <a:xfrm>
            <a:off x="2083850" y="1307100"/>
            <a:ext cx="49764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0C86C-6ED4-4F7A-BCD2-FC1A182876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A07BCC-0374-4315-BC16-101D28B540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4DD625-7974-4391-AE0D-F4FF76EE1083}"/>
              </a:ext>
            </a:extLst>
          </p:cNvPr>
          <p:cNvSpPr>
            <a:spLocks noGrp="1"/>
          </p:cNvSpPr>
          <p:nvPr>
            <p:ph type="dt" sz="half" idx="10"/>
          </p:nvPr>
        </p:nvSpPr>
        <p:spPr/>
        <p:txBody>
          <a:bodyPr/>
          <a:lstStyle/>
          <a:p>
            <a:fld id="{79F81A38-5D40-432C-8991-E7981BEF9FAA}" type="datetimeFigureOut">
              <a:rPr lang="en-US" smtClean="0"/>
              <a:t>4/2/26</a:t>
            </a:fld>
            <a:endParaRPr lang="en-US"/>
          </a:p>
        </p:txBody>
      </p:sp>
      <p:sp>
        <p:nvSpPr>
          <p:cNvPr id="5" name="Footer Placeholder 4">
            <a:extLst>
              <a:ext uri="{FF2B5EF4-FFF2-40B4-BE49-F238E27FC236}">
                <a16:creationId xmlns:a16="http://schemas.microsoft.com/office/drawing/2014/main" id="{0DBA0A9E-06E0-4D38-978D-9A70901724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96B543-40B1-4A8C-8A9D-758856042C16}"/>
              </a:ext>
            </a:extLst>
          </p:cNvPr>
          <p:cNvSpPr>
            <a:spLocks noGrp="1"/>
          </p:cNvSpPr>
          <p:nvPr>
            <p:ph type="sldNum" sz="quarter" idx="12"/>
          </p:nvPr>
        </p:nvSpPr>
        <p:spPr/>
        <p:txBody>
          <a:bodyPr/>
          <a:lstStyle/>
          <a:p>
            <a:fld id="{23DC3BDF-527E-49BF-9B58-7EB8F7F4EA1F}" type="slidenum">
              <a:rPr lang="en-US" smtClean="0"/>
              <a:t>‹#›</a:t>
            </a:fld>
            <a:endParaRPr lang="en-US"/>
          </a:p>
        </p:txBody>
      </p:sp>
    </p:spTree>
    <p:extLst>
      <p:ext uri="{BB962C8B-B14F-4D97-AF65-F5344CB8AC3E}">
        <p14:creationId xmlns:p14="http://schemas.microsoft.com/office/powerpoint/2010/main" val="1275808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5_空白">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 y="0"/>
            <a:ext cx="9143499" cy="5143500"/>
          </a:xfrm>
          <a:prstGeom prst="rect">
            <a:avLst/>
          </a:prstGeom>
        </p:spPr>
      </p:pic>
    </p:spTree>
    <p:extLst>
      <p:ext uri="{BB962C8B-B14F-4D97-AF65-F5344CB8AC3E}">
        <p14:creationId xmlns:p14="http://schemas.microsoft.com/office/powerpoint/2010/main" val="39107404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advClick="0" advTm="1000">
        <p14:prism/>
      </p:transition>
    </mc:Choice>
    <mc:Fallback xmlns="">
      <p:transition spd="slow" advClick="0" advTm="1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4/2/26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2070158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4/2/26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1240292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6433EC-62DB-4882-9412-9B8E930C28C1}" type="datetimeFigureOut">
              <a:rPr lang="en-US" smtClean="0"/>
              <a:t>4/2/26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1912745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6433EC-62DB-4882-9412-9B8E930C28C1}" type="datetimeFigureOut">
              <a:rPr lang="en-US" smtClean="0"/>
              <a:t>4/2/26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2071089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6433EC-62DB-4882-9412-9B8E930C28C1}" type="datetimeFigureOut">
              <a:rPr lang="en-US" smtClean="0"/>
              <a:t>4/2/26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3543601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6433EC-62DB-4882-9412-9B8E930C28C1}" type="datetimeFigureOut">
              <a:rPr lang="en-US" smtClean="0"/>
              <a:t>4/2/26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203952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433EC-62DB-4882-9412-9B8E930C28C1}" type="datetimeFigureOut">
              <a:rPr lang="en-US" smtClean="0"/>
              <a:t>4/2/26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1181693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B6433EC-62DB-4882-9412-9B8E930C28C1}" type="datetimeFigureOut">
              <a:rPr lang="en-US" smtClean="0"/>
              <a:t>4/2/26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4067257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rot="6919753">
            <a:off x="16476" y="-2120981"/>
            <a:ext cx="13522690" cy="12916193"/>
          </a:xfrm>
          <a:custGeom>
            <a:avLst/>
            <a:gdLst/>
            <a:ahLst/>
            <a:cxnLst/>
            <a:rect l="l" t="t" r="r" b="b"/>
            <a:pathLst>
              <a:path w="93734" h="89530" extrusionOk="0">
                <a:moveTo>
                  <a:pt x="45839" y="0"/>
                </a:moveTo>
                <a:cubicBezTo>
                  <a:pt x="44022" y="0"/>
                  <a:pt x="42332" y="171"/>
                  <a:pt x="40821" y="511"/>
                </a:cubicBezTo>
                <a:cubicBezTo>
                  <a:pt x="38927" y="937"/>
                  <a:pt x="30971" y="3463"/>
                  <a:pt x="27657" y="11435"/>
                </a:cubicBezTo>
                <a:cubicBezTo>
                  <a:pt x="26646" y="13818"/>
                  <a:pt x="26757" y="19959"/>
                  <a:pt x="24105" y="24710"/>
                </a:cubicBezTo>
                <a:cubicBezTo>
                  <a:pt x="20332" y="31498"/>
                  <a:pt x="9061" y="34986"/>
                  <a:pt x="4847" y="43810"/>
                </a:cubicBezTo>
                <a:cubicBezTo>
                  <a:pt x="1" y="53976"/>
                  <a:pt x="1563" y="71656"/>
                  <a:pt x="10672" y="77449"/>
                </a:cubicBezTo>
                <a:cubicBezTo>
                  <a:pt x="13529" y="79268"/>
                  <a:pt x="16720" y="80881"/>
                  <a:pt x="20904" y="80881"/>
                </a:cubicBezTo>
                <a:cubicBezTo>
                  <a:pt x="21620" y="80881"/>
                  <a:pt x="22365" y="80834"/>
                  <a:pt x="23142" y="80732"/>
                </a:cubicBezTo>
                <a:cubicBezTo>
                  <a:pt x="24588" y="80543"/>
                  <a:pt x="27369" y="80400"/>
                  <a:pt x="30301" y="80400"/>
                </a:cubicBezTo>
                <a:cubicBezTo>
                  <a:pt x="34217" y="80400"/>
                  <a:pt x="38405" y="80655"/>
                  <a:pt x="40048" y="81395"/>
                </a:cubicBezTo>
                <a:cubicBezTo>
                  <a:pt x="46583" y="84315"/>
                  <a:pt x="51555" y="87220"/>
                  <a:pt x="58138" y="88467"/>
                </a:cubicBezTo>
                <a:cubicBezTo>
                  <a:pt x="61366" y="89084"/>
                  <a:pt x="64241" y="89529"/>
                  <a:pt x="67038" y="89529"/>
                </a:cubicBezTo>
                <a:cubicBezTo>
                  <a:pt x="72472" y="89529"/>
                  <a:pt x="77610" y="87846"/>
                  <a:pt x="84468" y="82468"/>
                </a:cubicBezTo>
                <a:cubicBezTo>
                  <a:pt x="90545" y="77701"/>
                  <a:pt x="93734" y="67709"/>
                  <a:pt x="92708" y="60211"/>
                </a:cubicBezTo>
                <a:cubicBezTo>
                  <a:pt x="92424" y="58143"/>
                  <a:pt x="91319" y="54513"/>
                  <a:pt x="88556" y="44268"/>
                </a:cubicBezTo>
                <a:cubicBezTo>
                  <a:pt x="87404" y="39990"/>
                  <a:pt x="87278" y="36644"/>
                  <a:pt x="86899" y="34307"/>
                </a:cubicBezTo>
                <a:cubicBezTo>
                  <a:pt x="83095" y="10996"/>
                  <a:pt x="60400" y="0"/>
                  <a:pt x="458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p:nvPr/>
        </p:nvSpPr>
        <p:spPr>
          <a:xfrm rot="4893479" flipH="1">
            <a:off x="-7243243" y="-7806877"/>
            <a:ext cx="11441672" cy="10450703"/>
          </a:xfrm>
          <a:custGeom>
            <a:avLst/>
            <a:gdLst/>
            <a:ahLst/>
            <a:cxnLst/>
            <a:rect l="l" t="t" r="r" b="b"/>
            <a:pathLst>
              <a:path w="100900" h="92161" extrusionOk="0">
                <a:moveTo>
                  <a:pt x="53862" y="1"/>
                </a:moveTo>
                <a:cubicBezTo>
                  <a:pt x="46872" y="1"/>
                  <a:pt x="33581" y="1553"/>
                  <a:pt x="26472" y="12690"/>
                </a:cubicBezTo>
                <a:cubicBezTo>
                  <a:pt x="25288" y="14536"/>
                  <a:pt x="23852" y="18104"/>
                  <a:pt x="22321" y="26691"/>
                </a:cubicBezTo>
                <a:cubicBezTo>
                  <a:pt x="22068" y="28096"/>
                  <a:pt x="21847" y="31174"/>
                  <a:pt x="20095" y="33321"/>
                </a:cubicBezTo>
                <a:cubicBezTo>
                  <a:pt x="18848" y="34821"/>
                  <a:pt x="17838" y="35247"/>
                  <a:pt x="17001" y="35705"/>
                </a:cubicBezTo>
                <a:cubicBezTo>
                  <a:pt x="13939" y="37409"/>
                  <a:pt x="8856" y="36936"/>
                  <a:pt x="3915" y="42934"/>
                </a:cubicBezTo>
                <a:cubicBezTo>
                  <a:pt x="0" y="47733"/>
                  <a:pt x="142" y="55278"/>
                  <a:pt x="1373" y="61040"/>
                </a:cubicBezTo>
                <a:cubicBezTo>
                  <a:pt x="2636" y="66865"/>
                  <a:pt x="5336" y="78577"/>
                  <a:pt x="15628" y="84749"/>
                </a:cubicBezTo>
                <a:cubicBezTo>
                  <a:pt x="23762" y="89641"/>
                  <a:pt x="35526" y="92161"/>
                  <a:pt x="47522" y="92161"/>
                </a:cubicBezTo>
                <a:cubicBezTo>
                  <a:pt x="66767" y="92161"/>
                  <a:pt x="86609" y="85674"/>
                  <a:pt x="93007" y="72090"/>
                </a:cubicBezTo>
                <a:cubicBezTo>
                  <a:pt x="100900" y="55341"/>
                  <a:pt x="100758" y="35389"/>
                  <a:pt x="91539" y="20693"/>
                </a:cubicBezTo>
                <a:cubicBezTo>
                  <a:pt x="83773" y="8270"/>
                  <a:pt x="71792" y="1561"/>
                  <a:pt x="58122" y="203"/>
                </a:cubicBezTo>
                <a:cubicBezTo>
                  <a:pt x="57500" y="141"/>
                  <a:pt x="55967" y="1"/>
                  <a:pt x="538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txBox="1">
            <a:spLocks noGrp="1"/>
          </p:cNvSpPr>
          <p:nvPr>
            <p:ph type="title"/>
          </p:nvPr>
        </p:nvSpPr>
        <p:spPr>
          <a:xfrm>
            <a:off x="556413" y="1661463"/>
            <a:ext cx="5517000" cy="674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8" name="Google Shape;48;p9"/>
          <p:cNvSpPr txBox="1">
            <a:spLocks noGrp="1"/>
          </p:cNvSpPr>
          <p:nvPr>
            <p:ph type="subTitle" idx="1"/>
          </p:nvPr>
        </p:nvSpPr>
        <p:spPr>
          <a:xfrm>
            <a:off x="556413" y="2298516"/>
            <a:ext cx="5517000" cy="119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B6433EC-62DB-4882-9412-9B8E930C28C1}" type="datetimeFigureOut">
              <a:rPr lang="en-US" smtClean="0"/>
              <a:t>4/2/26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3951249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4/2/26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1189395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4/2/26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3562550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91"/>
        <p:cNvGrpSpPr/>
        <p:nvPr/>
      </p:nvGrpSpPr>
      <p:grpSpPr>
        <a:xfrm>
          <a:off x="0" y="0"/>
          <a:ext cx="0" cy="0"/>
          <a:chOff x="0" y="0"/>
          <a:chExt cx="0" cy="0"/>
        </a:xfrm>
      </p:grpSpPr>
      <p:sp>
        <p:nvSpPr>
          <p:cNvPr id="92" name="Google Shape;92;p18"/>
          <p:cNvSpPr/>
          <p:nvPr/>
        </p:nvSpPr>
        <p:spPr>
          <a:xfrm rot="6919764">
            <a:off x="7221754" y="1958270"/>
            <a:ext cx="6852225" cy="6544901"/>
          </a:xfrm>
          <a:custGeom>
            <a:avLst/>
            <a:gdLst/>
            <a:ahLst/>
            <a:cxnLst/>
            <a:rect l="l" t="t" r="r" b="b"/>
            <a:pathLst>
              <a:path w="93734" h="89530" extrusionOk="0">
                <a:moveTo>
                  <a:pt x="45839" y="0"/>
                </a:moveTo>
                <a:cubicBezTo>
                  <a:pt x="44022" y="0"/>
                  <a:pt x="42332" y="171"/>
                  <a:pt x="40821" y="511"/>
                </a:cubicBezTo>
                <a:cubicBezTo>
                  <a:pt x="38927" y="937"/>
                  <a:pt x="30971" y="3463"/>
                  <a:pt x="27657" y="11435"/>
                </a:cubicBezTo>
                <a:cubicBezTo>
                  <a:pt x="26646" y="13818"/>
                  <a:pt x="26757" y="19959"/>
                  <a:pt x="24105" y="24710"/>
                </a:cubicBezTo>
                <a:cubicBezTo>
                  <a:pt x="20332" y="31498"/>
                  <a:pt x="9061" y="34986"/>
                  <a:pt x="4847" y="43810"/>
                </a:cubicBezTo>
                <a:cubicBezTo>
                  <a:pt x="1" y="53976"/>
                  <a:pt x="1563" y="71656"/>
                  <a:pt x="10672" y="77449"/>
                </a:cubicBezTo>
                <a:cubicBezTo>
                  <a:pt x="13529" y="79268"/>
                  <a:pt x="16720" y="80881"/>
                  <a:pt x="20904" y="80881"/>
                </a:cubicBezTo>
                <a:cubicBezTo>
                  <a:pt x="21620" y="80881"/>
                  <a:pt x="22365" y="80834"/>
                  <a:pt x="23142" y="80732"/>
                </a:cubicBezTo>
                <a:cubicBezTo>
                  <a:pt x="24588" y="80543"/>
                  <a:pt x="27369" y="80400"/>
                  <a:pt x="30301" y="80400"/>
                </a:cubicBezTo>
                <a:cubicBezTo>
                  <a:pt x="34217" y="80400"/>
                  <a:pt x="38405" y="80655"/>
                  <a:pt x="40048" y="81395"/>
                </a:cubicBezTo>
                <a:cubicBezTo>
                  <a:pt x="46583" y="84315"/>
                  <a:pt x="51555" y="87220"/>
                  <a:pt x="58138" y="88467"/>
                </a:cubicBezTo>
                <a:cubicBezTo>
                  <a:pt x="61366" y="89084"/>
                  <a:pt x="64241" y="89529"/>
                  <a:pt x="67038" y="89529"/>
                </a:cubicBezTo>
                <a:cubicBezTo>
                  <a:pt x="72472" y="89529"/>
                  <a:pt x="77610" y="87846"/>
                  <a:pt x="84468" y="82468"/>
                </a:cubicBezTo>
                <a:cubicBezTo>
                  <a:pt x="90545" y="77701"/>
                  <a:pt x="93734" y="67709"/>
                  <a:pt x="92708" y="60211"/>
                </a:cubicBezTo>
                <a:cubicBezTo>
                  <a:pt x="92424" y="58143"/>
                  <a:pt x="91319" y="54513"/>
                  <a:pt x="88556" y="44268"/>
                </a:cubicBezTo>
                <a:cubicBezTo>
                  <a:pt x="87404" y="39990"/>
                  <a:pt x="87278" y="36644"/>
                  <a:pt x="86899" y="34307"/>
                </a:cubicBezTo>
                <a:cubicBezTo>
                  <a:pt x="83095" y="10996"/>
                  <a:pt x="60400" y="0"/>
                  <a:pt x="458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8"/>
          <p:cNvSpPr/>
          <p:nvPr/>
        </p:nvSpPr>
        <p:spPr>
          <a:xfrm rot="4893479" flipH="1">
            <a:off x="-7064393" y="-6982527"/>
            <a:ext cx="11441672" cy="10450703"/>
          </a:xfrm>
          <a:custGeom>
            <a:avLst/>
            <a:gdLst/>
            <a:ahLst/>
            <a:cxnLst/>
            <a:rect l="l" t="t" r="r" b="b"/>
            <a:pathLst>
              <a:path w="100900" h="92161" extrusionOk="0">
                <a:moveTo>
                  <a:pt x="53862" y="1"/>
                </a:moveTo>
                <a:cubicBezTo>
                  <a:pt x="46872" y="1"/>
                  <a:pt x="33581" y="1553"/>
                  <a:pt x="26472" y="12690"/>
                </a:cubicBezTo>
                <a:cubicBezTo>
                  <a:pt x="25288" y="14536"/>
                  <a:pt x="23852" y="18104"/>
                  <a:pt x="22321" y="26691"/>
                </a:cubicBezTo>
                <a:cubicBezTo>
                  <a:pt x="22068" y="28096"/>
                  <a:pt x="21847" y="31174"/>
                  <a:pt x="20095" y="33321"/>
                </a:cubicBezTo>
                <a:cubicBezTo>
                  <a:pt x="18848" y="34821"/>
                  <a:pt x="17838" y="35247"/>
                  <a:pt x="17001" y="35705"/>
                </a:cubicBezTo>
                <a:cubicBezTo>
                  <a:pt x="13939" y="37409"/>
                  <a:pt x="8856" y="36936"/>
                  <a:pt x="3915" y="42934"/>
                </a:cubicBezTo>
                <a:cubicBezTo>
                  <a:pt x="0" y="47733"/>
                  <a:pt x="142" y="55278"/>
                  <a:pt x="1373" y="61040"/>
                </a:cubicBezTo>
                <a:cubicBezTo>
                  <a:pt x="2636" y="66865"/>
                  <a:pt x="5336" y="78577"/>
                  <a:pt x="15628" y="84749"/>
                </a:cubicBezTo>
                <a:cubicBezTo>
                  <a:pt x="23762" y="89641"/>
                  <a:pt x="35526" y="92161"/>
                  <a:pt x="47522" y="92161"/>
                </a:cubicBezTo>
                <a:cubicBezTo>
                  <a:pt x="66767" y="92161"/>
                  <a:pt x="86609" y="85674"/>
                  <a:pt x="93007" y="72090"/>
                </a:cubicBezTo>
                <a:cubicBezTo>
                  <a:pt x="100900" y="55341"/>
                  <a:pt x="100758" y="35389"/>
                  <a:pt x="91539" y="20693"/>
                </a:cubicBezTo>
                <a:cubicBezTo>
                  <a:pt x="83773" y="8270"/>
                  <a:pt x="71792" y="1561"/>
                  <a:pt x="58122" y="203"/>
                </a:cubicBezTo>
                <a:cubicBezTo>
                  <a:pt x="57500" y="141"/>
                  <a:pt x="55967" y="1"/>
                  <a:pt x="538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8"/>
          <p:cNvSpPr txBox="1">
            <a:spLocks noGrp="1"/>
          </p:cNvSpPr>
          <p:nvPr>
            <p:ph type="title"/>
          </p:nvPr>
        </p:nvSpPr>
        <p:spPr>
          <a:xfrm>
            <a:off x="3036775" y="3287113"/>
            <a:ext cx="3070500" cy="33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5" name="Google Shape;95;p18"/>
          <p:cNvSpPr txBox="1">
            <a:spLocks noGrp="1"/>
          </p:cNvSpPr>
          <p:nvPr>
            <p:ph type="subTitle" idx="1"/>
          </p:nvPr>
        </p:nvSpPr>
        <p:spPr>
          <a:xfrm>
            <a:off x="1591950" y="1745775"/>
            <a:ext cx="5960100" cy="1456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96"/>
        <p:cNvGrpSpPr/>
        <p:nvPr/>
      </p:nvGrpSpPr>
      <p:grpSpPr>
        <a:xfrm>
          <a:off x="0" y="0"/>
          <a:ext cx="0" cy="0"/>
          <a:chOff x="0" y="0"/>
          <a:chExt cx="0" cy="0"/>
        </a:xfrm>
      </p:grpSpPr>
      <p:sp>
        <p:nvSpPr>
          <p:cNvPr id="97" name="Google Shape;97;p19"/>
          <p:cNvSpPr/>
          <p:nvPr/>
        </p:nvSpPr>
        <p:spPr>
          <a:xfrm rot="4893479" flipH="1">
            <a:off x="-3682268" y="-5661377"/>
            <a:ext cx="11441672" cy="10450703"/>
          </a:xfrm>
          <a:custGeom>
            <a:avLst/>
            <a:gdLst/>
            <a:ahLst/>
            <a:cxnLst/>
            <a:rect l="l" t="t" r="r" b="b"/>
            <a:pathLst>
              <a:path w="100900" h="92161" extrusionOk="0">
                <a:moveTo>
                  <a:pt x="53862" y="1"/>
                </a:moveTo>
                <a:cubicBezTo>
                  <a:pt x="46872" y="1"/>
                  <a:pt x="33581" y="1553"/>
                  <a:pt x="26472" y="12690"/>
                </a:cubicBezTo>
                <a:cubicBezTo>
                  <a:pt x="25288" y="14536"/>
                  <a:pt x="23852" y="18104"/>
                  <a:pt x="22321" y="26691"/>
                </a:cubicBezTo>
                <a:cubicBezTo>
                  <a:pt x="22068" y="28096"/>
                  <a:pt x="21847" y="31174"/>
                  <a:pt x="20095" y="33321"/>
                </a:cubicBezTo>
                <a:cubicBezTo>
                  <a:pt x="18848" y="34821"/>
                  <a:pt x="17838" y="35247"/>
                  <a:pt x="17001" y="35705"/>
                </a:cubicBezTo>
                <a:cubicBezTo>
                  <a:pt x="13939" y="37409"/>
                  <a:pt x="8856" y="36936"/>
                  <a:pt x="3915" y="42934"/>
                </a:cubicBezTo>
                <a:cubicBezTo>
                  <a:pt x="0" y="47733"/>
                  <a:pt x="142" y="55278"/>
                  <a:pt x="1373" y="61040"/>
                </a:cubicBezTo>
                <a:cubicBezTo>
                  <a:pt x="2636" y="66865"/>
                  <a:pt x="5336" y="78577"/>
                  <a:pt x="15628" y="84749"/>
                </a:cubicBezTo>
                <a:cubicBezTo>
                  <a:pt x="23762" y="89641"/>
                  <a:pt x="35526" y="92161"/>
                  <a:pt x="47522" y="92161"/>
                </a:cubicBezTo>
                <a:cubicBezTo>
                  <a:pt x="66767" y="92161"/>
                  <a:pt x="86609" y="85674"/>
                  <a:pt x="93007" y="72090"/>
                </a:cubicBezTo>
                <a:cubicBezTo>
                  <a:pt x="100900" y="55341"/>
                  <a:pt x="100758" y="35389"/>
                  <a:pt x="91539" y="20693"/>
                </a:cubicBezTo>
                <a:cubicBezTo>
                  <a:pt x="83773" y="8270"/>
                  <a:pt x="71792" y="1561"/>
                  <a:pt x="58122" y="203"/>
                </a:cubicBezTo>
                <a:cubicBezTo>
                  <a:pt x="57500" y="141"/>
                  <a:pt x="55967" y="1"/>
                  <a:pt x="538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9"/>
          <p:cNvSpPr txBox="1">
            <a:spLocks noGrp="1"/>
          </p:cNvSpPr>
          <p:nvPr>
            <p:ph type="subTitle" idx="1"/>
          </p:nvPr>
        </p:nvSpPr>
        <p:spPr>
          <a:xfrm>
            <a:off x="3604699" y="2582784"/>
            <a:ext cx="4554000" cy="98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9" name="Google Shape;99;p19"/>
          <p:cNvSpPr txBox="1">
            <a:spLocks noGrp="1"/>
          </p:cNvSpPr>
          <p:nvPr>
            <p:ph type="title"/>
          </p:nvPr>
        </p:nvSpPr>
        <p:spPr>
          <a:xfrm>
            <a:off x="3604700" y="1965850"/>
            <a:ext cx="4554000" cy="669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3">
  <p:cSld name="CUSTOM_1_1_1_1">
    <p:spTree>
      <p:nvGrpSpPr>
        <p:cNvPr id="1" name="Shape 110"/>
        <p:cNvGrpSpPr/>
        <p:nvPr/>
      </p:nvGrpSpPr>
      <p:grpSpPr>
        <a:xfrm>
          <a:off x="0" y="0"/>
          <a:ext cx="0" cy="0"/>
          <a:chOff x="0" y="0"/>
          <a:chExt cx="0" cy="0"/>
        </a:xfrm>
      </p:grpSpPr>
      <p:sp>
        <p:nvSpPr>
          <p:cNvPr id="111" name="Google Shape;111;p22"/>
          <p:cNvSpPr/>
          <p:nvPr/>
        </p:nvSpPr>
        <p:spPr>
          <a:xfrm rot="-400624">
            <a:off x="5805750" y="-699601"/>
            <a:ext cx="11441721" cy="10450748"/>
          </a:xfrm>
          <a:custGeom>
            <a:avLst/>
            <a:gdLst/>
            <a:ahLst/>
            <a:cxnLst/>
            <a:rect l="l" t="t" r="r" b="b"/>
            <a:pathLst>
              <a:path w="100900" h="92161" extrusionOk="0">
                <a:moveTo>
                  <a:pt x="53862" y="1"/>
                </a:moveTo>
                <a:cubicBezTo>
                  <a:pt x="46872" y="1"/>
                  <a:pt x="33581" y="1553"/>
                  <a:pt x="26472" y="12690"/>
                </a:cubicBezTo>
                <a:cubicBezTo>
                  <a:pt x="25288" y="14536"/>
                  <a:pt x="23852" y="18104"/>
                  <a:pt x="22321" y="26691"/>
                </a:cubicBezTo>
                <a:cubicBezTo>
                  <a:pt x="22068" y="28096"/>
                  <a:pt x="21847" y="31174"/>
                  <a:pt x="20095" y="33321"/>
                </a:cubicBezTo>
                <a:cubicBezTo>
                  <a:pt x="18848" y="34821"/>
                  <a:pt x="17838" y="35247"/>
                  <a:pt x="17001" y="35705"/>
                </a:cubicBezTo>
                <a:cubicBezTo>
                  <a:pt x="13939" y="37409"/>
                  <a:pt x="8856" y="36936"/>
                  <a:pt x="3915" y="42934"/>
                </a:cubicBezTo>
                <a:cubicBezTo>
                  <a:pt x="0" y="47733"/>
                  <a:pt x="142" y="55278"/>
                  <a:pt x="1373" y="61040"/>
                </a:cubicBezTo>
                <a:cubicBezTo>
                  <a:pt x="2636" y="66865"/>
                  <a:pt x="5336" y="78577"/>
                  <a:pt x="15628" y="84749"/>
                </a:cubicBezTo>
                <a:cubicBezTo>
                  <a:pt x="23762" y="89641"/>
                  <a:pt x="35526" y="92161"/>
                  <a:pt x="47522" y="92161"/>
                </a:cubicBezTo>
                <a:cubicBezTo>
                  <a:pt x="66767" y="92161"/>
                  <a:pt x="86609" y="85674"/>
                  <a:pt x="93007" y="72090"/>
                </a:cubicBezTo>
                <a:cubicBezTo>
                  <a:pt x="100900" y="55341"/>
                  <a:pt x="100758" y="35389"/>
                  <a:pt x="91539" y="20693"/>
                </a:cubicBezTo>
                <a:cubicBezTo>
                  <a:pt x="83773" y="8270"/>
                  <a:pt x="71792" y="1561"/>
                  <a:pt x="58122" y="203"/>
                </a:cubicBezTo>
                <a:cubicBezTo>
                  <a:pt x="57500" y="141"/>
                  <a:pt x="55967" y="1"/>
                  <a:pt x="538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2"/>
          <p:cNvSpPr/>
          <p:nvPr/>
        </p:nvSpPr>
        <p:spPr>
          <a:xfrm rot="-2259651">
            <a:off x="-4449402" y="-6051092"/>
            <a:ext cx="8199226" cy="7831488"/>
          </a:xfrm>
          <a:custGeom>
            <a:avLst/>
            <a:gdLst/>
            <a:ahLst/>
            <a:cxnLst/>
            <a:rect l="l" t="t" r="r" b="b"/>
            <a:pathLst>
              <a:path w="93734" h="89530" extrusionOk="0">
                <a:moveTo>
                  <a:pt x="45839" y="0"/>
                </a:moveTo>
                <a:cubicBezTo>
                  <a:pt x="44022" y="0"/>
                  <a:pt x="42332" y="171"/>
                  <a:pt x="40821" y="511"/>
                </a:cubicBezTo>
                <a:cubicBezTo>
                  <a:pt x="38927" y="937"/>
                  <a:pt x="30971" y="3463"/>
                  <a:pt x="27657" y="11435"/>
                </a:cubicBezTo>
                <a:cubicBezTo>
                  <a:pt x="26646" y="13818"/>
                  <a:pt x="26757" y="19959"/>
                  <a:pt x="24105" y="24710"/>
                </a:cubicBezTo>
                <a:cubicBezTo>
                  <a:pt x="20332" y="31498"/>
                  <a:pt x="9061" y="34986"/>
                  <a:pt x="4847" y="43810"/>
                </a:cubicBezTo>
                <a:cubicBezTo>
                  <a:pt x="1" y="53976"/>
                  <a:pt x="1563" y="71656"/>
                  <a:pt x="10672" y="77449"/>
                </a:cubicBezTo>
                <a:cubicBezTo>
                  <a:pt x="13529" y="79268"/>
                  <a:pt x="16720" y="80881"/>
                  <a:pt x="20904" y="80881"/>
                </a:cubicBezTo>
                <a:cubicBezTo>
                  <a:pt x="21620" y="80881"/>
                  <a:pt x="22365" y="80834"/>
                  <a:pt x="23142" y="80732"/>
                </a:cubicBezTo>
                <a:cubicBezTo>
                  <a:pt x="24588" y="80543"/>
                  <a:pt x="27369" y="80400"/>
                  <a:pt x="30301" y="80400"/>
                </a:cubicBezTo>
                <a:cubicBezTo>
                  <a:pt x="34217" y="80400"/>
                  <a:pt x="38405" y="80655"/>
                  <a:pt x="40048" y="81395"/>
                </a:cubicBezTo>
                <a:cubicBezTo>
                  <a:pt x="46583" y="84315"/>
                  <a:pt x="51555" y="87220"/>
                  <a:pt x="58138" y="88467"/>
                </a:cubicBezTo>
                <a:cubicBezTo>
                  <a:pt x="61366" y="89084"/>
                  <a:pt x="64241" y="89529"/>
                  <a:pt x="67038" y="89529"/>
                </a:cubicBezTo>
                <a:cubicBezTo>
                  <a:pt x="72472" y="89529"/>
                  <a:pt x="77610" y="87846"/>
                  <a:pt x="84468" y="82468"/>
                </a:cubicBezTo>
                <a:cubicBezTo>
                  <a:pt x="90545" y="77701"/>
                  <a:pt x="93734" y="67709"/>
                  <a:pt x="92708" y="60211"/>
                </a:cubicBezTo>
                <a:cubicBezTo>
                  <a:pt x="92424" y="58143"/>
                  <a:pt x="91319" y="54513"/>
                  <a:pt x="88556" y="44268"/>
                </a:cubicBezTo>
                <a:cubicBezTo>
                  <a:pt x="87404" y="39990"/>
                  <a:pt x="87278" y="36644"/>
                  <a:pt x="86899" y="34307"/>
                </a:cubicBezTo>
                <a:cubicBezTo>
                  <a:pt x="83095" y="10996"/>
                  <a:pt x="60400" y="0"/>
                  <a:pt x="458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2"/>
          <p:cNvSpPr txBox="1">
            <a:spLocks noGrp="1"/>
          </p:cNvSpPr>
          <p:nvPr>
            <p:ph type="title"/>
          </p:nvPr>
        </p:nvSpPr>
        <p:spPr>
          <a:xfrm>
            <a:off x="539400" y="445025"/>
            <a:ext cx="80652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4" name="Google Shape;114;p22"/>
          <p:cNvSpPr txBox="1">
            <a:spLocks noGrp="1"/>
          </p:cNvSpPr>
          <p:nvPr>
            <p:ph type="body" idx="1"/>
          </p:nvPr>
        </p:nvSpPr>
        <p:spPr>
          <a:xfrm>
            <a:off x="539400" y="1017725"/>
            <a:ext cx="8065200" cy="32619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Font typeface="Anaheim"/>
              <a:buChar char="●"/>
              <a:defRPr sz="1600"/>
            </a:lvl1pPr>
            <a:lvl2pPr marL="914400" lvl="1" indent="-330200" rtl="0">
              <a:lnSpc>
                <a:spcPct val="115000"/>
              </a:lnSpc>
              <a:spcBef>
                <a:spcPts val="0"/>
              </a:spcBef>
              <a:spcAft>
                <a:spcPts val="0"/>
              </a:spcAft>
              <a:buSzPts val="1600"/>
              <a:buFont typeface="Roboto Condensed Light"/>
              <a:buChar char="○"/>
              <a:defRPr sz="1600"/>
            </a:lvl2pPr>
            <a:lvl3pPr marL="1371600" lvl="2" indent="-330200" rtl="0">
              <a:lnSpc>
                <a:spcPct val="115000"/>
              </a:lnSpc>
              <a:spcBef>
                <a:spcPts val="0"/>
              </a:spcBef>
              <a:spcAft>
                <a:spcPts val="0"/>
              </a:spcAft>
              <a:buSzPts val="1600"/>
              <a:buFont typeface="Roboto Condensed Light"/>
              <a:buChar char="■"/>
              <a:defRPr sz="1600"/>
            </a:lvl3pPr>
            <a:lvl4pPr marL="1828800" lvl="3" indent="-330200" rtl="0">
              <a:lnSpc>
                <a:spcPct val="115000"/>
              </a:lnSpc>
              <a:spcBef>
                <a:spcPts val="0"/>
              </a:spcBef>
              <a:spcAft>
                <a:spcPts val="0"/>
              </a:spcAft>
              <a:buSzPts val="1600"/>
              <a:buFont typeface="Roboto Condensed Light"/>
              <a:buChar char="●"/>
              <a:defRPr sz="1600"/>
            </a:lvl4pPr>
            <a:lvl5pPr marL="2286000" lvl="4" indent="-330200" rtl="0">
              <a:lnSpc>
                <a:spcPct val="115000"/>
              </a:lnSpc>
              <a:spcBef>
                <a:spcPts val="0"/>
              </a:spcBef>
              <a:spcAft>
                <a:spcPts val="0"/>
              </a:spcAft>
              <a:buSzPts val="1600"/>
              <a:buFont typeface="Roboto Condensed Light"/>
              <a:buChar char="○"/>
              <a:defRPr sz="1600"/>
            </a:lvl5pPr>
            <a:lvl6pPr marL="2743200" lvl="5" indent="-330200" rtl="0">
              <a:lnSpc>
                <a:spcPct val="115000"/>
              </a:lnSpc>
              <a:spcBef>
                <a:spcPts val="0"/>
              </a:spcBef>
              <a:spcAft>
                <a:spcPts val="0"/>
              </a:spcAft>
              <a:buSzPts val="1600"/>
              <a:buFont typeface="Roboto Condensed Light"/>
              <a:buChar char="■"/>
              <a:defRPr sz="1600"/>
            </a:lvl6pPr>
            <a:lvl7pPr marL="3200400" lvl="6" indent="-330200" rtl="0">
              <a:lnSpc>
                <a:spcPct val="115000"/>
              </a:lnSpc>
              <a:spcBef>
                <a:spcPts val="0"/>
              </a:spcBef>
              <a:spcAft>
                <a:spcPts val="0"/>
              </a:spcAft>
              <a:buSzPts val="1600"/>
              <a:buFont typeface="Roboto Condensed Light"/>
              <a:buChar char="●"/>
              <a:defRPr sz="1600"/>
            </a:lvl7pPr>
            <a:lvl8pPr marL="3657600" lvl="7" indent="-330200" rtl="0">
              <a:lnSpc>
                <a:spcPct val="115000"/>
              </a:lnSpc>
              <a:spcBef>
                <a:spcPts val="0"/>
              </a:spcBef>
              <a:spcAft>
                <a:spcPts val="0"/>
              </a:spcAft>
              <a:buSzPts val="1600"/>
              <a:buFont typeface="Roboto Condensed Light"/>
              <a:buChar char="○"/>
              <a:defRPr sz="1600"/>
            </a:lvl8pPr>
            <a:lvl9pPr marL="4114800" lvl="8" indent="-330200" rtl="0">
              <a:lnSpc>
                <a:spcPct val="115000"/>
              </a:lnSpc>
              <a:spcBef>
                <a:spcPts val="0"/>
              </a:spcBef>
              <a:spcAft>
                <a:spcPts val="0"/>
              </a:spcAft>
              <a:buSzPts val="1600"/>
              <a:buFont typeface="Roboto Condensed Light"/>
              <a:buChar char="■"/>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31"/>
        <p:cNvGrpSpPr/>
        <p:nvPr/>
      </p:nvGrpSpPr>
      <p:grpSpPr>
        <a:xfrm>
          <a:off x="0" y="0"/>
          <a:ext cx="0" cy="0"/>
          <a:chOff x="0" y="0"/>
          <a:chExt cx="0" cy="0"/>
        </a:xfrm>
      </p:grpSpPr>
      <p:sp>
        <p:nvSpPr>
          <p:cNvPr id="132" name="Google Shape;132;p26"/>
          <p:cNvSpPr/>
          <p:nvPr/>
        </p:nvSpPr>
        <p:spPr>
          <a:xfrm rot="-2259651">
            <a:off x="-279677" y="-1118517"/>
            <a:ext cx="8199226" cy="7831488"/>
          </a:xfrm>
          <a:custGeom>
            <a:avLst/>
            <a:gdLst/>
            <a:ahLst/>
            <a:cxnLst/>
            <a:rect l="l" t="t" r="r" b="b"/>
            <a:pathLst>
              <a:path w="93734" h="89530" extrusionOk="0">
                <a:moveTo>
                  <a:pt x="45839" y="0"/>
                </a:moveTo>
                <a:cubicBezTo>
                  <a:pt x="44022" y="0"/>
                  <a:pt x="42332" y="171"/>
                  <a:pt x="40821" y="511"/>
                </a:cubicBezTo>
                <a:cubicBezTo>
                  <a:pt x="38927" y="937"/>
                  <a:pt x="30971" y="3463"/>
                  <a:pt x="27657" y="11435"/>
                </a:cubicBezTo>
                <a:cubicBezTo>
                  <a:pt x="26646" y="13818"/>
                  <a:pt x="26757" y="19959"/>
                  <a:pt x="24105" y="24710"/>
                </a:cubicBezTo>
                <a:cubicBezTo>
                  <a:pt x="20332" y="31498"/>
                  <a:pt x="9061" y="34986"/>
                  <a:pt x="4847" y="43810"/>
                </a:cubicBezTo>
                <a:cubicBezTo>
                  <a:pt x="1" y="53976"/>
                  <a:pt x="1563" y="71656"/>
                  <a:pt x="10672" y="77449"/>
                </a:cubicBezTo>
                <a:cubicBezTo>
                  <a:pt x="13529" y="79268"/>
                  <a:pt x="16720" y="80881"/>
                  <a:pt x="20904" y="80881"/>
                </a:cubicBezTo>
                <a:cubicBezTo>
                  <a:pt x="21620" y="80881"/>
                  <a:pt x="22365" y="80834"/>
                  <a:pt x="23142" y="80732"/>
                </a:cubicBezTo>
                <a:cubicBezTo>
                  <a:pt x="24588" y="80543"/>
                  <a:pt x="27369" y="80400"/>
                  <a:pt x="30301" y="80400"/>
                </a:cubicBezTo>
                <a:cubicBezTo>
                  <a:pt x="34217" y="80400"/>
                  <a:pt x="38405" y="80655"/>
                  <a:pt x="40048" y="81395"/>
                </a:cubicBezTo>
                <a:cubicBezTo>
                  <a:pt x="46583" y="84315"/>
                  <a:pt x="51555" y="87220"/>
                  <a:pt x="58138" y="88467"/>
                </a:cubicBezTo>
                <a:cubicBezTo>
                  <a:pt x="61366" y="89084"/>
                  <a:pt x="64241" y="89529"/>
                  <a:pt x="67038" y="89529"/>
                </a:cubicBezTo>
                <a:cubicBezTo>
                  <a:pt x="72472" y="89529"/>
                  <a:pt x="77610" y="87846"/>
                  <a:pt x="84468" y="82468"/>
                </a:cubicBezTo>
                <a:cubicBezTo>
                  <a:pt x="90545" y="77701"/>
                  <a:pt x="93734" y="67709"/>
                  <a:pt x="92708" y="60211"/>
                </a:cubicBezTo>
                <a:cubicBezTo>
                  <a:pt x="92424" y="58143"/>
                  <a:pt x="91319" y="54513"/>
                  <a:pt x="88556" y="44268"/>
                </a:cubicBezTo>
                <a:cubicBezTo>
                  <a:pt x="87404" y="39990"/>
                  <a:pt x="87278" y="36644"/>
                  <a:pt x="86899" y="34307"/>
                </a:cubicBezTo>
                <a:cubicBezTo>
                  <a:pt x="83095" y="10996"/>
                  <a:pt x="60400" y="0"/>
                  <a:pt x="458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6"/>
          <p:cNvSpPr txBox="1">
            <a:spLocks noGrp="1"/>
          </p:cNvSpPr>
          <p:nvPr>
            <p:ph type="title"/>
          </p:nvPr>
        </p:nvSpPr>
        <p:spPr>
          <a:xfrm>
            <a:off x="4242497" y="3005938"/>
            <a:ext cx="3715500" cy="1020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4" name="Google Shape;134;p26"/>
          <p:cNvSpPr txBox="1">
            <a:spLocks noGrp="1"/>
          </p:cNvSpPr>
          <p:nvPr>
            <p:ph type="title" idx="2" hasCustomPrompt="1"/>
          </p:nvPr>
        </p:nvSpPr>
        <p:spPr>
          <a:xfrm>
            <a:off x="4407950" y="1099400"/>
            <a:ext cx="1707300" cy="1518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5" name="Google Shape;135;p26"/>
          <p:cNvSpPr txBox="1">
            <a:spLocks noGrp="1"/>
          </p:cNvSpPr>
          <p:nvPr>
            <p:ph type="subTitle" idx="1"/>
          </p:nvPr>
        </p:nvSpPr>
        <p:spPr>
          <a:xfrm>
            <a:off x="4242507" y="3877793"/>
            <a:ext cx="3597300" cy="69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2">
  <p:cSld name="SECTION_HEADER_1_1">
    <p:spTree>
      <p:nvGrpSpPr>
        <p:cNvPr id="1" name="Shape 136"/>
        <p:cNvGrpSpPr/>
        <p:nvPr/>
      </p:nvGrpSpPr>
      <p:grpSpPr>
        <a:xfrm>
          <a:off x="0" y="0"/>
          <a:ext cx="0" cy="0"/>
          <a:chOff x="0" y="0"/>
          <a:chExt cx="0" cy="0"/>
        </a:xfrm>
      </p:grpSpPr>
      <p:sp>
        <p:nvSpPr>
          <p:cNvPr id="137" name="Google Shape;137;p27"/>
          <p:cNvSpPr/>
          <p:nvPr/>
        </p:nvSpPr>
        <p:spPr>
          <a:xfrm rot="-2259651">
            <a:off x="-279677" y="-1118517"/>
            <a:ext cx="8199226" cy="7831488"/>
          </a:xfrm>
          <a:custGeom>
            <a:avLst/>
            <a:gdLst/>
            <a:ahLst/>
            <a:cxnLst/>
            <a:rect l="l" t="t" r="r" b="b"/>
            <a:pathLst>
              <a:path w="93734" h="89530" extrusionOk="0">
                <a:moveTo>
                  <a:pt x="45839" y="0"/>
                </a:moveTo>
                <a:cubicBezTo>
                  <a:pt x="44022" y="0"/>
                  <a:pt x="42332" y="171"/>
                  <a:pt x="40821" y="511"/>
                </a:cubicBezTo>
                <a:cubicBezTo>
                  <a:pt x="38927" y="937"/>
                  <a:pt x="30971" y="3463"/>
                  <a:pt x="27657" y="11435"/>
                </a:cubicBezTo>
                <a:cubicBezTo>
                  <a:pt x="26646" y="13818"/>
                  <a:pt x="26757" y="19959"/>
                  <a:pt x="24105" y="24710"/>
                </a:cubicBezTo>
                <a:cubicBezTo>
                  <a:pt x="20332" y="31498"/>
                  <a:pt x="9061" y="34986"/>
                  <a:pt x="4847" y="43810"/>
                </a:cubicBezTo>
                <a:cubicBezTo>
                  <a:pt x="1" y="53976"/>
                  <a:pt x="1563" y="71656"/>
                  <a:pt x="10672" y="77449"/>
                </a:cubicBezTo>
                <a:cubicBezTo>
                  <a:pt x="13529" y="79268"/>
                  <a:pt x="16720" y="80881"/>
                  <a:pt x="20904" y="80881"/>
                </a:cubicBezTo>
                <a:cubicBezTo>
                  <a:pt x="21620" y="80881"/>
                  <a:pt x="22365" y="80834"/>
                  <a:pt x="23142" y="80732"/>
                </a:cubicBezTo>
                <a:cubicBezTo>
                  <a:pt x="24588" y="80543"/>
                  <a:pt x="27369" y="80400"/>
                  <a:pt x="30301" y="80400"/>
                </a:cubicBezTo>
                <a:cubicBezTo>
                  <a:pt x="34217" y="80400"/>
                  <a:pt x="38405" y="80655"/>
                  <a:pt x="40048" y="81395"/>
                </a:cubicBezTo>
                <a:cubicBezTo>
                  <a:pt x="46583" y="84315"/>
                  <a:pt x="51555" y="87220"/>
                  <a:pt x="58138" y="88467"/>
                </a:cubicBezTo>
                <a:cubicBezTo>
                  <a:pt x="61366" y="89084"/>
                  <a:pt x="64241" y="89529"/>
                  <a:pt x="67038" y="89529"/>
                </a:cubicBezTo>
                <a:cubicBezTo>
                  <a:pt x="72472" y="89529"/>
                  <a:pt x="77610" y="87846"/>
                  <a:pt x="84468" y="82468"/>
                </a:cubicBezTo>
                <a:cubicBezTo>
                  <a:pt x="90545" y="77701"/>
                  <a:pt x="93734" y="67709"/>
                  <a:pt x="92708" y="60211"/>
                </a:cubicBezTo>
                <a:cubicBezTo>
                  <a:pt x="92424" y="58143"/>
                  <a:pt x="91319" y="54513"/>
                  <a:pt x="88556" y="44268"/>
                </a:cubicBezTo>
                <a:cubicBezTo>
                  <a:pt x="87404" y="39990"/>
                  <a:pt x="87278" y="36644"/>
                  <a:pt x="86899" y="34307"/>
                </a:cubicBezTo>
                <a:cubicBezTo>
                  <a:pt x="83095" y="10996"/>
                  <a:pt x="60400" y="0"/>
                  <a:pt x="458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7"/>
          <p:cNvSpPr txBox="1">
            <a:spLocks noGrp="1"/>
          </p:cNvSpPr>
          <p:nvPr>
            <p:ph type="title"/>
          </p:nvPr>
        </p:nvSpPr>
        <p:spPr>
          <a:xfrm>
            <a:off x="1851000" y="2716112"/>
            <a:ext cx="5442000" cy="102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9" name="Google Shape;139;p27"/>
          <p:cNvSpPr txBox="1">
            <a:spLocks noGrp="1"/>
          </p:cNvSpPr>
          <p:nvPr>
            <p:ph type="title" idx="2" hasCustomPrompt="1"/>
          </p:nvPr>
        </p:nvSpPr>
        <p:spPr>
          <a:xfrm>
            <a:off x="3718350" y="806637"/>
            <a:ext cx="1707300" cy="1518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0" name="Google Shape;140;p27"/>
          <p:cNvSpPr txBox="1">
            <a:spLocks noGrp="1"/>
          </p:cNvSpPr>
          <p:nvPr>
            <p:ph type="subTitle" idx="1"/>
          </p:nvPr>
        </p:nvSpPr>
        <p:spPr>
          <a:xfrm>
            <a:off x="2891850" y="3578410"/>
            <a:ext cx="3360300" cy="69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94"/>
        <p:cNvGrpSpPr/>
        <p:nvPr/>
      </p:nvGrpSpPr>
      <p:grpSpPr>
        <a:xfrm>
          <a:off x="0" y="0"/>
          <a:ext cx="0" cy="0"/>
          <a:chOff x="0" y="0"/>
          <a:chExt cx="0" cy="0"/>
        </a:xfrm>
      </p:grpSpPr>
      <p:sp>
        <p:nvSpPr>
          <p:cNvPr id="195" name="Google Shape;195;p33"/>
          <p:cNvSpPr/>
          <p:nvPr/>
        </p:nvSpPr>
        <p:spPr>
          <a:xfrm rot="-10507403">
            <a:off x="-8206878" y="-6422467"/>
            <a:ext cx="11441857" cy="10450872"/>
          </a:xfrm>
          <a:custGeom>
            <a:avLst/>
            <a:gdLst/>
            <a:ahLst/>
            <a:cxnLst/>
            <a:rect l="l" t="t" r="r" b="b"/>
            <a:pathLst>
              <a:path w="100900" h="92161" extrusionOk="0">
                <a:moveTo>
                  <a:pt x="53862" y="1"/>
                </a:moveTo>
                <a:cubicBezTo>
                  <a:pt x="46872" y="1"/>
                  <a:pt x="33581" y="1553"/>
                  <a:pt x="26472" y="12690"/>
                </a:cubicBezTo>
                <a:cubicBezTo>
                  <a:pt x="25288" y="14536"/>
                  <a:pt x="23852" y="18104"/>
                  <a:pt x="22321" y="26691"/>
                </a:cubicBezTo>
                <a:cubicBezTo>
                  <a:pt x="22068" y="28096"/>
                  <a:pt x="21847" y="31174"/>
                  <a:pt x="20095" y="33321"/>
                </a:cubicBezTo>
                <a:cubicBezTo>
                  <a:pt x="18848" y="34821"/>
                  <a:pt x="17838" y="35247"/>
                  <a:pt x="17001" y="35705"/>
                </a:cubicBezTo>
                <a:cubicBezTo>
                  <a:pt x="13939" y="37409"/>
                  <a:pt x="8856" y="36936"/>
                  <a:pt x="3915" y="42934"/>
                </a:cubicBezTo>
                <a:cubicBezTo>
                  <a:pt x="0" y="47733"/>
                  <a:pt x="142" y="55278"/>
                  <a:pt x="1373" y="61040"/>
                </a:cubicBezTo>
                <a:cubicBezTo>
                  <a:pt x="2636" y="66865"/>
                  <a:pt x="5336" y="78577"/>
                  <a:pt x="15628" y="84749"/>
                </a:cubicBezTo>
                <a:cubicBezTo>
                  <a:pt x="23762" y="89641"/>
                  <a:pt x="35526" y="92161"/>
                  <a:pt x="47522" y="92161"/>
                </a:cubicBezTo>
                <a:cubicBezTo>
                  <a:pt x="66767" y="92161"/>
                  <a:pt x="86609" y="85674"/>
                  <a:pt x="93007" y="72090"/>
                </a:cubicBezTo>
                <a:cubicBezTo>
                  <a:pt x="100900" y="55341"/>
                  <a:pt x="100758" y="35389"/>
                  <a:pt x="91539" y="20693"/>
                </a:cubicBezTo>
                <a:cubicBezTo>
                  <a:pt x="83773" y="8270"/>
                  <a:pt x="71792" y="1561"/>
                  <a:pt x="58122" y="203"/>
                </a:cubicBezTo>
                <a:cubicBezTo>
                  <a:pt x="57500" y="141"/>
                  <a:pt x="55967" y="1"/>
                  <a:pt x="538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3"/>
          <p:cNvSpPr/>
          <p:nvPr/>
        </p:nvSpPr>
        <p:spPr>
          <a:xfrm rot="-4180851">
            <a:off x="5389041" y="-5112785"/>
            <a:ext cx="8199213" cy="7831476"/>
          </a:xfrm>
          <a:custGeom>
            <a:avLst/>
            <a:gdLst/>
            <a:ahLst/>
            <a:cxnLst/>
            <a:rect l="l" t="t" r="r" b="b"/>
            <a:pathLst>
              <a:path w="93734" h="89530" extrusionOk="0">
                <a:moveTo>
                  <a:pt x="45839" y="0"/>
                </a:moveTo>
                <a:cubicBezTo>
                  <a:pt x="44022" y="0"/>
                  <a:pt x="42332" y="171"/>
                  <a:pt x="40821" y="511"/>
                </a:cubicBezTo>
                <a:cubicBezTo>
                  <a:pt x="38927" y="937"/>
                  <a:pt x="30971" y="3463"/>
                  <a:pt x="27657" y="11435"/>
                </a:cubicBezTo>
                <a:cubicBezTo>
                  <a:pt x="26646" y="13818"/>
                  <a:pt x="26757" y="19959"/>
                  <a:pt x="24105" y="24710"/>
                </a:cubicBezTo>
                <a:cubicBezTo>
                  <a:pt x="20332" y="31498"/>
                  <a:pt x="9061" y="34986"/>
                  <a:pt x="4847" y="43810"/>
                </a:cubicBezTo>
                <a:cubicBezTo>
                  <a:pt x="1" y="53976"/>
                  <a:pt x="1563" y="71656"/>
                  <a:pt x="10672" y="77449"/>
                </a:cubicBezTo>
                <a:cubicBezTo>
                  <a:pt x="13529" y="79268"/>
                  <a:pt x="16720" y="80881"/>
                  <a:pt x="20904" y="80881"/>
                </a:cubicBezTo>
                <a:cubicBezTo>
                  <a:pt x="21620" y="80881"/>
                  <a:pt x="22365" y="80834"/>
                  <a:pt x="23142" y="80732"/>
                </a:cubicBezTo>
                <a:cubicBezTo>
                  <a:pt x="24588" y="80543"/>
                  <a:pt x="27369" y="80400"/>
                  <a:pt x="30301" y="80400"/>
                </a:cubicBezTo>
                <a:cubicBezTo>
                  <a:pt x="34217" y="80400"/>
                  <a:pt x="38405" y="80655"/>
                  <a:pt x="40048" y="81395"/>
                </a:cubicBezTo>
                <a:cubicBezTo>
                  <a:pt x="46583" y="84315"/>
                  <a:pt x="51555" y="87220"/>
                  <a:pt x="58138" y="88467"/>
                </a:cubicBezTo>
                <a:cubicBezTo>
                  <a:pt x="61366" y="89084"/>
                  <a:pt x="64241" y="89529"/>
                  <a:pt x="67038" y="89529"/>
                </a:cubicBezTo>
                <a:cubicBezTo>
                  <a:pt x="72472" y="89529"/>
                  <a:pt x="77610" y="87846"/>
                  <a:pt x="84468" y="82468"/>
                </a:cubicBezTo>
                <a:cubicBezTo>
                  <a:pt x="90545" y="77701"/>
                  <a:pt x="93734" y="67709"/>
                  <a:pt x="92708" y="60211"/>
                </a:cubicBezTo>
                <a:cubicBezTo>
                  <a:pt x="92424" y="58143"/>
                  <a:pt x="91319" y="54513"/>
                  <a:pt x="88556" y="44268"/>
                </a:cubicBezTo>
                <a:cubicBezTo>
                  <a:pt x="87404" y="39990"/>
                  <a:pt x="87278" y="36644"/>
                  <a:pt x="86899" y="34307"/>
                </a:cubicBezTo>
                <a:cubicBezTo>
                  <a:pt x="83095" y="10996"/>
                  <a:pt x="60400" y="0"/>
                  <a:pt x="458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Oswald"/>
              <a:buNone/>
              <a:defRPr sz="2500" b="1">
                <a:solidFill>
                  <a:schemeClr val="dk1"/>
                </a:solidFill>
                <a:latin typeface="Oswald"/>
                <a:ea typeface="Oswald"/>
                <a:cs typeface="Oswald"/>
                <a:sym typeface="Oswald"/>
              </a:defRPr>
            </a:lvl1pPr>
            <a:lvl2pPr lvl="1" rtl="0">
              <a:spcBef>
                <a:spcPts val="0"/>
              </a:spcBef>
              <a:spcAft>
                <a:spcPts val="0"/>
              </a:spcAft>
              <a:buClr>
                <a:schemeClr val="dk1"/>
              </a:buClr>
              <a:buSzPts val="3500"/>
              <a:buFont typeface="Oswald"/>
              <a:buNone/>
              <a:defRPr sz="3500" b="1">
                <a:solidFill>
                  <a:schemeClr val="dk1"/>
                </a:solidFill>
                <a:latin typeface="Oswald"/>
                <a:ea typeface="Oswald"/>
                <a:cs typeface="Oswald"/>
                <a:sym typeface="Oswald"/>
              </a:defRPr>
            </a:lvl2pPr>
            <a:lvl3pPr lvl="2" rtl="0">
              <a:spcBef>
                <a:spcPts val="0"/>
              </a:spcBef>
              <a:spcAft>
                <a:spcPts val="0"/>
              </a:spcAft>
              <a:buClr>
                <a:schemeClr val="dk1"/>
              </a:buClr>
              <a:buSzPts val="3500"/>
              <a:buFont typeface="Oswald"/>
              <a:buNone/>
              <a:defRPr sz="3500" b="1">
                <a:solidFill>
                  <a:schemeClr val="dk1"/>
                </a:solidFill>
                <a:latin typeface="Oswald"/>
                <a:ea typeface="Oswald"/>
                <a:cs typeface="Oswald"/>
                <a:sym typeface="Oswald"/>
              </a:defRPr>
            </a:lvl3pPr>
            <a:lvl4pPr lvl="3" rtl="0">
              <a:spcBef>
                <a:spcPts val="0"/>
              </a:spcBef>
              <a:spcAft>
                <a:spcPts val="0"/>
              </a:spcAft>
              <a:buClr>
                <a:schemeClr val="dk1"/>
              </a:buClr>
              <a:buSzPts val="3500"/>
              <a:buFont typeface="Oswald"/>
              <a:buNone/>
              <a:defRPr sz="3500" b="1">
                <a:solidFill>
                  <a:schemeClr val="dk1"/>
                </a:solidFill>
                <a:latin typeface="Oswald"/>
                <a:ea typeface="Oswald"/>
                <a:cs typeface="Oswald"/>
                <a:sym typeface="Oswald"/>
              </a:defRPr>
            </a:lvl4pPr>
            <a:lvl5pPr lvl="4" rtl="0">
              <a:spcBef>
                <a:spcPts val="0"/>
              </a:spcBef>
              <a:spcAft>
                <a:spcPts val="0"/>
              </a:spcAft>
              <a:buClr>
                <a:schemeClr val="dk1"/>
              </a:buClr>
              <a:buSzPts val="3500"/>
              <a:buFont typeface="Oswald"/>
              <a:buNone/>
              <a:defRPr sz="3500" b="1">
                <a:solidFill>
                  <a:schemeClr val="dk1"/>
                </a:solidFill>
                <a:latin typeface="Oswald"/>
                <a:ea typeface="Oswald"/>
                <a:cs typeface="Oswald"/>
                <a:sym typeface="Oswald"/>
              </a:defRPr>
            </a:lvl5pPr>
            <a:lvl6pPr lvl="5" rtl="0">
              <a:spcBef>
                <a:spcPts val="0"/>
              </a:spcBef>
              <a:spcAft>
                <a:spcPts val="0"/>
              </a:spcAft>
              <a:buClr>
                <a:schemeClr val="dk1"/>
              </a:buClr>
              <a:buSzPts val="3500"/>
              <a:buFont typeface="Oswald"/>
              <a:buNone/>
              <a:defRPr sz="3500" b="1">
                <a:solidFill>
                  <a:schemeClr val="dk1"/>
                </a:solidFill>
                <a:latin typeface="Oswald"/>
                <a:ea typeface="Oswald"/>
                <a:cs typeface="Oswald"/>
                <a:sym typeface="Oswald"/>
              </a:defRPr>
            </a:lvl6pPr>
            <a:lvl7pPr lvl="6" rtl="0">
              <a:spcBef>
                <a:spcPts val="0"/>
              </a:spcBef>
              <a:spcAft>
                <a:spcPts val="0"/>
              </a:spcAft>
              <a:buClr>
                <a:schemeClr val="dk1"/>
              </a:buClr>
              <a:buSzPts val="3500"/>
              <a:buFont typeface="Oswald"/>
              <a:buNone/>
              <a:defRPr sz="3500" b="1">
                <a:solidFill>
                  <a:schemeClr val="dk1"/>
                </a:solidFill>
                <a:latin typeface="Oswald"/>
                <a:ea typeface="Oswald"/>
                <a:cs typeface="Oswald"/>
                <a:sym typeface="Oswald"/>
              </a:defRPr>
            </a:lvl7pPr>
            <a:lvl8pPr lvl="7" rtl="0">
              <a:spcBef>
                <a:spcPts val="0"/>
              </a:spcBef>
              <a:spcAft>
                <a:spcPts val="0"/>
              </a:spcAft>
              <a:buClr>
                <a:schemeClr val="dk1"/>
              </a:buClr>
              <a:buSzPts val="3500"/>
              <a:buFont typeface="Oswald"/>
              <a:buNone/>
              <a:defRPr sz="3500" b="1">
                <a:solidFill>
                  <a:schemeClr val="dk1"/>
                </a:solidFill>
                <a:latin typeface="Oswald"/>
                <a:ea typeface="Oswald"/>
                <a:cs typeface="Oswald"/>
                <a:sym typeface="Oswald"/>
              </a:defRPr>
            </a:lvl8pPr>
            <a:lvl9pPr lvl="8" rtl="0">
              <a:spcBef>
                <a:spcPts val="0"/>
              </a:spcBef>
              <a:spcAft>
                <a:spcPts val="0"/>
              </a:spcAft>
              <a:buClr>
                <a:schemeClr val="dk1"/>
              </a:buClr>
              <a:buSzPts val="3500"/>
              <a:buFont typeface="Oswald"/>
              <a:buNone/>
              <a:defRPr sz="3500" b="1">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4332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pen Sans SemiBold"/>
              <a:buChar char="●"/>
              <a:defRPr>
                <a:solidFill>
                  <a:schemeClr val="dk1"/>
                </a:solidFill>
                <a:latin typeface="Open Sans SemiBold"/>
                <a:ea typeface="Open Sans SemiBold"/>
                <a:cs typeface="Open Sans SemiBold"/>
                <a:sym typeface="Open Sans SemiBold"/>
              </a:defRPr>
            </a:lvl1pPr>
            <a:lvl2pPr marL="914400" lvl="1" indent="-317500">
              <a:lnSpc>
                <a:spcPct val="100000"/>
              </a:lnSpc>
              <a:spcBef>
                <a:spcPts val="0"/>
              </a:spcBef>
              <a:spcAft>
                <a:spcPts val="0"/>
              </a:spcAft>
              <a:buClr>
                <a:schemeClr val="dk1"/>
              </a:buClr>
              <a:buSzPts val="1400"/>
              <a:buFont typeface="Open Sans SemiBold"/>
              <a:buChar char="○"/>
              <a:defRPr>
                <a:solidFill>
                  <a:schemeClr val="dk1"/>
                </a:solidFill>
                <a:latin typeface="Open Sans SemiBold"/>
                <a:ea typeface="Open Sans SemiBold"/>
                <a:cs typeface="Open Sans SemiBold"/>
                <a:sym typeface="Open Sans SemiBold"/>
              </a:defRPr>
            </a:lvl2pPr>
            <a:lvl3pPr marL="1371600" lvl="2" indent="-317500">
              <a:lnSpc>
                <a:spcPct val="100000"/>
              </a:lnSpc>
              <a:spcBef>
                <a:spcPts val="0"/>
              </a:spcBef>
              <a:spcAft>
                <a:spcPts val="0"/>
              </a:spcAft>
              <a:buClr>
                <a:schemeClr val="dk1"/>
              </a:buClr>
              <a:buSzPts val="1400"/>
              <a:buFont typeface="Open Sans SemiBold"/>
              <a:buChar char="■"/>
              <a:defRPr>
                <a:solidFill>
                  <a:schemeClr val="dk1"/>
                </a:solidFill>
                <a:latin typeface="Open Sans SemiBold"/>
                <a:ea typeface="Open Sans SemiBold"/>
                <a:cs typeface="Open Sans SemiBold"/>
                <a:sym typeface="Open Sans SemiBold"/>
              </a:defRPr>
            </a:lvl3pPr>
            <a:lvl4pPr marL="1828800" lvl="3" indent="-317500">
              <a:lnSpc>
                <a:spcPct val="100000"/>
              </a:lnSpc>
              <a:spcBef>
                <a:spcPts val="0"/>
              </a:spcBef>
              <a:spcAft>
                <a:spcPts val="0"/>
              </a:spcAft>
              <a:buClr>
                <a:schemeClr val="dk1"/>
              </a:buClr>
              <a:buSzPts val="1400"/>
              <a:buFont typeface="Open Sans SemiBold"/>
              <a:buChar char="●"/>
              <a:defRPr>
                <a:solidFill>
                  <a:schemeClr val="dk1"/>
                </a:solidFill>
                <a:latin typeface="Open Sans SemiBold"/>
                <a:ea typeface="Open Sans SemiBold"/>
                <a:cs typeface="Open Sans SemiBold"/>
                <a:sym typeface="Open Sans SemiBold"/>
              </a:defRPr>
            </a:lvl4pPr>
            <a:lvl5pPr marL="2286000" lvl="4" indent="-317500">
              <a:lnSpc>
                <a:spcPct val="100000"/>
              </a:lnSpc>
              <a:spcBef>
                <a:spcPts val="0"/>
              </a:spcBef>
              <a:spcAft>
                <a:spcPts val="0"/>
              </a:spcAft>
              <a:buClr>
                <a:schemeClr val="dk1"/>
              </a:buClr>
              <a:buSzPts val="1400"/>
              <a:buFont typeface="Open Sans SemiBold"/>
              <a:buChar char="○"/>
              <a:defRPr>
                <a:solidFill>
                  <a:schemeClr val="dk1"/>
                </a:solidFill>
                <a:latin typeface="Open Sans SemiBold"/>
                <a:ea typeface="Open Sans SemiBold"/>
                <a:cs typeface="Open Sans SemiBold"/>
                <a:sym typeface="Open Sans SemiBold"/>
              </a:defRPr>
            </a:lvl5pPr>
            <a:lvl6pPr marL="2743200" lvl="5" indent="-317500">
              <a:lnSpc>
                <a:spcPct val="100000"/>
              </a:lnSpc>
              <a:spcBef>
                <a:spcPts val="0"/>
              </a:spcBef>
              <a:spcAft>
                <a:spcPts val="0"/>
              </a:spcAft>
              <a:buClr>
                <a:schemeClr val="dk1"/>
              </a:buClr>
              <a:buSzPts val="1400"/>
              <a:buFont typeface="Open Sans SemiBold"/>
              <a:buChar char="■"/>
              <a:defRPr>
                <a:solidFill>
                  <a:schemeClr val="dk1"/>
                </a:solidFill>
                <a:latin typeface="Open Sans SemiBold"/>
                <a:ea typeface="Open Sans SemiBold"/>
                <a:cs typeface="Open Sans SemiBold"/>
                <a:sym typeface="Open Sans SemiBold"/>
              </a:defRPr>
            </a:lvl6pPr>
            <a:lvl7pPr marL="3200400" lvl="6" indent="-317500">
              <a:lnSpc>
                <a:spcPct val="100000"/>
              </a:lnSpc>
              <a:spcBef>
                <a:spcPts val="0"/>
              </a:spcBef>
              <a:spcAft>
                <a:spcPts val="0"/>
              </a:spcAft>
              <a:buClr>
                <a:schemeClr val="dk1"/>
              </a:buClr>
              <a:buSzPts val="1400"/>
              <a:buFont typeface="Open Sans SemiBold"/>
              <a:buChar char="●"/>
              <a:defRPr>
                <a:solidFill>
                  <a:schemeClr val="dk1"/>
                </a:solidFill>
                <a:latin typeface="Open Sans SemiBold"/>
                <a:ea typeface="Open Sans SemiBold"/>
                <a:cs typeface="Open Sans SemiBold"/>
                <a:sym typeface="Open Sans SemiBold"/>
              </a:defRPr>
            </a:lvl7pPr>
            <a:lvl8pPr marL="3657600" lvl="7" indent="-317500">
              <a:lnSpc>
                <a:spcPct val="100000"/>
              </a:lnSpc>
              <a:spcBef>
                <a:spcPts val="0"/>
              </a:spcBef>
              <a:spcAft>
                <a:spcPts val="0"/>
              </a:spcAft>
              <a:buClr>
                <a:schemeClr val="dk1"/>
              </a:buClr>
              <a:buSzPts val="1400"/>
              <a:buFont typeface="Open Sans SemiBold"/>
              <a:buChar char="○"/>
              <a:defRPr>
                <a:solidFill>
                  <a:schemeClr val="dk1"/>
                </a:solidFill>
                <a:latin typeface="Open Sans SemiBold"/>
                <a:ea typeface="Open Sans SemiBold"/>
                <a:cs typeface="Open Sans SemiBold"/>
                <a:sym typeface="Open Sans SemiBold"/>
              </a:defRPr>
            </a:lvl8pPr>
            <a:lvl9pPr marL="4114800" lvl="8" indent="-317500">
              <a:lnSpc>
                <a:spcPct val="100000"/>
              </a:lnSpc>
              <a:spcBef>
                <a:spcPts val="0"/>
              </a:spcBef>
              <a:spcAft>
                <a:spcPts val="0"/>
              </a:spcAft>
              <a:buClr>
                <a:schemeClr val="dk1"/>
              </a:buClr>
              <a:buSzPts val="1400"/>
              <a:buFont typeface="Open Sans SemiBold"/>
              <a:buChar char="■"/>
              <a:defRPr>
                <a:solidFill>
                  <a:schemeClr val="dk1"/>
                </a:solidFill>
                <a:latin typeface="Open Sans SemiBold"/>
                <a:ea typeface="Open Sans SemiBold"/>
                <a:cs typeface="Open Sans SemiBold"/>
                <a:sym typeface="Open Sans SemiBold"/>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8" r:id="rId3"/>
    <p:sldLayoutId id="2147483664" r:id="rId4"/>
    <p:sldLayoutId id="2147483665" r:id="rId5"/>
    <p:sldLayoutId id="2147483668" r:id="rId6"/>
    <p:sldLayoutId id="2147483672" r:id="rId7"/>
    <p:sldLayoutId id="2147483673" r:id="rId8"/>
    <p:sldLayoutId id="2147483679" r:id="rId9"/>
    <p:sldLayoutId id="2147483683"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40">
          <p15:clr>
            <a:srgbClr val="EA4335"/>
          </p15:clr>
        </p15:guide>
        <p15:guide id="2" pos="5420">
          <p15:clr>
            <a:srgbClr val="EA4335"/>
          </p15:clr>
        </p15:guide>
        <p15:guide id="3" orient="horz" pos="339">
          <p15:clr>
            <a:srgbClr val="EA4335"/>
          </p15:clr>
        </p15:guide>
        <p15:guide id="4" orient="horz" pos="2901">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792" y="274335"/>
            <a:ext cx="7886418" cy="993477"/>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792" y="1369418"/>
            <a:ext cx="7886418" cy="326379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792" y="4767561"/>
            <a:ext cx="2056835" cy="273206"/>
          </a:xfrm>
          <a:prstGeom prst="rect">
            <a:avLst/>
          </a:prstGeom>
        </p:spPr>
        <p:txBody>
          <a:bodyPr vert="horz" lIns="91440" tIns="45720" rIns="91440" bIns="45720" rtlCol="0" anchor="ctr"/>
          <a:lstStyle>
            <a:lvl1pPr algn="l">
              <a:defRPr sz="854">
                <a:solidFill>
                  <a:schemeClr val="tx1">
                    <a:tint val="75000"/>
                  </a:schemeClr>
                </a:solidFill>
              </a:defRPr>
            </a:lvl1pPr>
          </a:lstStyle>
          <a:p>
            <a:pPr defTabSz="685800">
              <a:buClrTx/>
              <a:defRPr/>
            </a:pPr>
            <a:fld id="{43A93E93-166D-47F5-9EF1-ACEABE24AEEA}" type="datetimeFigureOut">
              <a:rPr lang="zh-CN" altLang="en-US" kern="1200" smtClean="0">
                <a:solidFill>
                  <a:prstClr val="black">
                    <a:tint val="75000"/>
                  </a:prstClr>
                </a:solidFill>
                <a:latin typeface="Calibri"/>
                <a:ea typeface="宋体" panose="02010600030101010101" pitchFamily="2" charset="-122"/>
                <a:cs typeface="+mn-cs"/>
              </a:rPr>
              <a:pPr defTabSz="685800">
                <a:buClrTx/>
                <a:defRPr/>
              </a:pPr>
              <a:t>2026/4/2</a:t>
            </a:fld>
            <a:endParaRPr lang="zh-CN" altLang="en-US" kern="1200">
              <a:solidFill>
                <a:prstClr val="black">
                  <a:tint val="75000"/>
                </a:prstClr>
              </a:solidFill>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3028810" y="4767561"/>
            <a:ext cx="3086382" cy="273206"/>
          </a:xfrm>
          <a:prstGeom prst="rect">
            <a:avLst/>
          </a:prstGeom>
        </p:spPr>
        <p:txBody>
          <a:bodyPr vert="horz" lIns="91440" tIns="45720" rIns="91440" bIns="45720" rtlCol="0" anchor="ctr"/>
          <a:lstStyle>
            <a:lvl1pPr algn="ctr">
              <a:defRPr sz="854">
                <a:solidFill>
                  <a:schemeClr val="tx1">
                    <a:tint val="75000"/>
                  </a:schemeClr>
                </a:solidFill>
              </a:defRPr>
            </a:lvl1pPr>
          </a:lstStyle>
          <a:p>
            <a:pPr defTabSz="685800">
              <a:buClrTx/>
              <a:defRPr/>
            </a:pPr>
            <a:endParaRPr lang="zh-CN" altLang="en-US" kern="1200">
              <a:solidFill>
                <a:prstClr val="black">
                  <a:tint val="75000"/>
                </a:prstClr>
              </a:solidFill>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6458375" y="4767561"/>
            <a:ext cx="2056835" cy="273206"/>
          </a:xfrm>
          <a:prstGeom prst="rect">
            <a:avLst/>
          </a:prstGeom>
        </p:spPr>
        <p:txBody>
          <a:bodyPr vert="horz" lIns="91440" tIns="45720" rIns="91440" bIns="45720" rtlCol="0" anchor="ctr"/>
          <a:lstStyle>
            <a:lvl1pPr algn="r">
              <a:defRPr sz="854">
                <a:solidFill>
                  <a:schemeClr val="tx1">
                    <a:tint val="75000"/>
                  </a:schemeClr>
                </a:solidFill>
              </a:defRPr>
            </a:lvl1pPr>
          </a:lstStyle>
          <a:p>
            <a:pPr defTabSz="685800">
              <a:buClrTx/>
              <a:defRPr/>
            </a:pPr>
            <a:fld id="{118D5ACA-62CA-46DB-AD6B-12EDD6D51A23}" type="slidenum">
              <a:rPr lang="zh-CN" altLang="en-US" kern="1200" smtClean="0">
                <a:solidFill>
                  <a:prstClr val="black">
                    <a:tint val="75000"/>
                  </a:prstClr>
                </a:solidFill>
                <a:latin typeface="Calibri"/>
                <a:ea typeface="宋体" panose="02010600030101010101" pitchFamily="2" charset="-122"/>
                <a:cs typeface="+mn-cs"/>
              </a:rPr>
              <a:pPr defTabSz="685800">
                <a:buClrTx/>
                <a:defRPr/>
              </a:pPr>
              <a:t>‹#›</a:t>
            </a:fld>
            <a:endParaRPr lang="zh-CN" altLang="en-US" kern="1200">
              <a:solidFill>
                <a:prstClr val="black">
                  <a:tint val="75000"/>
                </a:prstClr>
              </a:solidFill>
              <a:latin typeface="Calibri"/>
              <a:ea typeface="宋体" panose="02010600030101010101" pitchFamily="2" charset="-122"/>
              <a:cs typeface="+mn-cs"/>
            </a:endParaRPr>
          </a:p>
        </p:txBody>
      </p:sp>
    </p:spTree>
    <p:extLst>
      <p:ext uri="{BB962C8B-B14F-4D97-AF65-F5344CB8AC3E}">
        <p14:creationId xmlns:p14="http://schemas.microsoft.com/office/powerpoint/2010/main" val="2951794754"/>
      </p:ext>
    </p:extLst>
  </p:cSld>
  <p:clrMap bg1="lt1" tx1="dk1" bg2="lt2" tx2="dk2" accent1="accent1" accent2="accent2" accent3="accent3" accent4="accent4" accent5="accent5" accent6="accent6" hlink="hlink" folHlink="folHlink"/>
  <p:sldLayoutIdLst>
    <p:sldLayoutId id="2147483697" r:id="rId1"/>
  </p:sldLayoutIdLst>
  <mc:AlternateContent xmlns:mc="http://schemas.openxmlformats.org/markup-compatibility/2006" xmlns:p14="http://schemas.microsoft.com/office/powerpoint/2010/main">
    <mc:Choice Requires="p14">
      <p:transition spd="slow" p14:dur="1200" advClick="0" advTm="1000">
        <p14:prism/>
      </p:transition>
    </mc:Choice>
    <mc:Fallback xmlns="">
      <p:transition spd="slow" advClick="0" advTm="1000">
        <p:fade/>
      </p:transition>
    </mc:Fallback>
  </mc:AlternateContent>
  <p:txStyles>
    <p:titleStyle>
      <a:lvl1pPr algn="l" defTabSz="650207" rtl="0" eaLnBrk="1" latinLnBrk="0" hangingPunct="1">
        <a:lnSpc>
          <a:spcPct val="90000"/>
        </a:lnSpc>
        <a:spcBef>
          <a:spcPct val="0"/>
        </a:spcBef>
        <a:buNone/>
        <a:defRPr sz="3129" kern="1200">
          <a:solidFill>
            <a:schemeClr val="tx1"/>
          </a:solidFill>
          <a:latin typeface="+mj-lt"/>
          <a:ea typeface="+mj-ea"/>
          <a:cs typeface="+mj-cs"/>
        </a:defRPr>
      </a:lvl1pPr>
    </p:titleStyle>
    <p:bodyStyle>
      <a:lvl1pPr marL="162552" indent="-162552" algn="l" defTabSz="650207" rtl="0" eaLnBrk="1" latinLnBrk="0" hangingPunct="1">
        <a:lnSpc>
          <a:spcPct val="90000"/>
        </a:lnSpc>
        <a:spcBef>
          <a:spcPts val="711"/>
        </a:spcBef>
        <a:buFont typeface="Arial" panose="020B0604020202020204" pitchFamily="34" charset="0"/>
        <a:buChar char="•"/>
        <a:defRPr sz="1991" kern="1200">
          <a:solidFill>
            <a:schemeClr val="tx1"/>
          </a:solidFill>
          <a:latin typeface="+mn-lt"/>
          <a:ea typeface="+mn-ea"/>
          <a:cs typeface="+mn-cs"/>
        </a:defRPr>
      </a:lvl1pPr>
      <a:lvl2pPr marL="487655" indent="-162552" algn="l" defTabSz="650207" rtl="0" eaLnBrk="1" latinLnBrk="0" hangingPunct="1">
        <a:lnSpc>
          <a:spcPct val="90000"/>
        </a:lnSpc>
        <a:spcBef>
          <a:spcPts val="356"/>
        </a:spcBef>
        <a:buFont typeface="Arial" panose="020B0604020202020204" pitchFamily="34" charset="0"/>
        <a:buChar char="•"/>
        <a:defRPr sz="1706" kern="1200">
          <a:solidFill>
            <a:schemeClr val="tx1"/>
          </a:solidFill>
          <a:latin typeface="+mn-lt"/>
          <a:ea typeface="+mn-ea"/>
          <a:cs typeface="+mn-cs"/>
        </a:defRPr>
      </a:lvl2pPr>
      <a:lvl3pPr marL="812759" indent="-162552" algn="l" defTabSz="650207" rtl="0" eaLnBrk="1" latinLnBrk="0" hangingPunct="1">
        <a:lnSpc>
          <a:spcPct val="90000"/>
        </a:lnSpc>
        <a:spcBef>
          <a:spcPts val="356"/>
        </a:spcBef>
        <a:buFont typeface="Arial" panose="020B0604020202020204" pitchFamily="34" charset="0"/>
        <a:buChar char="•"/>
        <a:defRPr sz="1422" kern="1200">
          <a:solidFill>
            <a:schemeClr val="tx1"/>
          </a:solidFill>
          <a:latin typeface="+mn-lt"/>
          <a:ea typeface="+mn-ea"/>
          <a:cs typeface="+mn-cs"/>
        </a:defRPr>
      </a:lvl3pPr>
      <a:lvl4pPr marL="1137863" indent="-162552" algn="l" defTabSz="650207" rtl="0" eaLnBrk="1" latinLnBrk="0" hangingPunct="1">
        <a:lnSpc>
          <a:spcPct val="90000"/>
        </a:lnSpc>
        <a:spcBef>
          <a:spcPts val="356"/>
        </a:spcBef>
        <a:buFont typeface="Arial" panose="020B0604020202020204" pitchFamily="34" charset="0"/>
        <a:buChar char="•"/>
        <a:defRPr sz="1280" kern="1200">
          <a:solidFill>
            <a:schemeClr val="tx1"/>
          </a:solidFill>
          <a:latin typeface="+mn-lt"/>
          <a:ea typeface="+mn-ea"/>
          <a:cs typeface="+mn-cs"/>
        </a:defRPr>
      </a:lvl4pPr>
      <a:lvl5pPr marL="1462966" indent="-162552" algn="l" defTabSz="650207" rtl="0" eaLnBrk="1" latinLnBrk="0" hangingPunct="1">
        <a:lnSpc>
          <a:spcPct val="90000"/>
        </a:lnSpc>
        <a:spcBef>
          <a:spcPts val="356"/>
        </a:spcBef>
        <a:buFont typeface="Arial" panose="020B0604020202020204" pitchFamily="34" charset="0"/>
        <a:buChar char="•"/>
        <a:defRPr sz="1280" kern="1200">
          <a:solidFill>
            <a:schemeClr val="tx1"/>
          </a:solidFill>
          <a:latin typeface="+mn-lt"/>
          <a:ea typeface="+mn-ea"/>
          <a:cs typeface="+mn-cs"/>
        </a:defRPr>
      </a:lvl5pPr>
      <a:lvl6pPr marL="1788069" indent="-162552" algn="l" defTabSz="650207" rtl="0" eaLnBrk="1" latinLnBrk="0" hangingPunct="1">
        <a:lnSpc>
          <a:spcPct val="90000"/>
        </a:lnSpc>
        <a:spcBef>
          <a:spcPts val="356"/>
        </a:spcBef>
        <a:buFont typeface="Arial" panose="020B0604020202020204" pitchFamily="34" charset="0"/>
        <a:buChar char="•"/>
        <a:defRPr sz="1280" kern="1200">
          <a:solidFill>
            <a:schemeClr val="tx1"/>
          </a:solidFill>
          <a:latin typeface="+mn-lt"/>
          <a:ea typeface="+mn-ea"/>
          <a:cs typeface="+mn-cs"/>
        </a:defRPr>
      </a:lvl6pPr>
      <a:lvl7pPr marL="2113173" indent="-162552" algn="l" defTabSz="650207" rtl="0" eaLnBrk="1" latinLnBrk="0" hangingPunct="1">
        <a:lnSpc>
          <a:spcPct val="90000"/>
        </a:lnSpc>
        <a:spcBef>
          <a:spcPts val="356"/>
        </a:spcBef>
        <a:buFont typeface="Arial" panose="020B0604020202020204" pitchFamily="34" charset="0"/>
        <a:buChar char="•"/>
        <a:defRPr sz="1280" kern="1200">
          <a:solidFill>
            <a:schemeClr val="tx1"/>
          </a:solidFill>
          <a:latin typeface="+mn-lt"/>
          <a:ea typeface="+mn-ea"/>
          <a:cs typeface="+mn-cs"/>
        </a:defRPr>
      </a:lvl7pPr>
      <a:lvl8pPr marL="2438276" indent="-162552" algn="l" defTabSz="650207" rtl="0" eaLnBrk="1" latinLnBrk="0" hangingPunct="1">
        <a:lnSpc>
          <a:spcPct val="90000"/>
        </a:lnSpc>
        <a:spcBef>
          <a:spcPts val="356"/>
        </a:spcBef>
        <a:buFont typeface="Arial" panose="020B0604020202020204" pitchFamily="34" charset="0"/>
        <a:buChar char="•"/>
        <a:defRPr sz="1280" kern="1200">
          <a:solidFill>
            <a:schemeClr val="tx1"/>
          </a:solidFill>
          <a:latin typeface="+mn-lt"/>
          <a:ea typeface="+mn-ea"/>
          <a:cs typeface="+mn-cs"/>
        </a:defRPr>
      </a:lvl8pPr>
      <a:lvl9pPr marL="2763380" indent="-162552" algn="l" defTabSz="650207" rtl="0" eaLnBrk="1" latinLnBrk="0" hangingPunct="1">
        <a:lnSpc>
          <a:spcPct val="90000"/>
        </a:lnSpc>
        <a:spcBef>
          <a:spcPts val="356"/>
        </a:spcBef>
        <a:buFont typeface="Arial" panose="020B0604020202020204" pitchFamily="34" charset="0"/>
        <a:buChar char="•"/>
        <a:defRPr sz="1280" kern="1200">
          <a:solidFill>
            <a:schemeClr val="tx1"/>
          </a:solidFill>
          <a:latin typeface="+mn-lt"/>
          <a:ea typeface="+mn-ea"/>
          <a:cs typeface="+mn-cs"/>
        </a:defRPr>
      </a:lvl9pPr>
    </p:bodyStyle>
    <p:otherStyle>
      <a:defPPr>
        <a:defRPr lang="zh-CN"/>
      </a:defPPr>
      <a:lvl1pPr marL="0" algn="l" defTabSz="650207" rtl="0" eaLnBrk="1" latinLnBrk="0" hangingPunct="1">
        <a:defRPr sz="1280" kern="1200">
          <a:solidFill>
            <a:schemeClr val="tx1"/>
          </a:solidFill>
          <a:latin typeface="+mn-lt"/>
          <a:ea typeface="+mn-ea"/>
          <a:cs typeface="+mn-cs"/>
        </a:defRPr>
      </a:lvl1pPr>
      <a:lvl2pPr marL="325103" algn="l" defTabSz="650207" rtl="0" eaLnBrk="1" latinLnBrk="0" hangingPunct="1">
        <a:defRPr sz="1280" kern="1200">
          <a:solidFill>
            <a:schemeClr val="tx1"/>
          </a:solidFill>
          <a:latin typeface="+mn-lt"/>
          <a:ea typeface="+mn-ea"/>
          <a:cs typeface="+mn-cs"/>
        </a:defRPr>
      </a:lvl2pPr>
      <a:lvl3pPr marL="650207" algn="l" defTabSz="650207" rtl="0" eaLnBrk="1" latinLnBrk="0" hangingPunct="1">
        <a:defRPr sz="1280" kern="1200">
          <a:solidFill>
            <a:schemeClr val="tx1"/>
          </a:solidFill>
          <a:latin typeface="+mn-lt"/>
          <a:ea typeface="+mn-ea"/>
          <a:cs typeface="+mn-cs"/>
        </a:defRPr>
      </a:lvl3pPr>
      <a:lvl4pPr marL="975311" algn="l" defTabSz="650207" rtl="0" eaLnBrk="1" latinLnBrk="0" hangingPunct="1">
        <a:defRPr sz="1280" kern="1200">
          <a:solidFill>
            <a:schemeClr val="tx1"/>
          </a:solidFill>
          <a:latin typeface="+mn-lt"/>
          <a:ea typeface="+mn-ea"/>
          <a:cs typeface="+mn-cs"/>
        </a:defRPr>
      </a:lvl4pPr>
      <a:lvl5pPr marL="1300414" algn="l" defTabSz="650207" rtl="0" eaLnBrk="1" latinLnBrk="0" hangingPunct="1">
        <a:defRPr sz="1280" kern="1200">
          <a:solidFill>
            <a:schemeClr val="tx1"/>
          </a:solidFill>
          <a:latin typeface="+mn-lt"/>
          <a:ea typeface="+mn-ea"/>
          <a:cs typeface="+mn-cs"/>
        </a:defRPr>
      </a:lvl5pPr>
      <a:lvl6pPr marL="1625518" algn="l" defTabSz="650207" rtl="0" eaLnBrk="1" latinLnBrk="0" hangingPunct="1">
        <a:defRPr sz="1280" kern="1200">
          <a:solidFill>
            <a:schemeClr val="tx1"/>
          </a:solidFill>
          <a:latin typeface="+mn-lt"/>
          <a:ea typeface="+mn-ea"/>
          <a:cs typeface="+mn-cs"/>
        </a:defRPr>
      </a:lvl6pPr>
      <a:lvl7pPr marL="1950621" algn="l" defTabSz="650207" rtl="0" eaLnBrk="1" latinLnBrk="0" hangingPunct="1">
        <a:defRPr sz="1280" kern="1200">
          <a:solidFill>
            <a:schemeClr val="tx1"/>
          </a:solidFill>
          <a:latin typeface="+mn-lt"/>
          <a:ea typeface="+mn-ea"/>
          <a:cs typeface="+mn-cs"/>
        </a:defRPr>
      </a:lvl7pPr>
      <a:lvl8pPr marL="2275724" algn="l" defTabSz="650207" rtl="0" eaLnBrk="1" latinLnBrk="0" hangingPunct="1">
        <a:defRPr sz="1280" kern="1200">
          <a:solidFill>
            <a:schemeClr val="tx1"/>
          </a:solidFill>
          <a:latin typeface="+mn-lt"/>
          <a:ea typeface="+mn-ea"/>
          <a:cs typeface="+mn-cs"/>
        </a:defRPr>
      </a:lvl8pPr>
      <a:lvl9pPr marL="2600828" algn="l" defTabSz="650207" rtl="0" eaLnBrk="1" latinLnBrk="0" hangingPunct="1">
        <a:defRPr sz="128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B6433EC-62DB-4882-9412-9B8E930C28C1}" type="datetimeFigureOut">
              <a:rPr lang="en-US" smtClean="0"/>
              <a:t>4/2/26</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01D6584-4DDB-4B19-853B-517B78BEE470}" type="slidenum">
              <a:rPr lang="en-US" smtClean="0"/>
              <a:t>‹#›</a:t>
            </a:fld>
            <a:endParaRPr lang="en-US"/>
          </a:p>
        </p:txBody>
      </p:sp>
    </p:spTree>
    <p:extLst>
      <p:ext uri="{BB962C8B-B14F-4D97-AF65-F5344CB8AC3E}">
        <p14:creationId xmlns:p14="http://schemas.microsoft.com/office/powerpoint/2010/main" val="156525538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microsoft.com/office/2018/10/relationships/comments" Target="../comments/modernComment_13C_538FB259.xm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chart" Target="../charts/chart9.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0C_0.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0A_0.xm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3D_A039D5D.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5B_ACE9300C.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59_759365D9.xm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8/10/relationships/comments" Target="../comments/modernComment_110_0.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slideLayout" Target="../slideLayouts/slideLayout12.xml"/><Relationship Id="rId7" Type="http://schemas.openxmlformats.org/officeDocument/2006/relationships/image" Target="../media/image20.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9.gif"/><Relationship Id="rId5" Type="http://schemas.openxmlformats.org/officeDocument/2006/relationships/image" Target="../media/image18.gif"/><Relationship Id="rId10" Type="http://schemas.openxmlformats.org/officeDocument/2006/relationships/image" Target="../media/image23.png"/><Relationship Id="rId4" Type="http://schemas.microsoft.com/office/2018/10/relationships/comments" Target="../comments/modernComment_16E_596CE9A3.xml"/><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audio" Target="../media/media5.mp3"/><Relationship Id="rId13" Type="http://schemas.openxmlformats.org/officeDocument/2006/relationships/image" Target="../media/image19.gif"/><Relationship Id="rId18" Type="http://schemas.openxmlformats.org/officeDocument/2006/relationships/image" Target="../media/image27.gif"/><Relationship Id="rId3" Type="http://schemas.microsoft.com/office/2007/relationships/media" Target="../media/media3.mp3"/><Relationship Id="rId7" Type="http://schemas.microsoft.com/office/2007/relationships/media" Target="../media/media5.mp3"/><Relationship Id="rId12" Type="http://schemas.microsoft.com/office/2018/10/relationships/comments" Target="../comments/modernComment_16F_3A7B1DA6.xml"/><Relationship Id="rId17" Type="http://schemas.openxmlformats.org/officeDocument/2006/relationships/image" Target="../media/image26.gif"/><Relationship Id="rId2" Type="http://schemas.openxmlformats.org/officeDocument/2006/relationships/audio" Target="../media/media2.mp3"/><Relationship Id="rId16" Type="http://schemas.openxmlformats.org/officeDocument/2006/relationships/image" Target="../media/image25.gif"/><Relationship Id="rId20" Type="http://schemas.openxmlformats.org/officeDocument/2006/relationships/image" Target="../media/image23.png"/><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slideLayout" Target="../slideLayouts/slideLayout12.xml"/><Relationship Id="rId5" Type="http://schemas.microsoft.com/office/2007/relationships/media" Target="../media/media4.mp3"/><Relationship Id="rId15" Type="http://schemas.openxmlformats.org/officeDocument/2006/relationships/image" Target="../media/image24.gif"/><Relationship Id="rId10" Type="http://schemas.openxmlformats.org/officeDocument/2006/relationships/audio" Target="../media/media6.mp3"/><Relationship Id="rId19" Type="http://schemas.openxmlformats.org/officeDocument/2006/relationships/image" Target="../media/image22.png"/><Relationship Id="rId4" Type="http://schemas.openxmlformats.org/officeDocument/2006/relationships/audio" Target="../media/media3.mp3"/><Relationship Id="rId9" Type="http://schemas.microsoft.com/office/2007/relationships/media" Target="../media/media6.mp3"/><Relationship Id="rId14" Type="http://schemas.openxmlformats.org/officeDocument/2006/relationships/image" Target="../media/image18.gif"/></Relationships>
</file>

<file path=ppt/slides/_rels/slide23.xml.rels><?xml version="1.0" encoding="UTF-8" standalone="yes"?>
<Relationships xmlns="http://schemas.openxmlformats.org/package/2006/relationships"><Relationship Id="rId8" Type="http://schemas.openxmlformats.org/officeDocument/2006/relationships/image" Target="../media/image18.gif"/><Relationship Id="rId13" Type="http://schemas.microsoft.com/office/2007/relationships/hdphoto" Target="../media/hdphoto1.wdp"/><Relationship Id="rId3" Type="http://schemas.openxmlformats.org/officeDocument/2006/relationships/audio" Target="../media/audio2.wav"/><Relationship Id="rId7" Type="http://schemas.openxmlformats.org/officeDocument/2006/relationships/image" Target="../media/image19.gif"/><Relationship Id="rId12" Type="http://schemas.openxmlformats.org/officeDocument/2006/relationships/image" Target="../media/image31.png"/><Relationship Id="rId2" Type="http://schemas.openxmlformats.org/officeDocument/2006/relationships/audio" Target="../media/audio1.wav"/><Relationship Id="rId16" Type="http://schemas.openxmlformats.org/officeDocument/2006/relationships/image" Target="../media/image33.png"/><Relationship Id="rId1" Type="http://schemas.openxmlformats.org/officeDocument/2006/relationships/slideLayout" Target="../slideLayouts/slideLayout13.xml"/><Relationship Id="rId6" Type="http://schemas.openxmlformats.org/officeDocument/2006/relationships/image" Target="../media/image28.gif"/><Relationship Id="rId11" Type="http://schemas.openxmlformats.org/officeDocument/2006/relationships/image" Target="../media/image30.gif"/><Relationship Id="rId5" Type="http://schemas.openxmlformats.org/officeDocument/2006/relationships/audio" Target="../media/audio4.wav"/><Relationship Id="rId15" Type="http://schemas.openxmlformats.org/officeDocument/2006/relationships/image" Target="../media/image32.gif"/><Relationship Id="rId10" Type="http://schemas.openxmlformats.org/officeDocument/2006/relationships/image" Target="../media/image27.gif"/><Relationship Id="rId4" Type="http://schemas.openxmlformats.org/officeDocument/2006/relationships/audio" Target="../media/audio3.wav"/><Relationship Id="rId9" Type="http://schemas.openxmlformats.org/officeDocument/2006/relationships/image" Target="../media/image29.gif"/><Relationship Id="rId14" Type="http://schemas.openxmlformats.org/officeDocument/2006/relationships/image" Target="../media/image22.png"/></Relationships>
</file>

<file path=ppt/slides/_rels/slide24.xml.rels><?xml version="1.0" encoding="UTF-8" standalone="yes"?>
<Relationships xmlns="http://schemas.openxmlformats.org/package/2006/relationships"><Relationship Id="rId8" Type="http://schemas.openxmlformats.org/officeDocument/2006/relationships/image" Target="../media/image29.gif"/><Relationship Id="rId13" Type="http://schemas.openxmlformats.org/officeDocument/2006/relationships/image" Target="../media/image22.png"/><Relationship Id="rId3" Type="http://schemas.openxmlformats.org/officeDocument/2006/relationships/audio" Target="../media/audio3.wav"/><Relationship Id="rId7" Type="http://schemas.openxmlformats.org/officeDocument/2006/relationships/image" Target="../media/image18.gif"/><Relationship Id="rId12"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19.gif"/><Relationship Id="rId11" Type="http://schemas.openxmlformats.org/officeDocument/2006/relationships/image" Target="../media/image31.png"/><Relationship Id="rId5" Type="http://schemas.openxmlformats.org/officeDocument/2006/relationships/image" Target="../media/image28.gif"/><Relationship Id="rId15" Type="http://schemas.openxmlformats.org/officeDocument/2006/relationships/image" Target="../media/image33.png"/><Relationship Id="rId10" Type="http://schemas.openxmlformats.org/officeDocument/2006/relationships/image" Target="../media/image30.gif"/><Relationship Id="rId4" Type="http://schemas.openxmlformats.org/officeDocument/2006/relationships/audio" Target="../media/audio4.wav"/><Relationship Id="rId9" Type="http://schemas.openxmlformats.org/officeDocument/2006/relationships/image" Target="../media/image27.gif"/><Relationship Id="rId14" Type="http://schemas.openxmlformats.org/officeDocument/2006/relationships/image" Target="../media/image34.gif"/></Relationships>
</file>

<file path=ppt/slides/_rels/slide25.xml.rels><?xml version="1.0" encoding="UTF-8" standalone="yes"?>
<Relationships xmlns="http://schemas.openxmlformats.org/package/2006/relationships"><Relationship Id="rId8" Type="http://schemas.openxmlformats.org/officeDocument/2006/relationships/image" Target="../media/image19.gif"/><Relationship Id="rId13" Type="http://schemas.openxmlformats.org/officeDocument/2006/relationships/image" Target="../media/image22.png"/><Relationship Id="rId3" Type="http://schemas.openxmlformats.org/officeDocument/2006/relationships/audio" Target="../media/audio1.wav"/><Relationship Id="rId7" Type="http://schemas.openxmlformats.org/officeDocument/2006/relationships/image" Target="../media/image30.gif"/><Relationship Id="rId12" Type="http://schemas.openxmlformats.org/officeDocument/2006/relationships/image" Target="../media/image36.gif"/><Relationship Id="rId2" Type="http://schemas.openxmlformats.org/officeDocument/2006/relationships/audio" Target="../media/audio3.wav"/><Relationship Id="rId16" Type="http://schemas.openxmlformats.org/officeDocument/2006/relationships/image" Target="../media/image33.png"/><Relationship Id="rId1" Type="http://schemas.openxmlformats.org/officeDocument/2006/relationships/slideLayout" Target="../slideLayouts/slideLayout13.xml"/><Relationship Id="rId6" Type="http://schemas.openxmlformats.org/officeDocument/2006/relationships/image" Target="../media/image35.gif"/><Relationship Id="rId11" Type="http://schemas.openxmlformats.org/officeDocument/2006/relationships/image" Target="../media/image27.gif"/><Relationship Id="rId5" Type="http://schemas.openxmlformats.org/officeDocument/2006/relationships/image" Target="../media/image28.gif"/><Relationship Id="rId15" Type="http://schemas.microsoft.com/office/2007/relationships/hdphoto" Target="../media/hdphoto1.wdp"/><Relationship Id="rId10" Type="http://schemas.openxmlformats.org/officeDocument/2006/relationships/image" Target="../media/image29.gif"/><Relationship Id="rId4" Type="http://schemas.openxmlformats.org/officeDocument/2006/relationships/audio" Target="../media/audio4.wav"/><Relationship Id="rId9" Type="http://schemas.openxmlformats.org/officeDocument/2006/relationships/image" Target="../media/image18.gif"/><Relationship Id="rId14" Type="http://schemas.openxmlformats.org/officeDocument/2006/relationships/image" Target="../media/image31.png"/></Relationships>
</file>

<file path=ppt/slides/_rels/slide26.xml.rels><?xml version="1.0" encoding="UTF-8" standalone="yes"?>
<Relationships xmlns="http://schemas.openxmlformats.org/package/2006/relationships"><Relationship Id="rId8" Type="http://schemas.openxmlformats.org/officeDocument/2006/relationships/image" Target="../media/image29.gif"/><Relationship Id="rId13" Type="http://schemas.openxmlformats.org/officeDocument/2006/relationships/image" Target="../media/image22.png"/><Relationship Id="rId3" Type="http://schemas.openxmlformats.org/officeDocument/2006/relationships/audio" Target="../media/audio3.wav"/><Relationship Id="rId7" Type="http://schemas.openxmlformats.org/officeDocument/2006/relationships/image" Target="../media/image18.gif"/><Relationship Id="rId12"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19.gif"/><Relationship Id="rId11" Type="http://schemas.openxmlformats.org/officeDocument/2006/relationships/image" Target="../media/image31.png"/><Relationship Id="rId5" Type="http://schemas.openxmlformats.org/officeDocument/2006/relationships/image" Target="../media/image28.gif"/><Relationship Id="rId15" Type="http://schemas.openxmlformats.org/officeDocument/2006/relationships/image" Target="../media/image33.png"/><Relationship Id="rId10" Type="http://schemas.openxmlformats.org/officeDocument/2006/relationships/image" Target="../media/image30.gif"/><Relationship Id="rId4" Type="http://schemas.openxmlformats.org/officeDocument/2006/relationships/audio" Target="../media/audio4.wav"/><Relationship Id="rId9" Type="http://schemas.openxmlformats.org/officeDocument/2006/relationships/image" Target="../media/image27.gif"/><Relationship Id="rId14" Type="http://schemas.openxmlformats.org/officeDocument/2006/relationships/image" Target="../media/image34.gif"/></Relationships>
</file>

<file path=ppt/slides/_rels/slide27.xml.rels><?xml version="1.0" encoding="UTF-8" standalone="yes"?>
<Relationships xmlns="http://schemas.openxmlformats.org/package/2006/relationships"><Relationship Id="rId8" Type="http://schemas.openxmlformats.org/officeDocument/2006/relationships/image" Target="../media/image18.gif"/><Relationship Id="rId13" Type="http://schemas.openxmlformats.org/officeDocument/2006/relationships/image" Target="../media/image22.png"/><Relationship Id="rId3" Type="http://schemas.openxmlformats.org/officeDocument/2006/relationships/audio" Target="../media/audio3.wav"/><Relationship Id="rId7" Type="http://schemas.openxmlformats.org/officeDocument/2006/relationships/image" Target="../media/image19.gif"/><Relationship Id="rId12"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30.gif"/><Relationship Id="rId11" Type="http://schemas.openxmlformats.org/officeDocument/2006/relationships/image" Target="../media/image31.png"/><Relationship Id="rId5" Type="http://schemas.openxmlformats.org/officeDocument/2006/relationships/image" Target="../media/image28.gif"/><Relationship Id="rId15" Type="http://schemas.openxmlformats.org/officeDocument/2006/relationships/image" Target="../media/image33.png"/><Relationship Id="rId10" Type="http://schemas.openxmlformats.org/officeDocument/2006/relationships/image" Target="../media/image27.gif"/><Relationship Id="rId4" Type="http://schemas.openxmlformats.org/officeDocument/2006/relationships/audio" Target="../media/audio4.wav"/><Relationship Id="rId9" Type="http://schemas.openxmlformats.org/officeDocument/2006/relationships/image" Target="../media/image29.gif"/><Relationship Id="rId14" Type="http://schemas.openxmlformats.org/officeDocument/2006/relationships/image" Target="../media/image36.gif"/></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microsoft.com/office/2018/10/relationships/comments" Target="../comments/modernComment_134_F8D11E9D.xml"/><Relationship Id="rId1" Type="http://schemas.openxmlformats.org/officeDocument/2006/relationships/slideLayout" Target="../slideLayouts/slideLayout10.xml"/><Relationship Id="rId4" Type="http://schemas.openxmlformats.org/officeDocument/2006/relationships/image" Target="../media/image38.sv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microsoft.com/office/2018/10/relationships/comments" Target="../comments/modernComment_16A_B327BD44.xml"/><Relationship Id="rId1" Type="http://schemas.openxmlformats.org/officeDocument/2006/relationships/slideLayout" Target="../slideLayouts/slideLayout10.xml"/><Relationship Id="rId5" Type="http://schemas.openxmlformats.org/officeDocument/2006/relationships/hyperlink" Target="https://youtu.be/I8MWKa51M8o" TargetMode="External"/><Relationship Id="rId4" Type="http://schemas.openxmlformats.org/officeDocument/2006/relationships/image" Target="../media/image38.sv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microsoft.com/office/2018/10/relationships/comments" Target="../comments/modernComment_114_0.xm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microsoft.com/office/2018/10/relationships/comments" Target="../comments/modernComment_164_43E535D0.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gif"/><Relationship Id="rId1" Type="http://schemas.openxmlformats.org/officeDocument/2006/relationships/slideLayout" Target="../slideLayouts/slideLayout11.xml"/><Relationship Id="rId5" Type="http://schemas.openxmlformats.org/officeDocument/2006/relationships/image" Target="../media/image43.png"/><Relationship Id="rId4" Type="http://schemas.openxmlformats.org/officeDocument/2006/relationships/image" Target="../media/image42.gif"/></Relationships>
</file>

<file path=ppt/slides/_rels/slide4.xml.rels><?xml version="1.0" encoding="UTF-8" standalone="yes"?>
<Relationships xmlns="http://schemas.openxmlformats.org/package/2006/relationships"><Relationship Id="rId3" Type="http://schemas.microsoft.com/office/2018/10/relationships/comments" Target="../comments/modernComment_102_0.xm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54_D31DAFF2.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08_0.xm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6C_6C20EAEA.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39_D6145F11.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55" b="43837"/>
          <a:stretch>
            <a:fillRect/>
          </a:stretch>
        </p:blipFill>
        <p:spPr>
          <a:xfrm>
            <a:off x="0" y="0"/>
            <a:ext cx="9144000" cy="5143500"/>
          </a:xfrm>
          <a:prstGeom prst="rect">
            <a:avLst/>
          </a:prstGeom>
        </p:spPr>
      </p:pic>
      <p:pic>
        <p:nvPicPr>
          <p:cNvPr id="3" name="Picture 3"/>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2600">
            <a:off x="6985188" y="3640233"/>
            <a:ext cx="1577322" cy="331238"/>
          </a:xfrm>
          <a:prstGeom prst="rect">
            <a:avLst/>
          </a:prstGeom>
        </p:spPr>
      </p:pic>
      <p:grpSp>
        <p:nvGrpSpPr>
          <p:cNvPr id="4" name="Group 4"/>
          <p:cNvGrpSpPr/>
          <p:nvPr/>
        </p:nvGrpSpPr>
        <p:grpSpPr>
          <a:xfrm>
            <a:off x="400050" y="1194698"/>
            <a:ext cx="8481060" cy="2216351"/>
            <a:chOff x="-1690422" y="-6983"/>
            <a:chExt cx="19181954" cy="5102494"/>
          </a:xfrm>
        </p:grpSpPr>
        <p:grpSp>
          <p:nvGrpSpPr>
            <p:cNvPr id="5" name="Group 5"/>
            <p:cNvGrpSpPr/>
            <p:nvPr/>
          </p:nvGrpSpPr>
          <p:grpSpPr>
            <a:xfrm>
              <a:off x="-1690422" y="-6983"/>
              <a:ext cx="19181954" cy="5102494"/>
              <a:chOff x="-986018" y="-4073"/>
              <a:chExt cx="11188776" cy="2976270"/>
            </a:xfrm>
          </p:grpSpPr>
          <p:sp>
            <p:nvSpPr>
              <p:cNvPr id="6" name="Freeform 6"/>
              <p:cNvSpPr/>
              <p:nvPr/>
            </p:nvSpPr>
            <p:spPr>
              <a:xfrm>
                <a:off x="-986018" y="-4073"/>
                <a:ext cx="11188776" cy="2976270"/>
              </a:xfrm>
              <a:custGeom>
                <a:avLst/>
                <a:gdLst/>
                <a:ahLst/>
                <a:cxnLst/>
                <a:rect l="l" t="t" r="r" b="b"/>
                <a:pathLst>
                  <a:path w="9035790" h="2976270">
                    <a:moveTo>
                      <a:pt x="8408013" y="2921792"/>
                    </a:moveTo>
                    <a:cubicBezTo>
                      <a:pt x="8408013" y="2921792"/>
                      <a:pt x="7677138" y="2976270"/>
                      <a:pt x="6479604" y="2973648"/>
                    </a:cubicBezTo>
                    <a:cubicBezTo>
                      <a:pt x="3433785" y="2971485"/>
                      <a:pt x="1057074" y="2963661"/>
                      <a:pt x="1057074" y="2963661"/>
                    </a:cubicBezTo>
                    <a:cubicBezTo>
                      <a:pt x="812932" y="2954827"/>
                      <a:pt x="449110" y="2933596"/>
                      <a:pt x="282371" y="2875419"/>
                    </a:cubicBezTo>
                    <a:cubicBezTo>
                      <a:pt x="4469" y="2778456"/>
                      <a:pt x="0" y="2605177"/>
                      <a:pt x="0" y="2094084"/>
                    </a:cubicBezTo>
                    <a:lnTo>
                      <a:pt x="0" y="2094065"/>
                    </a:lnTo>
                    <a:cubicBezTo>
                      <a:pt x="8536" y="491230"/>
                      <a:pt x="0" y="345608"/>
                      <a:pt x="77597" y="223930"/>
                    </a:cubicBezTo>
                    <a:cubicBezTo>
                      <a:pt x="217372" y="4759"/>
                      <a:pt x="519255" y="4073"/>
                      <a:pt x="937909" y="4073"/>
                    </a:cubicBezTo>
                    <a:cubicBezTo>
                      <a:pt x="937909" y="4073"/>
                      <a:pt x="2155789" y="15681"/>
                      <a:pt x="5356508" y="7673"/>
                    </a:cubicBezTo>
                    <a:cubicBezTo>
                      <a:pt x="7458211" y="0"/>
                      <a:pt x="8174944" y="6979"/>
                      <a:pt x="8174944" y="6979"/>
                    </a:cubicBezTo>
                    <a:cubicBezTo>
                      <a:pt x="8543251" y="14458"/>
                      <a:pt x="8681511" y="42638"/>
                      <a:pt x="8879252" y="165219"/>
                    </a:cubicBezTo>
                    <a:cubicBezTo>
                      <a:pt x="9030269" y="258836"/>
                      <a:pt x="9035790" y="476157"/>
                      <a:pt x="9026651" y="2094065"/>
                    </a:cubicBezTo>
                    <a:lnTo>
                      <a:pt x="9026651" y="2094084"/>
                    </a:lnTo>
                    <a:cubicBezTo>
                      <a:pt x="9026649" y="2723142"/>
                      <a:pt x="8983866" y="2871730"/>
                      <a:pt x="8408013" y="2921792"/>
                    </a:cubicBezTo>
                    <a:close/>
                  </a:path>
                </a:pathLst>
              </a:custGeom>
              <a:solidFill>
                <a:srgbClr val="F1EEE1"/>
              </a:solidFill>
            </p:spPr>
          </p:sp>
        </p:grpSp>
        <p:sp>
          <p:nvSpPr>
            <p:cNvPr id="7" name="TextBox 7"/>
            <p:cNvSpPr txBox="1"/>
            <p:nvPr/>
          </p:nvSpPr>
          <p:spPr>
            <a:xfrm>
              <a:off x="-1533957" y="1259147"/>
              <a:ext cx="18869026" cy="2997524"/>
            </a:xfrm>
            <a:prstGeom prst="rect">
              <a:avLst/>
            </a:prstGeom>
          </p:spPr>
          <p:txBody>
            <a:bodyPr wrap="square" lIns="0" tIns="0" rIns="0" bIns="0" rtlCol="0" anchor="t">
              <a:spAutoFit/>
            </a:bodyPr>
            <a:lstStyle/>
            <a:p>
              <a:pPr algn="ctr">
                <a:lnSpc>
                  <a:spcPct val="150000"/>
                </a:lnSpc>
              </a:pPr>
              <a:r>
                <a:rPr lang="en-US" sz="3000" b="1" dirty="0">
                  <a:solidFill>
                    <a:srgbClr val="FF0000"/>
                  </a:solidFill>
                  <a:latin typeface="Times New Roman" panose="02020603050405020304" pitchFamily="18" charset="0"/>
                  <a:cs typeface="Times New Roman" panose="02020603050405020304" pitchFamily="18" charset="0"/>
                </a:rPr>
                <a:t>BÀI 4: </a:t>
              </a:r>
              <a:r>
                <a:rPr lang="en-US" sz="3000" b="1" dirty="0">
                  <a:solidFill>
                    <a:srgbClr val="FF0000"/>
                  </a:solidFill>
                  <a:latin typeface="Times New Roman" panose="02020603050405020304" pitchFamily="18" charset="0"/>
                  <a:ea typeface="Calibri" panose="020F0502020204030204" pitchFamily="34" charset="0"/>
                </a:rPr>
                <a:t>BIỂU ĐỒ HÌNH QUẠT TRÒN</a:t>
              </a:r>
              <a:endParaRPr lang="en-US" sz="3000" b="1" dirty="0">
                <a:solidFill>
                  <a:srgbClr val="FF0000"/>
                </a:solidFill>
                <a:latin typeface="Times New Roman" panose="02020603050405020304" pitchFamily="18" charset="0"/>
                <a:cs typeface="Times New Roman" panose="02020603050405020304" pitchFamily="18" charset="0"/>
              </a:endParaRPr>
            </a:p>
            <a:p>
              <a:pPr algn="ctr">
                <a:lnSpc>
                  <a:spcPct val="150000"/>
                </a:lnSpc>
              </a:pPr>
              <a:r>
                <a:rPr lang="en-US" sz="3000" b="1" dirty="0" err="1">
                  <a:solidFill>
                    <a:srgbClr val="C00000"/>
                  </a:solidFill>
                  <a:latin typeface="Times New Roman" panose="02020603050405020304" pitchFamily="18" charset="0"/>
                  <a:cs typeface="Times New Roman" panose="02020603050405020304" pitchFamily="18" charset="0"/>
                </a:rPr>
                <a:t>Thời</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gian</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thực</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hiện</a:t>
              </a:r>
              <a:r>
                <a:rPr lang="en-US" sz="3000" b="1" dirty="0">
                  <a:solidFill>
                    <a:srgbClr val="C00000"/>
                  </a:solidFill>
                  <a:latin typeface="Times New Roman" panose="02020603050405020304" pitchFamily="18" charset="0"/>
                  <a:cs typeface="Times New Roman" panose="02020603050405020304" pitchFamily="18" charset="0"/>
                </a:rPr>
                <a:t>: 3 </a:t>
              </a:r>
              <a:r>
                <a:rPr lang="en-US" sz="3000" b="1" dirty="0" err="1">
                  <a:solidFill>
                    <a:srgbClr val="C00000"/>
                  </a:solidFill>
                  <a:latin typeface="Times New Roman" panose="02020603050405020304" pitchFamily="18" charset="0"/>
                  <a:cs typeface="Times New Roman" panose="02020603050405020304" pitchFamily="18" charset="0"/>
                </a:rPr>
                <a:t>tiết</a:t>
              </a:r>
              <a:endParaRPr lang="en-US" sz="3000" b="1" dirty="0">
                <a:solidFill>
                  <a:srgbClr val="C00000"/>
                </a:solidFill>
                <a:latin typeface="Times New Roman" panose="02020603050405020304" pitchFamily="18" charset="0"/>
                <a:cs typeface="Times New Roman" panose="02020603050405020304" pitchFamily="18" charset="0"/>
              </a:endParaRPr>
            </a:p>
          </p:txBody>
        </p:sp>
      </p:grpSp>
      <p:grpSp>
        <p:nvGrpSpPr>
          <p:cNvPr id="9" name="Group 9"/>
          <p:cNvGrpSpPr/>
          <p:nvPr/>
        </p:nvGrpSpPr>
        <p:grpSpPr>
          <a:xfrm>
            <a:off x="3797289" y="4105528"/>
            <a:ext cx="1549422" cy="471416"/>
            <a:chOff x="0" y="0"/>
            <a:chExt cx="3908453" cy="1189159"/>
          </a:xfrm>
        </p:grpSpPr>
        <p:sp>
          <p:nvSpPr>
            <p:cNvPr id="10" name="Freeform 10"/>
            <p:cNvSpPr/>
            <p:nvPr/>
          </p:nvSpPr>
          <p:spPr>
            <a:xfrm>
              <a:off x="0" y="-4073"/>
              <a:ext cx="3914844" cy="1195762"/>
            </a:xfrm>
            <a:custGeom>
              <a:avLst/>
              <a:gdLst/>
              <a:ahLst/>
              <a:cxnLst/>
              <a:rect l="l" t="t" r="r" b="b"/>
              <a:pathLst>
                <a:path w="3914844" h="1195762">
                  <a:moveTo>
                    <a:pt x="3287066" y="1141284"/>
                  </a:moveTo>
                  <a:cubicBezTo>
                    <a:pt x="3287066" y="1141284"/>
                    <a:pt x="2556191" y="1195762"/>
                    <a:pt x="2093607" y="1193141"/>
                  </a:cubicBezTo>
                  <a:cubicBezTo>
                    <a:pt x="1711880" y="1190978"/>
                    <a:pt x="1057074" y="1183154"/>
                    <a:pt x="1057074" y="1183154"/>
                  </a:cubicBezTo>
                  <a:cubicBezTo>
                    <a:pt x="812932" y="1174319"/>
                    <a:pt x="449110" y="1153089"/>
                    <a:pt x="282371" y="1094912"/>
                  </a:cubicBezTo>
                  <a:cubicBezTo>
                    <a:pt x="4469" y="997948"/>
                    <a:pt x="0" y="824670"/>
                    <a:pt x="0" y="628061"/>
                  </a:cubicBezTo>
                  <a:lnTo>
                    <a:pt x="0" y="628060"/>
                  </a:lnTo>
                  <a:cubicBezTo>
                    <a:pt x="8536" y="491230"/>
                    <a:pt x="0" y="345608"/>
                    <a:pt x="77597" y="223930"/>
                  </a:cubicBezTo>
                  <a:cubicBezTo>
                    <a:pt x="217372" y="4759"/>
                    <a:pt x="519255" y="4073"/>
                    <a:pt x="937909" y="4073"/>
                  </a:cubicBezTo>
                  <a:cubicBezTo>
                    <a:pt x="937909" y="4073"/>
                    <a:pt x="1551711" y="15681"/>
                    <a:pt x="1952851" y="7673"/>
                  </a:cubicBezTo>
                  <a:cubicBezTo>
                    <a:pt x="2337264" y="0"/>
                    <a:pt x="3053997" y="6979"/>
                    <a:pt x="3053997" y="6979"/>
                  </a:cubicBezTo>
                  <a:cubicBezTo>
                    <a:pt x="3422305" y="14458"/>
                    <a:pt x="3560564" y="42638"/>
                    <a:pt x="3758305" y="165219"/>
                  </a:cubicBezTo>
                  <a:cubicBezTo>
                    <a:pt x="3909321" y="258836"/>
                    <a:pt x="3914844" y="476157"/>
                    <a:pt x="3905703" y="628060"/>
                  </a:cubicBezTo>
                  <a:lnTo>
                    <a:pt x="3905703" y="628061"/>
                  </a:lnTo>
                  <a:cubicBezTo>
                    <a:pt x="3905702" y="942635"/>
                    <a:pt x="3862918" y="1091222"/>
                    <a:pt x="3287066" y="1141284"/>
                  </a:cubicBezTo>
                  <a:close/>
                </a:path>
              </a:pathLst>
            </a:custGeom>
            <a:solidFill>
              <a:srgbClr val="588D48"/>
            </a:solidFill>
          </p:spPr>
        </p:sp>
      </p:grpSp>
      <p:grpSp>
        <p:nvGrpSpPr>
          <p:cNvPr id="11" name="Group 11"/>
          <p:cNvGrpSpPr/>
          <p:nvPr/>
        </p:nvGrpSpPr>
        <p:grpSpPr>
          <a:xfrm>
            <a:off x="3964505" y="4232105"/>
            <a:ext cx="1214992" cy="218262"/>
            <a:chOff x="0" y="0"/>
            <a:chExt cx="3206648" cy="576044"/>
          </a:xfrm>
        </p:grpSpPr>
        <p:sp>
          <p:nvSpPr>
            <p:cNvPr id="12" name="Freeform 12"/>
            <p:cNvSpPr/>
            <p:nvPr/>
          </p:nvSpPr>
          <p:spPr>
            <a:xfrm>
              <a:off x="-32211" y="-26290"/>
              <a:ext cx="3246589" cy="625806"/>
            </a:xfrm>
            <a:custGeom>
              <a:avLst/>
              <a:gdLst/>
              <a:ahLst/>
              <a:cxnLst/>
              <a:rect l="l" t="t" r="r" b="b"/>
              <a:pathLst>
                <a:path w="3246589" h="625806">
                  <a:moveTo>
                    <a:pt x="3221929" y="372290"/>
                  </a:moveTo>
                  <a:cubicBezTo>
                    <a:pt x="3219533" y="381385"/>
                    <a:pt x="3215395" y="389662"/>
                    <a:pt x="3209165" y="396247"/>
                  </a:cubicBezTo>
                  <a:cubicBezTo>
                    <a:pt x="3170451" y="437149"/>
                    <a:pt x="3105205" y="456956"/>
                    <a:pt x="3054413" y="477309"/>
                  </a:cubicBezTo>
                  <a:cubicBezTo>
                    <a:pt x="2955171" y="517079"/>
                    <a:pt x="2855391" y="555140"/>
                    <a:pt x="2757555" y="598364"/>
                  </a:cubicBezTo>
                  <a:cubicBezTo>
                    <a:pt x="2695441" y="625806"/>
                    <a:pt x="2666851" y="502884"/>
                    <a:pt x="2722333" y="478373"/>
                  </a:cubicBezTo>
                  <a:cubicBezTo>
                    <a:pt x="2795616" y="445997"/>
                    <a:pt x="2869941" y="416381"/>
                    <a:pt x="2944388" y="386938"/>
                  </a:cubicBezTo>
                  <a:cubicBezTo>
                    <a:pt x="2549712" y="370924"/>
                    <a:pt x="2155799" y="338448"/>
                    <a:pt x="1712940" y="329642"/>
                  </a:cubicBezTo>
                  <a:cubicBezTo>
                    <a:pt x="1387138" y="324123"/>
                    <a:pt x="1090535" y="324318"/>
                    <a:pt x="842846" y="319859"/>
                  </a:cubicBezTo>
                  <a:cubicBezTo>
                    <a:pt x="595353" y="315407"/>
                    <a:pt x="347463" y="314557"/>
                    <a:pt x="100842" y="338580"/>
                  </a:cubicBezTo>
                  <a:cubicBezTo>
                    <a:pt x="28260" y="345652"/>
                    <a:pt x="0" y="250505"/>
                    <a:pt x="82406" y="242478"/>
                  </a:cubicBezTo>
                  <a:cubicBezTo>
                    <a:pt x="329029" y="218455"/>
                    <a:pt x="576918" y="219303"/>
                    <a:pt x="824409" y="223757"/>
                  </a:cubicBezTo>
                  <a:cubicBezTo>
                    <a:pt x="1072100" y="228212"/>
                    <a:pt x="1362884" y="228017"/>
                    <a:pt x="1688684" y="233540"/>
                  </a:cubicBezTo>
                  <a:cubicBezTo>
                    <a:pt x="2156977" y="242783"/>
                    <a:pt x="2570394" y="278144"/>
                    <a:pt x="2984754" y="293126"/>
                  </a:cubicBezTo>
                  <a:cubicBezTo>
                    <a:pt x="2971369" y="286471"/>
                    <a:pt x="2958359" y="279915"/>
                    <a:pt x="2946188" y="273294"/>
                  </a:cubicBezTo>
                  <a:cubicBezTo>
                    <a:pt x="2865255" y="229260"/>
                    <a:pt x="2782417" y="187395"/>
                    <a:pt x="2705252" y="136880"/>
                  </a:cubicBezTo>
                  <a:cubicBezTo>
                    <a:pt x="2648015" y="99413"/>
                    <a:pt x="2724465" y="0"/>
                    <a:pt x="2774637" y="32843"/>
                  </a:cubicBezTo>
                  <a:cubicBezTo>
                    <a:pt x="2856276" y="86284"/>
                    <a:pt x="2944140" y="130245"/>
                    <a:pt x="3029696" y="176945"/>
                  </a:cubicBezTo>
                  <a:cubicBezTo>
                    <a:pt x="3093793" y="211931"/>
                    <a:pt x="3177109" y="246121"/>
                    <a:pt x="3227515" y="300887"/>
                  </a:cubicBezTo>
                  <a:cubicBezTo>
                    <a:pt x="3246589" y="321611"/>
                    <a:pt x="3239477" y="350498"/>
                    <a:pt x="3221929" y="372290"/>
                  </a:cubicBezTo>
                  <a:close/>
                </a:path>
              </a:pathLst>
            </a:custGeom>
            <a:solidFill>
              <a:srgbClr val="000000"/>
            </a:solidFill>
          </p:spPr>
        </p:sp>
      </p:grpSp>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44140">
            <a:off x="694277" y="979735"/>
            <a:ext cx="468145" cy="671222"/>
          </a:xfrm>
          <a:prstGeom prst="rect">
            <a:avLst/>
          </a:prstGeom>
        </p:spPr>
      </p:pic>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93655">
            <a:off x="1748760" y="599467"/>
            <a:ext cx="468145" cy="671222"/>
          </a:xfrm>
          <a:prstGeom prst="rect">
            <a:avLst/>
          </a:prstGeom>
        </p:spPr>
      </p:pic>
      <p:sp>
        <p:nvSpPr>
          <p:cNvPr id="15" name="TextBox 14">
            <a:extLst>
              <a:ext uri="{FF2B5EF4-FFF2-40B4-BE49-F238E27FC236}">
                <a16:creationId xmlns:a16="http://schemas.microsoft.com/office/drawing/2014/main" id="{23281F12-B341-0D08-D176-95BC6061B10A}"/>
              </a:ext>
            </a:extLst>
          </p:cNvPr>
          <p:cNvSpPr txBox="1"/>
          <p:nvPr/>
        </p:nvSpPr>
        <p:spPr>
          <a:xfrm>
            <a:off x="3507708" y="4641433"/>
            <a:ext cx="2265745"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TIẾT 1</a:t>
            </a:r>
          </a:p>
        </p:txBody>
      </p:sp>
    </p:spTree>
    <p:extLst>
      <p:ext uri="{BB962C8B-B14F-4D97-AF65-F5344CB8AC3E}">
        <p14:creationId xmlns:p14="http://schemas.microsoft.com/office/powerpoint/2010/main" val="3796586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44"/>
          <p:cNvSpPr txBox="1">
            <a:spLocks noGrp="1"/>
          </p:cNvSpPr>
          <p:nvPr>
            <p:ph type="subTitle" idx="1"/>
          </p:nvPr>
        </p:nvSpPr>
        <p:spPr>
          <a:xfrm>
            <a:off x="170334" y="622361"/>
            <a:ext cx="7596316" cy="123364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2800" dirty="0">
                <a:latin typeface="+mj-lt"/>
              </a:rPr>
              <a:t>   </a:t>
            </a:r>
            <a:r>
              <a:rPr lang="vi-VN" sz="2800" dirty="0">
                <a:solidFill>
                  <a:schemeClr val="bg2">
                    <a:lumMod val="10000"/>
                  </a:schemeClr>
                </a:solidFill>
                <a:latin typeface="+mj-lt"/>
              </a:rPr>
              <a:t>Các thành phần của một chai nước ép hoa quả (tính theo tỉ số phần trăm) như sau: việt quất; 60%; táo: 30%; mật ong: 10%. ( Hình 24)</a:t>
            </a:r>
          </a:p>
          <a:p>
            <a:pPr marL="0" lvl="0" indent="0" algn="l" rtl="0">
              <a:spcBef>
                <a:spcPts val="0"/>
              </a:spcBef>
              <a:spcAft>
                <a:spcPts val="0"/>
              </a:spcAft>
              <a:buNone/>
            </a:pPr>
            <a:r>
              <a:rPr lang="vi-VN" sz="2800" dirty="0">
                <a:solidFill>
                  <a:schemeClr val="bg2">
                    <a:lumMod val="10000"/>
                  </a:schemeClr>
                </a:solidFill>
                <a:latin typeface="+mj-lt"/>
              </a:rPr>
              <a:t>  Trong các hình 24a, 24b, 24c, 24d ta có thể biểu diễn các số liệu đã cho trên hình nào để nhận được biểu đồ hình quạt tròn thống kê các thành phần của chai nước ép hoa quả trên.</a:t>
            </a:r>
          </a:p>
          <a:p>
            <a:pPr marL="0" lvl="0" indent="0" algn="l" rtl="0">
              <a:spcBef>
                <a:spcPts val="0"/>
              </a:spcBef>
              <a:spcAft>
                <a:spcPts val="0"/>
              </a:spcAft>
              <a:buNone/>
            </a:pPr>
            <a:endParaRPr lang="vi-VN" dirty="0"/>
          </a:p>
          <a:p>
            <a:pPr marL="0" lvl="0" indent="0" algn="l" rtl="0">
              <a:spcBef>
                <a:spcPts val="0"/>
              </a:spcBef>
              <a:spcAft>
                <a:spcPts val="0"/>
              </a:spcAft>
              <a:buNone/>
            </a:pPr>
            <a:endParaRPr lang="vi-VN" dirty="0"/>
          </a:p>
          <a:p>
            <a:pPr marL="0" lvl="0" indent="0" algn="l" rtl="0">
              <a:spcBef>
                <a:spcPts val="0"/>
              </a:spcBef>
              <a:spcAft>
                <a:spcPts val="0"/>
              </a:spcAft>
              <a:buNone/>
            </a:pPr>
            <a:endParaRPr lang="vi-VN" dirty="0"/>
          </a:p>
        </p:txBody>
      </p:sp>
      <p:grpSp>
        <p:nvGrpSpPr>
          <p:cNvPr id="703" name="Google Shape;703;p44"/>
          <p:cNvGrpSpPr/>
          <p:nvPr/>
        </p:nvGrpSpPr>
        <p:grpSpPr>
          <a:xfrm rot="-1464382">
            <a:off x="8430209" y="1629414"/>
            <a:ext cx="825540" cy="309244"/>
            <a:chOff x="5553275" y="2092625"/>
            <a:chExt cx="387150" cy="145025"/>
          </a:xfrm>
        </p:grpSpPr>
        <p:sp>
          <p:nvSpPr>
            <p:cNvPr id="704" name="Google Shape;704;p44"/>
            <p:cNvSpPr/>
            <p:nvPr/>
          </p:nvSpPr>
          <p:spPr>
            <a:xfrm>
              <a:off x="5556825" y="2122250"/>
              <a:ext cx="312975" cy="75675"/>
            </a:xfrm>
            <a:custGeom>
              <a:avLst/>
              <a:gdLst/>
              <a:ahLst/>
              <a:cxnLst/>
              <a:rect l="l" t="t" r="r" b="b"/>
              <a:pathLst>
                <a:path w="12519" h="3027" extrusionOk="0">
                  <a:moveTo>
                    <a:pt x="11085" y="0"/>
                  </a:moveTo>
                  <a:cubicBezTo>
                    <a:pt x="11027" y="0"/>
                    <a:pt x="10968" y="4"/>
                    <a:pt x="10908" y="10"/>
                  </a:cubicBezTo>
                  <a:lnTo>
                    <a:pt x="1295" y="1194"/>
                  </a:lnTo>
                  <a:cubicBezTo>
                    <a:pt x="553" y="1288"/>
                    <a:pt x="1" y="1873"/>
                    <a:pt x="79" y="2488"/>
                  </a:cubicBezTo>
                  <a:lnTo>
                    <a:pt x="111" y="2757"/>
                  </a:lnTo>
                  <a:cubicBezTo>
                    <a:pt x="127" y="2788"/>
                    <a:pt x="127" y="2804"/>
                    <a:pt x="127" y="2820"/>
                  </a:cubicBezTo>
                  <a:cubicBezTo>
                    <a:pt x="134" y="2817"/>
                    <a:pt x="140" y="2816"/>
                    <a:pt x="146" y="2816"/>
                  </a:cubicBezTo>
                  <a:cubicBezTo>
                    <a:pt x="184" y="2816"/>
                    <a:pt x="215" y="2851"/>
                    <a:pt x="269" y="2851"/>
                  </a:cubicBezTo>
                  <a:lnTo>
                    <a:pt x="269" y="2757"/>
                  </a:lnTo>
                  <a:lnTo>
                    <a:pt x="237" y="2504"/>
                  </a:lnTo>
                  <a:cubicBezTo>
                    <a:pt x="158" y="1936"/>
                    <a:pt x="632" y="1383"/>
                    <a:pt x="1311" y="1304"/>
                  </a:cubicBezTo>
                  <a:lnTo>
                    <a:pt x="10908" y="120"/>
                  </a:lnTo>
                  <a:cubicBezTo>
                    <a:pt x="10968" y="113"/>
                    <a:pt x="11028" y="110"/>
                    <a:pt x="11087" y="110"/>
                  </a:cubicBezTo>
                  <a:cubicBezTo>
                    <a:pt x="11692" y="110"/>
                    <a:pt x="12208" y="471"/>
                    <a:pt x="12266" y="989"/>
                  </a:cubicBezTo>
                  <a:lnTo>
                    <a:pt x="12297" y="1257"/>
                  </a:lnTo>
                  <a:cubicBezTo>
                    <a:pt x="12376" y="1825"/>
                    <a:pt x="11871" y="2346"/>
                    <a:pt x="11192" y="2425"/>
                  </a:cubicBezTo>
                  <a:lnTo>
                    <a:pt x="7183" y="2914"/>
                  </a:lnTo>
                  <a:cubicBezTo>
                    <a:pt x="7094" y="2929"/>
                    <a:pt x="7102" y="3026"/>
                    <a:pt x="7168" y="3026"/>
                  </a:cubicBezTo>
                  <a:cubicBezTo>
                    <a:pt x="7173" y="3026"/>
                    <a:pt x="7178" y="3026"/>
                    <a:pt x="7183" y="3025"/>
                  </a:cubicBezTo>
                  <a:lnTo>
                    <a:pt x="11224" y="2536"/>
                  </a:lnTo>
                  <a:cubicBezTo>
                    <a:pt x="11966" y="2441"/>
                    <a:pt x="12518" y="1857"/>
                    <a:pt x="12439" y="1241"/>
                  </a:cubicBezTo>
                  <a:lnTo>
                    <a:pt x="12408" y="973"/>
                  </a:lnTo>
                  <a:cubicBezTo>
                    <a:pt x="12335" y="406"/>
                    <a:pt x="11755" y="0"/>
                    <a:pt x="110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4"/>
            <p:cNvSpPr/>
            <p:nvPr/>
          </p:nvSpPr>
          <p:spPr>
            <a:xfrm>
              <a:off x="5554850" y="2120500"/>
              <a:ext cx="316525" cy="79425"/>
            </a:xfrm>
            <a:custGeom>
              <a:avLst/>
              <a:gdLst/>
              <a:ahLst/>
              <a:cxnLst/>
              <a:rect l="l" t="t" r="r" b="b"/>
              <a:pathLst>
                <a:path w="12661" h="3177" extrusionOk="0">
                  <a:moveTo>
                    <a:pt x="11200" y="1"/>
                  </a:moveTo>
                  <a:cubicBezTo>
                    <a:pt x="11125" y="1"/>
                    <a:pt x="11049" y="6"/>
                    <a:pt x="10971" y="17"/>
                  </a:cubicBezTo>
                  <a:lnTo>
                    <a:pt x="1374" y="1201"/>
                  </a:lnTo>
                  <a:cubicBezTo>
                    <a:pt x="569" y="1295"/>
                    <a:pt x="1" y="1911"/>
                    <a:pt x="80" y="2574"/>
                  </a:cubicBezTo>
                  <a:lnTo>
                    <a:pt x="111" y="2842"/>
                  </a:lnTo>
                  <a:cubicBezTo>
                    <a:pt x="111" y="2858"/>
                    <a:pt x="127" y="2890"/>
                    <a:pt x="127" y="2905"/>
                  </a:cubicBezTo>
                  <a:cubicBezTo>
                    <a:pt x="127" y="2921"/>
                    <a:pt x="143" y="2937"/>
                    <a:pt x="158" y="2953"/>
                  </a:cubicBezTo>
                  <a:cubicBezTo>
                    <a:pt x="174" y="2969"/>
                    <a:pt x="206" y="2969"/>
                    <a:pt x="222" y="2969"/>
                  </a:cubicBezTo>
                  <a:lnTo>
                    <a:pt x="253" y="2969"/>
                  </a:lnTo>
                  <a:cubicBezTo>
                    <a:pt x="269" y="2984"/>
                    <a:pt x="285" y="2984"/>
                    <a:pt x="316" y="2984"/>
                  </a:cubicBezTo>
                  <a:cubicBezTo>
                    <a:pt x="316" y="2992"/>
                    <a:pt x="320" y="2996"/>
                    <a:pt x="326" y="2996"/>
                  </a:cubicBezTo>
                  <a:cubicBezTo>
                    <a:pt x="332" y="2996"/>
                    <a:pt x="340" y="2992"/>
                    <a:pt x="348" y="2984"/>
                  </a:cubicBezTo>
                  <a:cubicBezTo>
                    <a:pt x="395" y="2984"/>
                    <a:pt x="427" y="2937"/>
                    <a:pt x="411" y="2905"/>
                  </a:cubicBezTo>
                  <a:lnTo>
                    <a:pt x="411" y="2874"/>
                  </a:lnTo>
                  <a:cubicBezTo>
                    <a:pt x="411" y="2858"/>
                    <a:pt x="411" y="2827"/>
                    <a:pt x="411" y="2811"/>
                  </a:cubicBezTo>
                  <a:lnTo>
                    <a:pt x="379" y="2558"/>
                  </a:lnTo>
                  <a:cubicBezTo>
                    <a:pt x="316" y="2021"/>
                    <a:pt x="774" y="1532"/>
                    <a:pt x="1390" y="1453"/>
                  </a:cubicBezTo>
                  <a:lnTo>
                    <a:pt x="11003" y="269"/>
                  </a:lnTo>
                  <a:cubicBezTo>
                    <a:pt x="11061" y="262"/>
                    <a:pt x="11119" y="259"/>
                    <a:pt x="11175" y="259"/>
                  </a:cubicBezTo>
                  <a:cubicBezTo>
                    <a:pt x="11735" y="259"/>
                    <a:pt x="12208" y="601"/>
                    <a:pt x="12266" y="1074"/>
                  </a:cubicBezTo>
                  <a:lnTo>
                    <a:pt x="12297" y="1343"/>
                  </a:lnTo>
                  <a:cubicBezTo>
                    <a:pt x="12361" y="1864"/>
                    <a:pt x="11903" y="2337"/>
                    <a:pt x="11271" y="2416"/>
                  </a:cubicBezTo>
                  <a:lnTo>
                    <a:pt x="7246" y="2921"/>
                  </a:lnTo>
                  <a:cubicBezTo>
                    <a:pt x="7215" y="2921"/>
                    <a:pt x="7167" y="2937"/>
                    <a:pt x="7136" y="2969"/>
                  </a:cubicBezTo>
                  <a:cubicBezTo>
                    <a:pt x="7120" y="3000"/>
                    <a:pt x="7104" y="3032"/>
                    <a:pt x="7120" y="3063"/>
                  </a:cubicBezTo>
                  <a:cubicBezTo>
                    <a:pt x="7120" y="3132"/>
                    <a:pt x="7180" y="3177"/>
                    <a:pt x="7237" y="3177"/>
                  </a:cubicBezTo>
                  <a:cubicBezTo>
                    <a:pt x="7245" y="3177"/>
                    <a:pt x="7254" y="3176"/>
                    <a:pt x="7262" y="3174"/>
                  </a:cubicBezTo>
                  <a:lnTo>
                    <a:pt x="11303" y="2684"/>
                  </a:lnTo>
                  <a:cubicBezTo>
                    <a:pt x="12092" y="2590"/>
                    <a:pt x="12660" y="1974"/>
                    <a:pt x="12582" y="1311"/>
                  </a:cubicBezTo>
                  <a:lnTo>
                    <a:pt x="12550" y="1043"/>
                  </a:lnTo>
                  <a:cubicBezTo>
                    <a:pt x="12479" y="445"/>
                    <a:pt x="11894" y="1"/>
                    <a:pt x="112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4"/>
            <p:cNvSpPr/>
            <p:nvPr/>
          </p:nvSpPr>
          <p:spPr>
            <a:xfrm>
              <a:off x="5555650" y="2120600"/>
              <a:ext cx="315725" cy="80050"/>
            </a:xfrm>
            <a:custGeom>
              <a:avLst/>
              <a:gdLst/>
              <a:ahLst/>
              <a:cxnLst/>
              <a:rect l="l" t="t" r="r" b="b"/>
              <a:pathLst>
                <a:path w="12629" h="3202" extrusionOk="0">
                  <a:moveTo>
                    <a:pt x="11146" y="0"/>
                  </a:moveTo>
                  <a:cubicBezTo>
                    <a:pt x="11078" y="0"/>
                    <a:pt x="11009" y="4"/>
                    <a:pt x="10939" y="13"/>
                  </a:cubicBezTo>
                  <a:lnTo>
                    <a:pt x="1326" y="1197"/>
                  </a:lnTo>
                  <a:cubicBezTo>
                    <a:pt x="537" y="1291"/>
                    <a:pt x="0" y="1891"/>
                    <a:pt x="79" y="2554"/>
                  </a:cubicBezTo>
                  <a:lnTo>
                    <a:pt x="174" y="3201"/>
                  </a:lnTo>
                  <a:cubicBezTo>
                    <a:pt x="213" y="3186"/>
                    <a:pt x="253" y="3178"/>
                    <a:pt x="292" y="3178"/>
                  </a:cubicBezTo>
                  <a:cubicBezTo>
                    <a:pt x="332" y="3178"/>
                    <a:pt x="371" y="3186"/>
                    <a:pt x="411" y="3201"/>
                  </a:cubicBezTo>
                  <a:lnTo>
                    <a:pt x="347" y="2633"/>
                  </a:lnTo>
                  <a:cubicBezTo>
                    <a:pt x="284" y="2096"/>
                    <a:pt x="742" y="1528"/>
                    <a:pt x="1358" y="1449"/>
                  </a:cubicBezTo>
                  <a:lnTo>
                    <a:pt x="10971" y="265"/>
                  </a:lnTo>
                  <a:cubicBezTo>
                    <a:pt x="11029" y="258"/>
                    <a:pt x="11087" y="255"/>
                    <a:pt x="11143" y="255"/>
                  </a:cubicBezTo>
                  <a:cubicBezTo>
                    <a:pt x="11703" y="255"/>
                    <a:pt x="12176" y="597"/>
                    <a:pt x="12234" y="1070"/>
                  </a:cubicBezTo>
                  <a:lnTo>
                    <a:pt x="12265" y="1339"/>
                  </a:lnTo>
                  <a:cubicBezTo>
                    <a:pt x="12329" y="1860"/>
                    <a:pt x="11871" y="2333"/>
                    <a:pt x="11239" y="2412"/>
                  </a:cubicBezTo>
                  <a:lnTo>
                    <a:pt x="7214" y="2917"/>
                  </a:lnTo>
                  <a:cubicBezTo>
                    <a:pt x="7183" y="2917"/>
                    <a:pt x="7135" y="2933"/>
                    <a:pt x="7119" y="2965"/>
                  </a:cubicBezTo>
                  <a:cubicBezTo>
                    <a:pt x="7088" y="2996"/>
                    <a:pt x="7072" y="3028"/>
                    <a:pt x="7088" y="3059"/>
                  </a:cubicBezTo>
                  <a:cubicBezTo>
                    <a:pt x="7088" y="3130"/>
                    <a:pt x="7138" y="3188"/>
                    <a:pt x="7206" y="3188"/>
                  </a:cubicBezTo>
                  <a:cubicBezTo>
                    <a:pt x="7214" y="3188"/>
                    <a:pt x="7222" y="3187"/>
                    <a:pt x="7230" y="3186"/>
                  </a:cubicBezTo>
                  <a:lnTo>
                    <a:pt x="11271" y="2696"/>
                  </a:lnTo>
                  <a:cubicBezTo>
                    <a:pt x="12060" y="2602"/>
                    <a:pt x="12628" y="1970"/>
                    <a:pt x="12550" y="1307"/>
                  </a:cubicBezTo>
                  <a:lnTo>
                    <a:pt x="12518" y="1039"/>
                  </a:lnTo>
                  <a:cubicBezTo>
                    <a:pt x="12446" y="434"/>
                    <a:pt x="11849" y="0"/>
                    <a:pt x="11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4"/>
            <p:cNvSpPr/>
            <p:nvPr/>
          </p:nvSpPr>
          <p:spPr>
            <a:xfrm>
              <a:off x="5553275" y="2118650"/>
              <a:ext cx="320475" cy="83975"/>
            </a:xfrm>
            <a:custGeom>
              <a:avLst/>
              <a:gdLst/>
              <a:ahLst/>
              <a:cxnLst/>
              <a:rect l="l" t="t" r="r" b="b"/>
              <a:pathLst>
                <a:path w="12819" h="3359" extrusionOk="0">
                  <a:moveTo>
                    <a:pt x="11241" y="141"/>
                  </a:moveTo>
                  <a:cubicBezTo>
                    <a:pt x="11898" y="141"/>
                    <a:pt x="12462" y="544"/>
                    <a:pt x="12534" y="1117"/>
                  </a:cubicBezTo>
                  <a:lnTo>
                    <a:pt x="12566" y="1385"/>
                  </a:lnTo>
                  <a:cubicBezTo>
                    <a:pt x="12645" y="2001"/>
                    <a:pt x="12092" y="2585"/>
                    <a:pt x="11350" y="2680"/>
                  </a:cubicBezTo>
                  <a:lnTo>
                    <a:pt x="7309" y="3169"/>
                  </a:lnTo>
                  <a:cubicBezTo>
                    <a:pt x="7262" y="3169"/>
                    <a:pt x="7230" y="3122"/>
                    <a:pt x="7262" y="3090"/>
                  </a:cubicBezTo>
                  <a:cubicBezTo>
                    <a:pt x="7278" y="3074"/>
                    <a:pt x="7293" y="3058"/>
                    <a:pt x="7309" y="3058"/>
                  </a:cubicBezTo>
                  <a:lnTo>
                    <a:pt x="11334" y="2569"/>
                  </a:lnTo>
                  <a:cubicBezTo>
                    <a:pt x="12013" y="2474"/>
                    <a:pt x="12502" y="1953"/>
                    <a:pt x="12439" y="1401"/>
                  </a:cubicBezTo>
                  <a:lnTo>
                    <a:pt x="12408" y="1133"/>
                  </a:lnTo>
                  <a:cubicBezTo>
                    <a:pt x="12336" y="613"/>
                    <a:pt x="11828" y="239"/>
                    <a:pt x="11223" y="239"/>
                  </a:cubicBezTo>
                  <a:cubicBezTo>
                    <a:pt x="11166" y="239"/>
                    <a:pt x="11108" y="242"/>
                    <a:pt x="11050" y="249"/>
                  </a:cubicBezTo>
                  <a:lnTo>
                    <a:pt x="1437" y="1432"/>
                  </a:lnTo>
                  <a:cubicBezTo>
                    <a:pt x="790" y="1527"/>
                    <a:pt x="285" y="2111"/>
                    <a:pt x="364" y="2711"/>
                  </a:cubicBezTo>
                  <a:lnTo>
                    <a:pt x="411" y="3169"/>
                  </a:lnTo>
                  <a:lnTo>
                    <a:pt x="316" y="3169"/>
                  </a:lnTo>
                  <a:lnTo>
                    <a:pt x="237" y="2601"/>
                  </a:lnTo>
                  <a:cubicBezTo>
                    <a:pt x="174" y="1985"/>
                    <a:pt x="679" y="1417"/>
                    <a:pt x="1421" y="1338"/>
                  </a:cubicBezTo>
                  <a:lnTo>
                    <a:pt x="11034" y="154"/>
                  </a:lnTo>
                  <a:cubicBezTo>
                    <a:pt x="11104" y="145"/>
                    <a:pt x="11173" y="141"/>
                    <a:pt x="11241" y="141"/>
                  </a:cubicBezTo>
                  <a:close/>
                  <a:moveTo>
                    <a:pt x="11225" y="0"/>
                  </a:moveTo>
                  <a:cubicBezTo>
                    <a:pt x="11157" y="0"/>
                    <a:pt x="11088" y="4"/>
                    <a:pt x="11019" y="12"/>
                  </a:cubicBezTo>
                  <a:lnTo>
                    <a:pt x="1405" y="1196"/>
                  </a:lnTo>
                  <a:cubicBezTo>
                    <a:pt x="585" y="1306"/>
                    <a:pt x="1" y="1938"/>
                    <a:pt x="95" y="2648"/>
                  </a:cubicBezTo>
                  <a:lnTo>
                    <a:pt x="190" y="3295"/>
                  </a:lnTo>
                  <a:cubicBezTo>
                    <a:pt x="190" y="3327"/>
                    <a:pt x="206" y="3342"/>
                    <a:pt x="221" y="3358"/>
                  </a:cubicBezTo>
                  <a:lnTo>
                    <a:pt x="285" y="3358"/>
                  </a:lnTo>
                  <a:cubicBezTo>
                    <a:pt x="316" y="3342"/>
                    <a:pt x="348" y="3335"/>
                    <a:pt x="377" y="3335"/>
                  </a:cubicBezTo>
                  <a:cubicBezTo>
                    <a:pt x="407" y="3335"/>
                    <a:pt x="435" y="3342"/>
                    <a:pt x="458" y="3358"/>
                  </a:cubicBezTo>
                  <a:cubicBezTo>
                    <a:pt x="490" y="3358"/>
                    <a:pt x="521" y="3358"/>
                    <a:pt x="537" y="3342"/>
                  </a:cubicBezTo>
                  <a:cubicBezTo>
                    <a:pt x="569" y="3327"/>
                    <a:pt x="585" y="3295"/>
                    <a:pt x="569" y="3264"/>
                  </a:cubicBezTo>
                  <a:lnTo>
                    <a:pt x="521" y="2695"/>
                  </a:lnTo>
                  <a:cubicBezTo>
                    <a:pt x="458" y="2190"/>
                    <a:pt x="900" y="1669"/>
                    <a:pt x="1453" y="1606"/>
                  </a:cubicBezTo>
                  <a:lnTo>
                    <a:pt x="11066" y="422"/>
                  </a:lnTo>
                  <a:cubicBezTo>
                    <a:pt x="11126" y="414"/>
                    <a:pt x="11185" y="411"/>
                    <a:pt x="11243" y="411"/>
                  </a:cubicBezTo>
                  <a:cubicBezTo>
                    <a:pt x="11768" y="411"/>
                    <a:pt x="12207" y="722"/>
                    <a:pt x="12250" y="1148"/>
                  </a:cubicBezTo>
                  <a:lnTo>
                    <a:pt x="12281" y="1417"/>
                  </a:lnTo>
                  <a:cubicBezTo>
                    <a:pt x="12345" y="1890"/>
                    <a:pt x="11918" y="2348"/>
                    <a:pt x="11319" y="2411"/>
                  </a:cubicBezTo>
                  <a:lnTo>
                    <a:pt x="7309" y="2916"/>
                  </a:lnTo>
                  <a:cubicBezTo>
                    <a:pt x="7246" y="2916"/>
                    <a:pt x="7183" y="2948"/>
                    <a:pt x="7151" y="2995"/>
                  </a:cubicBezTo>
                  <a:cubicBezTo>
                    <a:pt x="7104" y="3043"/>
                    <a:pt x="7088" y="3090"/>
                    <a:pt x="7104" y="3153"/>
                  </a:cubicBezTo>
                  <a:cubicBezTo>
                    <a:pt x="7118" y="3254"/>
                    <a:pt x="7199" y="3329"/>
                    <a:pt x="7309" y="3329"/>
                  </a:cubicBezTo>
                  <a:cubicBezTo>
                    <a:pt x="7319" y="3329"/>
                    <a:pt x="7330" y="3328"/>
                    <a:pt x="7341" y="3327"/>
                  </a:cubicBezTo>
                  <a:lnTo>
                    <a:pt x="11366" y="2837"/>
                  </a:lnTo>
                  <a:cubicBezTo>
                    <a:pt x="12203" y="2727"/>
                    <a:pt x="12818" y="2080"/>
                    <a:pt x="12723" y="1385"/>
                  </a:cubicBezTo>
                  <a:lnTo>
                    <a:pt x="12692" y="1117"/>
                  </a:lnTo>
                  <a:cubicBezTo>
                    <a:pt x="12605" y="466"/>
                    <a:pt x="11974" y="0"/>
                    <a:pt x="11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4"/>
            <p:cNvSpPr/>
            <p:nvPr/>
          </p:nvSpPr>
          <p:spPr>
            <a:xfrm>
              <a:off x="5558000" y="2094575"/>
              <a:ext cx="380450" cy="141425"/>
            </a:xfrm>
            <a:custGeom>
              <a:avLst/>
              <a:gdLst/>
              <a:ahLst/>
              <a:cxnLst/>
              <a:rect l="l" t="t" r="r" b="b"/>
              <a:pathLst>
                <a:path w="15218" h="5657" extrusionOk="0">
                  <a:moveTo>
                    <a:pt x="13318" y="1"/>
                  </a:moveTo>
                  <a:cubicBezTo>
                    <a:pt x="13257" y="1"/>
                    <a:pt x="13196" y="5"/>
                    <a:pt x="13134" y="12"/>
                  </a:cubicBezTo>
                  <a:lnTo>
                    <a:pt x="5999" y="880"/>
                  </a:lnTo>
                  <a:cubicBezTo>
                    <a:pt x="5920" y="896"/>
                    <a:pt x="5889" y="959"/>
                    <a:pt x="5889" y="1038"/>
                  </a:cubicBezTo>
                  <a:cubicBezTo>
                    <a:pt x="5905" y="1085"/>
                    <a:pt x="5952" y="1133"/>
                    <a:pt x="6015" y="1133"/>
                  </a:cubicBezTo>
                  <a:lnTo>
                    <a:pt x="13166" y="264"/>
                  </a:lnTo>
                  <a:cubicBezTo>
                    <a:pt x="13220" y="258"/>
                    <a:pt x="13273" y="255"/>
                    <a:pt x="13326" y="255"/>
                  </a:cubicBezTo>
                  <a:cubicBezTo>
                    <a:pt x="14065" y="255"/>
                    <a:pt x="14704" y="860"/>
                    <a:pt x="14808" y="1685"/>
                  </a:cubicBezTo>
                  <a:lnTo>
                    <a:pt x="14855" y="2127"/>
                  </a:lnTo>
                  <a:cubicBezTo>
                    <a:pt x="14965" y="3011"/>
                    <a:pt x="14413" y="3816"/>
                    <a:pt x="13624" y="3911"/>
                  </a:cubicBezTo>
                  <a:lnTo>
                    <a:pt x="1579" y="5395"/>
                  </a:lnTo>
                  <a:cubicBezTo>
                    <a:pt x="1536" y="5400"/>
                    <a:pt x="1493" y="5402"/>
                    <a:pt x="1450" y="5402"/>
                  </a:cubicBezTo>
                  <a:cubicBezTo>
                    <a:pt x="823" y="5402"/>
                    <a:pt x="373" y="4857"/>
                    <a:pt x="269" y="3911"/>
                  </a:cubicBezTo>
                  <a:lnTo>
                    <a:pt x="222" y="3595"/>
                  </a:lnTo>
                  <a:cubicBezTo>
                    <a:pt x="222" y="3579"/>
                    <a:pt x="206" y="3564"/>
                    <a:pt x="206" y="3564"/>
                  </a:cubicBezTo>
                  <a:lnTo>
                    <a:pt x="175" y="3564"/>
                  </a:lnTo>
                  <a:cubicBezTo>
                    <a:pt x="127" y="3579"/>
                    <a:pt x="80" y="3595"/>
                    <a:pt x="32" y="3595"/>
                  </a:cubicBezTo>
                  <a:cubicBezTo>
                    <a:pt x="27" y="3590"/>
                    <a:pt x="22" y="3588"/>
                    <a:pt x="17" y="3588"/>
                  </a:cubicBezTo>
                  <a:cubicBezTo>
                    <a:pt x="8" y="3588"/>
                    <a:pt x="1" y="3595"/>
                    <a:pt x="1" y="3595"/>
                  </a:cubicBezTo>
                  <a:cubicBezTo>
                    <a:pt x="1" y="3611"/>
                    <a:pt x="1" y="3627"/>
                    <a:pt x="1" y="3627"/>
                  </a:cubicBezTo>
                  <a:lnTo>
                    <a:pt x="48" y="3942"/>
                  </a:lnTo>
                  <a:cubicBezTo>
                    <a:pt x="166" y="5020"/>
                    <a:pt x="713" y="5656"/>
                    <a:pt x="1468" y="5656"/>
                  </a:cubicBezTo>
                  <a:cubicBezTo>
                    <a:pt x="1520" y="5656"/>
                    <a:pt x="1573" y="5653"/>
                    <a:pt x="1627" y="5647"/>
                  </a:cubicBezTo>
                  <a:lnTo>
                    <a:pt x="13655" y="4163"/>
                  </a:lnTo>
                  <a:cubicBezTo>
                    <a:pt x="14571" y="4053"/>
                    <a:pt x="15218" y="3122"/>
                    <a:pt x="15092" y="2096"/>
                  </a:cubicBezTo>
                  <a:lnTo>
                    <a:pt x="15044" y="1669"/>
                  </a:lnTo>
                  <a:cubicBezTo>
                    <a:pt x="14926" y="711"/>
                    <a:pt x="14175" y="1"/>
                    <a:pt x="13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4"/>
            <p:cNvSpPr/>
            <p:nvPr/>
          </p:nvSpPr>
          <p:spPr>
            <a:xfrm>
              <a:off x="5555650" y="2092625"/>
              <a:ext cx="384775" cy="145025"/>
            </a:xfrm>
            <a:custGeom>
              <a:avLst/>
              <a:gdLst/>
              <a:ahLst/>
              <a:cxnLst/>
              <a:rect l="l" t="t" r="r" b="b"/>
              <a:pathLst>
                <a:path w="15391" h="5801" extrusionOk="0">
                  <a:moveTo>
                    <a:pt x="13464" y="170"/>
                  </a:moveTo>
                  <a:cubicBezTo>
                    <a:pt x="14264" y="170"/>
                    <a:pt x="14959" y="846"/>
                    <a:pt x="15075" y="1763"/>
                  </a:cubicBezTo>
                  <a:lnTo>
                    <a:pt x="15123" y="2189"/>
                  </a:lnTo>
                  <a:cubicBezTo>
                    <a:pt x="15233" y="3184"/>
                    <a:pt x="14617" y="4052"/>
                    <a:pt x="13733" y="4163"/>
                  </a:cubicBezTo>
                  <a:lnTo>
                    <a:pt x="1705" y="5646"/>
                  </a:lnTo>
                  <a:cubicBezTo>
                    <a:pt x="1653" y="5653"/>
                    <a:pt x="1602" y="5656"/>
                    <a:pt x="1551" y="5656"/>
                  </a:cubicBezTo>
                  <a:cubicBezTo>
                    <a:pt x="841" y="5656"/>
                    <a:pt x="323" y="5038"/>
                    <a:pt x="205" y="4020"/>
                  </a:cubicBezTo>
                  <a:lnTo>
                    <a:pt x="174" y="3736"/>
                  </a:lnTo>
                  <a:lnTo>
                    <a:pt x="253" y="3736"/>
                  </a:lnTo>
                  <a:lnTo>
                    <a:pt x="284" y="4005"/>
                  </a:lnTo>
                  <a:cubicBezTo>
                    <a:pt x="403" y="4997"/>
                    <a:pt x="869" y="5559"/>
                    <a:pt x="1552" y="5559"/>
                  </a:cubicBezTo>
                  <a:cubicBezTo>
                    <a:pt x="1597" y="5559"/>
                    <a:pt x="1643" y="5556"/>
                    <a:pt x="1689" y="5552"/>
                  </a:cubicBezTo>
                  <a:lnTo>
                    <a:pt x="13733" y="4068"/>
                  </a:lnTo>
                  <a:cubicBezTo>
                    <a:pt x="14554" y="3973"/>
                    <a:pt x="15154" y="3121"/>
                    <a:pt x="15028" y="2205"/>
                  </a:cubicBezTo>
                  <a:lnTo>
                    <a:pt x="14980" y="1763"/>
                  </a:lnTo>
                  <a:cubicBezTo>
                    <a:pt x="14877" y="891"/>
                    <a:pt x="14192" y="255"/>
                    <a:pt x="13419" y="255"/>
                  </a:cubicBezTo>
                  <a:cubicBezTo>
                    <a:pt x="13366" y="255"/>
                    <a:pt x="13313" y="257"/>
                    <a:pt x="13260" y="264"/>
                  </a:cubicBezTo>
                  <a:lnTo>
                    <a:pt x="6093" y="1148"/>
                  </a:lnTo>
                  <a:cubicBezTo>
                    <a:pt x="6093" y="1132"/>
                    <a:pt x="6078" y="1116"/>
                    <a:pt x="6078" y="1116"/>
                  </a:cubicBezTo>
                  <a:cubicBezTo>
                    <a:pt x="6078" y="1100"/>
                    <a:pt x="6078" y="1053"/>
                    <a:pt x="6125" y="1053"/>
                  </a:cubicBezTo>
                  <a:lnTo>
                    <a:pt x="13260" y="185"/>
                  </a:lnTo>
                  <a:cubicBezTo>
                    <a:pt x="13328" y="175"/>
                    <a:pt x="13396" y="170"/>
                    <a:pt x="13464" y="170"/>
                  </a:cubicBezTo>
                  <a:close/>
                  <a:moveTo>
                    <a:pt x="13412" y="0"/>
                  </a:moveTo>
                  <a:cubicBezTo>
                    <a:pt x="13351" y="0"/>
                    <a:pt x="13290" y="4"/>
                    <a:pt x="13228" y="11"/>
                  </a:cubicBezTo>
                  <a:lnTo>
                    <a:pt x="6078" y="895"/>
                  </a:lnTo>
                  <a:cubicBezTo>
                    <a:pt x="5967" y="895"/>
                    <a:pt x="5888" y="1005"/>
                    <a:pt x="5904" y="1116"/>
                  </a:cubicBezTo>
                  <a:cubicBezTo>
                    <a:pt x="5918" y="1217"/>
                    <a:pt x="5986" y="1292"/>
                    <a:pt x="6081" y="1292"/>
                  </a:cubicBezTo>
                  <a:cubicBezTo>
                    <a:pt x="6090" y="1292"/>
                    <a:pt x="6100" y="1291"/>
                    <a:pt x="6109" y="1290"/>
                  </a:cubicBezTo>
                  <a:lnTo>
                    <a:pt x="13276" y="421"/>
                  </a:lnTo>
                  <a:cubicBezTo>
                    <a:pt x="13327" y="415"/>
                    <a:pt x="13379" y="412"/>
                    <a:pt x="13430" y="412"/>
                  </a:cubicBezTo>
                  <a:cubicBezTo>
                    <a:pt x="14125" y="412"/>
                    <a:pt x="14734" y="999"/>
                    <a:pt x="14823" y="1779"/>
                  </a:cubicBezTo>
                  <a:lnTo>
                    <a:pt x="14870" y="2221"/>
                  </a:lnTo>
                  <a:cubicBezTo>
                    <a:pt x="14980" y="3058"/>
                    <a:pt x="14460" y="3815"/>
                    <a:pt x="13702" y="3910"/>
                  </a:cubicBezTo>
                  <a:lnTo>
                    <a:pt x="1673" y="5394"/>
                  </a:lnTo>
                  <a:cubicBezTo>
                    <a:pt x="1629" y="5399"/>
                    <a:pt x="1586" y="5402"/>
                    <a:pt x="1544" y="5402"/>
                  </a:cubicBezTo>
                  <a:cubicBezTo>
                    <a:pt x="951" y="5402"/>
                    <a:pt x="545" y="4888"/>
                    <a:pt x="442" y="3989"/>
                  </a:cubicBezTo>
                  <a:lnTo>
                    <a:pt x="395" y="3657"/>
                  </a:lnTo>
                  <a:cubicBezTo>
                    <a:pt x="381" y="3603"/>
                    <a:pt x="332" y="3560"/>
                    <a:pt x="267" y="3560"/>
                  </a:cubicBezTo>
                  <a:cubicBezTo>
                    <a:pt x="257" y="3560"/>
                    <a:pt x="247" y="3561"/>
                    <a:pt x="237" y="3563"/>
                  </a:cubicBezTo>
                  <a:cubicBezTo>
                    <a:pt x="205" y="3578"/>
                    <a:pt x="158" y="3594"/>
                    <a:pt x="126" y="3594"/>
                  </a:cubicBezTo>
                  <a:cubicBezTo>
                    <a:pt x="95" y="3594"/>
                    <a:pt x="63" y="3594"/>
                    <a:pt x="32" y="3626"/>
                  </a:cubicBezTo>
                  <a:cubicBezTo>
                    <a:pt x="16" y="3657"/>
                    <a:pt x="0" y="3689"/>
                    <a:pt x="16" y="3721"/>
                  </a:cubicBezTo>
                  <a:lnTo>
                    <a:pt x="48" y="4036"/>
                  </a:lnTo>
                  <a:cubicBezTo>
                    <a:pt x="194" y="5149"/>
                    <a:pt x="748" y="5800"/>
                    <a:pt x="1533" y="5800"/>
                  </a:cubicBezTo>
                  <a:cubicBezTo>
                    <a:pt x="1594" y="5800"/>
                    <a:pt x="1657" y="5796"/>
                    <a:pt x="1721" y="5788"/>
                  </a:cubicBezTo>
                  <a:lnTo>
                    <a:pt x="13765" y="4320"/>
                  </a:lnTo>
                  <a:cubicBezTo>
                    <a:pt x="14728" y="4194"/>
                    <a:pt x="15391" y="3231"/>
                    <a:pt x="15249" y="2174"/>
                  </a:cubicBezTo>
                  <a:lnTo>
                    <a:pt x="15201" y="1732"/>
                  </a:lnTo>
                  <a:cubicBezTo>
                    <a:pt x="15083" y="742"/>
                    <a:pt x="14301" y="0"/>
                    <a:pt x="134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0" name="Google Shape;710;p44"/>
          <p:cNvSpPr/>
          <p:nvPr/>
        </p:nvSpPr>
        <p:spPr>
          <a:xfrm>
            <a:off x="708660" y="-201609"/>
            <a:ext cx="488959" cy="458946"/>
          </a:xfrm>
          <a:custGeom>
            <a:avLst/>
            <a:gdLst/>
            <a:ahLst/>
            <a:cxnLst/>
            <a:rect l="l" t="t" r="r" b="b"/>
            <a:pathLst>
              <a:path w="9172" h="8609" extrusionOk="0">
                <a:moveTo>
                  <a:pt x="7636" y="0"/>
                </a:moveTo>
                <a:cubicBezTo>
                  <a:pt x="7422" y="0"/>
                  <a:pt x="7211" y="44"/>
                  <a:pt x="7009" y="132"/>
                </a:cubicBezTo>
                <a:cubicBezTo>
                  <a:pt x="6694" y="258"/>
                  <a:pt x="6394" y="416"/>
                  <a:pt x="6125" y="637"/>
                </a:cubicBezTo>
                <a:cubicBezTo>
                  <a:pt x="5604" y="1032"/>
                  <a:pt x="5178" y="1521"/>
                  <a:pt x="4815" y="2073"/>
                </a:cubicBezTo>
                <a:cubicBezTo>
                  <a:pt x="4723" y="2224"/>
                  <a:pt x="4636" y="2374"/>
                  <a:pt x="4555" y="2527"/>
                </a:cubicBezTo>
                <a:lnTo>
                  <a:pt x="4555" y="2527"/>
                </a:lnTo>
                <a:cubicBezTo>
                  <a:pt x="4499" y="2338"/>
                  <a:pt x="4431" y="2153"/>
                  <a:pt x="4357" y="1979"/>
                </a:cubicBezTo>
                <a:cubicBezTo>
                  <a:pt x="4231" y="1631"/>
                  <a:pt x="4042" y="1316"/>
                  <a:pt x="3805" y="1032"/>
                </a:cubicBezTo>
                <a:cubicBezTo>
                  <a:pt x="3679" y="890"/>
                  <a:pt x="3521" y="763"/>
                  <a:pt x="3347" y="653"/>
                </a:cubicBezTo>
                <a:cubicBezTo>
                  <a:pt x="3189" y="558"/>
                  <a:pt x="3016" y="479"/>
                  <a:pt x="2842" y="432"/>
                </a:cubicBezTo>
                <a:cubicBezTo>
                  <a:pt x="2622" y="355"/>
                  <a:pt x="2391" y="314"/>
                  <a:pt x="2158" y="314"/>
                </a:cubicBezTo>
                <a:cubicBezTo>
                  <a:pt x="2007" y="314"/>
                  <a:pt x="1855" y="331"/>
                  <a:pt x="1705" y="369"/>
                </a:cubicBezTo>
                <a:cubicBezTo>
                  <a:pt x="1327" y="463"/>
                  <a:pt x="979" y="669"/>
                  <a:pt x="711" y="953"/>
                </a:cubicBezTo>
                <a:cubicBezTo>
                  <a:pt x="458" y="1221"/>
                  <a:pt x="269" y="1537"/>
                  <a:pt x="143" y="1884"/>
                </a:cubicBezTo>
                <a:cubicBezTo>
                  <a:pt x="111" y="1979"/>
                  <a:pt x="95" y="2058"/>
                  <a:pt x="64" y="2152"/>
                </a:cubicBezTo>
                <a:cubicBezTo>
                  <a:pt x="64" y="2200"/>
                  <a:pt x="48" y="2247"/>
                  <a:pt x="32" y="2294"/>
                </a:cubicBezTo>
                <a:cubicBezTo>
                  <a:pt x="32" y="2326"/>
                  <a:pt x="16" y="2373"/>
                  <a:pt x="16" y="2405"/>
                </a:cubicBezTo>
                <a:cubicBezTo>
                  <a:pt x="1" y="2500"/>
                  <a:pt x="1" y="2594"/>
                  <a:pt x="1" y="2673"/>
                </a:cubicBezTo>
                <a:lnTo>
                  <a:pt x="1" y="2942"/>
                </a:lnTo>
                <a:cubicBezTo>
                  <a:pt x="32" y="3636"/>
                  <a:pt x="237" y="4299"/>
                  <a:pt x="585" y="4899"/>
                </a:cubicBezTo>
                <a:cubicBezTo>
                  <a:pt x="916" y="5467"/>
                  <a:pt x="1327" y="5988"/>
                  <a:pt x="1800" y="6446"/>
                </a:cubicBezTo>
                <a:cubicBezTo>
                  <a:pt x="2021" y="6683"/>
                  <a:pt x="2274" y="6888"/>
                  <a:pt x="2510" y="7109"/>
                </a:cubicBezTo>
                <a:cubicBezTo>
                  <a:pt x="2763" y="7314"/>
                  <a:pt x="3031" y="7519"/>
                  <a:pt x="3300" y="7693"/>
                </a:cubicBezTo>
                <a:cubicBezTo>
                  <a:pt x="3821" y="8056"/>
                  <a:pt x="4389" y="8372"/>
                  <a:pt x="4989" y="8609"/>
                </a:cubicBezTo>
                <a:cubicBezTo>
                  <a:pt x="4720" y="8451"/>
                  <a:pt x="4452" y="8277"/>
                  <a:pt x="4215" y="8088"/>
                </a:cubicBezTo>
                <a:cubicBezTo>
                  <a:pt x="3947" y="7898"/>
                  <a:pt x="3694" y="7709"/>
                  <a:pt x="3458" y="7504"/>
                </a:cubicBezTo>
                <a:cubicBezTo>
                  <a:pt x="2968" y="7109"/>
                  <a:pt x="2526" y="6667"/>
                  <a:pt x="2116" y="6193"/>
                </a:cubicBezTo>
                <a:cubicBezTo>
                  <a:pt x="1705" y="5720"/>
                  <a:pt x="1358" y="5199"/>
                  <a:pt x="1074" y="4646"/>
                </a:cubicBezTo>
                <a:cubicBezTo>
                  <a:pt x="806" y="4126"/>
                  <a:pt x="648" y="3541"/>
                  <a:pt x="648" y="2942"/>
                </a:cubicBezTo>
                <a:lnTo>
                  <a:pt x="664" y="2736"/>
                </a:lnTo>
                <a:lnTo>
                  <a:pt x="695" y="2531"/>
                </a:lnTo>
                <a:cubicBezTo>
                  <a:pt x="711" y="2500"/>
                  <a:pt x="727" y="2452"/>
                  <a:pt x="727" y="2421"/>
                </a:cubicBezTo>
                <a:lnTo>
                  <a:pt x="743" y="2326"/>
                </a:lnTo>
                <a:cubicBezTo>
                  <a:pt x="774" y="2263"/>
                  <a:pt x="790" y="2200"/>
                  <a:pt x="821" y="2137"/>
                </a:cubicBezTo>
                <a:cubicBezTo>
                  <a:pt x="916" y="1868"/>
                  <a:pt x="1058" y="1647"/>
                  <a:pt x="1248" y="1458"/>
                </a:cubicBezTo>
                <a:cubicBezTo>
                  <a:pt x="1494" y="1201"/>
                  <a:pt x="1821" y="1067"/>
                  <a:pt x="2158" y="1067"/>
                </a:cubicBezTo>
                <a:cubicBezTo>
                  <a:pt x="2318" y="1067"/>
                  <a:pt x="2480" y="1097"/>
                  <a:pt x="2637" y="1158"/>
                </a:cubicBezTo>
                <a:cubicBezTo>
                  <a:pt x="2763" y="1189"/>
                  <a:pt x="2874" y="1253"/>
                  <a:pt x="3000" y="1316"/>
                </a:cubicBezTo>
                <a:cubicBezTo>
                  <a:pt x="3095" y="1379"/>
                  <a:pt x="3189" y="1458"/>
                  <a:pt x="3268" y="1553"/>
                </a:cubicBezTo>
                <a:cubicBezTo>
                  <a:pt x="3442" y="1773"/>
                  <a:pt x="3584" y="2010"/>
                  <a:pt x="3679" y="2263"/>
                </a:cubicBezTo>
                <a:cubicBezTo>
                  <a:pt x="3773" y="2547"/>
                  <a:pt x="3868" y="2831"/>
                  <a:pt x="3931" y="3131"/>
                </a:cubicBezTo>
                <a:lnTo>
                  <a:pt x="4091" y="3916"/>
                </a:lnTo>
                <a:lnTo>
                  <a:pt x="4091" y="3916"/>
                </a:lnTo>
                <a:cubicBezTo>
                  <a:pt x="4090" y="3923"/>
                  <a:pt x="4090" y="3929"/>
                  <a:pt x="4089" y="3936"/>
                </a:cubicBezTo>
                <a:lnTo>
                  <a:pt x="4095" y="3936"/>
                </a:lnTo>
                <a:lnTo>
                  <a:pt x="4121" y="4062"/>
                </a:lnTo>
                <a:cubicBezTo>
                  <a:pt x="4173" y="4264"/>
                  <a:pt x="4338" y="4359"/>
                  <a:pt x="4502" y="4359"/>
                </a:cubicBezTo>
                <a:cubicBezTo>
                  <a:pt x="4686" y="4359"/>
                  <a:pt x="4869" y="4240"/>
                  <a:pt x="4894" y="4015"/>
                </a:cubicBezTo>
                <a:cubicBezTo>
                  <a:pt x="4926" y="3747"/>
                  <a:pt x="4989" y="3494"/>
                  <a:pt x="5099" y="3242"/>
                </a:cubicBezTo>
                <a:cubicBezTo>
                  <a:pt x="5210" y="2989"/>
                  <a:pt x="5336" y="2736"/>
                  <a:pt x="5494" y="2500"/>
                </a:cubicBezTo>
                <a:cubicBezTo>
                  <a:pt x="5794" y="2010"/>
                  <a:pt x="6173" y="1584"/>
                  <a:pt x="6599" y="1205"/>
                </a:cubicBezTo>
                <a:cubicBezTo>
                  <a:pt x="6804" y="1032"/>
                  <a:pt x="7041" y="890"/>
                  <a:pt x="7278" y="779"/>
                </a:cubicBezTo>
                <a:cubicBezTo>
                  <a:pt x="7410" y="718"/>
                  <a:pt x="7556" y="683"/>
                  <a:pt x="7702" y="683"/>
                </a:cubicBezTo>
                <a:cubicBezTo>
                  <a:pt x="7782" y="683"/>
                  <a:pt x="7862" y="694"/>
                  <a:pt x="7941" y="716"/>
                </a:cubicBezTo>
                <a:cubicBezTo>
                  <a:pt x="8146" y="795"/>
                  <a:pt x="8319" y="953"/>
                  <a:pt x="8398" y="1174"/>
                </a:cubicBezTo>
                <a:cubicBezTo>
                  <a:pt x="8462" y="1284"/>
                  <a:pt x="8509" y="1410"/>
                  <a:pt x="8556" y="1537"/>
                </a:cubicBezTo>
                <a:lnTo>
                  <a:pt x="8556" y="1568"/>
                </a:lnTo>
                <a:lnTo>
                  <a:pt x="8572" y="1631"/>
                </a:lnTo>
                <a:lnTo>
                  <a:pt x="8588" y="1742"/>
                </a:lnTo>
                <a:cubicBezTo>
                  <a:pt x="8604" y="1805"/>
                  <a:pt x="8604" y="1868"/>
                  <a:pt x="8619" y="1931"/>
                </a:cubicBezTo>
                <a:cubicBezTo>
                  <a:pt x="8651" y="2500"/>
                  <a:pt x="8540" y="3068"/>
                  <a:pt x="8319" y="3605"/>
                </a:cubicBezTo>
                <a:cubicBezTo>
                  <a:pt x="8098" y="4157"/>
                  <a:pt x="7830" y="4694"/>
                  <a:pt x="7530" y="5215"/>
                </a:cubicBezTo>
                <a:cubicBezTo>
                  <a:pt x="7230" y="5736"/>
                  <a:pt x="6899" y="6241"/>
                  <a:pt x="6583" y="6777"/>
                </a:cubicBezTo>
                <a:cubicBezTo>
                  <a:pt x="6252" y="7298"/>
                  <a:pt x="5983" y="7835"/>
                  <a:pt x="5762" y="8403"/>
                </a:cubicBezTo>
                <a:cubicBezTo>
                  <a:pt x="6046" y="7867"/>
                  <a:pt x="6378" y="7361"/>
                  <a:pt x="6741" y="6872"/>
                </a:cubicBezTo>
                <a:cubicBezTo>
                  <a:pt x="7104" y="6383"/>
                  <a:pt x="7467" y="5893"/>
                  <a:pt x="7814" y="5388"/>
                </a:cubicBezTo>
                <a:cubicBezTo>
                  <a:pt x="8177" y="4883"/>
                  <a:pt x="8477" y="4347"/>
                  <a:pt x="8746" y="3778"/>
                </a:cubicBezTo>
                <a:cubicBezTo>
                  <a:pt x="9030" y="3194"/>
                  <a:pt x="9172" y="2531"/>
                  <a:pt x="9156" y="1884"/>
                </a:cubicBezTo>
                <a:cubicBezTo>
                  <a:pt x="9156" y="1805"/>
                  <a:pt x="9140" y="1695"/>
                  <a:pt x="9125" y="1616"/>
                </a:cubicBezTo>
                <a:lnTo>
                  <a:pt x="9109" y="1505"/>
                </a:lnTo>
                <a:lnTo>
                  <a:pt x="9109" y="1458"/>
                </a:lnTo>
                <a:lnTo>
                  <a:pt x="9093" y="1379"/>
                </a:lnTo>
                <a:cubicBezTo>
                  <a:pt x="9046" y="1221"/>
                  <a:pt x="8998" y="1047"/>
                  <a:pt x="8935" y="890"/>
                </a:cubicBezTo>
                <a:cubicBezTo>
                  <a:pt x="8856" y="732"/>
                  <a:pt x="8746" y="574"/>
                  <a:pt x="8635" y="432"/>
                </a:cubicBezTo>
                <a:cubicBezTo>
                  <a:pt x="8493" y="274"/>
                  <a:pt x="8319" y="163"/>
                  <a:pt x="8146" y="84"/>
                </a:cubicBezTo>
                <a:cubicBezTo>
                  <a:pt x="7977" y="28"/>
                  <a:pt x="7806" y="0"/>
                  <a:pt x="76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4"/>
          <p:cNvSpPr/>
          <p:nvPr/>
        </p:nvSpPr>
        <p:spPr>
          <a:xfrm>
            <a:off x="8343600" y="4328392"/>
            <a:ext cx="521798" cy="411660"/>
          </a:xfrm>
          <a:custGeom>
            <a:avLst/>
            <a:gdLst/>
            <a:ahLst/>
            <a:cxnLst/>
            <a:rect l="l" t="t" r="r" b="b"/>
            <a:pathLst>
              <a:path w="9788" h="7722" extrusionOk="0">
                <a:moveTo>
                  <a:pt x="7767" y="0"/>
                </a:moveTo>
                <a:cubicBezTo>
                  <a:pt x="7677" y="0"/>
                  <a:pt x="7587" y="6"/>
                  <a:pt x="7498" y="18"/>
                </a:cubicBezTo>
                <a:cubicBezTo>
                  <a:pt x="6772" y="97"/>
                  <a:pt x="6109" y="476"/>
                  <a:pt x="5683" y="1060"/>
                </a:cubicBezTo>
                <a:cubicBezTo>
                  <a:pt x="5478" y="1344"/>
                  <a:pt x="5320" y="1644"/>
                  <a:pt x="5194" y="1960"/>
                </a:cubicBezTo>
                <a:cubicBezTo>
                  <a:pt x="5088" y="2211"/>
                  <a:pt x="4998" y="2469"/>
                  <a:pt x="4918" y="2725"/>
                </a:cubicBezTo>
                <a:lnTo>
                  <a:pt x="4918" y="2725"/>
                </a:lnTo>
                <a:cubicBezTo>
                  <a:pt x="4822" y="2510"/>
                  <a:pt x="4721" y="2296"/>
                  <a:pt x="4610" y="2086"/>
                </a:cubicBezTo>
                <a:cubicBezTo>
                  <a:pt x="4468" y="1802"/>
                  <a:pt x="4294" y="1533"/>
                  <a:pt x="4120" y="1281"/>
                </a:cubicBezTo>
                <a:cubicBezTo>
                  <a:pt x="3915" y="997"/>
                  <a:pt x="3663" y="760"/>
                  <a:pt x="3363" y="586"/>
                </a:cubicBezTo>
                <a:cubicBezTo>
                  <a:pt x="3118" y="427"/>
                  <a:pt x="2826" y="344"/>
                  <a:pt x="2538" y="344"/>
                </a:cubicBezTo>
                <a:cubicBezTo>
                  <a:pt x="2454" y="344"/>
                  <a:pt x="2371" y="351"/>
                  <a:pt x="2289" y="365"/>
                </a:cubicBezTo>
                <a:cubicBezTo>
                  <a:pt x="2100" y="397"/>
                  <a:pt x="1942" y="444"/>
                  <a:pt x="1768" y="523"/>
                </a:cubicBezTo>
                <a:cubicBezTo>
                  <a:pt x="1689" y="555"/>
                  <a:pt x="1611" y="586"/>
                  <a:pt x="1547" y="634"/>
                </a:cubicBezTo>
                <a:lnTo>
                  <a:pt x="1421" y="697"/>
                </a:lnTo>
                <a:lnTo>
                  <a:pt x="1342" y="760"/>
                </a:lnTo>
                <a:cubicBezTo>
                  <a:pt x="1058" y="934"/>
                  <a:pt x="806" y="1155"/>
                  <a:pt x="600" y="1407"/>
                </a:cubicBezTo>
                <a:cubicBezTo>
                  <a:pt x="143" y="1944"/>
                  <a:pt x="0" y="2670"/>
                  <a:pt x="206" y="3333"/>
                </a:cubicBezTo>
                <a:cubicBezTo>
                  <a:pt x="285" y="3633"/>
                  <a:pt x="411" y="3933"/>
                  <a:pt x="585" y="4201"/>
                </a:cubicBezTo>
                <a:cubicBezTo>
                  <a:pt x="916" y="4722"/>
                  <a:pt x="1311" y="5180"/>
                  <a:pt x="1753" y="5606"/>
                </a:cubicBezTo>
                <a:cubicBezTo>
                  <a:pt x="2195" y="6001"/>
                  <a:pt x="2652" y="6379"/>
                  <a:pt x="3126" y="6743"/>
                </a:cubicBezTo>
                <a:cubicBezTo>
                  <a:pt x="3615" y="7090"/>
                  <a:pt x="4105" y="7421"/>
                  <a:pt x="4610" y="7721"/>
                </a:cubicBezTo>
                <a:cubicBezTo>
                  <a:pt x="4136" y="7342"/>
                  <a:pt x="3694" y="6979"/>
                  <a:pt x="3268" y="6569"/>
                </a:cubicBezTo>
                <a:cubicBezTo>
                  <a:pt x="2826" y="6190"/>
                  <a:pt x="2416" y="5780"/>
                  <a:pt x="2021" y="5338"/>
                </a:cubicBezTo>
                <a:cubicBezTo>
                  <a:pt x="1642" y="4927"/>
                  <a:pt x="1311" y="4454"/>
                  <a:pt x="1042" y="3964"/>
                </a:cubicBezTo>
                <a:cubicBezTo>
                  <a:pt x="916" y="3728"/>
                  <a:pt x="821" y="3475"/>
                  <a:pt x="758" y="3207"/>
                </a:cubicBezTo>
                <a:cubicBezTo>
                  <a:pt x="695" y="2970"/>
                  <a:pt x="695" y="2717"/>
                  <a:pt x="758" y="2465"/>
                </a:cubicBezTo>
                <a:cubicBezTo>
                  <a:pt x="821" y="2228"/>
                  <a:pt x="948" y="2023"/>
                  <a:pt x="1105" y="1849"/>
                </a:cubicBezTo>
                <a:cubicBezTo>
                  <a:pt x="1279" y="1644"/>
                  <a:pt x="1484" y="1486"/>
                  <a:pt x="1721" y="1360"/>
                </a:cubicBezTo>
                <a:lnTo>
                  <a:pt x="1816" y="1297"/>
                </a:lnTo>
                <a:lnTo>
                  <a:pt x="1895" y="1265"/>
                </a:lnTo>
                <a:cubicBezTo>
                  <a:pt x="1942" y="1233"/>
                  <a:pt x="1989" y="1218"/>
                  <a:pt x="2053" y="1186"/>
                </a:cubicBezTo>
                <a:cubicBezTo>
                  <a:pt x="2163" y="1139"/>
                  <a:pt x="2274" y="1107"/>
                  <a:pt x="2384" y="1107"/>
                </a:cubicBezTo>
                <a:cubicBezTo>
                  <a:pt x="2428" y="1101"/>
                  <a:pt x="2472" y="1098"/>
                  <a:pt x="2515" y="1098"/>
                </a:cubicBezTo>
                <a:cubicBezTo>
                  <a:pt x="2686" y="1098"/>
                  <a:pt x="2845" y="1148"/>
                  <a:pt x="2984" y="1249"/>
                </a:cubicBezTo>
                <a:cubicBezTo>
                  <a:pt x="3189" y="1376"/>
                  <a:pt x="3379" y="1549"/>
                  <a:pt x="3505" y="1754"/>
                </a:cubicBezTo>
                <a:cubicBezTo>
                  <a:pt x="3663" y="1975"/>
                  <a:pt x="3805" y="2212"/>
                  <a:pt x="3931" y="2449"/>
                </a:cubicBezTo>
                <a:cubicBezTo>
                  <a:pt x="4184" y="2954"/>
                  <a:pt x="4389" y="3491"/>
                  <a:pt x="4641" y="4043"/>
                </a:cubicBezTo>
                <a:cubicBezTo>
                  <a:pt x="4716" y="4186"/>
                  <a:pt x="4855" y="4257"/>
                  <a:pt x="4993" y="4257"/>
                </a:cubicBezTo>
                <a:cubicBezTo>
                  <a:pt x="5144" y="4257"/>
                  <a:pt x="5294" y="4170"/>
                  <a:pt x="5352" y="3996"/>
                </a:cubicBezTo>
                <a:cubicBezTo>
                  <a:pt x="5541" y="3380"/>
                  <a:pt x="5683" y="2780"/>
                  <a:pt x="5904" y="2260"/>
                </a:cubicBezTo>
                <a:cubicBezTo>
                  <a:pt x="6125" y="1723"/>
                  <a:pt x="6409" y="1233"/>
                  <a:pt x="6851" y="981"/>
                </a:cubicBezTo>
                <a:cubicBezTo>
                  <a:pt x="7088" y="839"/>
                  <a:pt x="7341" y="744"/>
                  <a:pt x="7593" y="713"/>
                </a:cubicBezTo>
                <a:cubicBezTo>
                  <a:pt x="7674" y="697"/>
                  <a:pt x="7753" y="690"/>
                  <a:pt x="7832" y="690"/>
                </a:cubicBezTo>
                <a:cubicBezTo>
                  <a:pt x="7998" y="690"/>
                  <a:pt x="8158" y="722"/>
                  <a:pt x="8319" y="776"/>
                </a:cubicBezTo>
                <a:cubicBezTo>
                  <a:pt x="8540" y="886"/>
                  <a:pt x="8730" y="1060"/>
                  <a:pt x="8856" y="1265"/>
                </a:cubicBezTo>
                <a:cubicBezTo>
                  <a:pt x="8998" y="1518"/>
                  <a:pt x="9109" y="1770"/>
                  <a:pt x="9172" y="2054"/>
                </a:cubicBezTo>
                <a:cubicBezTo>
                  <a:pt x="9235" y="2307"/>
                  <a:pt x="9235" y="2591"/>
                  <a:pt x="9188" y="2844"/>
                </a:cubicBezTo>
                <a:cubicBezTo>
                  <a:pt x="9124" y="3128"/>
                  <a:pt x="9030" y="3396"/>
                  <a:pt x="8888" y="3633"/>
                </a:cubicBezTo>
                <a:cubicBezTo>
                  <a:pt x="8588" y="4154"/>
                  <a:pt x="8225" y="4643"/>
                  <a:pt x="7798" y="5069"/>
                </a:cubicBezTo>
                <a:cubicBezTo>
                  <a:pt x="7372" y="5527"/>
                  <a:pt x="6930" y="5937"/>
                  <a:pt x="6472" y="6379"/>
                </a:cubicBezTo>
                <a:cubicBezTo>
                  <a:pt x="6251" y="6585"/>
                  <a:pt x="6030" y="6806"/>
                  <a:pt x="5809" y="7027"/>
                </a:cubicBezTo>
                <a:cubicBezTo>
                  <a:pt x="5588" y="7248"/>
                  <a:pt x="5383" y="7469"/>
                  <a:pt x="5178" y="7721"/>
                </a:cubicBezTo>
                <a:cubicBezTo>
                  <a:pt x="5636" y="7295"/>
                  <a:pt x="6109" y="6885"/>
                  <a:pt x="6599" y="6522"/>
                </a:cubicBezTo>
                <a:cubicBezTo>
                  <a:pt x="7088" y="6143"/>
                  <a:pt x="7577" y="5748"/>
                  <a:pt x="8035" y="5322"/>
                </a:cubicBezTo>
                <a:cubicBezTo>
                  <a:pt x="8525" y="4896"/>
                  <a:pt x="8935" y="4406"/>
                  <a:pt x="9282" y="3870"/>
                </a:cubicBezTo>
                <a:cubicBezTo>
                  <a:pt x="9472" y="3585"/>
                  <a:pt x="9598" y="3286"/>
                  <a:pt x="9677" y="2954"/>
                </a:cubicBezTo>
                <a:cubicBezTo>
                  <a:pt x="9772" y="2623"/>
                  <a:pt x="9787" y="2260"/>
                  <a:pt x="9708" y="1912"/>
                </a:cubicBezTo>
                <a:cubicBezTo>
                  <a:pt x="9645" y="1581"/>
                  <a:pt x="9535" y="1249"/>
                  <a:pt x="9377" y="949"/>
                </a:cubicBezTo>
                <a:cubicBezTo>
                  <a:pt x="9203" y="618"/>
                  <a:pt x="8919" y="349"/>
                  <a:pt x="8588" y="176"/>
                </a:cubicBezTo>
                <a:cubicBezTo>
                  <a:pt x="8325" y="57"/>
                  <a:pt x="8045" y="0"/>
                  <a:pt x="77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2" name="Google Shape;712;p44"/>
          <p:cNvGrpSpPr/>
          <p:nvPr/>
        </p:nvGrpSpPr>
        <p:grpSpPr>
          <a:xfrm>
            <a:off x="2983951" y="-317132"/>
            <a:ext cx="384632" cy="574469"/>
            <a:chOff x="5896600" y="1746775"/>
            <a:chExt cx="180375" cy="269400"/>
          </a:xfrm>
        </p:grpSpPr>
        <p:sp>
          <p:nvSpPr>
            <p:cNvPr id="713" name="Google Shape;713;p44"/>
            <p:cNvSpPr/>
            <p:nvPr/>
          </p:nvSpPr>
          <p:spPr>
            <a:xfrm>
              <a:off x="5900150" y="1796400"/>
              <a:ext cx="139325" cy="211275"/>
            </a:xfrm>
            <a:custGeom>
              <a:avLst/>
              <a:gdLst/>
              <a:ahLst/>
              <a:cxnLst/>
              <a:rect l="l" t="t" r="r" b="b"/>
              <a:pathLst>
                <a:path w="5573" h="8451" extrusionOk="0">
                  <a:moveTo>
                    <a:pt x="4511" y="1"/>
                  </a:moveTo>
                  <a:cubicBezTo>
                    <a:pt x="4172" y="1"/>
                    <a:pt x="3815" y="225"/>
                    <a:pt x="3616" y="589"/>
                  </a:cubicBezTo>
                  <a:lnTo>
                    <a:pt x="253" y="7030"/>
                  </a:lnTo>
                  <a:cubicBezTo>
                    <a:pt x="1" y="7535"/>
                    <a:pt x="111" y="8119"/>
                    <a:pt x="537" y="8324"/>
                  </a:cubicBezTo>
                  <a:lnTo>
                    <a:pt x="711" y="8419"/>
                  </a:lnTo>
                  <a:lnTo>
                    <a:pt x="758" y="8450"/>
                  </a:lnTo>
                  <a:cubicBezTo>
                    <a:pt x="774" y="8403"/>
                    <a:pt x="806" y="8403"/>
                    <a:pt x="837" y="8371"/>
                  </a:cubicBezTo>
                  <a:cubicBezTo>
                    <a:pt x="822" y="8371"/>
                    <a:pt x="790" y="8324"/>
                    <a:pt x="774" y="8324"/>
                  </a:cubicBezTo>
                  <a:lnTo>
                    <a:pt x="601" y="8245"/>
                  </a:lnTo>
                  <a:cubicBezTo>
                    <a:pt x="206" y="7993"/>
                    <a:pt x="80" y="7472"/>
                    <a:pt x="332" y="7061"/>
                  </a:cubicBezTo>
                  <a:lnTo>
                    <a:pt x="3679" y="637"/>
                  </a:lnTo>
                  <a:cubicBezTo>
                    <a:pt x="3856" y="294"/>
                    <a:pt x="4184" y="93"/>
                    <a:pt x="4496" y="93"/>
                  </a:cubicBezTo>
                  <a:cubicBezTo>
                    <a:pt x="4601" y="93"/>
                    <a:pt x="4704" y="115"/>
                    <a:pt x="4799" y="163"/>
                  </a:cubicBezTo>
                  <a:lnTo>
                    <a:pt x="4973" y="258"/>
                  </a:lnTo>
                  <a:cubicBezTo>
                    <a:pt x="5352" y="463"/>
                    <a:pt x="5462" y="984"/>
                    <a:pt x="5226" y="1442"/>
                  </a:cubicBezTo>
                  <a:lnTo>
                    <a:pt x="3821" y="4141"/>
                  </a:lnTo>
                  <a:cubicBezTo>
                    <a:pt x="3800" y="4183"/>
                    <a:pt x="3821" y="4211"/>
                    <a:pt x="3847" y="4211"/>
                  </a:cubicBezTo>
                  <a:cubicBezTo>
                    <a:pt x="3859" y="4211"/>
                    <a:pt x="3873" y="4204"/>
                    <a:pt x="3884" y="4188"/>
                  </a:cubicBezTo>
                  <a:lnTo>
                    <a:pt x="5305" y="1473"/>
                  </a:lnTo>
                  <a:cubicBezTo>
                    <a:pt x="5573" y="968"/>
                    <a:pt x="5447" y="384"/>
                    <a:pt x="5036" y="179"/>
                  </a:cubicBezTo>
                  <a:lnTo>
                    <a:pt x="4847" y="84"/>
                  </a:lnTo>
                  <a:cubicBezTo>
                    <a:pt x="4742" y="28"/>
                    <a:pt x="4627" y="1"/>
                    <a:pt x="45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4"/>
            <p:cNvSpPr/>
            <p:nvPr/>
          </p:nvSpPr>
          <p:spPr>
            <a:xfrm>
              <a:off x="5898175" y="1795025"/>
              <a:ext cx="142500" cy="213825"/>
            </a:xfrm>
            <a:custGeom>
              <a:avLst/>
              <a:gdLst/>
              <a:ahLst/>
              <a:cxnLst/>
              <a:rect l="l" t="t" r="r" b="b"/>
              <a:pathLst>
                <a:path w="5700" h="8553" extrusionOk="0">
                  <a:moveTo>
                    <a:pt x="4579" y="0"/>
                  </a:moveTo>
                  <a:cubicBezTo>
                    <a:pt x="4215" y="0"/>
                    <a:pt x="3845" y="233"/>
                    <a:pt x="3647" y="628"/>
                  </a:cubicBezTo>
                  <a:lnTo>
                    <a:pt x="285" y="7069"/>
                  </a:lnTo>
                  <a:cubicBezTo>
                    <a:pt x="1" y="7590"/>
                    <a:pt x="143" y="8205"/>
                    <a:pt x="585" y="8442"/>
                  </a:cubicBezTo>
                  <a:lnTo>
                    <a:pt x="759" y="8537"/>
                  </a:lnTo>
                  <a:lnTo>
                    <a:pt x="806" y="8553"/>
                  </a:lnTo>
                  <a:lnTo>
                    <a:pt x="853" y="8553"/>
                  </a:lnTo>
                  <a:cubicBezTo>
                    <a:pt x="869" y="8553"/>
                    <a:pt x="885" y="8537"/>
                    <a:pt x="885" y="8521"/>
                  </a:cubicBezTo>
                  <a:lnTo>
                    <a:pt x="901" y="8505"/>
                  </a:lnTo>
                  <a:cubicBezTo>
                    <a:pt x="916" y="8505"/>
                    <a:pt x="932" y="8490"/>
                    <a:pt x="948" y="8474"/>
                  </a:cubicBezTo>
                  <a:cubicBezTo>
                    <a:pt x="948" y="8474"/>
                    <a:pt x="948" y="8474"/>
                    <a:pt x="964" y="8458"/>
                  </a:cubicBezTo>
                  <a:cubicBezTo>
                    <a:pt x="980" y="8426"/>
                    <a:pt x="964" y="8395"/>
                    <a:pt x="932" y="8379"/>
                  </a:cubicBezTo>
                  <a:lnTo>
                    <a:pt x="916" y="8363"/>
                  </a:lnTo>
                  <a:cubicBezTo>
                    <a:pt x="901" y="8347"/>
                    <a:pt x="901" y="8347"/>
                    <a:pt x="885" y="8332"/>
                  </a:cubicBezTo>
                  <a:lnTo>
                    <a:pt x="711" y="8253"/>
                  </a:lnTo>
                  <a:cubicBezTo>
                    <a:pt x="348" y="8063"/>
                    <a:pt x="238" y="7574"/>
                    <a:pt x="459" y="7164"/>
                  </a:cubicBezTo>
                  <a:lnTo>
                    <a:pt x="3805" y="723"/>
                  </a:lnTo>
                  <a:cubicBezTo>
                    <a:pt x="3982" y="405"/>
                    <a:pt x="4281" y="210"/>
                    <a:pt x="4566" y="210"/>
                  </a:cubicBezTo>
                  <a:cubicBezTo>
                    <a:pt x="4663" y="210"/>
                    <a:pt x="4759" y="233"/>
                    <a:pt x="4847" y="281"/>
                  </a:cubicBezTo>
                  <a:lnTo>
                    <a:pt x="5021" y="376"/>
                  </a:lnTo>
                  <a:cubicBezTo>
                    <a:pt x="5368" y="550"/>
                    <a:pt x="5478" y="1055"/>
                    <a:pt x="5257" y="1481"/>
                  </a:cubicBezTo>
                  <a:lnTo>
                    <a:pt x="3852" y="4164"/>
                  </a:lnTo>
                  <a:cubicBezTo>
                    <a:pt x="3837" y="4196"/>
                    <a:pt x="3821" y="4228"/>
                    <a:pt x="3837" y="4259"/>
                  </a:cubicBezTo>
                  <a:cubicBezTo>
                    <a:pt x="3837" y="4275"/>
                    <a:pt x="3852" y="4306"/>
                    <a:pt x="3884" y="4306"/>
                  </a:cubicBezTo>
                  <a:cubicBezTo>
                    <a:pt x="3901" y="4318"/>
                    <a:pt x="3920" y="4323"/>
                    <a:pt x="3937" y="4323"/>
                  </a:cubicBezTo>
                  <a:cubicBezTo>
                    <a:pt x="3970" y="4323"/>
                    <a:pt x="4000" y="4305"/>
                    <a:pt x="4010" y="4275"/>
                  </a:cubicBezTo>
                  <a:lnTo>
                    <a:pt x="5431" y="1560"/>
                  </a:lnTo>
                  <a:cubicBezTo>
                    <a:pt x="5699" y="1039"/>
                    <a:pt x="5573" y="423"/>
                    <a:pt x="5131" y="186"/>
                  </a:cubicBezTo>
                  <a:lnTo>
                    <a:pt x="4957" y="92"/>
                  </a:lnTo>
                  <a:cubicBezTo>
                    <a:pt x="4837" y="30"/>
                    <a:pt x="4708" y="0"/>
                    <a:pt x="4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4"/>
            <p:cNvSpPr/>
            <p:nvPr/>
          </p:nvSpPr>
          <p:spPr>
            <a:xfrm>
              <a:off x="5897800" y="1795075"/>
              <a:ext cx="142875" cy="215750"/>
            </a:xfrm>
            <a:custGeom>
              <a:avLst/>
              <a:gdLst/>
              <a:ahLst/>
              <a:cxnLst/>
              <a:rect l="l" t="t" r="r" b="b"/>
              <a:pathLst>
                <a:path w="5715" h="8630" extrusionOk="0">
                  <a:moveTo>
                    <a:pt x="4595" y="0"/>
                  </a:moveTo>
                  <a:cubicBezTo>
                    <a:pt x="4234" y="0"/>
                    <a:pt x="3858" y="239"/>
                    <a:pt x="3646" y="626"/>
                  </a:cubicBezTo>
                  <a:lnTo>
                    <a:pt x="284" y="7067"/>
                  </a:lnTo>
                  <a:cubicBezTo>
                    <a:pt x="0" y="7588"/>
                    <a:pt x="142" y="8172"/>
                    <a:pt x="584" y="8409"/>
                  </a:cubicBezTo>
                  <a:lnTo>
                    <a:pt x="1042" y="8630"/>
                  </a:lnTo>
                  <a:cubicBezTo>
                    <a:pt x="1058" y="8566"/>
                    <a:pt x="1089" y="8519"/>
                    <a:pt x="1152" y="8488"/>
                  </a:cubicBezTo>
                  <a:lnTo>
                    <a:pt x="774" y="8282"/>
                  </a:lnTo>
                  <a:cubicBezTo>
                    <a:pt x="395" y="8046"/>
                    <a:pt x="253" y="7540"/>
                    <a:pt x="474" y="7162"/>
                  </a:cubicBezTo>
                  <a:lnTo>
                    <a:pt x="3820" y="721"/>
                  </a:lnTo>
                  <a:cubicBezTo>
                    <a:pt x="3997" y="403"/>
                    <a:pt x="4296" y="208"/>
                    <a:pt x="4581" y="208"/>
                  </a:cubicBezTo>
                  <a:cubicBezTo>
                    <a:pt x="4678" y="208"/>
                    <a:pt x="4774" y="231"/>
                    <a:pt x="4862" y="279"/>
                  </a:cubicBezTo>
                  <a:lnTo>
                    <a:pt x="5036" y="374"/>
                  </a:lnTo>
                  <a:cubicBezTo>
                    <a:pt x="5383" y="548"/>
                    <a:pt x="5493" y="1053"/>
                    <a:pt x="5272" y="1479"/>
                  </a:cubicBezTo>
                  <a:lnTo>
                    <a:pt x="3867" y="4162"/>
                  </a:lnTo>
                  <a:cubicBezTo>
                    <a:pt x="3852" y="4194"/>
                    <a:pt x="3836" y="4226"/>
                    <a:pt x="3852" y="4257"/>
                  </a:cubicBezTo>
                  <a:cubicBezTo>
                    <a:pt x="3852" y="4273"/>
                    <a:pt x="3867" y="4304"/>
                    <a:pt x="3899" y="4304"/>
                  </a:cubicBezTo>
                  <a:cubicBezTo>
                    <a:pt x="3916" y="4316"/>
                    <a:pt x="3933" y="4321"/>
                    <a:pt x="3949" y="4321"/>
                  </a:cubicBezTo>
                  <a:cubicBezTo>
                    <a:pt x="3978" y="4321"/>
                    <a:pt x="4005" y="4303"/>
                    <a:pt x="4025" y="4273"/>
                  </a:cubicBezTo>
                  <a:lnTo>
                    <a:pt x="5430" y="1558"/>
                  </a:lnTo>
                  <a:cubicBezTo>
                    <a:pt x="5714" y="1037"/>
                    <a:pt x="5572" y="421"/>
                    <a:pt x="5130" y="184"/>
                  </a:cubicBezTo>
                  <a:lnTo>
                    <a:pt x="4957" y="90"/>
                  </a:lnTo>
                  <a:cubicBezTo>
                    <a:pt x="4843" y="29"/>
                    <a:pt x="4720" y="0"/>
                    <a:pt x="45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4"/>
            <p:cNvSpPr/>
            <p:nvPr/>
          </p:nvSpPr>
          <p:spPr>
            <a:xfrm>
              <a:off x="5896600" y="1793500"/>
              <a:ext cx="146050" cy="218675"/>
            </a:xfrm>
            <a:custGeom>
              <a:avLst/>
              <a:gdLst/>
              <a:ahLst/>
              <a:cxnLst/>
              <a:rect l="l" t="t" r="r" b="b"/>
              <a:pathLst>
                <a:path w="5842" h="8747" extrusionOk="0">
                  <a:moveTo>
                    <a:pt x="4637" y="133"/>
                  </a:moveTo>
                  <a:cubicBezTo>
                    <a:pt x="4754" y="133"/>
                    <a:pt x="4868" y="159"/>
                    <a:pt x="4973" y="216"/>
                  </a:cubicBezTo>
                  <a:lnTo>
                    <a:pt x="5162" y="311"/>
                  </a:lnTo>
                  <a:cubicBezTo>
                    <a:pt x="5573" y="532"/>
                    <a:pt x="5699" y="1116"/>
                    <a:pt x="5431" y="1605"/>
                  </a:cubicBezTo>
                  <a:lnTo>
                    <a:pt x="4026" y="4320"/>
                  </a:lnTo>
                  <a:cubicBezTo>
                    <a:pt x="4018" y="4336"/>
                    <a:pt x="4002" y="4344"/>
                    <a:pt x="3986" y="4344"/>
                  </a:cubicBezTo>
                  <a:cubicBezTo>
                    <a:pt x="3971" y="4344"/>
                    <a:pt x="3955" y="4336"/>
                    <a:pt x="3947" y="4320"/>
                  </a:cubicBezTo>
                  <a:cubicBezTo>
                    <a:pt x="3947" y="4304"/>
                    <a:pt x="3947" y="4289"/>
                    <a:pt x="3947" y="4273"/>
                  </a:cubicBezTo>
                  <a:lnTo>
                    <a:pt x="5352" y="1573"/>
                  </a:lnTo>
                  <a:cubicBezTo>
                    <a:pt x="5589" y="1116"/>
                    <a:pt x="5478" y="595"/>
                    <a:pt x="5099" y="390"/>
                  </a:cubicBezTo>
                  <a:lnTo>
                    <a:pt x="4926" y="295"/>
                  </a:lnTo>
                  <a:cubicBezTo>
                    <a:pt x="4830" y="247"/>
                    <a:pt x="4728" y="225"/>
                    <a:pt x="4625" y="225"/>
                  </a:cubicBezTo>
                  <a:cubicBezTo>
                    <a:pt x="4317" y="225"/>
                    <a:pt x="3998" y="426"/>
                    <a:pt x="3821" y="768"/>
                  </a:cubicBezTo>
                  <a:lnTo>
                    <a:pt x="458" y="7193"/>
                  </a:lnTo>
                  <a:cubicBezTo>
                    <a:pt x="222" y="7619"/>
                    <a:pt x="364" y="8156"/>
                    <a:pt x="774" y="8408"/>
                  </a:cubicBezTo>
                  <a:lnTo>
                    <a:pt x="1090" y="8566"/>
                  </a:lnTo>
                  <a:cubicBezTo>
                    <a:pt x="1074" y="8582"/>
                    <a:pt x="1058" y="8598"/>
                    <a:pt x="1043" y="8629"/>
                  </a:cubicBezTo>
                  <a:lnTo>
                    <a:pt x="664" y="8440"/>
                  </a:lnTo>
                  <a:cubicBezTo>
                    <a:pt x="253" y="8219"/>
                    <a:pt x="127" y="7651"/>
                    <a:pt x="380" y="7161"/>
                  </a:cubicBezTo>
                  <a:lnTo>
                    <a:pt x="3758" y="721"/>
                  </a:lnTo>
                  <a:cubicBezTo>
                    <a:pt x="3945" y="357"/>
                    <a:pt x="4299" y="133"/>
                    <a:pt x="4637" y="133"/>
                  </a:cubicBezTo>
                  <a:close/>
                  <a:moveTo>
                    <a:pt x="4655" y="1"/>
                  </a:moveTo>
                  <a:cubicBezTo>
                    <a:pt x="4270" y="1"/>
                    <a:pt x="3871" y="246"/>
                    <a:pt x="3647" y="658"/>
                  </a:cubicBezTo>
                  <a:lnTo>
                    <a:pt x="285" y="7098"/>
                  </a:lnTo>
                  <a:cubicBezTo>
                    <a:pt x="1" y="7651"/>
                    <a:pt x="143" y="8282"/>
                    <a:pt x="616" y="8519"/>
                  </a:cubicBezTo>
                  <a:lnTo>
                    <a:pt x="1058" y="8740"/>
                  </a:lnTo>
                  <a:cubicBezTo>
                    <a:pt x="1067" y="8744"/>
                    <a:pt x="1075" y="8746"/>
                    <a:pt x="1083" y="8746"/>
                  </a:cubicBezTo>
                  <a:cubicBezTo>
                    <a:pt x="1106" y="8746"/>
                    <a:pt x="1126" y="8732"/>
                    <a:pt x="1137" y="8708"/>
                  </a:cubicBezTo>
                  <a:cubicBezTo>
                    <a:pt x="1153" y="8661"/>
                    <a:pt x="1169" y="8629"/>
                    <a:pt x="1216" y="8598"/>
                  </a:cubicBezTo>
                  <a:cubicBezTo>
                    <a:pt x="1232" y="8582"/>
                    <a:pt x="1248" y="8566"/>
                    <a:pt x="1248" y="8551"/>
                  </a:cubicBezTo>
                  <a:cubicBezTo>
                    <a:pt x="1248" y="8519"/>
                    <a:pt x="1232" y="8503"/>
                    <a:pt x="1216" y="8503"/>
                  </a:cubicBezTo>
                  <a:lnTo>
                    <a:pt x="837" y="8282"/>
                  </a:lnTo>
                  <a:cubicBezTo>
                    <a:pt x="474" y="8061"/>
                    <a:pt x="364" y="7603"/>
                    <a:pt x="569" y="7240"/>
                  </a:cubicBezTo>
                  <a:lnTo>
                    <a:pt x="3931" y="800"/>
                  </a:lnTo>
                  <a:cubicBezTo>
                    <a:pt x="4085" y="503"/>
                    <a:pt x="4365" y="332"/>
                    <a:pt x="4634" y="332"/>
                  </a:cubicBezTo>
                  <a:cubicBezTo>
                    <a:pt x="4724" y="332"/>
                    <a:pt x="4812" y="350"/>
                    <a:pt x="4894" y="390"/>
                  </a:cubicBezTo>
                  <a:lnTo>
                    <a:pt x="5068" y="484"/>
                  </a:lnTo>
                  <a:cubicBezTo>
                    <a:pt x="5383" y="658"/>
                    <a:pt x="5462" y="1116"/>
                    <a:pt x="5257" y="1510"/>
                  </a:cubicBezTo>
                  <a:lnTo>
                    <a:pt x="3852" y="4194"/>
                  </a:lnTo>
                  <a:cubicBezTo>
                    <a:pt x="3837" y="4241"/>
                    <a:pt x="3821" y="4289"/>
                    <a:pt x="3837" y="4336"/>
                  </a:cubicBezTo>
                  <a:cubicBezTo>
                    <a:pt x="3862" y="4403"/>
                    <a:pt x="3927" y="4439"/>
                    <a:pt x="3992" y="4439"/>
                  </a:cubicBezTo>
                  <a:cubicBezTo>
                    <a:pt x="4049" y="4439"/>
                    <a:pt x="4107" y="4411"/>
                    <a:pt x="4136" y="4352"/>
                  </a:cubicBezTo>
                  <a:lnTo>
                    <a:pt x="5541" y="1652"/>
                  </a:lnTo>
                  <a:cubicBezTo>
                    <a:pt x="5841" y="1100"/>
                    <a:pt x="5683" y="437"/>
                    <a:pt x="5210" y="184"/>
                  </a:cubicBezTo>
                  <a:lnTo>
                    <a:pt x="5036" y="90"/>
                  </a:lnTo>
                  <a:cubicBezTo>
                    <a:pt x="4916" y="29"/>
                    <a:pt x="4786" y="1"/>
                    <a:pt x="46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4"/>
            <p:cNvSpPr/>
            <p:nvPr/>
          </p:nvSpPr>
          <p:spPr>
            <a:xfrm>
              <a:off x="5913175" y="1747925"/>
              <a:ext cx="162225" cy="266725"/>
            </a:xfrm>
            <a:custGeom>
              <a:avLst/>
              <a:gdLst/>
              <a:ahLst/>
              <a:cxnLst/>
              <a:rect l="l" t="t" r="r" b="b"/>
              <a:pathLst>
                <a:path w="6489" h="10669" extrusionOk="0">
                  <a:moveTo>
                    <a:pt x="4503" y="1"/>
                  </a:moveTo>
                  <a:cubicBezTo>
                    <a:pt x="4031" y="1"/>
                    <a:pt x="3591" y="236"/>
                    <a:pt x="3379" y="650"/>
                  </a:cubicBezTo>
                  <a:lnTo>
                    <a:pt x="869" y="5433"/>
                  </a:lnTo>
                  <a:cubicBezTo>
                    <a:pt x="853" y="5480"/>
                    <a:pt x="869" y="5527"/>
                    <a:pt x="916" y="5559"/>
                  </a:cubicBezTo>
                  <a:cubicBezTo>
                    <a:pt x="929" y="5563"/>
                    <a:pt x="942" y="5565"/>
                    <a:pt x="954" y="5565"/>
                  </a:cubicBezTo>
                  <a:cubicBezTo>
                    <a:pt x="987" y="5565"/>
                    <a:pt x="1015" y="5551"/>
                    <a:pt x="1027" y="5527"/>
                  </a:cubicBezTo>
                  <a:lnTo>
                    <a:pt x="3537" y="729"/>
                  </a:lnTo>
                  <a:cubicBezTo>
                    <a:pt x="3727" y="380"/>
                    <a:pt x="4107" y="180"/>
                    <a:pt x="4513" y="180"/>
                  </a:cubicBezTo>
                  <a:cubicBezTo>
                    <a:pt x="4714" y="180"/>
                    <a:pt x="4922" y="229"/>
                    <a:pt x="5115" y="334"/>
                  </a:cubicBezTo>
                  <a:lnTo>
                    <a:pt x="5415" y="492"/>
                  </a:lnTo>
                  <a:cubicBezTo>
                    <a:pt x="5999" y="792"/>
                    <a:pt x="6267" y="1486"/>
                    <a:pt x="5983" y="2007"/>
                  </a:cubicBezTo>
                  <a:lnTo>
                    <a:pt x="1769" y="10074"/>
                  </a:lnTo>
                  <a:cubicBezTo>
                    <a:pt x="1622" y="10348"/>
                    <a:pt x="1380" y="10490"/>
                    <a:pt x="1070" y="10490"/>
                  </a:cubicBezTo>
                  <a:cubicBezTo>
                    <a:pt x="846" y="10490"/>
                    <a:pt x="586" y="10416"/>
                    <a:pt x="301" y="10263"/>
                  </a:cubicBezTo>
                  <a:lnTo>
                    <a:pt x="80" y="10153"/>
                  </a:lnTo>
                  <a:lnTo>
                    <a:pt x="64" y="10153"/>
                  </a:lnTo>
                  <a:cubicBezTo>
                    <a:pt x="48" y="10153"/>
                    <a:pt x="48" y="10168"/>
                    <a:pt x="32" y="10168"/>
                  </a:cubicBezTo>
                  <a:cubicBezTo>
                    <a:pt x="32" y="10216"/>
                    <a:pt x="16" y="10247"/>
                    <a:pt x="1" y="10263"/>
                  </a:cubicBezTo>
                  <a:cubicBezTo>
                    <a:pt x="1" y="10279"/>
                    <a:pt x="1" y="10295"/>
                    <a:pt x="1" y="10295"/>
                  </a:cubicBezTo>
                  <a:cubicBezTo>
                    <a:pt x="1" y="10310"/>
                    <a:pt x="1" y="10310"/>
                    <a:pt x="16" y="10310"/>
                  </a:cubicBezTo>
                  <a:lnTo>
                    <a:pt x="222" y="10421"/>
                  </a:lnTo>
                  <a:cubicBezTo>
                    <a:pt x="536" y="10588"/>
                    <a:pt x="832" y="10668"/>
                    <a:pt x="1092" y="10668"/>
                  </a:cubicBezTo>
                  <a:cubicBezTo>
                    <a:pt x="1472" y="10668"/>
                    <a:pt x="1774" y="10496"/>
                    <a:pt x="1942" y="10168"/>
                  </a:cubicBezTo>
                  <a:lnTo>
                    <a:pt x="6157" y="2102"/>
                  </a:lnTo>
                  <a:cubicBezTo>
                    <a:pt x="6488" y="1486"/>
                    <a:pt x="6189" y="697"/>
                    <a:pt x="5494" y="334"/>
                  </a:cubicBezTo>
                  <a:lnTo>
                    <a:pt x="5194" y="176"/>
                  </a:lnTo>
                  <a:cubicBezTo>
                    <a:pt x="4971" y="57"/>
                    <a:pt x="4733" y="1"/>
                    <a:pt x="45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4"/>
            <p:cNvSpPr/>
            <p:nvPr/>
          </p:nvSpPr>
          <p:spPr>
            <a:xfrm>
              <a:off x="5911600" y="1746775"/>
              <a:ext cx="165375" cy="269400"/>
            </a:xfrm>
            <a:custGeom>
              <a:avLst/>
              <a:gdLst/>
              <a:ahLst/>
              <a:cxnLst/>
              <a:rect l="l" t="t" r="r" b="b"/>
              <a:pathLst>
                <a:path w="6615" h="10776" extrusionOk="0">
                  <a:moveTo>
                    <a:pt x="4563" y="116"/>
                  </a:moveTo>
                  <a:cubicBezTo>
                    <a:pt x="4788" y="116"/>
                    <a:pt x="5021" y="170"/>
                    <a:pt x="5241" y="285"/>
                  </a:cubicBezTo>
                  <a:lnTo>
                    <a:pt x="5525" y="443"/>
                  </a:lnTo>
                  <a:cubicBezTo>
                    <a:pt x="6188" y="791"/>
                    <a:pt x="6473" y="1532"/>
                    <a:pt x="6157" y="2132"/>
                  </a:cubicBezTo>
                  <a:lnTo>
                    <a:pt x="1942" y="10183"/>
                  </a:lnTo>
                  <a:cubicBezTo>
                    <a:pt x="1784" y="10499"/>
                    <a:pt x="1500" y="10661"/>
                    <a:pt x="1142" y="10661"/>
                  </a:cubicBezTo>
                  <a:cubicBezTo>
                    <a:pt x="892" y="10661"/>
                    <a:pt x="606" y="10582"/>
                    <a:pt x="300" y="10420"/>
                  </a:cubicBezTo>
                  <a:lnTo>
                    <a:pt x="127" y="10325"/>
                  </a:lnTo>
                  <a:cubicBezTo>
                    <a:pt x="127" y="10309"/>
                    <a:pt x="143" y="10293"/>
                    <a:pt x="143" y="10277"/>
                  </a:cubicBezTo>
                  <a:lnTo>
                    <a:pt x="332" y="10372"/>
                  </a:lnTo>
                  <a:cubicBezTo>
                    <a:pt x="624" y="10528"/>
                    <a:pt x="895" y="10604"/>
                    <a:pt x="1130" y="10604"/>
                  </a:cubicBezTo>
                  <a:cubicBezTo>
                    <a:pt x="1467" y="10604"/>
                    <a:pt x="1730" y="10449"/>
                    <a:pt x="1879" y="10151"/>
                  </a:cubicBezTo>
                  <a:lnTo>
                    <a:pt x="6094" y="2101"/>
                  </a:lnTo>
                  <a:cubicBezTo>
                    <a:pt x="6394" y="1532"/>
                    <a:pt x="6125" y="822"/>
                    <a:pt x="5510" y="491"/>
                  </a:cubicBezTo>
                  <a:lnTo>
                    <a:pt x="5225" y="333"/>
                  </a:lnTo>
                  <a:cubicBezTo>
                    <a:pt x="5019" y="229"/>
                    <a:pt x="4800" y="180"/>
                    <a:pt x="4589" y="180"/>
                  </a:cubicBezTo>
                  <a:cubicBezTo>
                    <a:pt x="4155" y="180"/>
                    <a:pt x="3754" y="387"/>
                    <a:pt x="3552" y="759"/>
                  </a:cubicBezTo>
                  <a:lnTo>
                    <a:pt x="1058" y="5558"/>
                  </a:lnTo>
                  <a:lnTo>
                    <a:pt x="1011" y="5558"/>
                  </a:lnTo>
                  <a:cubicBezTo>
                    <a:pt x="995" y="5558"/>
                    <a:pt x="979" y="5526"/>
                    <a:pt x="979" y="5510"/>
                  </a:cubicBezTo>
                  <a:lnTo>
                    <a:pt x="3489" y="727"/>
                  </a:lnTo>
                  <a:cubicBezTo>
                    <a:pt x="3690" y="337"/>
                    <a:pt x="4109" y="116"/>
                    <a:pt x="4563" y="116"/>
                  </a:cubicBezTo>
                  <a:close/>
                  <a:moveTo>
                    <a:pt x="4570" y="0"/>
                  </a:moveTo>
                  <a:cubicBezTo>
                    <a:pt x="4077" y="0"/>
                    <a:pt x="3618" y="239"/>
                    <a:pt x="3394" y="664"/>
                  </a:cubicBezTo>
                  <a:lnTo>
                    <a:pt x="885" y="5463"/>
                  </a:lnTo>
                  <a:cubicBezTo>
                    <a:pt x="853" y="5542"/>
                    <a:pt x="885" y="5621"/>
                    <a:pt x="948" y="5668"/>
                  </a:cubicBezTo>
                  <a:cubicBezTo>
                    <a:pt x="974" y="5679"/>
                    <a:pt x="1000" y="5684"/>
                    <a:pt x="1025" y="5684"/>
                  </a:cubicBezTo>
                  <a:cubicBezTo>
                    <a:pt x="1076" y="5684"/>
                    <a:pt x="1121" y="5663"/>
                    <a:pt x="1153" y="5621"/>
                  </a:cubicBezTo>
                  <a:lnTo>
                    <a:pt x="3647" y="806"/>
                  </a:lnTo>
                  <a:cubicBezTo>
                    <a:pt x="3825" y="481"/>
                    <a:pt x="4185" y="295"/>
                    <a:pt x="4568" y="295"/>
                  </a:cubicBezTo>
                  <a:cubicBezTo>
                    <a:pt x="4762" y="295"/>
                    <a:pt x="4961" y="343"/>
                    <a:pt x="5147" y="443"/>
                  </a:cubicBezTo>
                  <a:lnTo>
                    <a:pt x="5446" y="585"/>
                  </a:lnTo>
                  <a:cubicBezTo>
                    <a:pt x="6015" y="885"/>
                    <a:pt x="6252" y="1532"/>
                    <a:pt x="5999" y="2038"/>
                  </a:cubicBezTo>
                  <a:lnTo>
                    <a:pt x="1768" y="10104"/>
                  </a:lnTo>
                  <a:cubicBezTo>
                    <a:pt x="1652" y="10354"/>
                    <a:pt x="1435" y="10478"/>
                    <a:pt x="1150" y="10478"/>
                  </a:cubicBezTo>
                  <a:cubicBezTo>
                    <a:pt x="933" y="10478"/>
                    <a:pt x="676" y="10405"/>
                    <a:pt x="395" y="10262"/>
                  </a:cubicBezTo>
                  <a:lnTo>
                    <a:pt x="174" y="10151"/>
                  </a:lnTo>
                  <a:cubicBezTo>
                    <a:pt x="161" y="10143"/>
                    <a:pt x="148" y="10139"/>
                    <a:pt x="134" y="10139"/>
                  </a:cubicBezTo>
                  <a:cubicBezTo>
                    <a:pt x="96" y="10139"/>
                    <a:pt x="59" y="10168"/>
                    <a:pt x="48" y="10214"/>
                  </a:cubicBezTo>
                  <a:cubicBezTo>
                    <a:pt x="48" y="10230"/>
                    <a:pt x="32" y="10262"/>
                    <a:pt x="16" y="10277"/>
                  </a:cubicBezTo>
                  <a:cubicBezTo>
                    <a:pt x="1" y="10309"/>
                    <a:pt x="1" y="10325"/>
                    <a:pt x="1" y="10356"/>
                  </a:cubicBezTo>
                  <a:cubicBezTo>
                    <a:pt x="16" y="10388"/>
                    <a:pt x="32" y="10404"/>
                    <a:pt x="48" y="10420"/>
                  </a:cubicBezTo>
                  <a:lnTo>
                    <a:pt x="253" y="10530"/>
                  </a:lnTo>
                  <a:cubicBezTo>
                    <a:pt x="576" y="10695"/>
                    <a:pt x="881" y="10776"/>
                    <a:pt x="1150" y="10776"/>
                  </a:cubicBezTo>
                  <a:cubicBezTo>
                    <a:pt x="1552" y="10776"/>
                    <a:pt x="1873" y="10596"/>
                    <a:pt x="2053" y="10246"/>
                  </a:cubicBezTo>
                  <a:lnTo>
                    <a:pt x="6267" y="2180"/>
                  </a:lnTo>
                  <a:cubicBezTo>
                    <a:pt x="6615" y="1532"/>
                    <a:pt x="6299" y="712"/>
                    <a:pt x="5589" y="333"/>
                  </a:cubicBezTo>
                  <a:lnTo>
                    <a:pt x="5289" y="175"/>
                  </a:lnTo>
                  <a:cubicBezTo>
                    <a:pt x="5057" y="56"/>
                    <a:pt x="4809" y="0"/>
                    <a:pt x="4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 name="Google Shape;719;p44"/>
          <p:cNvGrpSpPr/>
          <p:nvPr/>
        </p:nvGrpSpPr>
        <p:grpSpPr>
          <a:xfrm>
            <a:off x="6887354" y="254085"/>
            <a:ext cx="490612" cy="415445"/>
            <a:chOff x="5278225" y="2418025"/>
            <a:chExt cx="230075" cy="194825"/>
          </a:xfrm>
        </p:grpSpPr>
        <p:sp>
          <p:nvSpPr>
            <p:cNvPr id="720" name="Google Shape;720;p44"/>
            <p:cNvSpPr/>
            <p:nvPr/>
          </p:nvSpPr>
          <p:spPr>
            <a:xfrm>
              <a:off x="5280975" y="2455175"/>
              <a:ext cx="183925" cy="139700"/>
            </a:xfrm>
            <a:custGeom>
              <a:avLst/>
              <a:gdLst/>
              <a:ahLst/>
              <a:cxnLst/>
              <a:rect l="l" t="t" r="r" b="b"/>
              <a:pathLst>
                <a:path w="7357" h="5588" extrusionOk="0">
                  <a:moveTo>
                    <a:pt x="6397" y="1"/>
                  </a:moveTo>
                  <a:cubicBezTo>
                    <a:pt x="6191" y="1"/>
                    <a:pt x="5971" y="73"/>
                    <a:pt x="5778" y="221"/>
                  </a:cubicBezTo>
                  <a:lnTo>
                    <a:pt x="522" y="4230"/>
                  </a:lnTo>
                  <a:cubicBezTo>
                    <a:pt x="111" y="4530"/>
                    <a:pt x="1" y="5067"/>
                    <a:pt x="253" y="5414"/>
                  </a:cubicBezTo>
                  <a:lnTo>
                    <a:pt x="364" y="5556"/>
                  </a:lnTo>
                  <a:cubicBezTo>
                    <a:pt x="380" y="5572"/>
                    <a:pt x="395" y="5572"/>
                    <a:pt x="395" y="5588"/>
                  </a:cubicBezTo>
                  <a:cubicBezTo>
                    <a:pt x="411" y="5556"/>
                    <a:pt x="458" y="5572"/>
                    <a:pt x="474" y="5556"/>
                  </a:cubicBezTo>
                  <a:cubicBezTo>
                    <a:pt x="474" y="5541"/>
                    <a:pt x="458" y="5509"/>
                    <a:pt x="458" y="5493"/>
                  </a:cubicBezTo>
                  <a:lnTo>
                    <a:pt x="348" y="5351"/>
                  </a:lnTo>
                  <a:cubicBezTo>
                    <a:pt x="127" y="5004"/>
                    <a:pt x="222" y="4530"/>
                    <a:pt x="569" y="4278"/>
                  </a:cubicBezTo>
                  <a:lnTo>
                    <a:pt x="5825" y="284"/>
                  </a:lnTo>
                  <a:cubicBezTo>
                    <a:pt x="5997" y="149"/>
                    <a:pt x="6198" y="82"/>
                    <a:pt x="6386" y="82"/>
                  </a:cubicBezTo>
                  <a:cubicBezTo>
                    <a:pt x="6595" y="82"/>
                    <a:pt x="6790" y="165"/>
                    <a:pt x="6915" y="331"/>
                  </a:cubicBezTo>
                  <a:lnTo>
                    <a:pt x="7025" y="473"/>
                  </a:lnTo>
                  <a:cubicBezTo>
                    <a:pt x="7262" y="789"/>
                    <a:pt x="7151" y="1263"/>
                    <a:pt x="6773" y="1547"/>
                  </a:cubicBezTo>
                  <a:lnTo>
                    <a:pt x="4578" y="3220"/>
                  </a:lnTo>
                  <a:cubicBezTo>
                    <a:pt x="4553" y="3246"/>
                    <a:pt x="4569" y="3292"/>
                    <a:pt x="4601" y="3292"/>
                  </a:cubicBezTo>
                  <a:cubicBezTo>
                    <a:pt x="4608" y="3292"/>
                    <a:pt x="4617" y="3289"/>
                    <a:pt x="4626" y="3283"/>
                  </a:cubicBezTo>
                  <a:lnTo>
                    <a:pt x="6820" y="1594"/>
                  </a:lnTo>
                  <a:cubicBezTo>
                    <a:pt x="7230" y="1278"/>
                    <a:pt x="7357" y="758"/>
                    <a:pt x="7088" y="410"/>
                  </a:cubicBezTo>
                  <a:lnTo>
                    <a:pt x="6978" y="268"/>
                  </a:lnTo>
                  <a:cubicBezTo>
                    <a:pt x="6844" y="92"/>
                    <a:pt x="6630" y="1"/>
                    <a:pt x="63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4"/>
            <p:cNvSpPr/>
            <p:nvPr/>
          </p:nvSpPr>
          <p:spPr>
            <a:xfrm>
              <a:off x="5279000" y="2453750"/>
              <a:ext cx="187475" cy="142325"/>
            </a:xfrm>
            <a:custGeom>
              <a:avLst/>
              <a:gdLst/>
              <a:ahLst/>
              <a:cxnLst/>
              <a:rect l="l" t="t" r="r" b="b"/>
              <a:pathLst>
                <a:path w="7499" h="5693" extrusionOk="0">
                  <a:moveTo>
                    <a:pt x="285" y="5235"/>
                  </a:moveTo>
                  <a:cubicBezTo>
                    <a:pt x="301" y="5298"/>
                    <a:pt x="332" y="5361"/>
                    <a:pt x="364" y="5408"/>
                  </a:cubicBezTo>
                  <a:cubicBezTo>
                    <a:pt x="316" y="5361"/>
                    <a:pt x="301" y="5298"/>
                    <a:pt x="285" y="5235"/>
                  </a:cubicBezTo>
                  <a:close/>
                  <a:moveTo>
                    <a:pt x="6468" y="0"/>
                  </a:moveTo>
                  <a:cubicBezTo>
                    <a:pt x="6249" y="0"/>
                    <a:pt x="6016" y="76"/>
                    <a:pt x="5810" y="231"/>
                  </a:cubicBezTo>
                  <a:lnTo>
                    <a:pt x="569" y="4224"/>
                  </a:lnTo>
                  <a:cubicBezTo>
                    <a:pt x="127" y="4556"/>
                    <a:pt x="1" y="5124"/>
                    <a:pt x="285" y="5487"/>
                  </a:cubicBezTo>
                  <a:lnTo>
                    <a:pt x="395" y="5629"/>
                  </a:lnTo>
                  <a:cubicBezTo>
                    <a:pt x="395" y="5645"/>
                    <a:pt x="411" y="5661"/>
                    <a:pt x="427" y="5661"/>
                  </a:cubicBezTo>
                  <a:cubicBezTo>
                    <a:pt x="427" y="5676"/>
                    <a:pt x="443" y="5676"/>
                    <a:pt x="459" y="5692"/>
                  </a:cubicBezTo>
                  <a:cubicBezTo>
                    <a:pt x="474" y="5692"/>
                    <a:pt x="490" y="5676"/>
                    <a:pt x="506" y="5676"/>
                  </a:cubicBezTo>
                  <a:lnTo>
                    <a:pt x="522" y="5676"/>
                  </a:lnTo>
                  <a:cubicBezTo>
                    <a:pt x="537" y="5676"/>
                    <a:pt x="553" y="5661"/>
                    <a:pt x="569" y="5661"/>
                  </a:cubicBezTo>
                  <a:cubicBezTo>
                    <a:pt x="569" y="5661"/>
                    <a:pt x="585" y="5661"/>
                    <a:pt x="585" y="5645"/>
                  </a:cubicBezTo>
                  <a:cubicBezTo>
                    <a:pt x="616" y="5629"/>
                    <a:pt x="616" y="5598"/>
                    <a:pt x="585" y="5582"/>
                  </a:cubicBezTo>
                  <a:cubicBezTo>
                    <a:pt x="585" y="5566"/>
                    <a:pt x="585" y="5566"/>
                    <a:pt x="585" y="5566"/>
                  </a:cubicBezTo>
                  <a:cubicBezTo>
                    <a:pt x="585" y="5550"/>
                    <a:pt x="569" y="5534"/>
                    <a:pt x="569" y="5519"/>
                  </a:cubicBezTo>
                  <a:lnTo>
                    <a:pt x="459" y="5377"/>
                  </a:lnTo>
                  <a:cubicBezTo>
                    <a:pt x="253" y="5045"/>
                    <a:pt x="348" y="4603"/>
                    <a:pt x="679" y="4382"/>
                  </a:cubicBezTo>
                  <a:lnTo>
                    <a:pt x="5936" y="388"/>
                  </a:lnTo>
                  <a:cubicBezTo>
                    <a:pt x="6102" y="260"/>
                    <a:pt x="6290" y="197"/>
                    <a:pt x="6465" y="197"/>
                  </a:cubicBezTo>
                  <a:cubicBezTo>
                    <a:pt x="6656" y="197"/>
                    <a:pt x="6831" y="272"/>
                    <a:pt x="6946" y="420"/>
                  </a:cubicBezTo>
                  <a:lnTo>
                    <a:pt x="7057" y="562"/>
                  </a:lnTo>
                  <a:cubicBezTo>
                    <a:pt x="7278" y="846"/>
                    <a:pt x="7167" y="1288"/>
                    <a:pt x="6820" y="1556"/>
                  </a:cubicBezTo>
                  <a:lnTo>
                    <a:pt x="4626" y="3230"/>
                  </a:lnTo>
                  <a:cubicBezTo>
                    <a:pt x="4610" y="3246"/>
                    <a:pt x="4594" y="3261"/>
                    <a:pt x="4594" y="3293"/>
                  </a:cubicBezTo>
                  <a:cubicBezTo>
                    <a:pt x="4578" y="3324"/>
                    <a:pt x="4594" y="3340"/>
                    <a:pt x="4610" y="3372"/>
                  </a:cubicBezTo>
                  <a:cubicBezTo>
                    <a:pt x="4620" y="3391"/>
                    <a:pt x="4648" y="3405"/>
                    <a:pt x="4679" y="3405"/>
                  </a:cubicBezTo>
                  <a:cubicBezTo>
                    <a:pt x="4698" y="3405"/>
                    <a:pt x="4718" y="3400"/>
                    <a:pt x="4736" y="3388"/>
                  </a:cubicBezTo>
                  <a:lnTo>
                    <a:pt x="6930" y="1699"/>
                  </a:lnTo>
                  <a:cubicBezTo>
                    <a:pt x="7372" y="1367"/>
                    <a:pt x="7499" y="815"/>
                    <a:pt x="7215" y="436"/>
                  </a:cubicBezTo>
                  <a:lnTo>
                    <a:pt x="7104" y="294"/>
                  </a:lnTo>
                  <a:cubicBezTo>
                    <a:pt x="6952" y="100"/>
                    <a:pt x="6720" y="0"/>
                    <a:pt x="6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4"/>
            <p:cNvSpPr/>
            <p:nvPr/>
          </p:nvSpPr>
          <p:spPr>
            <a:xfrm>
              <a:off x="5279400" y="2453900"/>
              <a:ext cx="186675" cy="145325"/>
            </a:xfrm>
            <a:custGeom>
              <a:avLst/>
              <a:gdLst/>
              <a:ahLst/>
              <a:cxnLst/>
              <a:rect l="l" t="t" r="r" b="b"/>
              <a:pathLst>
                <a:path w="7467" h="5813" extrusionOk="0">
                  <a:moveTo>
                    <a:pt x="6451" y="1"/>
                  </a:moveTo>
                  <a:cubicBezTo>
                    <a:pt x="6230" y="1"/>
                    <a:pt x="5994" y="76"/>
                    <a:pt x="5794" y="225"/>
                  </a:cubicBezTo>
                  <a:lnTo>
                    <a:pt x="537" y="4234"/>
                  </a:lnTo>
                  <a:cubicBezTo>
                    <a:pt x="111" y="4565"/>
                    <a:pt x="1" y="5102"/>
                    <a:pt x="269" y="5465"/>
                  </a:cubicBezTo>
                  <a:lnTo>
                    <a:pt x="553" y="5813"/>
                  </a:lnTo>
                  <a:cubicBezTo>
                    <a:pt x="585" y="5765"/>
                    <a:pt x="632" y="5749"/>
                    <a:pt x="695" y="5734"/>
                  </a:cubicBezTo>
                  <a:lnTo>
                    <a:pt x="458" y="5418"/>
                  </a:lnTo>
                  <a:cubicBezTo>
                    <a:pt x="237" y="5071"/>
                    <a:pt x="332" y="4613"/>
                    <a:pt x="663" y="4376"/>
                  </a:cubicBezTo>
                  <a:lnTo>
                    <a:pt x="5920" y="382"/>
                  </a:lnTo>
                  <a:cubicBezTo>
                    <a:pt x="6086" y="254"/>
                    <a:pt x="6274" y="191"/>
                    <a:pt x="6449" y="191"/>
                  </a:cubicBezTo>
                  <a:cubicBezTo>
                    <a:pt x="6640" y="191"/>
                    <a:pt x="6815" y="266"/>
                    <a:pt x="6930" y="414"/>
                  </a:cubicBezTo>
                  <a:lnTo>
                    <a:pt x="7041" y="556"/>
                  </a:lnTo>
                  <a:cubicBezTo>
                    <a:pt x="7262" y="840"/>
                    <a:pt x="7151" y="1282"/>
                    <a:pt x="6804" y="1550"/>
                  </a:cubicBezTo>
                  <a:lnTo>
                    <a:pt x="4610" y="3224"/>
                  </a:lnTo>
                  <a:cubicBezTo>
                    <a:pt x="4594" y="3240"/>
                    <a:pt x="4578" y="3255"/>
                    <a:pt x="4562" y="3287"/>
                  </a:cubicBezTo>
                  <a:cubicBezTo>
                    <a:pt x="4562" y="3318"/>
                    <a:pt x="4578" y="3334"/>
                    <a:pt x="4594" y="3366"/>
                  </a:cubicBezTo>
                  <a:cubicBezTo>
                    <a:pt x="4602" y="3382"/>
                    <a:pt x="4618" y="3389"/>
                    <a:pt x="4637" y="3389"/>
                  </a:cubicBezTo>
                  <a:cubicBezTo>
                    <a:pt x="4657" y="3389"/>
                    <a:pt x="4681" y="3382"/>
                    <a:pt x="4705" y="3366"/>
                  </a:cubicBezTo>
                  <a:lnTo>
                    <a:pt x="6899" y="1693"/>
                  </a:lnTo>
                  <a:cubicBezTo>
                    <a:pt x="7341" y="1361"/>
                    <a:pt x="7467" y="793"/>
                    <a:pt x="7183" y="446"/>
                  </a:cubicBezTo>
                  <a:lnTo>
                    <a:pt x="7072" y="288"/>
                  </a:lnTo>
                  <a:cubicBezTo>
                    <a:pt x="6930" y="96"/>
                    <a:pt x="6700" y="1"/>
                    <a:pt x="64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4"/>
            <p:cNvSpPr/>
            <p:nvPr/>
          </p:nvSpPr>
          <p:spPr>
            <a:xfrm>
              <a:off x="5278225" y="2452675"/>
              <a:ext cx="189450" cy="148125"/>
            </a:xfrm>
            <a:custGeom>
              <a:avLst/>
              <a:gdLst/>
              <a:ahLst/>
              <a:cxnLst/>
              <a:rect l="l" t="t" r="r" b="b"/>
              <a:pathLst>
                <a:path w="7578" h="5925" extrusionOk="0">
                  <a:moveTo>
                    <a:pt x="6493" y="101"/>
                  </a:moveTo>
                  <a:cubicBezTo>
                    <a:pt x="6728" y="101"/>
                    <a:pt x="6945" y="192"/>
                    <a:pt x="7088" y="368"/>
                  </a:cubicBezTo>
                  <a:lnTo>
                    <a:pt x="7198" y="526"/>
                  </a:lnTo>
                  <a:cubicBezTo>
                    <a:pt x="7451" y="858"/>
                    <a:pt x="7325" y="1394"/>
                    <a:pt x="6914" y="1710"/>
                  </a:cubicBezTo>
                  <a:lnTo>
                    <a:pt x="4720" y="3383"/>
                  </a:lnTo>
                  <a:cubicBezTo>
                    <a:pt x="4711" y="3387"/>
                    <a:pt x="4703" y="3389"/>
                    <a:pt x="4695" y="3389"/>
                  </a:cubicBezTo>
                  <a:cubicBezTo>
                    <a:pt x="4674" y="3389"/>
                    <a:pt x="4657" y="3375"/>
                    <a:pt x="4657" y="3352"/>
                  </a:cubicBezTo>
                  <a:cubicBezTo>
                    <a:pt x="4657" y="3336"/>
                    <a:pt x="4673" y="3336"/>
                    <a:pt x="4688" y="3320"/>
                  </a:cubicBezTo>
                  <a:lnTo>
                    <a:pt x="6883" y="1647"/>
                  </a:lnTo>
                  <a:cubicBezTo>
                    <a:pt x="7246" y="1363"/>
                    <a:pt x="7356" y="889"/>
                    <a:pt x="7119" y="573"/>
                  </a:cubicBezTo>
                  <a:lnTo>
                    <a:pt x="7009" y="431"/>
                  </a:lnTo>
                  <a:cubicBezTo>
                    <a:pt x="6884" y="265"/>
                    <a:pt x="6690" y="182"/>
                    <a:pt x="6480" y="182"/>
                  </a:cubicBezTo>
                  <a:cubicBezTo>
                    <a:pt x="6292" y="182"/>
                    <a:pt x="6092" y="249"/>
                    <a:pt x="5920" y="384"/>
                  </a:cubicBezTo>
                  <a:lnTo>
                    <a:pt x="663" y="4393"/>
                  </a:lnTo>
                  <a:cubicBezTo>
                    <a:pt x="316" y="4646"/>
                    <a:pt x="221" y="5135"/>
                    <a:pt x="474" y="5498"/>
                  </a:cubicBezTo>
                  <a:lnTo>
                    <a:pt x="663" y="5767"/>
                  </a:lnTo>
                  <a:cubicBezTo>
                    <a:pt x="647" y="5767"/>
                    <a:pt x="632" y="5783"/>
                    <a:pt x="616" y="5783"/>
                  </a:cubicBezTo>
                  <a:lnTo>
                    <a:pt x="363" y="5483"/>
                  </a:lnTo>
                  <a:cubicBezTo>
                    <a:pt x="111" y="5135"/>
                    <a:pt x="221" y="4630"/>
                    <a:pt x="616" y="4330"/>
                  </a:cubicBezTo>
                  <a:lnTo>
                    <a:pt x="5872" y="321"/>
                  </a:lnTo>
                  <a:cubicBezTo>
                    <a:pt x="6065" y="173"/>
                    <a:pt x="6286" y="101"/>
                    <a:pt x="6493" y="101"/>
                  </a:cubicBezTo>
                  <a:close/>
                  <a:moveTo>
                    <a:pt x="6509" y="0"/>
                  </a:moveTo>
                  <a:cubicBezTo>
                    <a:pt x="6276" y="0"/>
                    <a:pt x="6032" y="80"/>
                    <a:pt x="5825" y="242"/>
                  </a:cubicBezTo>
                  <a:lnTo>
                    <a:pt x="568" y="4236"/>
                  </a:lnTo>
                  <a:cubicBezTo>
                    <a:pt x="111" y="4583"/>
                    <a:pt x="0" y="5151"/>
                    <a:pt x="284" y="5546"/>
                  </a:cubicBezTo>
                  <a:lnTo>
                    <a:pt x="568" y="5893"/>
                  </a:lnTo>
                  <a:cubicBezTo>
                    <a:pt x="584" y="5909"/>
                    <a:pt x="584" y="5909"/>
                    <a:pt x="616" y="5925"/>
                  </a:cubicBezTo>
                  <a:cubicBezTo>
                    <a:pt x="632" y="5909"/>
                    <a:pt x="632" y="5909"/>
                    <a:pt x="647" y="5893"/>
                  </a:cubicBezTo>
                  <a:cubicBezTo>
                    <a:pt x="679" y="5862"/>
                    <a:pt x="695" y="5862"/>
                    <a:pt x="758" y="5846"/>
                  </a:cubicBezTo>
                  <a:cubicBezTo>
                    <a:pt x="774" y="5830"/>
                    <a:pt x="789" y="5814"/>
                    <a:pt x="805" y="5798"/>
                  </a:cubicBezTo>
                  <a:cubicBezTo>
                    <a:pt x="805" y="5783"/>
                    <a:pt x="805" y="5767"/>
                    <a:pt x="805" y="5751"/>
                  </a:cubicBezTo>
                  <a:lnTo>
                    <a:pt x="568" y="5435"/>
                  </a:lnTo>
                  <a:cubicBezTo>
                    <a:pt x="363" y="5120"/>
                    <a:pt x="442" y="4693"/>
                    <a:pt x="742" y="4472"/>
                  </a:cubicBezTo>
                  <a:lnTo>
                    <a:pt x="5983" y="463"/>
                  </a:lnTo>
                  <a:cubicBezTo>
                    <a:pt x="6143" y="348"/>
                    <a:pt x="6326" y="289"/>
                    <a:pt x="6493" y="289"/>
                  </a:cubicBezTo>
                  <a:cubicBezTo>
                    <a:pt x="6672" y="289"/>
                    <a:pt x="6832" y="356"/>
                    <a:pt x="6930" y="495"/>
                  </a:cubicBezTo>
                  <a:lnTo>
                    <a:pt x="7040" y="637"/>
                  </a:lnTo>
                  <a:cubicBezTo>
                    <a:pt x="7246" y="905"/>
                    <a:pt x="7151" y="1315"/>
                    <a:pt x="6819" y="1552"/>
                  </a:cubicBezTo>
                  <a:lnTo>
                    <a:pt x="4625" y="3241"/>
                  </a:lnTo>
                  <a:cubicBezTo>
                    <a:pt x="4594" y="3257"/>
                    <a:pt x="4578" y="3289"/>
                    <a:pt x="4562" y="3336"/>
                  </a:cubicBezTo>
                  <a:cubicBezTo>
                    <a:pt x="4550" y="3430"/>
                    <a:pt x="4626" y="3507"/>
                    <a:pt x="4712" y="3507"/>
                  </a:cubicBezTo>
                  <a:cubicBezTo>
                    <a:pt x="4741" y="3507"/>
                    <a:pt x="4771" y="3498"/>
                    <a:pt x="4799" y="3478"/>
                  </a:cubicBezTo>
                  <a:lnTo>
                    <a:pt x="6993" y="1789"/>
                  </a:lnTo>
                  <a:cubicBezTo>
                    <a:pt x="7451" y="1442"/>
                    <a:pt x="7577" y="842"/>
                    <a:pt x="7293" y="463"/>
                  </a:cubicBezTo>
                  <a:lnTo>
                    <a:pt x="7182" y="305"/>
                  </a:lnTo>
                  <a:cubicBezTo>
                    <a:pt x="7023" y="103"/>
                    <a:pt x="6773" y="0"/>
                    <a:pt x="6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4"/>
            <p:cNvSpPr/>
            <p:nvPr/>
          </p:nvSpPr>
          <p:spPr>
            <a:xfrm>
              <a:off x="5286900" y="2419475"/>
              <a:ext cx="219825" cy="191675"/>
            </a:xfrm>
            <a:custGeom>
              <a:avLst/>
              <a:gdLst/>
              <a:ahLst/>
              <a:cxnLst/>
              <a:rect l="l" t="t" r="r" b="b"/>
              <a:pathLst>
                <a:path w="8793" h="7667" extrusionOk="0">
                  <a:moveTo>
                    <a:pt x="7155" y="0"/>
                  </a:moveTo>
                  <a:cubicBezTo>
                    <a:pt x="6923" y="0"/>
                    <a:pt x="6695" y="69"/>
                    <a:pt x="6504" y="212"/>
                  </a:cubicBezTo>
                  <a:lnTo>
                    <a:pt x="2605" y="3180"/>
                  </a:lnTo>
                  <a:cubicBezTo>
                    <a:pt x="2573" y="3212"/>
                    <a:pt x="2558" y="3275"/>
                    <a:pt x="2589" y="3306"/>
                  </a:cubicBezTo>
                  <a:cubicBezTo>
                    <a:pt x="2609" y="3326"/>
                    <a:pt x="2634" y="3339"/>
                    <a:pt x="2658" y="3339"/>
                  </a:cubicBezTo>
                  <a:cubicBezTo>
                    <a:pt x="2673" y="3339"/>
                    <a:pt x="2688" y="3334"/>
                    <a:pt x="2700" y="3322"/>
                  </a:cubicBezTo>
                  <a:lnTo>
                    <a:pt x="6614" y="354"/>
                  </a:lnTo>
                  <a:cubicBezTo>
                    <a:pt x="6776" y="229"/>
                    <a:pt x="6972" y="169"/>
                    <a:pt x="7173" y="169"/>
                  </a:cubicBezTo>
                  <a:cubicBezTo>
                    <a:pt x="7501" y="169"/>
                    <a:pt x="7841" y="329"/>
                    <a:pt x="8067" y="623"/>
                  </a:cubicBezTo>
                  <a:lnTo>
                    <a:pt x="8256" y="860"/>
                  </a:lnTo>
                  <a:cubicBezTo>
                    <a:pt x="8619" y="1349"/>
                    <a:pt x="8572" y="2012"/>
                    <a:pt x="8130" y="2343"/>
                  </a:cubicBezTo>
                  <a:lnTo>
                    <a:pt x="1563" y="7363"/>
                  </a:lnTo>
                  <a:cubicBezTo>
                    <a:pt x="1433" y="7457"/>
                    <a:pt x="1295" y="7502"/>
                    <a:pt x="1152" y="7502"/>
                  </a:cubicBezTo>
                  <a:cubicBezTo>
                    <a:pt x="862" y="7502"/>
                    <a:pt x="555" y="7313"/>
                    <a:pt x="269" y="6953"/>
                  </a:cubicBezTo>
                  <a:lnTo>
                    <a:pt x="143" y="6763"/>
                  </a:lnTo>
                  <a:cubicBezTo>
                    <a:pt x="135" y="6755"/>
                    <a:pt x="127" y="6751"/>
                    <a:pt x="119" y="6751"/>
                  </a:cubicBezTo>
                  <a:cubicBezTo>
                    <a:pt x="111" y="6751"/>
                    <a:pt x="103" y="6755"/>
                    <a:pt x="95" y="6763"/>
                  </a:cubicBezTo>
                  <a:cubicBezTo>
                    <a:pt x="79" y="6795"/>
                    <a:pt x="48" y="6811"/>
                    <a:pt x="16" y="6826"/>
                  </a:cubicBezTo>
                  <a:cubicBezTo>
                    <a:pt x="16" y="6826"/>
                    <a:pt x="16" y="6842"/>
                    <a:pt x="16" y="6842"/>
                  </a:cubicBezTo>
                  <a:cubicBezTo>
                    <a:pt x="0" y="6858"/>
                    <a:pt x="0" y="6858"/>
                    <a:pt x="16" y="6874"/>
                  </a:cubicBezTo>
                  <a:lnTo>
                    <a:pt x="143" y="7047"/>
                  </a:lnTo>
                  <a:cubicBezTo>
                    <a:pt x="454" y="7452"/>
                    <a:pt x="813" y="7666"/>
                    <a:pt x="1153" y="7666"/>
                  </a:cubicBezTo>
                  <a:cubicBezTo>
                    <a:pt x="1330" y="7666"/>
                    <a:pt x="1501" y="7608"/>
                    <a:pt x="1658" y="7489"/>
                  </a:cubicBezTo>
                  <a:lnTo>
                    <a:pt x="8225" y="2470"/>
                  </a:lnTo>
                  <a:cubicBezTo>
                    <a:pt x="8730" y="2091"/>
                    <a:pt x="8793" y="1333"/>
                    <a:pt x="8382" y="765"/>
                  </a:cubicBezTo>
                  <a:lnTo>
                    <a:pt x="8193" y="528"/>
                  </a:lnTo>
                  <a:cubicBezTo>
                    <a:pt x="7928" y="185"/>
                    <a:pt x="7536" y="0"/>
                    <a:pt x="7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4"/>
            <p:cNvSpPr/>
            <p:nvPr/>
          </p:nvSpPr>
          <p:spPr>
            <a:xfrm>
              <a:off x="5285725" y="2418025"/>
              <a:ext cx="222575" cy="194825"/>
            </a:xfrm>
            <a:custGeom>
              <a:avLst/>
              <a:gdLst/>
              <a:ahLst/>
              <a:cxnLst/>
              <a:rect l="l" t="t" r="r" b="b"/>
              <a:pathLst>
                <a:path w="8903" h="7793" extrusionOk="0">
                  <a:moveTo>
                    <a:pt x="7191" y="117"/>
                  </a:moveTo>
                  <a:cubicBezTo>
                    <a:pt x="7556" y="117"/>
                    <a:pt x="7936" y="298"/>
                    <a:pt x="8193" y="633"/>
                  </a:cubicBezTo>
                  <a:lnTo>
                    <a:pt x="8366" y="870"/>
                  </a:lnTo>
                  <a:cubicBezTo>
                    <a:pt x="8777" y="1407"/>
                    <a:pt x="8729" y="2133"/>
                    <a:pt x="8240" y="2496"/>
                  </a:cubicBezTo>
                  <a:lnTo>
                    <a:pt x="1673" y="7516"/>
                  </a:lnTo>
                  <a:cubicBezTo>
                    <a:pt x="1524" y="7628"/>
                    <a:pt x="1363" y="7682"/>
                    <a:pt x="1197" y="7682"/>
                  </a:cubicBezTo>
                  <a:cubicBezTo>
                    <a:pt x="872" y="7682"/>
                    <a:pt x="530" y="7472"/>
                    <a:pt x="237" y="7074"/>
                  </a:cubicBezTo>
                  <a:lnTo>
                    <a:pt x="111" y="6932"/>
                  </a:lnTo>
                  <a:cubicBezTo>
                    <a:pt x="126" y="6916"/>
                    <a:pt x="142" y="6900"/>
                    <a:pt x="158" y="6884"/>
                  </a:cubicBezTo>
                  <a:lnTo>
                    <a:pt x="268" y="7042"/>
                  </a:lnTo>
                  <a:cubicBezTo>
                    <a:pt x="561" y="7428"/>
                    <a:pt x="880" y="7628"/>
                    <a:pt x="1182" y="7628"/>
                  </a:cubicBezTo>
                  <a:cubicBezTo>
                    <a:pt x="1337" y="7628"/>
                    <a:pt x="1487" y="7576"/>
                    <a:pt x="1626" y="7469"/>
                  </a:cubicBezTo>
                  <a:lnTo>
                    <a:pt x="8208" y="2449"/>
                  </a:lnTo>
                  <a:cubicBezTo>
                    <a:pt x="8666" y="2054"/>
                    <a:pt x="8729" y="1360"/>
                    <a:pt x="8335" y="902"/>
                  </a:cubicBezTo>
                  <a:lnTo>
                    <a:pt x="8145" y="665"/>
                  </a:lnTo>
                  <a:cubicBezTo>
                    <a:pt x="7910" y="341"/>
                    <a:pt x="7553" y="170"/>
                    <a:pt x="7210" y="170"/>
                  </a:cubicBezTo>
                  <a:cubicBezTo>
                    <a:pt x="7001" y="170"/>
                    <a:pt x="6797" y="234"/>
                    <a:pt x="6630" y="365"/>
                  </a:cubicBezTo>
                  <a:lnTo>
                    <a:pt x="2715" y="3349"/>
                  </a:lnTo>
                  <a:lnTo>
                    <a:pt x="2684" y="3349"/>
                  </a:lnTo>
                  <a:cubicBezTo>
                    <a:pt x="2684" y="3333"/>
                    <a:pt x="2668" y="3301"/>
                    <a:pt x="2684" y="3301"/>
                  </a:cubicBezTo>
                  <a:lnTo>
                    <a:pt x="6583" y="318"/>
                  </a:lnTo>
                  <a:cubicBezTo>
                    <a:pt x="6760" y="182"/>
                    <a:pt x="6973" y="117"/>
                    <a:pt x="7191" y="117"/>
                  </a:cubicBezTo>
                  <a:close/>
                  <a:moveTo>
                    <a:pt x="7197" y="0"/>
                  </a:moveTo>
                  <a:cubicBezTo>
                    <a:pt x="6955" y="0"/>
                    <a:pt x="6718" y="73"/>
                    <a:pt x="6519" y="223"/>
                  </a:cubicBezTo>
                  <a:lnTo>
                    <a:pt x="2620" y="3206"/>
                  </a:lnTo>
                  <a:cubicBezTo>
                    <a:pt x="2557" y="3238"/>
                    <a:pt x="2542" y="3333"/>
                    <a:pt x="2605" y="3396"/>
                  </a:cubicBezTo>
                  <a:cubicBezTo>
                    <a:pt x="2624" y="3434"/>
                    <a:pt x="2660" y="3455"/>
                    <a:pt x="2700" y="3455"/>
                  </a:cubicBezTo>
                  <a:cubicBezTo>
                    <a:pt x="2726" y="3455"/>
                    <a:pt x="2753" y="3446"/>
                    <a:pt x="2778" y="3427"/>
                  </a:cubicBezTo>
                  <a:lnTo>
                    <a:pt x="6693" y="444"/>
                  </a:lnTo>
                  <a:cubicBezTo>
                    <a:pt x="6847" y="326"/>
                    <a:pt x="7029" y="270"/>
                    <a:pt x="7217" y="270"/>
                  </a:cubicBezTo>
                  <a:cubicBezTo>
                    <a:pt x="7529" y="270"/>
                    <a:pt x="7855" y="426"/>
                    <a:pt x="8082" y="712"/>
                  </a:cubicBezTo>
                  <a:lnTo>
                    <a:pt x="8256" y="949"/>
                  </a:lnTo>
                  <a:cubicBezTo>
                    <a:pt x="8603" y="1423"/>
                    <a:pt x="8556" y="2038"/>
                    <a:pt x="8145" y="2354"/>
                  </a:cubicBezTo>
                  <a:lnTo>
                    <a:pt x="1579" y="7374"/>
                  </a:lnTo>
                  <a:cubicBezTo>
                    <a:pt x="1458" y="7468"/>
                    <a:pt x="1328" y="7514"/>
                    <a:pt x="1192" y="7514"/>
                  </a:cubicBezTo>
                  <a:cubicBezTo>
                    <a:pt x="919" y="7514"/>
                    <a:pt x="627" y="7328"/>
                    <a:pt x="363" y="6979"/>
                  </a:cubicBezTo>
                  <a:lnTo>
                    <a:pt x="237" y="6806"/>
                  </a:lnTo>
                  <a:cubicBezTo>
                    <a:pt x="221" y="6774"/>
                    <a:pt x="190" y="6774"/>
                    <a:pt x="174" y="6774"/>
                  </a:cubicBezTo>
                  <a:cubicBezTo>
                    <a:pt x="142" y="6774"/>
                    <a:pt x="111" y="6774"/>
                    <a:pt x="111" y="6806"/>
                  </a:cubicBezTo>
                  <a:cubicBezTo>
                    <a:pt x="95" y="6821"/>
                    <a:pt x="63" y="6837"/>
                    <a:pt x="47" y="6853"/>
                  </a:cubicBezTo>
                  <a:cubicBezTo>
                    <a:pt x="32" y="6853"/>
                    <a:pt x="16" y="6884"/>
                    <a:pt x="16" y="6900"/>
                  </a:cubicBezTo>
                  <a:cubicBezTo>
                    <a:pt x="0" y="6932"/>
                    <a:pt x="0" y="6948"/>
                    <a:pt x="16" y="6963"/>
                  </a:cubicBezTo>
                  <a:lnTo>
                    <a:pt x="158" y="7137"/>
                  </a:lnTo>
                  <a:cubicBezTo>
                    <a:pt x="476" y="7568"/>
                    <a:pt x="841" y="7792"/>
                    <a:pt x="1192" y="7792"/>
                  </a:cubicBezTo>
                  <a:cubicBezTo>
                    <a:pt x="1381" y="7792"/>
                    <a:pt x="1565" y="7727"/>
                    <a:pt x="1736" y="7595"/>
                  </a:cubicBezTo>
                  <a:lnTo>
                    <a:pt x="8319" y="2591"/>
                  </a:lnTo>
                  <a:cubicBezTo>
                    <a:pt x="8840" y="2180"/>
                    <a:pt x="8903" y="1375"/>
                    <a:pt x="8461" y="791"/>
                  </a:cubicBezTo>
                  <a:lnTo>
                    <a:pt x="8287" y="555"/>
                  </a:lnTo>
                  <a:cubicBezTo>
                    <a:pt x="8004" y="193"/>
                    <a:pt x="7593" y="0"/>
                    <a:pt x="7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6" name="Google Shape;726;p44"/>
          <p:cNvSpPr/>
          <p:nvPr/>
        </p:nvSpPr>
        <p:spPr>
          <a:xfrm>
            <a:off x="8158692" y="464395"/>
            <a:ext cx="636202" cy="650702"/>
          </a:xfrm>
          <a:custGeom>
            <a:avLst/>
            <a:gdLst/>
            <a:ahLst/>
            <a:cxnLst/>
            <a:rect l="l" t="t" r="r" b="b"/>
            <a:pathLst>
              <a:path w="11934" h="12206" extrusionOk="0">
                <a:moveTo>
                  <a:pt x="6177" y="1372"/>
                </a:moveTo>
                <a:cubicBezTo>
                  <a:pt x="6285" y="1477"/>
                  <a:pt x="6385" y="1589"/>
                  <a:pt x="6472" y="1708"/>
                </a:cubicBezTo>
                <a:lnTo>
                  <a:pt x="6456" y="1676"/>
                </a:lnTo>
                <a:lnTo>
                  <a:pt x="6456" y="1676"/>
                </a:lnTo>
                <a:cubicBezTo>
                  <a:pt x="6788" y="2182"/>
                  <a:pt x="7072" y="2718"/>
                  <a:pt x="7104" y="3239"/>
                </a:cubicBezTo>
                <a:cubicBezTo>
                  <a:pt x="7119" y="3476"/>
                  <a:pt x="7072" y="3729"/>
                  <a:pt x="6946" y="3950"/>
                </a:cubicBezTo>
                <a:cubicBezTo>
                  <a:pt x="6898" y="4060"/>
                  <a:pt x="6819" y="4155"/>
                  <a:pt x="6725" y="4249"/>
                </a:cubicBezTo>
                <a:cubicBezTo>
                  <a:pt x="6709" y="4281"/>
                  <a:pt x="6677" y="4297"/>
                  <a:pt x="6662" y="4328"/>
                </a:cubicBezTo>
                <a:lnTo>
                  <a:pt x="6646" y="4344"/>
                </a:lnTo>
                <a:lnTo>
                  <a:pt x="6662" y="4344"/>
                </a:lnTo>
                <a:lnTo>
                  <a:pt x="6614" y="4376"/>
                </a:lnTo>
                <a:cubicBezTo>
                  <a:pt x="6551" y="4423"/>
                  <a:pt x="6504" y="4455"/>
                  <a:pt x="6456" y="4502"/>
                </a:cubicBezTo>
                <a:cubicBezTo>
                  <a:pt x="6346" y="4565"/>
                  <a:pt x="6251" y="4628"/>
                  <a:pt x="6125" y="4660"/>
                </a:cubicBezTo>
                <a:cubicBezTo>
                  <a:pt x="6085" y="4676"/>
                  <a:pt x="6046" y="4684"/>
                  <a:pt x="6006" y="4684"/>
                </a:cubicBezTo>
                <a:cubicBezTo>
                  <a:pt x="5967" y="4684"/>
                  <a:pt x="5928" y="4676"/>
                  <a:pt x="5888" y="4660"/>
                </a:cubicBezTo>
                <a:cubicBezTo>
                  <a:pt x="5699" y="4565"/>
                  <a:pt x="5572" y="4376"/>
                  <a:pt x="5525" y="4171"/>
                </a:cubicBezTo>
                <a:cubicBezTo>
                  <a:pt x="5446" y="3886"/>
                  <a:pt x="5399" y="3618"/>
                  <a:pt x="5415" y="3334"/>
                </a:cubicBezTo>
                <a:cubicBezTo>
                  <a:pt x="5415" y="3034"/>
                  <a:pt x="5462" y="2750"/>
                  <a:pt x="5541" y="2466"/>
                </a:cubicBezTo>
                <a:cubicBezTo>
                  <a:pt x="5604" y="2197"/>
                  <a:pt x="5730" y="1929"/>
                  <a:pt x="5888" y="1692"/>
                </a:cubicBezTo>
                <a:cubicBezTo>
                  <a:pt x="5967" y="1582"/>
                  <a:pt x="6046" y="1471"/>
                  <a:pt x="6156" y="1392"/>
                </a:cubicBezTo>
                <a:cubicBezTo>
                  <a:pt x="6164" y="1385"/>
                  <a:pt x="6171" y="1378"/>
                  <a:pt x="6177" y="1372"/>
                </a:cubicBezTo>
                <a:close/>
                <a:moveTo>
                  <a:pt x="5076" y="1"/>
                </a:moveTo>
                <a:cubicBezTo>
                  <a:pt x="4718" y="1"/>
                  <a:pt x="4353" y="66"/>
                  <a:pt x="4025" y="208"/>
                </a:cubicBezTo>
                <a:cubicBezTo>
                  <a:pt x="3694" y="350"/>
                  <a:pt x="3378" y="524"/>
                  <a:pt x="3078" y="745"/>
                </a:cubicBezTo>
                <a:cubicBezTo>
                  <a:pt x="2794" y="950"/>
                  <a:pt x="2526" y="1187"/>
                  <a:pt x="2273" y="1424"/>
                </a:cubicBezTo>
                <a:cubicBezTo>
                  <a:pt x="2021" y="1676"/>
                  <a:pt x="1800" y="1961"/>
                  <a:pt x="1594" y="2245"/>
                </a:cubicBezTo>
                <a:cubicBezTo>
                  <a:pt x="1389" y="2545"/>
                  <a:pt x="1216" y="2845"/>
                  <a:pt x="1058" y="3160"/>
                </a:cubicBezTo>
                <a:cubicBezTo>
                  <a:pt x="900" y="3476"/>
                  <a:pt x="774" y="3807"/>
                  <a:pt x="663" y="4139"/>
                </a:cubicBezTo>
                <a:cubicBezTo>
                  <a:pt x="442" y="4786"/>
                  <a:pt x="300" y="5465"/>
                  <a:pt x="205" y="6144"/>
                </a:cubicBezTo>
                <a:cubicBezTo>
                  <a:pt x="126" y="6822"/>
                  <a:pt x="79" y="7501"/>
                  <a:pt x="48" y="8180"/>
                </a:cubicBezTo>
                <a:cubicBezTo>
                  <a:pt x="32" y="8859"/>
                  <a:pt x="32" y="9522"/>
                  <a:pt x="32" y="10201"/>
                </a:cubicBezTo>
                <a:cubicBezTo>
                  <a:pt x="16" y="10864"/>
                  <a:pt x="16" y="11542"/>
                  <a:pt x="0" y="12205"/>
                </a:cubicBezTo>
                <a:cubicBezTo>
                  <a:pt x="111" y="11542"/>
                  <a:pt x="174" y="10895"/>
                  <a:pt x="237" y="10216"/>
                </a:cubicBezTo>
                <a:cubicBezTo>
                  <a:pt x="300" y="9553"/>
                  <a:pt x="363" y="8890"/>
                  <a:pt x="442" y="8227"/>
                </a:cubicBezTo>
                <a:cubicBezTo>
                  <a:pt x="505" y="7549"/>
                  <a:pt x="600" y="6901"/>
                  <a:pt x="726" y="6254"/>
                </a:cubicBezTo>
                <a:cubicBezTo>
                  <a:pt x="837" y="5607"/>
                  <a:pt x="1010" y="4976"/>
                  <a:pt x="1247" y="4360"/>
                </a:cubicBezTo>
                <a:cubicBezTo>
                  <a:pt x="1358" y="4060"/>
                  <a:pt x="1484" y="3760"/>
                  <a:pt x="1642" y="3476"/>
                </a:cubicBezTo>
                <a:cubicBezTo>
                  <a:pt x="1784" y="3192"/>
                  <a:pt x="1942" y="2924"/>
                  <a:pt x="2147" y="2671"/>
                </a:cubicBezTo>
                <a:cubicBezTo>
                  <a:pt x="2336" y="2418"/>
                  <a:pt x="2542" y="2182"/>
                  <a:pt x="2763" y="1961"/>
                </a:cubicBezTo>
                <a:cubicBezTo>
                  <a:pt x="2999" y="1755"/>
                  <a:pt x="3252" y="1550"/>
                  <a:pt x="3504" y="1377"/>
                </a:cubicBezTo>
                <a:cubicBezTo>
                  <a:pt x="3987" y="1040"/>
                  <a:pt x="4510" y="772"/>
                  <a:pt x="4999" y="772"/>
                </a:cubicBezTo>
                <a:cubicBezTo>
                  <a:pt x="5038" y="772"/>
                  <a:pt x="5076" y="773"/>
                  <a:pt x="5115" y="777"/>
                </a:cubicBezTo>
                <a:cubicBezTo>
                  <a:pt x="5359" y="805"/>
                  <a:pt x="5590" y="900"/>
                  <a:pt x="5784" y="1035"/>
                </a:cubicBezTo>
                <a:lnTo>
                  <a:pt x="5784" y="1035"/>
                </a:lnTo>
                <a:cubicBezTo>
                  <a:pt x="5659" y="1133"/>
                  <a:pt x="5555" y="1241"/>
                  <a:pt x="5462" y="1361"/>
                </a:cubicBezTo>
                <a:cubicBezTo>
                  <a:pt x="5241" y="1645"/>
                  <a:pt x="5083" y="1961"/>
                  <a:pt x="4973" y="2292"/>
                </a:cubicBezTo>
                <a:cubicBezTo>
                  <a:pt x="4878" y="2624"/>
                  <a:pt x="4799" y="2955"/>
                  <a:pt x="4783" y="3302"/>
                </a:cubicBezTo>
                <a:cubicBezTo>
                  <a:pt x="4752" y="3650"/>
                  <a:pt x="4783" y="4013"/>
                  <a:pt x="4878" y="4360"/>
                </a:cubicBezTo>
                <a:cubicBezTo>
                  <a:pt x="4925" y="4534"/>
                  <a:pt x="5004" y="4723"/>
                  <a:pt x="5115" y="4881"/>
                </a:cubicBezTo>
                <a:cubicBezTo>
                  <a:pt x="5241" y="5070"/>
                  <a:pt x="5415" y="5228"/>
                  <a:pt x="5636" y="5307"/>
                </a:cubicBezTo>
                <a:cubicBezTo>
                  <a:pt x="5757" y="5359"/>
                  <a:pt x="5884" y="5383"/>
                  <a:pt x="6010" y="5383"/>
                </a:cubicBezTo>
                <a:cubicBezTo>
                  <a:pt x="6112" y="5383"/>
                  <a:pt x="6215" y="5367"/>
                  <a:pt x="6314" y="5339"/>
                </a:cubicBezTo>
                <a:cubicBezTo>
                  <a:pt x="6504" y="5291"/>
                  <a:pt x="6693" y="5212"/>
                  <a:pt x="6851" y="5102"/>
                </a:cubicBezTo>
                <a:cubicBezTo>
                  <a:pt x="6930" y="5055"/>
                  <a:pt x="7009" y="4991"/>
                  <a:pt x="7072" y="4944"/>
                </a:cubicBezTo>
                <a:lnTo>
                  <a:pt x="7119" y="4897"/>
                </a:lnTo>
                <a:lnTo>
                  <a:pt x="7151" y="4881"/>
                </a:lnTo>
                <a:lnTo>
                  <a:pt x="7167" y="4865"/>
                </a:lnTo>
                <a:lnTo>
                  <a:pt x="7182" y="4849"/>
                </a:lnTo>
                <a:cubicBezTo>
                  <a:pt x="7214" y="4818"/>
                  <a:pt x="7246" y="4786"/>
                  <a:pt x="7277" y="4755"/>
                </a:cubicBezTo>
                <a:cubicBezTo>
                  <a:pt x="7419" y="4613"/>
                  <a:pt x="7530" y="4455"/>
                  <a:pt x="7624" y="4297"/>
                </a:cubicBezTo>
                <a:cubicBezTo>
                  <a:pt x="7814" y="3950"/>
                  <a:pt x="7909" y="3571"/>
                  <a:pt x="7877" y="3176"/>
                </a:cubicBezTo>
                <a:cubicBezTo>
                  <a:pt x="7861" y="2813"/>
                  <a:pt x="7767" y="2450"/>
                  <a:pt x="7624" y="2134"/>
                </a:cubicBezTo>
                <a:cubicBezTo>
                  <a:pt x="7467" y="1819"/>
                  <a:pt x="7309" y="1534"/>
                  <a:pt x="7119" y="1250"/>
                </a:cubicBezTo>
                <a:lnTo>
                  <a:pt x="7119" y="1234"/>
                </a:lnTo>
                <a:lnTo>
                  <a:pt x="7104" y="1234"/>
                </a:lnTo>
                <a:cubicBezTo>
                  <a:pt x="7031" y="1136"/>
                  <a:pt x="6953" y="1040"/>
                  <a:pt x="6870" y="949"/>
                </a:cubicBezTo>
                <a:lnTo>
                  <a:pt x="6870" y="949"/>
                </a:lnTo>
                <a:cubicBezTo>
                  <a:pt x="7023" y="876"/>
                  <a:pt x="7182" y="814"/>
                  <a:pt x="7340" y="761"/>
                </a:cubicBezTo>
                <a:cubicBezTo>
                  <a:pt x="7640" y="666"/>
                  <a:pt x="7940" y="571"/>
                  <a:pt x="8240" y="508"/>
                </a:cubicBezTo>
                <a:cubicBezTo>
                  <a:pt x="8779" y="395"/>
                  <a:pt x="9344" y="332"/>
                  <a:pt x="9900" y="332"/>
                </a:cubicBezTo>
                <a:cubicBezTo>
                  <a:pt x="9962" y="332"/>
                  <a:pt x="10025" y="333"/>
                  <a:pt x="10087" y="335"/>
                </a:cubicBezTo>
                <a:cubicBezTo>
                  <a:pt x="10403" y="335"/>
                  <a:pt x="10718" y="366"/>
                  <a:pt x="11034" y="414"/>
                </a:cubicBezTo>
                <a:cubicBezTo>
                  <a:pt x="11350" y="461"/>
                  <a:pt x="11650" y="540"/>
                  <a:pt x="11934" y="666"/>
                </a:cubicBezTo>
                <a:cubicBezTo>
                  <a:pt x="11366" y="366"/>
                  <a:pt x="10750" y="193"/>
                  <a:pt x="10103" y="130"/>
                </a:cubicBezTo>
                <a:cubicBezTo>
                  <a:pt x="9839" y="103"/>
                  <a:pt x="9570" y="91"/>
                  <a:pt x="9300" y="91"/>
                </a:cubicBezTo>
                <a:cubicBezTo>
                  <a:pt x="8923" y="91"/>
                  <a:pt x="8545" y="115"/>
                  <a:pt x="8177" y="161"/>
                </a:cubicBezTo>
                <a:cubicBezTo>
                  <a:pt x="7845" y="208"/>
                  <a:pt x="7530" y="272"/>
                  <a:pt x="7214" y="366"/>
                </a:cubicBezTo>
                <a:cubicBezTo>
                  <a:pt x="6980" y="425"/>
                  <a:pt x="6746" y="509"/>
                  <a:pt x="6518" y="607"/>
                </a:cubicBezTo>
                <a:lnTo>
                  <a:pt x="6518" y="607"/>
                </a:lnTo>
                <a:cubicBezTo>
                  <a:pt x="6452" y="551"/>
                  <a:pt x="6384" y="497"/>
                  <a:pt x="6314" y="445"/>
                </a:cubicBezTo>
                <a:cubicBezTo>
                  <a:pt x="5983" y="193"/>
                  <a:pt x="5588" y="51"/>
                  <a:pt x="5194" y="3"/>
                </a:cubicBezTo>
                <a:cubicBezTo>
                  <a:pt x="5154" y="2"/>
                  <a:pt x="5115" y="1"/>
                  <a:pt x="50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4"/>
          <p:cNvSpPr/>
          <p:nvPr/>
        </p:nvSpPr>
        <p:spPr>
          <a:xfrm>
            <a:off x="-636202" y="4740052"/>
            <a:ext cx="636202" cy="650702"/>
          </a:xfrm>
          <a:custGeom>
            <a:avLst/>
            <a:gdLst/>
            <a:ahLst/>
            <a:cxnLst/>
            <a:rect l="l" t="t" r="r" b="b"/>
            <a:pathLst>
              <a:path w="11934" h="12206" extrusionOk="0">
                <a:moveTo>
                  <a:pt x="6177" y="1372"/>
                </a:moveTo>
                <a:cubicBezTo>
                  <a:pt x="6285" y="1477"/>
                  <a:pt x="6385" y="1589"/>
                  <a:pt x="6472" y="1708"/>
                </a:cubicBezTo>
                <a:lnTo>
                  <a:pt x="6456" y="1676"/>
                </a:lnTo>
                <a:lnTo>
                  <a:pt x="6456" y="1676"/>
                </a:lnTo>
                <a:cubicBezTo>
                  <a:pt x="6788" y="2182"/>
                  <a:pt x="7072" y="2718"/>
                  <a:pt x="7104" y="3239"/>
                </a:cubicBezTo>
                <a:cubicBezTo>
                  <a:pt x="7119" y="3476"/>
                  <a:pt x="7072" y="3729"/>
                  <a:pt x="6946" y="3950"/>
                </a:cubicBezTo>
                <a:cubicBezTo>
                  <a:pt x="6898" y="4060"/>
                  <a:pt x="6819" y="4155"/>
                  <a:pt x="6725" y="4249"/>
                </a:cubicBezTo>
                <a:cubicBezTo>
                  <a:pt x="6709" y="4281"/>
                  <a:pt x="6677" y="4297"/>
                  <a:pt x="6662" y="4328"/>
                </a:cubicBezTo>
                <a:lnTo>
                  <a:pt x="6646" y="4344"/>
                </a:lnTo>
                <a:lnTo>
                  <a:pt x="6662" y="4344"/>
                </a:lnTo>
                <a:lnTo>
                  <a:pt x="6614" y="4376"/>
                </a:lnTo>
                <a:cubicBezTo>
                  <a:pt x="6551" y="4423"/>
                  <a:pt x="6504" y="4455"/>
                  <a:pt x="6456" y="4502"/>
                </a:cubicBezTo>
                <a:cubicBezTo>
                  <a:pt x="6346" y="4565"/>
                  <a:pt x="6251" y="4628"/>
                  <a:pt x="6125" y="4660"/>
                </a:cubicBezTo>
                <a:cubicBezTo>
                  <a:pt x="6085" y="4676"/>
                  <a:pt x="6046" y="4684"/>
                  <a:pt x="6006" y="4684"/>
                </a:cubicBezTo>
                <a:cubicBezTo>
                  <a:pt x="5967" y="4684"/>
                  <a:pt x="5928" y="4676"/>
                  <a:pt x="5888" y="4660"/>
                </a:cubicBezTo>
                <a:cubicBezTo>
                  <a:pt x="5699" y="4565"/>
                  <a:pt x="5572" y="4376"/>
                  <a:pt x="5525" y="4171"/>
                </a:cubicBezTo>
                <a:cubicBezTo>
                  <a:pt x="5446" y="3886"/>
                  <a:pt x="5399" y="3618"/>
                  <a:pt x="5415" y="3334"/>
                </a:cubicBezTo>
                <a:cubicBezTo>
                  <a:pt x="5415" y="3034"/>
                  <a:pt x="5462" y="2750"/>
                  <a:pt x="5541" y="2466"/>
                </a:cubicBezTo>
                <a:cubicBezTo>
                  <a:pt x="5604" y="2197"/>
                  <a:pt x="5730" y="1929"/>
                  <a:pt x="5888" y="1692"/>
                </a:cubicBezTo>
                <a:cubicBezTo>
                  <a:pt x="5967" y="1582"/>
                  <a:pt x="6046" y="1471"/>
                  <a:pt x="6156" y="1392"/>
                </a:cubicBezTo>
                <a:cubicBezTo>
                  <a:pt x="6164" y="1385"/>
                  <a:pt x="6171" y="1378"/>
                  <a:pt x="6177" y="1372"/>
                </a:cubicBezTo>
                <a:close/>
                <a:moveTo>
                  <a:pt x="5076" y="1"/>
                </a:moveTo>
                <a:cubicBezTo>
                  <a:pt x="4718" y="1"/>
                  <a:pt x="4353" y="66"/>
                  <a:pt x="4025" y="208"/>
                </a:cubicBezTo>
                <a:cubicBezTo>
                  <a:pt x="3694" y="350"/>
                  <a:pt x="3378" y="524"/>
                  <a:pt x="3078" y="745"/>
                </a:cubicBezTo>
                <a:cubicBezTo>
                  <a:pt x="2794" y="950"/>
                  <a:pt x="2526" y="1187"/>
                  <a:pt x="2273" y="1424"/>
                </a:cubicBezTo>
                <a:cubicBezTo>
                  <a:pt x="2021" y="1676"/>
                  <a:pt x="1800" y="1961"/>
                  <a:pt x="1594" y="2245"/>
                </a:cubicBezTo>
                <a:cubicBezTo>
                  <a:pt x="1389" y="2545"/>
                  <a:pt x="1216" y="2845"/>
                  <a:pt x="1058" y="3160"/>
                </a:cubicBezTo>
                <a:cubicBezTo>
                  <a:pt x="900" y="3476"/>
                  <a:pt x="774" y="3807"/>
                  <a:pt x="663" y="4139"/>
                </a:cubicBezTo>
                <a:cubicBezTo>
                  <a:pt x="442" y="4786"/>
                  <a:pt x="300" y="5465"/>
                  <a:pt x="205" y="6144"/>
                </a:cubicBezTo>
                <a:cubicBezTo>
                  <a:pt x="126" y="6822"/>
                  <a:pt x="79" y="7501"/>
                  <a:pt x="48" y="8180"/>
                </a:cubicBezTo>
                <a:cubicBezTo>
                  <a:pt x="32" y="8859"/>
                  <a:pt x="32" y="9522"/>
                  <a:pt x="32" y="10201"/>
                </a:cubicBezTo>
                <a:cubicBezTo>
                  <a:pt x="16" y="10864"/>
                  <a:pt x="16" y="11542"/>
                  <a:pt x="0" y="12205"/>
                </a:cubicBezTo>
                <a:cubicBezTo>
                  <a:pt x="111" y="11542"/>
                  <a:pt x="174" y="10895"/>
                  <a:pt x="237" y="10216"/>
                </a:cubicBezTo>
                <a:cubicBezTo>
                  <a:pt x="300" y="9553"/>
                  <a:pt x="363" y="8890"/>
                  <a:pt x="442" y="8227"/>
                </a:cubicBezTo>
                <a:cubicBezTo>
                  <a:pt x="505" y="7549"/>
                  <a:pt x="600" y="6901"/>
                  <a:pt x="726" y="6254"/>
                </a:cubicBezTo>
                <a:cubicBezTo>
                  <a:pt x="837" y="5607"/>
                  <a:pt x="1010" y="4976"/>
                  <a:pt x="1247" y="4360"/>
                </a:cubicBezTo>
                <a:cubicBezTo>
                  <a:pt x="1358" y="4060"/>
                  <a:pt x="1484" y="3760"/>
                  <a:pt x="1642" y="3476"/>
                </a:cubicBezTo>
                <a:cubicBezTo>
                  <a:pt x="1784" y="3192"/>
                  <a:pt x="1942" y="2924"/>
                  <a:pt x="2147" y="2671"/>
                </a:cubicBezTo>
                <a:cubicBezTo>
                  <a:pt x="2336" y="2418"/>
                  <a:pt x="2542" y="2182"/>
                  <a:pt x="2763" y="1961"/>
                </a:cubicBezTo>
                <a:cubicBezTo>
                  <a:pt x="2999" y="1755"/>
                  <a:pt x="3252" y="1550"/>
                  <a:pt x="3504" y="1377"/>
                </a:cubicBezTo>
                <a:cubicBezTo>
                  <a:pt x="3987" y="1040"/>
                  <a:pt x="4510" y="772"/>
                  <a:pt x="4999" y="772"/>
                </a:cubicBezTo>
                <a:cubicBezTo>
                  <a:pt x="5038" y="772"/>
                  <a:pt x="5076" y="773"/>
                  <a:pt x="5115" y="777"/>
                </a:cubicBezTo>
                <a:cubicBezTo>
                  <a:pt x="5359" y="805"/>
                  <a:pt x="5590" y="900"/>
                  <a:pt x="5784" y="1035"/>
                </a:cubicBezTo>
                <a:lnTo>
                  <a:pt x="5784" y="1035"/>
                </a:lnTo>
                <a:cubicBezTo>
                  <a:pt x="5659" y="1133"/>
                  <a:pt x="5555" y="1241"/>
                  <a:pt x="5462" y="1361"/>
                </a:cubicBezTo>
                <a:cubicBezTo>
                  <a:pt x="5241" y="1645"/>
                  <a:pt x="5083" y="1961"/>
                  <a:pt x="4973" y="2292"/>
                </a:cubicBezTo>
                <a:cubicBezTo>
                  <a:pt x="4878" y="2624"/>
                  <a:pt x="4799" y="2955"/>
                  <a:pt x="4783" y="3302"/>
                </a:cubicBezTo>
                <a:cubicBezTo>
                  <a:pt x="4752" y="3650"/>
                  <a:pt x="4783" y="4013"/>
                  <a:pt x="4878" y="4360"/>
                </a:cubicBezTo>
                <a:cubicBezTo>
                  <a:pt x="4925" y="4534"/>
                  <a:pt x="5004" y="4723"/>
                  <a:pt x="5115" y="4881"/>
                </a:cubicBezTo>
                <a:cubicBezTo>
                  <a:pt x="5241" y="5070"/>
                  <a:pt x="5415" y="5228"/>
                  <a:pt x="5636" y="5307"/>
                </a:cubicBezTo>
                <a:cubicBezTo>
                  <a:pt x="5757" y="5359"/>
                  <a:pt x="5884" y="5383"/>
                  <a:pt x="6010" y="5383"/>
                </a:cubicBezTo>
                <a:cubicBezTo>
                  <a:pt x="6112" y="5383"/>
                  <a:pt x="6215" y="5367"/>
                  <a:pt x="6314" y="5339"/>
                </a:cubicBezTo>
                <a:cubicBezTo>
                  <a:pt x="6504" y="5291"/>
                  <a:pt x="6693" y="5212"/>
                  <a:pt x="6851" y="5102"/>
                </a:cubicBezTo>
                <a:cubicBezTo>
                  <a:pt x="6930" y="5055"/>
                  <a:pt x="7009" y="4991"/>
                  <a:pt x="7072" y="4944"/>
                </a:cubicBezTo>
                <a:lnTo>
                  <a:pt x="7119" y="4897"/>
                </a:lnTo>
                <a:lnTo>
                  <a:pt x="7151" y="4881"/>
                </a:lnTo>
                <a:lnTo>
                  <a:pt x="7167" y="4865"/>
                </a:lnTo>
                <a:lnTo>
                  <a:pt x="7182" y="4849"/>
                </a:lnTo>
                <a:cubicBezTo>
                  <a:pt x="7214" y="4818"/>
                  <a:pt x="7246" y="4786"/>
                  <a:pt x="7277" y="4755"/>
                </a:cubicBezTo>
                <a:cubicBezTo>
                  <a:pt x="7419" y="4613"/>
                  <a:pt x="7530" y="4455"/>
                  <a:pt x="7624" y="4297"/>
                </a:cubicBezTo>
                <a:cubicBezTo>
                  <a:pt x="7814" y="3950"/>
                  <a:pt x="7909" y="3571"/>
                  <a:pt x="7877" y="3176"/>
                </a:cubicBezTo>
                <a:cubicBezTo>
                  <a:pt x="7861" y="2813"/>
                  <a:pt x="7767" y="2450"/>
                  <a:pt x="7624" y="2134"/>
                </a:cubicBezTo>
                <a:cubicBezTo>
                  <a:pt x="7467" y="1819"/>
                  <a:pt x="7309" y="1534"/>
                  <a:pt x="7119" y="1250"/>
                </a:cubicBezTo>
                <a:lnTo>
                  <a:pt x="7119" y="1234"/>
                </a:lnTo>
                <a:lnTo>
                  <a:pt x="7104" y="1234"/>
                </a:lnTo>
                <a:cubicBezTo>
                  <a:pt x="7031" y="1136"/>
                  <a:pt x="6953" y="1040"/>
                  <a:pt x="6870" y="949"/>
                </a:cubicBezTo>
                <a:lnTo>
                  <a:pt x="6870" y="949"/>
                </a:lnTo>
                <a:cubicBezTo>
                  <a:pt x="7023" y="876"/>
                  <a:pt x="7182" y="814"/>
                  <a:pt x="7340" y="761"/>
                </a:cubicBezTo>
                <a:cubicBezTo>
                  <a:pt x="7640" y="666"/>
                  <a:pt x="7940" y="571"/>
                  <a:pt x="8240" y="508"/>
                </a:cubicBezTo>
                <a:cubicBezTo>
                  <a:pt x="8779" y="395"/>
                  <a:pt x="9344" y="332"/>
                  <a:pt x="9900" y="332"/>
                </a:cubicBezTo>
                <a:cubicBezTo>
                  <a:pt x="9962" y="332"/>
                  <a:pt x="10025" y="333"/>
                  <a:pt x="10087" y="335"/>
                </a:cubicBezTo>
                <a:cubicBezTo>
                  <a:pt x="10403" y="335"/>
                  <a:pt x="10718" y="366"/>
                  <a:pt x="11034" y="414"/>
                </a:cubicBezTo>
                <a:cubicBezTo>
                  <a:pt x="11350" y="461"/>
                  <a:pt x="11650" y="540"/>
                  <a:pt x="11934" y="666"/>
                </a:cubicBezTo>
                <a:cubicBezTo>
                  <a:pt x="11366" y="366"/>
                  <a:pt x="10750" y="193"/>
                  <a:pt x="10103" y="130"/>
                </a:cubicBezTo>
                <a:cubicBezTo>
                  <a:pt x="9839" y="103"/>
                  <a:pt x="9570" y="91"/>
                  <a:pt x="9300" y="91"/>
                </a:cubicBezTo>
                <a:cubicBezTo>
                  <a:pt x="8923" y="91"/>
                  <a:pt x="8545" y="115"/>
                  <a:pt x="8177" y="161"/>
                </a:cubicBezTo>
                <a:cubicBezTo>
                  <a:pt x="7845" y="208"/>
                  <a:pt x="7530" y="272"/>
                  <a:pt x="7214" y="366"/>
                </a:cubicBezTo>
                <a:cubicBezTo>
                  <a:pt x="6980" y="425"/>
                  <a:pt x="6746" y="509"/>
                  <a:pt x="6518" y="607"/>
                </a:cubicBezTo>
                <a:lnTo>
                  <a:pt x="6518" y="607"/>
                </a:lnTo>
                <a:cubicBezTo>
                  <a:pt x="6452" y="551"/>
                  <a:pt x="6384" y="497"/>
                  <a:pt x="6314" y="445"/>
                </a:cubicBezTo>
                <a:cubicBezTo>
                  <a:pt x="5983" y="193"/>
                  <a:pt x="5588" y="51"/>
                  <a:pt x="5194" y="3"/>
                </a:cubicBezTo>
                <a:cubicBezTo>
                  <a:pt x="5154" y="2"/>
                  <a:pt x="5115" y="1"/>
                  <a:pt x="50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88" name="Chart 87">
            <a:extLst>
              <a:ext uri="{FF2B5EF4-FFF2-40B4-BE49-F238E27FC236}">
                <a16:creationId xmlns:a16="http://schemas.microsoft.com/office/drawing/2014/main" id="{B1DA1EDB-C14A-E3CD-6DCF-BA7FAB10E4E7}"/>
              </a:ext>
            </a:extLst>
          </p:cNvPr>
          <p:cNvGraphicFramePr/>
          <p:nvPr>
            <p:extLst>
              <p:ext uri="{D42A27DB-BD31-4B8C-83A1-F6EECF244321}">
                <p14:modId xmlns:p14="http://schemas.microsoft.com/office/powerpoint/2010/main" val="2351263604"/>
              </p:ext>
            </p:extLst>
          </p:nvPr>
        </p:nvGraphicFramePr>
        <p:xfrm>
          <a:off x="6500117" y="-40303"/>
          <a:ext cx="2851909" cy="2592288"/>
        </p:xfrm>
        <a:graphic>
          <a:graphicData uri="http://schemas.openxmlformats.org/drawingml/2006/chart">
            <c:chart xmlns:c="http://schemas.openxmlformats.org/drawingml/2006/chart" xmlns:r="http://schemas.openxmlformats.org/officeDocument/2006/relationships" r:id="rId3"/>
          </a:graphicData>
        </a:graphic>
      </p:graphicFrame>
      <p:pic>
        <p:nvPicPr>
          <p:cNvPr id="37" name="Picture 36">
            <a:extLst>
              <a:ext uri="{FF2B5EF4-FFF2-40B4-BE49-F238E27FC236}">
                <a16:creationId xmlns:a16="http://schemas.microsoft.com/office/drawing/2014/main" id="{AD064DFF-15BA-2732-1AEB-285CDE6CF6F4}"/>
              </a:ext>
            </a:extLst>
          </p:cNvPr>
          <p:cNvPicPr>
            <a:picLocks noChangeAspect="1"/>
          </p:cNvPicPr>
          <p:nvPr/>
        </p:nvPicPr>
        <p:blipFill>
          <a:blip r:embed="rId4"/>
          <a:stretch>
            <a:fillRect/>
          </a:stretch>
        </p:blipFill>
        <p:spPr>
          <a:xfrm>
            <a:off x="4014827" y="2654269"/>
            <a:ext cx="13431528" cy="2488789"/>
          </a:xfrm>
          <a:prstGeom prst="rect">
            <a:avLst/>
          </a:prstGeom>
        </p:spPr>
      </p:pic>
      <p:sp>
        <p:nvSpPr>
          <p:cNvPr id="44" name="Rectangle 43">
            <a:extLst>
              <a:ext uri="{FF2B5EF4-FFF2-40B4-BE49-F238E27FC236}">
                <a16:creationId xmlns:a16="http://schemas.microsoft.com/office/drawing/2014/main" id="{2695D04B-5852-41F6-BC17-C5B8D3FBFFD3}"/>
              </a:ext>
            </a:extLst>
          </p:cNvPr>
          <p:cNvSpPr/>
          <p:nvPr/>
        </p:nvSpPr>
        <p:spPr>
          <a:xfrm>
            <a:off x="511637" y="442"/>
            <a:ext cx="3986989" cy="523220"/>
          </a:xfrm>
          <a:prstGeom prst="rect">
            <a:avLst/>
          </a:prstGeom>
        </p:spPr>
        <p:txBody>
          <a:bodyPr wrap="none">
            <a:spAutoFit/>
          </a:bodyPr>
          <a:lstStyle/>
          <a:p>
            <a:pPr lvl="0"/>
            <a:r>
              <a:rPr lang="en-US" sz="2800" b="1" dirty="0" err="1">
                <a:solidFill>
                  <a:srgbClr val="FF0000"/>
                </a:solidFill>
                <a:latin typeface="Times New Roman" panose="02020603050405020304" pitchFamily="18" charset="0"/>
                <a:cs typeface="Times New Roman" panose="02020603050405020304" pitchFamily="18" charset="0"/>
              </a:rPr>
              <a:t>Ví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a:t>
            </a:r>
            <a:r>
              <a:rPr lang="en-US" sz="2800" b="1" dirty="0">
                <a:solidFill>
                  <a:srgbClr val="FF0000"/>
                </a:solidFill>
                <a:latin typeface="Times New Roman" panose="02020603050405020304" pitchFamily="18" charset="0"/>
                <a:cs typeface="Times New Roman" panose="02020603050405020304" pitchFamily="18" charset="0"/>
              </a:rPr>
              <a:t> 2</a:t>
            </a:r>
            <a:r>
              <a:rPr lang="vi-VN" sz="2800" b="1" dirty="0">
                <a:solidFill>
                  <a:srgbClr val="FF0000"/>
                </a:solidFill>
                <a:latin typeface="Times New Roman" panose="02020603050405020304" pitchFamily="18" charset="0"/>
                <a:cs typeface="Times New Roman" panose="02020603050405020304" pitchFamily="18" charset="0"/>
              </a:rPr>
              <a:t> ( Trang 21/SGK</a:t>
            </a:r>
            <a:r>
              <a:rPr lang="vi-VN" sz="2800" b="1" dirty="0">
                <a:solidFill>
                  <a:schemeClr val="accent2">
                    <a:lumMod val="10000"/>
                  </a:schemeClr>
                </a:solidFill>
                <a:latin typeface="Times New Roman" panose="02020603050405020304" pitchFamily="18" charset="0"/>
                <a:cs typeface="Times New Roman" panose="02020603050405020304" pitchFamily="18" charset="0"/>
              </a:rPr>
              <a:t>)</a:t>
            </a:r>
            <a:endParaRPr lang="en-US" sz="2800" dirty="0"/>
          </a:p>
        </p:txBody>
      </p:sp>
    </p:spTree>
    <p:extLst>
      <p:ext uri="{BB962C8B-B14F-4D97-AF65-F5344CB8AC3E}">
        <p14:creationId xmlns:p14="http://schemas.microsoft.com/office/powerpoint/2010/main" val="41092641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ppt_x"/>
                                          </p:val>
                                        </p:tav>
                                        <p:tav tm="100000">
                                          <p:val>
                                            <p:strVal val="#ppt_x"/>
                                          </p:val>
                                        </p:tav>
                                      </p:tavLst>
                                    </p:anim>
                                    <p:anim calcmode="lin" valueType="num">
                                      <p:cBhvr additive="base">
                                        <p:cTn id="8"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94">
                                            <p:txEl>
                                              <p:pRg st="0" end="0"/>
                                            </p:txEl>
                                          </p:spTgt>
                                        </p:tgtEl>
                                        <p:attrNameLst>
                                          <p:attrName>style.visibility</p:attrName>
                                        </p:attrNameLst>
                                      </p:cBhvr>
                                      <p:to>
                                        <p:strVal val="visible"/>
                                      </p:to>
                                    </p:set>
                                    <p:animEffect transition="in" filter="circle(in)">
                                      <p:cBhvr>
                                        <p:cTn id="13" dur="2000"/>
                                        <p:tgtEl>
                                          <p:spTgt spid="694">
                                            <p:txEl>
                                              <p:pRg st="0" end="0"/>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694">
                                            <p:txEl>
                                              <p:pRg st="1" end="1"/>
                                            </p:txEl>
                                          </p:spTgt>
                                        </p:tgtEl>
                                        <p:attrNameLst>
                                          <p:attrName>style.visibility</p:attrName>
                                        </p:attrNameLst>
                                      </p:cBhvr>
                                      <p:to>
                                        <p:strVal val="visible"/>
                                      </p:to>
                                    </p:set>
                                    <p:animEffect transition="in" filter="circle(in)">
                                      <p:cBhvr>
                                        <p:cTn id="16" dur="2000"/>
                                        <p:tgtEl>
                                          <p:spTgt spid="69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circle(in)">
                                      <p:cBhvr>
                                        <p:cTn id="21"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grpSp>
        <p:nvGrpSpPr>
          <p:cNvPr id="696" name="Google Shape;696;p44"/>
          <p:cNvGrpSpPr/>
          <p:nvPr/>
        </p:nvGrpSpPr>
        <p:grpSpPr>
          <a:xfrm>
            <a:off x="2827636" y="4349530"/>
            <a:ext cx="520092" cy="669040"/>
            <a:chOff x="4938450" y="2419450"/>
            <a:chExt cx="243900" cy="313750"/>
          </a:xfrm>
        </p:grpSpPr>
        <p:sp>
          <p:nvSpPr>
            <p:cNvPr id="697" name="Google Shape;697;p44"/>
            <p:cNvSpPr/>
            <p:nvPr/>
          </p:nvSpPr>
          <p:spPr>
            <a:xfrm>
              <a:off x="4988550" y="2432675"/>
              <a:ext cx="189850" cy="242075"/>
            </a:xfrm>
            <a:custGeom>
              <a:avLst/>
              <a:gdLst/>
              <a:ahLst/>
              <a:cxnLst/>
              <a:rect l="l" t="t" r="r" b="b"/>
              <a:pathLst>
                <a:path w="7594" h="9683" extrusionOk="0">
                  <a:moveTo>
                    <a:pt x="6788" y="0"/>
                  </a:moveTo>
                  <a:cubicBezTo>
                    <a:pt x="6773" y="47"/>
                    <a:pt x="6725" y="47"/>
                    <a:pt x="6694" y="79"/>
                  </a:cubicBezTo>
                  <a:cubicBezTo>
                    <a:pt x="6710" y="95"/>
                    <a:pt x="6741" y="142"/>
                    <a:pt x="6757" y="142"/>
                  </a:cubicBezTo>
                  <a:lnTo>
                    <a:pt x="6962" y="284"/>
                  </a:lnTo>
                  <a:cubicBezTo>
                    <a:pt x="7388" y="568"/>
                    <a:pt x="7483" y="1216"/>
                    <a:pt x="7136" y="1721"/>
                  </a:cubicBezTo>
                  <a:lnTo>
                    <a:pt x="2226" y="9029"/>
                  </a:lnTo>
                  <a:cubicBezTo>
                    <a:pt x="1989" y="9374"/>
                    <a:pt x="1619" y="9572"/>
                    <a:pt x="1273" y="9572"/>
                  </a:cubicBezTo>
                  <a:cubicBezTo>
                    <a:pt x="1112" y="9572"/>
                    <a:pt x="957" y="9530"/>
                    <a:pt x="822" y="9440"/>
                  </a:cubicBezTo>
                  <a:lnTo>
                    <a:pt x="616" y="9298"/>
                  </a:lnTo>
                  <a:cubicBezTo>
                    <a:pt x="190" y="9014"/>
                    <a:pt x="127" y="8366"/>
                    <a:pt x="474" y="7845"/>
                  </a:cubicBezTo>
                  <a:lnTo>
                    <a:pt x="2526" y="4799"/>
                  </a:lnTo>
                  <a:cubicBezTo>
                    <a:pt x="2561" y="4742"/>
                    <a:pt x="2529" y="4701"/>
                    <a:pt x="2490" y="4701"/>
                  </a:cubicBezTo>
                  <a:cubicBezTo>
                    <a:pt x="2476" y="4701"/>
                    <a:pt x="2461" y="4707"/>
                    <a:pt x="2447" y="4720"/>
                  </a:cubicBezTo>
                  <a:lnTo>
                    <a:pt x="380" y="7782"/>
                  </a:lnTo>
                  <a:cubicBezTo>
                    <a:pt x="1" y="8351"/>
                    <a:pt x="80" y="9077"/>
                    <a:pt x="537" y="9392"/>
                  </a:cubicBezTo>
                  <a:lnTo>
                    <a:pt x="743" y="9534"/>
                  </a:lnTo>
                  <a:cubicBezTo>
                    <a:pt x="893" y="9635"/>
                    <a:pt x="1067" y="9683"/>
                    <a:pt x="1245" y="9683"/>
                  </a:cubicBezTo>
                  <a:cubicBezTo>
                    <a:pt x="1626" y="9683"/>
                    <a:pt x="2031" y="9464"/>
                    <a:pt x="2290" y="9077"/>
                  </a:cubicBezTo>
                  <a:lnTo>
                    <a:pt x="7199" y="1784"/>
                  </a:lnTo>
                  <a:cubicBezTo>
                    <a:pt x="7593" y="1216"/>
                    <a:pt x="7515" y="489"/>
                    <a:pt x="7041" y="174"/>
                  </a:cubicBezTo>
                  <a:lnTo>
                    <a:pt x="6852" y="32"/>
                  </a:lnTo>
                  <a:cubicBezTo>
                    <a:pt x="6820" y="32"/>
                    <a:pt x="6804" y="16"/>
                    <a:pt x="67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4"/>
            <p:cNvSpPr/>
            <p:nvPr/>
          </p:nvSpPr>
          <p:spPr>
            <a:xfrm>
              <a:off x="4986575" y="2431075"/>
              <a:ext cx="194200" cy="245425"/>
            </a:xfrm>
            <a:custGeom>
              <a:avLst/>
              <a:gdLst/>
              <a:ahLst/>
              <a:cxnLst/>
              <a:rect l="l" t="t" r="r" b="b"/>
              <a:pathLst>
                <a:path w="7768" h="9817" extrusionOk="0">
                  <a:moveTo>
                    <a:pt x="7138" y="303"/>
                  </a:moveTo>
                  <a:lnTo>
                    <a:pt x="7138" y="303"/>
                  </a:lnTo>
                  <a:cubicBezTo>
                    <a:pt x="7200" y="365"/>
                    <a:pt x="7263" y="428"/>
                    <a:pt x="7325" y="506"/>
                  </a:cubicBezTo>
                  <a:lnTo>
                    <a:pt x="7309" y="506"/>
                  </a:lnTo>
                  <a:cubicBezTo>
                    <a:pt x="7263" y="428"/>
                    <a:pt x="7200" y="365"/>
                    <a:pt x="7138" y="303"/>
                  </a:cubicBezTo>
                  <a:close/>
                  <a:moveTo>
                    <a:pt x="6867" y="1"/>
                  </a:moveTo>
                  <a:cubicBezTo>
                    <a:pt x="6836" y="17"/>
                    <a:pt x="6820" y="17"/>
                    <a:pt x="6820" y="48"/>
                  </a:cubicBezTo>
                  <a:cubicBezTo>
                    <a:pt x="6804" y="48"/>
                    <a:pt x="6804" y="48"/>
                    <a:pt x="6789" y="64"/>
                  </a:cubicBezTo>
                  <a:cubicBezTo>
                    <a:pt x="6773" y="64"/>
                    <a:pt x="6757" y="80"/>
                    <a:pt x="6741" y="80"/>
                  </a:cubicBezTo>
                  <a:cubicBezTo>
                    <a:pt x="6741" y="96"/>
                    <a:pt x="6725" y="96"/>
                    <a:pt x="6725" y="111"/>
                  </a:cubicBezTo>
                  <a:cubicBezTo>
                    <a:pt x="6694" y="143"/>
                    <a:pt x="6710" y="190"/>
                    <a:pt x="6741" y="206"/>
                  </a:cubicBezTo>
                  <a:lnTo>
                    <a:pt x="6757" y="222"/>
                  </a:lnTo>
                  <a:cubicBezTo>
                    <a:pt x="6773" y="238"/>
                    <a:pt x="6789" y="254"/>
                    <a:pt x="6804" y="269"/>
                  </a:cubicBezTo>
                  <a:lnTo>
                    <a:pt x="6994" y="396"/>
                  </a:lnTo>
                  <a:cubicBezTo>
                    <a:pt x="7404" y="664"/>
                    <a:pt x="7467" y="1280"/>
                    <a:pt x="7152" y="1753"/>
                  </a:cubicBezTo>
                  <a:lnTo>
                    <a:pt x="2242" y="9046"/>
                  </a:lnTo>
                  <a:cubicBezTo>
                    <a:pt x="2027" y="9380"/>
                    <a:pt x="1680" y="9567"/>
                    <a:pt x="1355" y="9567"/>
                  </a:cubicBezTo>
                  <a:cubicBezTo>
                    <a:pt x="1204" y="9567"/>
                    <a:pt x="1058" y="9526"/>
                    <a:pt x="932" y="9441"/>
                  </a:cubicBezTo>
                  <a:lnTo>
                    <a:pt x="743" y="9299"/>
                  </a:lnTo>
                  <a:cubicBezTo>
                    <a:pt x="348" y="9030"/>
                    <a:pt x="285" y="8430"/>
                    <a:pt x="616" y="7957"/>
                  </a:cubicBezTo>
                  <a:lnTo>
                    <a:pt x="2669" y="4894"/>
                  </a:lnTo>
                  <a:cubicBezTo>
                    <a:pt x="2684" y="4863"/>
                    <a:pt x="2700" y="4831"/>
                    <a:pt x="2684" y="4800"/>
                  </a:cubicBezTo>
                  <a:cubicBezTo>
                    <a:pt x="2684" y="4752"/>
                    <a:pt x="2669" y="4737"/>
                    <a:pt x="2637" y="4721"/>
                  </a:cubicBezTo>
                  <a:cubicBezTo>
                    <a:pt x="2618" y="4702"/>
                    <a:pt x="2595" y="4693"/>
                    <a:pt x="2571" y="4693"/>
                  </a:cubicBezTo>
                  <a:cubicBezTo>
                    <a:pt x="2535" y="4693"/>
                    <a:pt x="2498" y="4714"/>
                    <a:pt x="2479" y="4752"/>
                  </a:cubicBezTo>
                  <a:lnTo>
                    <a:pt x="411" y="7815"/>
                  </a:lnTo>
                  <a:cubicBezTo>
                    <a:pt x="1" y="8415"/>
                    <a:pt x="96" y="9188"/>
                    <a:pt x="585" y="9520"/>
                  </a:cubicBezTo>
                  <a:lnTo>
                    <a:pt x="790" y="9662"/>
                  </a:lnTo>
                  <a:cubicBezTo>
                    <a:pt x="950" y="9767"/>
                    <a:pt x="1134" y="9816"/>
                    <a:pt x="1324" y="9816"/>
                  </a:cubicBezTo>
                  <a:cubicBezTo>
                    <a:pt x="1731" y="9816"/>
                    <a:pt x="2162" y="9587"/>
                    <a:pt x="2432" y="9188"/>
                  </a:cubicBezTo>
                  <a:lnTo>
                    <a:pt x="7357" y="1879"/>
                  </a:lnTo>
                  <a:cubicBezTo>
                    <a:pt x="7767" y="1280"/>
                    <a:pt x="7672" y="522"/>
                    <a:pt x="7167" y="175"/>
                  </a:cubicBezTo>
                  <a:lnTo>
                    <a:pt x="6978" y="48"/>
                  </a:lnTo>
                  <a:lnTo>
                    <a:pt x="6931" y="17"/>
                  </a:lnTo>
                  <a:cubicBezTo>
                    <a:pt x="6899" y="1"/>
                    <a:pt x="6883" y="1"/>
                    <a:pt x="6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4"/>
            <p:cNvSpPr/>
            <p:nvPr/>
          </p:nvSpPr>
          <p:spPr>
            <a:xfrm>
              <a:off x="4986975" y="2428325"/>
              <a:ext cx="193800" cy="248175"/>
            </a:xfrm>
            <a:custGeom>
              <a:avLst/>
              <a:gdLst/>
              <a:ahLst/>
              <a:cxnLst/>
              <a:rect l="l" t="t" r="r" b="b"/>
              <a:pathLst>
                <a:path w="7752" h="9927" extrusionOk="0">
                  <a:moveTo>
                    <a:pt x="6662" y="0"/>
                  </a:moveTo>
                  <a:cubicBezTo>
                    <a:pt x="6630" y="64"/>
                    <a:pt x="6567" y="127"/>
                    <a:pt x="6504" y="158"/>
                  </a:cubicBezTo>
                  <a:lnTo>
                    <a:pt x="6946" y="458"/>
                  </a:lnTo>
                  <a:cubicBezTo>
                    <a:pt x="7357" y="806"/>
                    <a:pt x="7451" y="1405"/>
                    <a:pt x="7136" y="1863"/>
                  </a:cubicBezTo>
                  <a:lnTo>
                    <a:pt x="2226" y="9156"/>
                  </a:lnTo>
                  <a:cubicBezTo>
                    <a:pt x="2011" y="9490"/>
                    <a:pt x="1664" y="9677"/>
                    <a:pt x="1339" y="9677"/>
                  </a:cubicBezTo>
                  <a:cubicBezTo>
                    <a:pt x="1188" y="9677"/>
                    <a:pt x="1042" y="9636"/>
                    <a:pt x="916" y="9551"/>
                  </a:cubicBezTo>
                  <a:lnTo>
                    <a:pt x="727" y="9409"/>
                  </a:lnTo>
                  <a:cubicBezTo>
                    <a:pt x="332" y="9140"/>
                    <a:pt x="269" y="8540"/>
                    <a:pt x="600" y="8067"/>
                  </a:cubicBezTo>
                  <a:lnTo>
                    <a:pt x="2653" y="5004"/>
                  </a:lnTo>
                  <a:cubicBezTo>
                    <a:pt x="2668" y="4973"/>
                    <a:pt x="2684" y="4941"/>
                    <a:pt x="2668" y="4910"/>
                  </a:cubicBezTo>
                  <a:cubicBezTo>
                    <a:pt x="2668" y="4862"/>
                    <a:pt x="2653" y="4847"/>
                    <a:pt x="2621" y="4831"/>
                  </a:cubicBezTo>
                  <a:cubicBezTo>
                    <a:pt x="2601" y="4818"/>
                    <a:pt x="2579" y="4810"/>
                    <a:pt x="2556" y="4810"/>
                  </a:cubicBezTo>
                  <a:cubicBezTo>
                    <a:pt x="2524" y="4810"/>
                    <a:pt x="2491" y="4825"/>
                    <a:pt x="2463" y="4862"/>
                  </a:cubicBezTo>
                  <a:lnTo>
                    <a:pt x="411" y="7925"/>
                  </a:lnTo>
                  <a:cubicBezTo>
                    <a:pt x="1" y="8525"/>
                    <a:pt x="80" y="9282"/>
                    <a:pt x="585" y="9630"/>
                  </a:cubicBezTo>
                  <a:lnTo>
                    <a:pt x="790" y="9772"/>
                  </a:lnTo>
                  <a:cubicBezTo>
                    <a:pt x="950" y="9877"/>
                    <a:pt x="1134" y="9926"/>
                    <a:pt x="1323" y="9926"/>
                  </a:cubicBezTo>
                  <a:cubicBezTo>
                    <a:pt x="1731" y="9926"/>
                    <a:pt x="2162" y="9697"/>
                    <a:pt x="2432" y="9298"/>
                  </a:cubicBezTo>
                  <a:lnTo>
                    <a:pt x="7341" y="1989"/>
                  </a:lnTo>
                  <a:cubicBezTo>
                    <a:pt x="7751" y="1390"/>
                    <a:pt x="7656" y="663"/>
                    <a:pt x="7167" y="332"/>
                  </a:cubicBezTo>
                  <a:lnTo>
                    <a:pt x="66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4"/>
            <p:cNvSpPr/>
            <p:nvPr/>
          </p:nvSpPr>
          <p:spPr>
            <a:xfrm>
              <a:off x="4984600" y="2426325"/>
              <a:ext cx="197750" cy="251975"/>
            </a:xfrm>
            <a:custGeom>
              <a:avLst/>
              <a:gdLst/>
              <a:ahLst/>
              <a:cxnLst/>
              <a:rect l="l" t="t" r="r" b="b"/>
              <a:pathLst>
                <a:path w="7910" h="10079" extrusionOk="0">
                  <a:moveTo>
                    <a:pt x="6773" y="191"/>
                  </a:moveTo>
                  <a:lnTo>
                    <a:pt x="7199" y="475"/>
                  </a:lnTo>
                  <a:cubicBezTo>
                    <a:pt x="7673" y="791"/>
                    <a:pt x="7751" y="1470"/>
                    <a:pt x="7373" y="2038"/>
                  </a:cubicBezTo>
                  <a:lnTo>
                    <a:pt x="2463" y="9331"/>
                  </a:lnTo>
                  <a:cubicBezTo>
                    <a:pt x="2194" y="9718"/>
                    <a:pt x="1786" y="9937"/>
                    <a:pt x="1408" y="9937"/>
                  </a:cubicBezTo>
                  <a:cubicBezTo>
                    <a:pt x="1232" y="9937"/>
                    <a:pt x="1062" y="9889"/>
                    <a:pt x="916" y="9788"/>
                  </a:cubicBezTo>
                  <a:lnTo>
                    <a:pt x="711" y="9646"/>
                  </a:lnTo>
                  <a:cubicBezTo>
                    <a:pt x="238" y="9331"/>
                    <a:pt x="175" y="8620"/>
                    <a:pt x="553" y="8052"/>
                  </a:cubicBezTo>
                  <a:lnTo>
                    <a:pt x="2621" y="4990"/>
                  </a:lnTo>
                  <a:cubicBezTo>
                    <a:pt x="2628" y="4970"/>
                    <a:pt x="2643" y="4961"/>
                    <a:pt x="2658" y="4961"/>
                  </a:cubicBezTo>
                  <a:cubicBezTo>
                    <a:pt x="2679" y="4961"/>
                    <a:pt x="2700" y="4978"/>
                    <a:pt x="2700" y="5005"/>
                  </a:cubicBezTo>
                  <a:cubicBezTo>
                    <a:pt x="2716" y="5021"/>
                    <a:pt x="2700" y="5037"/>
                    <a:pt x="2684" y="5053"/>
                  </a:cubicBezTo>
                  <a:lnTo>
                    <a:pt x="632" y="8099"/>
                  </a:lnTo>
                  <a:cubicBezTo>
                    <a:pt x="285" y="8620"/>
                    <a:pt x="364" y="9268"/>
                    <a:pt x="790" y="9567"/>
                  </a:cubicBezTo>
                  <a:lnTo>
                    <a:pt x="980" y="9694"/>
                  </a:lnTo>
                  <a:cubicBezTo>
                    <a:pt x="1117" y="9785"/>
                    <a:pt x="1276" y="9830"/>
                    <a:pt x="1440" y="9830"/>
                  </a:cubicBezTo>
                  <a:cubicBezTo>
                    <a:pt x="1784" y="9830"/>
                    <a:pt x="2149" y="9636"/>
                    <a:pt x="2384" y="9283"/>
                  </a:cubicBezTo>
                  <a:lnTo>
                    <a:pt x="7294" y="1991"/>
                  </a:lnTo>
                  <a:cubicBezTo>
                    <a:pt x="7625" y="1485"/>
                    <a:pt x="7530" y="791"/>
                    <a:pt x="7073" y="491"/>
                  </a:cubicBezTo>
                  <a:lnTo>
                    <a:pt x="6725" y="254"/>
                  </a:lnTo>
                  <a:cubicBezTo>
                    <a:pt x="6741" y="238"/>
                    <a:pt x="6757" y="207"/>
                    <a:pt x="6773" y="191"/>
                  </a:cubicBezTo>
                  <a:close/>
                  <a:moveTo>
                    <a:pt x="6735" y="1"/>
                  </a:moveTo>
                  <a:cubicBezTo>
                    <a:pt x="6712" y="1"/>
                    <a:pt x="6688" y="18"/>
                    <a:pt x="6678" y="49"/>
                  </a:cubicBezTo>
                  <a:cubicBezTo>
                    <a:pt x="6647" y="112"/>
                    <a:pt x="6631" y="128"/>
                    <a:pt x="6568" y="175"/>
                  </a:cubicBezTo>
                  <a:cubicBezTo>
                    <a:pt x="6552" y="175"/>
                    <a:pt x="6536" y="207"/>
                    <a:pt x="6520" y="238"/>
                  </a:cubicBezTo>
                  <a:cubicBezTo>
                    <a:pt x="6520" y="254"/>
                    <a:pt x="6536" y="270"/>
                    <a:pt x="6552" y="286"/>
                  </a:cubicBezTo>
                  <a:lnTo>
                    <a:pt x="6994" y="601"/>
                  </a:lnTo>
                  <a:cubicBezTo>
                    <a:pt x="7373" y="854"/>
                    <a:pt x="7452" y="1470"/>
                    <a:pt x="7167" y="1896"/>
                  </a:cubicBezTo>
                  <a:lnTo>
                    <a:pt x="2258" y="9189"/>
                  </a:lnTo>
                  <a:cubicBezTo>
                    <a:pt x="2052" y="9504"/>
                    <a:pt x="1733" y="9677"/>
                    <a:pt x="1436" y="9677"/>
                  </a:cubicBezTo>
                  <a:cubicBezTo>
                    <a:pt x="1302" y="9677"/>
                    <a:pt x="1172" y="9641"/>
                    <a:pt x="1059" y="9567"/>
                  </a:cubicBezTo>
                  <a:lnTo>
                    <a:pt x="853" y="9425"/>
                  </a:lnTo>
                  <a:cubicBezTo>
                    <a:pt x="490" y="9189"/>
                    <a:pt x="443" y="8620"/>
                    <a:pt x="743" y="8178"/>
                  </a:cubicBezTo>
                  <a:lnTo>
                    <a:pt x="2795" y="5132"/>
                  </a:lnTo>
                  <a:cubicBezTo>
                    <a:pt x="2842" y="5084"/>
                    <a:pt x="2842" y="5037"/>
                    <a:pt x="2842" y="4974"/>
                  </a:cubicBezTo>
                  <a:cubicBezTo>
                    <a:pt x="2826" y="4927"/>
                    <a:pt x="2795" y="4879"/>
                    <a:pt x="2763" y="4848"/>
                  </a:cubicBezTo>
                  <a:cubicBezTo>
                    <a:pt x="2729" y="4831"/>
                    <a:pt x="2693" y="4822"/>
                    <a:pt x="2658" y="4822"/>
                  </a:cubicBezTo>
                  <a:cubicBezTo>
                    <a:pt x="2595" y="4822"/>
                    <a:pt x="2535" y="4850"/>
                    <a:pt x="2495" y="4911"/>
                  </a:cubicBezTo>
                  <a:lnTo>
                    <a:pt x="427" y="7973"/>
                  </a:lnTo>
                  <a:cubicBezTo>
                    <a:pt x="1" y="8605"/>
                    <a:pt x="96" y="9410"/>
                    <a:pt x="632" y="9773"/>
                  </a:cubicBezTo>
                  <a:lnTo>
                    <a:pt x="838" y="9915"/>
                  </a:lnTo>
                  <a:cubicBezTo>
                    <a:pt x="1009" y="10026"/>
                    <a:pt x="1207" y="10079"/>
                    <a:pt x="1410" y="10079"/>
                  </a:cubicBezTo>
                  <a:cubicBezTo>
                    <a:pt x="1842" y="10079"/>
                    <a:pt x="2300" y="9839"/>
                    <a:pt x="2590" y="9410"/>
                  </a:cubicBezTo>
                  <a:lnTo>
                    <a:pt x="7483" y="2101"/>
                  </a:lnTo>
                  <a:cubicBezTo>
                    <a:pt x="7909" y="1485"/>
                    <a:pt x="7815" y="696"/>
                    <a:pt x="7278" y="349"/>
                  </a:cubicBezTo>
                  <a:lnTo>
                    <a:pt x="6773" y="17"/>
                  </a:lnTo>
                  <a:cubicBezTo>
                    <a:pt x="6762" y="6"/>
                    <a:pt x="6748" y="1"/>
                    <a:pt x="67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4"/>
            <p:cNvSpPr/>
            <p:nvPr/>
          </p:nvSpPr>
          <p:spPr>
            <a:xfrm>
              <a:off x="4940800" y="2421300"/>
              <a:ext cx="224575" cy="310075"/>
            </a:xfrm>
            <a:custGeom>
              <a:avLst/>
              <a:gdLst/>
              <a:ahLst/>
              <a:cxnLst/>
              <a:rect l="l" t="t" r="r" b="b"/>
              <a:pathLst>
                <a:path w="8983" h="12403" extrusionOk="0">
                  <a:moveTo>
                    <a:pt x="7543" y="1"/>
                  </a:moveTo>
                  <a:cubicBezTo>
                    <a:pt x="7160" y="1"/>
                    <a:pt x="6836" y="166"/>
                    <a:pt x="6615" y="502"/>
                  </a:cubicBezTo>
                  <a:lnTo>
                    <a:pt x="459" y="9642"/>
                  </a:lnTo>
                  <a:cubicBezTo>
                    <a:pt x="1" y="10353"/>
                    <a:pt x="238" y="11347"/>
                    <a:pt x="1027" y="11868"/>
                  </a:cubicBezTo>
                  <a:lnTo>
                    <a:pt x="1358" y="12089"/>
                  </a:lnTo>
                  <a:cubicBezTo>
                    <a:pt x="1673" y="12301"/>
                    <a:pt x="2029" y="12403"/>
                    <a:pt x="2372" y="12403"/>
                  </a:cubicBezTo>
                  <a:cubicBezTo>
                    <a:pt x="2872" y="12403"/>
                    <a:pt x="3344" y="12185"/>
                    <a:pt x="3616" y="11773"/>
                  </a:cubicBezTo>
                  <a:lnTo>
                    <a:pt x="7278" y="6343"/>
                  </a:lnTo>
                  <a:cubicBezTo>
                    <a:pt x="7309" y="6296"/>
                    <a:pt x="7294" y="6217"/>
                    <a:pt x="7246" y="6185"/>
                  </a:cubicBezTo>
                  <a:cubicBezTo>
                    <a:pt x="7225" y="6171"/>
                    <a:pt x="7200" y="6163"/>
                    <a:pt x="7177" y="6163"/>
                  </a:cubicBezTo>
                  <a:cubicBezTo>
                    <a:pt x="7148" y="6163"/>
                    <a:pt x="7121" y="6175"/>
                    <a:pt x="7104" y="6201"/>
                  </a:cubicBezTo>
                  <a:lnTo>
                    <a:pt x="3426" y="11647"/>
                  </a:lnTo>
                  <a:cubicBezTo>
                    <a:pt x="3192" y="12002"/>
                    <a:pt x="2787" y="12191"/>
                    <a:pt x="2354" y="12191"/>
                  </a:cubicBezTo>
                  <a:cubicBezTo>
                    <a:pt x="2056" y="12191"/>
                    <a:pt x="1745" y="12102"/>
                    <a:pt x="1469" y="11915"/>
                  </a:cubicBezTo>
                  <a:lnTo>
                    <a:pt x="1153" y="11694"/>
                  </a:lnTo>
                  <a:cubicBezTo>
                    <a:pt x="474" y="11236"/>
                    <a:pt x="269" y="10368"/>
                    <a:pt x="664" y="9784"/>
                  </a:cubicBezTo>
                  <a:lnTo>
                    <a:pt x="6820" y="629"/>
                  </a:lnTo>
                  <a:cubicBezTo>
                    <a:pt x="6998" y="354"/>
                    <a:pt x="7262" y="216"/>
                    <a:pt x="7581" y="216"/>
                  </a:cubicBezTo>
                  <a:cubicBezTo>
                    <a:pt x="7886" y="216"/>
                    <a:pt x="8241" y="343"/>
                    <a:pt x="8620" y="597"/>
                  </a:cubicBezTo>
                  <a:lnTo>
                    <a:pt x="8856" y="771"/>
                  </a:lnTo>
                  <a:lnTo>
                    <a:pt x="8888" y="771"/>
                  </a:lnTo>
                  <a:cubicBezTo>
                    <a:pt x="8904" y="755"/>
                    <a:pt x="8904" y="755"/>
                    <a:pt x="8919" y="739"/>
                  </a:cubicBezTo>
                  <a:cubicBezTo>
                    <a:pt x="8919" y="708"/>
                    <a:pt x="8951" y="660"/>
                    <a:pt x="8983" y="629"/>
                  </a:cubicBezTo>
                  <a:cubicBezTo>
                    <a:pt x="8983" y="629"/>
                    <a:pt x="8983" y="613"/>
                    <a:pt x="8983" y="597"/>
                  </a:cubicBezTo>
                  <a:cubicBezTo>
                    <a:pt x="8983" y="597"/>
                    <a:pt x="8967" y="581"/>
                    <a:pt x="8967" y="581"/>
                  </a:cubicBezTo>
                  <a:lnTo>
                    <a:pt x="8730" y="424"/>
                  </a:lnTo>
                  <a:cubicBezTo>
                    <a:pt x="8305" y="143"/>
                    <a:pt x="7898" y="1"/>
                    <a:pt x="75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4"/>
            <p:cNvSpPr/>
            <p:nvPr/>
          </p:nvSpPr>
          <p:spPr>
            <a:xfrm>
              <a:off x="4938450" y="2419450"/>
              <a:ext cx="228500" cy="313750"/>
            </a:xfrm>
            <a:custGeom>
              <a:avLst/>
              <a:gdLst/>
              <a:ahLst/>
              <a:cxnLst/>
              <a:rect l="l" t="t" r="r" b="b"/>
              <a:pathLst>
                <a:path w="9140" h="12550" extrusionOk="0">
                  <a:moveTo>
                    <a:pt x="7635" y="146"/>
                  </a:moveTo>
                  <a:cubicBezTo>
                    <a:pt x="7978" y="146"/>
                    <a:pt x="8370" y="284"/>
                    <a:pt x="8777" y="561"/>
                  </a:cubicBezTo>
                  <a:lnTo>
                    <a:pt x="8982" y="687"/>
                  </a:lnTo>
                  <a:cubicBezTo>
                    <a:pt x="8966" y="703"/>
                    <a:pt x="8966" y="734"/>
                    <a:pt x="8950" y="750"/>
                  </a:cubicBezTo>
                  <a:lnTo>
                    <a:pt x="8745" y="608"/>
                  </a:lnTo>
                  <a:cubicBezTo>
                    <a:pt x="8354" y="347"/>
                    <a:pt x="7985" y="217"/>
                    <a:pt x="7664" y="217"/>
                  </a:cubicBezTo>
                  <a:cubicBezTo>
                    <a:pt x="7324" y="217"/>
                    <a:pt x="7038" y="363"/>
                    <a:pt x="6835" y="655"/>
                  </a:cubicBezTo>
                  <a:lnTo>
                    <a:pt x="679" y="9811"/>
                  </a:lnTo>
                  <a:cubicBezTo>
                    <a:pt x="253" y="10442"/>
                    <a:pt x="489" y="11342"/>
                    <a:pt x="1200" y="11816"/>
                  </a:cubicBezTo>
                  <a:lnTo>
                    <a:pt x="1515" y="12037"/>
                  </a:lnTo>
                  <a:cubicBezTo>
                    <a:pt x="1804" y="12235"/>
                    <a:pt x="2129" y="12330"/>
                    <a:pt x="2441" y="12330"/>
                  </a:cubicBezTo>
                  <a:cubicBezTo>
                    <a:pt x="2899" y="12330"/>
                    <a:pt x="3330" y="12128"/>
                    <a:pt x="3583" y="11752"/>
                  </a:cubicBezTo>
                  <a:lnTo>
                    <a:pt x="7245" y="6307"/>
                  </a:lnTo>
                  <a:cubicBezTo>
                    <a:pt x="7245" y="6307"/>
                    <a:pt x="7261" y="6307"/>
                    <a:pt x="7277" y="6322"/>
                  </a:cubicBezTo>
                  <a:cubicBezTo>
                    <a:pt x="7293" y="6322"/>
                    <a:pt x="7324" y="6354"/>
                    <a:pt x="7293" y="6385"/>
                  </a:cubicBezTo>
                  <a:lnTo>
                    <a:pt x="3646" y="11800"/>
                  </a:lnTo>
                  <a:cubicBezTo>
                    <a:pt x="3377" y="12200"/>
                    <a:pt x="2931" y="12408"/>
                    <a:pt x="2456" y="12408"/>
                  </a:cubicBezTo>
                  <a:cubicBezTo>
                    <a:pt x="2125" y="12408"/>
                    <a:pt x="1779" y="12307"/>
                    <a:pt x="1468" y="12100"/>
                  </a:cubicBezTo>
                  <a:lnTo>
                    <a:pt x="1152" y="11879"/>
                  </a:lnTo>
                  <a:cubicBezTo>
                    <a:pt x="410" y="11374"/>
                    <a:pt x="158" y="10427"/>
                    <a:pt x="600" y="9764"/>
                  </a:cubicBezTo>
                  <a:lnTo>
                    <a:pt x="6756" y="608"/>
                  </a:lnTo>
                  <a:cubicBezTo>
                    <a:pt x="6967" y="300"/>
                    <a:pt x="7273" y="146"/>
                    <a:pt x="7635" y="146"/>
                  </a:cubicBezTo>
                  <a:close/>
                  <a:moveTo>
                    <a:pt x="7649" y="1"/>
                  </a:moveTo>
                  <a:cubicBezTo>
                    <a:pt x="7239" y="1"/>
                    <a:pt x="6887" y="179"/>
                    <a:pt x="6646" y="529"/>
                  </a:cubicBezTo>
                  <a:lnTo>
                    <a:pt x="489" y="9685"/>
                  </a:lnTo>
                  <a:cubicBezTo>
                    <a:pt x="0" y="10427"/>
                    <a:pt x="268" y="11453"/>
                    <a:pt x="1073" y="12005"/>
                  </a:cubicBezTo>
                  <a:lnTo>
                    <a:pt x="1405" y="12226"/>
                  </a:lnTo>
                  <a:cubicBezTo>
                    <a:pt x="1731" y="12443"/>
                    <a:pt x="2098" y="12549"/>
                    <a:pt x="2454" y="12549"/>
                  </a:cubicBezTo>
                  <a:cubicBezTo>
                    <a:pt x="2976" y="12549"/>
                    <a:pt x="3472" y="12320"/>
                    <a:pt x="3773" y="11879"/>
                  </a:cubicBezTo>
                  <a:lnTo>
                    <a:pt x="7419" y="6449"/>
                  </a:lnTo>
                  <a:cubicBezTo>
                    <a:pt x="7466" y="6370"/>
                    <a:pt x="7451" y="6259"/>
                    <a:pt x="7356" y="6196"/>
                  </a:cubicBezTo>
                  <a:cubicBezTo>
                    <a:pt x="7331" y="6177"/>
                    <a:pt x="7299" y="6169"/>
                    <a:pt x="7266" y="6169"/>
                  </a:cubicBezTo>
                  <a:cubicBezTo>
                    <a:pt x="7215" y="6169"/>
                    <a:pt x="7164" y="6189"/>
                    <a:pt x="7135" y="6228"/>
                  </a:cubicBezTo>
                  <a:lnTo>
                    <a:pt x="3457" y="11674"/>
                  </a:lnTo>
                  <a:cubicBezTo>
                    <a:pt x="3233" y="12009"/>
                    <a:pt x="2850" y="12185"/>
                    <a:pt x="2440" y="12185"/>
                  </a:cubicBezTo>
                  <a:cubicBezTo>
                    <a:pt x="2156" y="12185"/>
                    <a:pt x="1859" y="12101"/>
                    <a:pt x="1594" y="11926"/>
                  </a:cubicBezTo>
                  <a:lnTo>
                    <a:pt x="1279" y="11705"/>
                  </a:lnTo>
                  <a:cubicBezTo>
                    <a:pt x="631" y="11279"/>
                    <a:pt x="426" y="10458"/>
                    <a:pt x="805" y="9890"/>
                  </a:cubicBezTo>
                  <a:lnTo>
                    <a:pt x="6961" y="734"/>
                  </a:lnTo>
                  <a:cubicBezTo>
                    <a:pt x="7128" y="488"/>
                    <a:pt x="7372" y="361"/>
                    <a:pt x="7667" y="361"/>
                  </a:cubicBezTo>
                  <a:cubicBezTo>
                    <a:pt x="7957" y="361"/>
                    <a:pt x="8298" y="484"/>
                    <a:pt x="8666" y="734"/>
                  </a:cubicBezTo>
                  <a:lnTo>
                    <a:pt x="8903" y="892"/>
                  </a:lnTo>
                  <a:cubicBezTo>
                    <a:pt x="8934" y="908"/>
                    <a:pt x="8966" y="908"/>
                    <a:pt x="8998" y="908"/>
                  </a:cubicBezTo>
                  <a:cubicBezTo>
                    <a:pt x="9029" y="892"/>
                    <a:pt x="9061" y="876"/>
                    <a:pt x="9061" y="845"/>
                  </a:cubicBezTo>
                  <a:cubicBezTo>
                    <a:pt x="9077" y="813"/>
                    <a:pt x="9092" y="782"/>
                    <a:pt x="9124" y="750"/>
                  </a:cubicBezTo>
                  <a:cubicBezTo>
                    <a:pt x="9140" y="734"/>
                    <a:pt x="9140" y="703"/>
                    <a:pt x="9140" y="671"/>
                  </a:cubicBezTo>
                  <a:cubicBezTo>
                    <a:pt x="9140" y="640"/>
                    <a:pt x="9124" y="608"/>
                    <a:pt x="9092" y="592"/>
                  </a:cubicBezTo>
                  <a:lnTo>
                    <a:pt x="8856" y="434"/>
                  </a:lnTo>
                  <a:cubicBezTo>
                    <a:pt x="8431" y="144"/>
                    <a:pt x="8016" y="1"/>
                    <a:pt x="7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0" name="Google Shape;710;p44"/>
          <p:cNvSpPr/>
          <p:nvPr/>
        </p:nvSpPr>
        <p:spPr>
          <a:xfrm>
            <a:off x="708660" y="-201609"/>
            <a:ext cx="488959" cy="458946"/>
          </a:xfrm>
          <a:custGeom>
            <a:avLst/>
            <a:gdLst/>
            <a:ahLst/>
            <a:cxnLst/>
            <a:rect l="l" t="t" r="r" b="b"/>
            <a:pathLst>
              <a:path w="9172" h="8609" extrusionOk="0">
                <a:moveTo>
                  <a:pt x="7636" y="0"/>
                </a:moveTo>
                <a:cubicBezTo>
                  <a:pt x="7422" y="0"/>
                  <a:pt x="7211" y="44"/>
                  <a:pt x="7009" y="132"/>
                </a:cubicBezTo>
                <a:cubicBezTo>
                  <a:pt x="6694" y="258"/>
                  <a:pt x="6394" y="416"/>
                  <a:pt x="6125" y="637"/>
                </a:cubicBezTo>
                <a:cubicBezTo>
                  <a:pt x="5604" y="1032"/>
                  <a:pt x="5178" y="1521"/>
                  <a:pt x="4815" y="2073"/>
                </a:cubicBezTo>
                <a:cubicBezTo>
                  <a:pt x="4723" y="2224"/>
                  <a:pt x="4636" y="2374"/>
                  <a:pt x="4555" y="2527"/>
                </a:cubicBezTo>
                <a:lnTo>
                  <a:pt x="4555" y="2527"/>
                </a:lnTo>
                <a:cubicBezTo>
                  <a:pt x="4499" y="2338"/>
                  <a:pt x="4431" y="2153"/>
                  <a:pt x="4357" y="1979"/>
                </a:cubicBezTo>
                <a:cubicBezTo>
                  <a:pt x="4231" y="1631"/>
                  <a:pt x="4042" y="1316"/>
                  <a:pt x="3805" y="1032"/>
                </a:cubicBezTo>
                <a:cubicBezTo>
                  <a:pt x="3679" y="890"/>
                  <a:pt x="3521" y="763"/>
                  <a:pt x="3347" y="653"/>
                </a:cubicBezTo>
                <a:cubicBezTo>
                  <a:pt x="3189" y="558"/>
                  <a:pt x="3016" y="479"/>
                  <a:pt x="2842" y="432"/>
                </a:cubicBezTo>
                <a:cubicBezTo>
                  <a:pt x="2622" y="355"/>
                  <a:pt x="2391" y="314"/>
                  <a:pt x="2158" y="314"/>
                </a:cubicBezTo>
                <a:cubicBezTo>
                  <a:pt x="2007" y="314"/>
                  <a:pt x="1855" y="331"/>
                  <a:pt x="1705" y="369"/>
                </a:cubicBezTo>
                <a:cubicBezTo>
                  <a:pt x="1327" y="463"/>
                  <a:pt x="979" y="669"/>
                  <a:pt x="711" y="953"/>
                </a:cubicBezTo>
                <a:cubicBezTo>
                  <a:pt x="458" y="1221"/>
                  <a:pt x="269" y="1537"/>
                  <a:pt x="143" y="1884"/>
                </a:cubicBezTo>
                <a:cubicBezTo>
                  <a:pt x="111" y="1979"/>
                  <a:pt x="95" y="2058"/>
                  <a:pt x="64" y="2152"/>
                </a:cubicBezTo>
                <a:cubicBezTo>
                  <a:pt x="64" y="2200"/>
                  <a:pt x="48" y="2247"/>
                  <a:pt x="32" y="2294"/>
                </a:cubicBezTo>
                <a:cubicBezTo>
                  <a:pt x="32" y="2326"/>
                  <a:pt x="16" y="2373"/>
                  <a:pt x="16" y="2405"/>
                </a:cubicBezTo>
                <a:cubicBezTo>
                  <a:pt x="1" y="2500"/>
                  <a:pt x="1" y="2594"/>
                  <a:pt x="1" y="2673"/>
                </a:cubicBezTo>
                <a:lnTo>
                  <a:pt x="1" y="2942"/>
                </a:lnTo>
                <a:cubicBezTo>
                  <a:pt x="32" y="3636"/>
                  <a:pt x="237" y="4299"/>
                  <a:pt x="585" y="4899"/>
                </a:cubicBezTo>
                <a:cubicBezTo>
                  <a:pt x="916" y="5467"/>
                  <a:pt x="1327" y="5988"/>
                  <a:pt x="1800" y="6446"/>
                </a:cubicBezTo>
                <a:cubicBezTo>
                  <a:pt x="2021" y="6683"/>
                  <a:pt x="2274" y="6888"/>
                  <a:pt x="2510" y="7109"/>
                </a:cubicBezTo>
                <a:cubicBezTo>
                  <a:pt x="2763" y="7314"/>
                  <a:pt x="3031" y="7519"/>
                  <a:pt x="3300" y="7693"/>
                </a:cubicBezTo>
                <a:cubicBezTo>
                  <a:pt x="3821" y="8056"/>
                  <a:pt x="4389" y="8372"/>
                  <a:pt x="4989" y="8609"/>
                </a:cubicBezTo>
                <a:cubicBezTo>
                  <a:pt x="4720" y="8451"/>
                  <a:pt x="4452" y="8277"/>
                  <a:pt x="4215" y="8088"/>
                </a:cubicBezTo>
                <a:cubicBezTo>
                  <a:pt x="3947" y="7898"/>
                  <a:pt x="3694" y="7709"/>
                  <a:pt x="3458" y="7504"/>
                </a:cubicBezTo>
                <a:cubicBezTo>
                  <a:pt x="2968" y="7109"/>
                  <a:pt x="2526" y="6667"/>
                  <a:pt x="2116" y="6193"/>
                </a:cubicBezTo>
                <a:cubicBezTo>
                  <a:pt x="1705" y="5720"/>
                  <a:pt x="1358" y="5199"/>
                  <a:pt x="1074" y="4646"/>
                </a:cubicBezTo>
                <a:cubicBezTo>
                  <a:pt x="806" y="4126"/>
                  <a:pt x="648" y="3541"/>
                  <a:pt x="648" y="2942"/>
                </a:cubicBezTo>
                <a:lnTo>
                  <a:pt x="664" y="2736"/>
                </a:lnTo>
                <a:lnTo>
                  <a:pt x="695" y="2531"/>
                </a:lnTo>
                <a:cubicBezTo>
                  <a:pt x="711" y="2500"/>
                  <a:pt x="727" y="2452"/>
                  <a:pt x="727" y="2421"/>
                </a:cubicBezTo>
                <a:lnTo>
                  <a:pt x="743" y="2326"/>
                </a:lnTo>
                <a:cubicBezTo>
                  <a:pt x="774" y="2263"/>
                  <a:pt x="790" y="2200"/>
                  <a:pt x="821" y="2137"/>
                </a:cubicBezTo>
                <a:cubicBezTo>
                  <a:pt x="916" y="1868"/>
                  <a:pt x="1058" y="1647"/>
                  <a:pt x="1248" y="1458"/>
                </a:cubicBezTo>
                <a:cubicBezTo>
                  <a:pt x="1494" y="1201"/>
                  <a:pt x="1821" y="1067"/>
                  <a:pt x="2158" y="1067"/>
                </a:cubicBezTo>
                <a:cubicBezTo>
                  <a:pt x="2318" y="1067"/>
                  <a:pt x="2480" y="1097"/>
                  <a:pt x="2637" y="1158"/>
                </a:cubicBezTo>
                <a:cubicBezTo>
                  <a:pt x="2763" y="1189"/>
                  <a:pt x="2874" y="1253"/>
                  <a:pt x="3000" y="1316"/>
                </a:cubicBezTo>
                <a:cubicBezTo>
                  <a:pt x="3095" y="1379"/>
                  <a:pt x="3189" y="1458"/>
                  <a:pt x="3268" y="1553"/>
                </a:cubicBezTo>
                <a:cubicBezTo>
                  <a:pt x="3442" y="1773"/>
                  <a:pt x="3584" y="2010"/>
                  <a:pt x="3679" y="2263"/>
                </a:cubicBezTo>
                <a:cubicBezTo>
                  <a:pt x="3773" y="2547"/>
                  <a:pt x="3868" y="2831"/>
                  <a:pt x="3931" y="3131"/>
                </a:cubicBezTo>
                <a:lnTo>
                  <a:pt x="4091" y="3916"/>
                </a:lnTo>
                <a:lnTo>
                  <a:pt x="4091" y="3916"/>
                </a:lnTo>
                <a:cubicBezTo>
                  <a:pt x="4090" y="3923"/>
                  <a:pt x="4090" y="3929"/>
                  <a:pt x="4089" y="3936"/>
                </a:cubicBezTo>
                <a:lnTo>
                  <a:pt x="4095" y="3936"/>
                </a:lnTo>
                <a:lnTo>
                  <a:pt x="4121" y="4062"/>
                </a:lnTo>
                <a:cubicBezTo>
                  <a:pt x="4173" y="4264"/>
                  <a:pt x="4338" y="4359"/>
                  <a:pt x="4502" y="4359"/>
                </a:cubicBezTo>
                <a:cubicBezTo>
                  <a:pt x="4686" y="4359"/>
                  <a:pt x="4869" y="4240"/>
                  <a:pt x="4894" y="4015"/>
                </a:cubicBezTo>
                <a:cubicBezTo>
                  <a:pt x="4926" y="3747"/>
                  <a:pt x="4989" y="3494"/>
                  <a:pt x="5099" y="3242"/>
                </a:cubicBezTo>
                <a:cubicBezTo>
                  <a:pt x="5210" y="2989"/>
                  <a:pt x="5336" y="2736"/>
                  <a:pt x="5494" y="2500"/>
                </a:cubicBezTo>
                <a:cubicBezTo>
                  <a:pt x="5794" y="2010"/>
                  <a:pt x="6173" y="1584"/>
                  <a:pt x="6599" y="1205"/>
                </a:cubicBezTo>
                <a:cubicBezTo>
                  <a:pt x="6804" y="1032"/>
                  <a:pt x="7041" y="890"/>
                  <a:pt x="7278" y="779"/>
                </a:cubicBezTo>
                <a:cubicBezTo>
                  <a:pt x="7410" y="718"/>
                  <a:pt x="7556" y="683"/>
                  <a:pt x="7702" y="683"/>
                </a:cubicBezTo>
                <a:cubicBezTo>
                  <a:pt x="7782" y="683"/>
                  <a:pt x="7862" y="694"/>
                  <a:pt x="7941" y="716"/>
                </a:cubicBezTo>
                <a:cubicBezTo>
                  <a:pt x="8146" y="795"/>
                  <a:pt x="8319" y="953"/>
                  <a:pt x="8398" y="1174"/>
                </a:cubicBezTo>
                <a:cubicBezTo>
                  <a:pt x="8462" y="1284"/>
                  <a:pt x="8509" y="1410"/>
                  <a:pt x="8556" y="1537"/>
                </a:cubicBezTo>
                <a:lnTo>
                  <a:pt x="8556" y="1568"/>
                </a:lnTo>
                <a:lnTo>
                  <a:pt x="8572" y="1631"/>
                </a:lnTo>
                <a:lnTo>
                  <a:pt x="8588" y="1742"/>
                </a:lnTo>
                <a:cubicBezTo>
                  <a:pt x="8604" y="1805"/>
                  <a:pt x="8604" y="1868"/>
                  <a:pt x="8619" y="1931"/>
                </a:cubicBezTo>
                <a:cubicBezTo>
                  <a:pt x="8651" y="2500"/>
                  <a:pt x="8540" y="3068"/>
                  <a:pt x="8319" y="3605"/>
                </a:cubicBezTo>
                <a:cubicBezTo>
                  <a:pt x="8098" y="4157"/>
                  <a:pt x="7830" y="4694"/>
                  <a:pt x="7530" y="5215"/>
                </a:cubicBezTo>
                <a:cubicBezTo>
                  <a:pt x="7230" y="5736"/>
                  <a:pt x="6899" y="6241"/>
                  <a:pt x="6583" y="6777"/>
                </a:cubicBezTo>
                <a:cubicBezTo>
                  <a:pt x="6252" y="7298"/>
                  <a:pt x="5983" y="7835"/>
                  <a:pt x="5762" y="8403"/>
                </a:cubicBezTo>
                <a:cubicBezTo>
                  <a:pt x="6046" y="7867"/>
                  <a:pt x="6378" y="7361"/>
                  <a:pt x="6741" y="6872"/>
                </a:cubicBezTo>
                <a:cubicBezTo>
                  <a:pt x="7104" y="6383"/>
                  <a:pt x="7467" y="5893"/>
                  <a:pt x="7814" y="5388"/>
                </a:cubicBezTo>
                <a:cubicBezTo>
                  <a:pt x="8177" y="4883"/>
                  <a:pt x="8477" y="4347"/>
                  <a:pt x="8746" y="3778"/>
                </a:cubicBezTo>
                <a:cubicBezTo>
                  <a:pt x="9030" y="3194"/>
                  <a:pt x="9172" y="2531"/>
                  <a:pt x="9156" y="1884"/>
                </a:cubicBezTo>
                <a:cubicBezTo>
                  <a:pt x="9156" y="1805"/>
                  <a:pt x="9140" y="1695"/>
                  <a:pt x="9125" y="1616"/>
                </a:cubicBezTo>
                <a:lnTo>
                  <a:pt x="9109" y="1505"/>
                </a:lnTo>
                <a:lnTo>
                  <a:pt x="9109" y="1458"/>
                </a:lnTo>
                <a:lnTo>
                  <a:pt x="9093" y="1379"/>
                </a:lnTo>
                <a:cubicBezTo>
                  <a:pt x="9046" y="1221"/>
                  <a:pt x="8998" y="1047"/>
                  <a:pt x="8935" y="890"/>
                </a:cubicBezTo>
                <a:cubicBezTo>
                  <a:pt x="8856" y="732"/>
                  <a:pt x="8746" y="574"/>
                  <a:pt x="8635" y="432"/>
                </a:cubicBezTo>
                <a:cubicBezTo>
                  <a:pt x="8493" y="274"/>
                  <a:pt x="8319" y="163"/>
                  <a:pt x="8146" y="84"/>
                </a:cubicBezTo>
                <a:cubicBezTo>
                  <a:pt x="7977" y="28"/>
                  <a:pt x="7806" y="0"/>
                  <a:pt x="76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2" name="Google Shape;712;p44"/>
          <p:cNvGrpSpPr/>
          <p:nvPr/>
        </p:nvGrpSpPr>
        <p:grpSpPr>
          <a:xfrm>
            <a:off x="516344" y="-4983262"/>
            <a:ext cx="384632" cy="574469"/>
            <a:chOff x="5896600" y="1746775"/>
            <a:chExt cx="180375" cy="269400"/>
          </a:xfrm>
        </p:grpSpPr>
        <p:sp>
          <p:nvSpPr>
            <p:cNvPr id="713" name="Google Shape;713;p44"/>
            <p:cNvSpPr/>
            <p:nvPr/>
          </p:nvSpPr>
          <p:spPr>
            <a:xfrm>
              <a:off x="5900150" y="1796400"/>
              <a:ext cx="139325" cy="211275"/>
            </a:xfrm>
            <a:custGeom>
              <a:avLst/>
              <a:gdLst/>
              <a:ahLst/>
              <a:cxnLst/>
              <a:rect l="l" t="t" r="r" b="b"/>
              <a:pathLst>
                <a:path w="5573" h="8451" extrusionOk="0">
                  <a:moveTo>
                    <a:pt x="4511" y="1"/>
                  </a:moveTo>
                  <a:cubicBezTo>
                    <a:pt x="4172" y="1"/>
                    <a:pt x="3815" y="225"/>
                    <a:pt x="3616" y="589"/>
                  </a:cubicBezTo>
                  <a:lnTo>
                    <a:pt x="253" y="7030"/>
                  </a:lnTo>
                  <a:cubicBezTo>
                    <a:pt x="1" y="7535"/>
                    <a:pt x="111" y="8119"/>
                    <a:pt x="537" y="8324"/>
                  </a:cubicBezTo>
                  <a:lnTo>
                    <a:pt x="711" y="8419"/>
                  </a:lnTo>
                  <a:lnTo>
                    <a:pt x="758" y="8450"/>
                  </a:lnTo>
                  <a:cubicBezTo>
                    <a:pt x="774" y="8403"/>
                    <a:pt x="806" y="8403"/>
                    <a:pt x="837" y="8371"/>
                  </a:cubicBezTo>
                  <a:cubicBezTo>
                    <a:pt x="822" y="8371"/>
                    <a:pt x="790" y="8324"/>
                    <a:pt x="774" y="8324"/>
                  </a:cubicBezTo>
                  <a:lnTo>
                    <a:pt x="601" y="8245"/>
                  </a:lnTo>
                  <a:cubicBezTo>
                    <a:pt x="206" y="7993"/>
                    <a:pt x="80" y="7472"/>
                    <a:pt x="332" y="7061"/>
                  </a:cubicBezTo>
                  <a:lnTo>
                    <a:pt x="3679" y="637"/>
                  </a:lnTo>
                  <a:cubicBezTo>
                    <a:pt x="3856" y="294"/>
                    <a:pt x="4184" y="93"/>
                    <a:pt x="4496" y="93"/>
                  </a:cubicBezTo>
                  <a:cubicBezTo>
                    <a:pt x="4601" y="93"/>
                    <a:pt x="4704" y="115"/>
                    <a:pt x="4799" y="163"/>
                  </a:cubicBezTo>
                  <a:lnTo>
                    <a:pt x="4973" y="258"/>
                  </a:lnTo>
                  <a:cubicBezTo>
                    <a:pt x="5352" y="463"/>
                    <a:pt x="5462" y="984"/>
                    <a:pt x="5226" y="1442"/>
                  </a:cubicBezTo>
                  <a:lnTo>
                    <a:pt x="3821" y="4141"/>
                  </a:lnTo>
                  <a:cubicBezTo>
                    <a:pt x="3800" y="4183"/>
                    <a:pt x="3821" y="4211"/>
                    <a:pt x="3847" y="4211"/>
                  </a:cubicBezTo>
                  <a:cubicBezTo>
                    <a:pt x="3859" y="4211"/>
                    <a:pt x="3873" y="4204"/>
                    <a:pt x="3884" y="4188"/>
                  </a:cubicBezTo>
                  <a:lnTo>
                    <a:pt x="5305" y="1473"/>
                  </a:lnTo>
                  <a:cubicBezTo>
                    <a:pt x="5573" y="968"/>
                    <a:pt x="5447" y="384"/>
                    <a:pt x="5036" y="179"/>
                  </a:cubicBezTo>
                  <a:lnTo>
                    <a:pt x="4847" y="84"/>
                  </a:lnTo>
                  <a:cubicBezTo>
                    <a:pt x="4742" y="28"/>
                    <a:pt x="4627" y="1"/>
                    <a:pt x="45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4"/>
            <p:cNvSpPr/>
            <p:nvPr/>
          </p:nvSpPr>
          <p:spPr>
            <a:xfrm>
              <a:off x="5898175" y="1795025"/>
              <a:ext cx="142500" cy="213825"/>
            </a:xfrm>
            <a:custGeom>
              <a:avLst/>
              <a:gdLst/>
              <a:ahLst/>
              <a:cxnLst/>
              <a:rect l="l" t="t" r="r" b="b"/>
              <a:pathLst>
                <a:path w="5700" h="8553" extrusionOk="0">
                  <a:moveTo>
                    <a:pt x="4579" y="0"/>
                  </a:moveTo>
                  <a:cubicBezTo>
                    <a:pt x="4215" y="0"/>
                    <a:pt x="3845" y="233"/>
                    <a:pt x="3647" y="628"/>
                  </a:cubicBezTo>
                  <a:lnTo>
                    <a:pt x="285" y="7069"/>
                  </a:lnTo>
                  <a:cubicBezTo>
                    <a:pt x="1" y="7590"/>
                    <a:pt x="143" y="8205"/>
                    <a:pt x="585" y="8442"/>
                  </a:cubicBezTo>
                  <a:lnTo>
                    <a:pt x="759" y="8537"/>
                  </a:lnTo>
                  <a:lnTo>
                    <a:pt x="806" y="8553"/>
                  </a:lnTo>
                  <a:lnTo>
                    <a:pt x="853" y="8553"/>
                  </a:lnTo>
                  <a:cubicBezTo>
                    <a:pt x="869" y="8553"/>
                    <a:pt x="885" y="8537"/>
                    <a:pt x="885" y="8521"/>
                  </a:cubicBezTo>
                  <a:lnTo>
                    <a:pt x="901" y="8505"/>
                  </a:lnTo>
                  <a:cubicBezTo>
                    <a:pt x="916" y="8505"/>
                    <a:pt x="932" y="8490"/>
                    <a:pt x="948" y="8474"/>
                  </a:cubicBezTo>
                  <a:cubicBezTo>
                    <a:pt x="948" y="8474"/>
                    <a:pt x="948" y="8474"/>
                    <a:pt x="964" y="8458"/>
                  </a:cubicBezTo>
                  <a:cubicBezTo>
                    <a:pt x="980" y="8426"/>
                    <a:pt x="964" y="8395"/>
                    <a:pt x="932" y="8379"/>
                  </a:cubicBezTo>
                  <a:lnTo>
                    <a:pt x="916" y="8363"/>
                  </a:lnTo>
                  <a:cubicBezTo>
                    <a:pt x="901" y="8347"/>
                    <a:pt x="901" y="8347"/>
                    <a:pt x="885" y="8332"/>
                  </a:cubicBezTo>
                  <a:lnTo>
                    <a:pt x="711" y="8253"/>
                  </a:lnTo>
                  <a:cubicBezTo>
                    <a:pt x="348" y="8063"/>
                    <a:pt x="238" y="7574"/>
                    <a:pt x="459" y="7164"/>
                  </a:cubicBezTo>
                  <a:lnTo>
                    <a:pt x="3805" y="723"/>
                  </a:lnTo>
                  <a:cubicBezTo>
                    <a:pt x="3982" y="405"/>
                    <a:pt x="4281" y="210"/>
                    <a:pt x="4566" y="210"/>
                  </a:cubicBezTo>
                  <a:cubicBezTo>
                    <a:pt x="4663" y="210"/>
                    <a:pt x="4759" y="233"/>
                    <a:pt x="4847" y="281"/>
                  </a:cubicBezTo>
                  <a:lnTo>
                    <a:pt x="5021" y="376"/>
                  </a:lnTo>
                  <a:cubicBezTo>
                    <a:pt x="5368" y="550"/>
                    <a:pt x="5478" y="1055"/>
                    <a:pt x="5257" y="1481"/>
                  </a:cubicBezTo>
                  <a:lnTo>
                    <a:pt x="3852" y="4164"/>
                  </a:lnTo>
                  <a:cubicBezTo>
                    <a:pt x="3837" y="4196"/>
                    <a:pt x="3821" y="4228"/>
                    <a:pt x="3837" y="4259"/>
                  </a:cubicBezTo>
                  <a:cubicBezTo>
                    <a:pt x="3837" y="4275"/>
                    <a:pt x="3852" y="4306"/>
                    <a:pt x="3884" y="4306"/>
                  </a:cubicBezTo>
                  <a:cubicBezTo>
                    <a:pt x="3901" y="4318"/>
                    <a:pt x="3920" y="4323"/>
                    <a:pt x="3937" y="4323"/>
                  </a:cubicBezTo>
                  <a:cubicBezTo>
                    <a:pt x="3970" y="4323"/>
                    <a:pt x="4000" y="4305"/>
                    <a:pt x="4010" y="4275"/>
                  </a:cubicBezTo>
                  <a:lnTo>
                    <a:pt x="5431" y="1560"/>
                  </a:lnTo>
                  <a:cubicBezTo>
                    <a:pt x="5699" y="1039"/>
                    <a:pt x="5573" y="423"/>
                    <a:pt x="5131" y="186"/>
                  </a:cubicBezTo>
                  <a:lnTo>
                    <a:pt x="4957" y="92"/>
                  </a:lnTo>
                  <a:cubicBezTo>
                    <a:pt x="4837" y="30"/>
                    <a:pt x="4708" y="0"/>
                    <a:pt x="4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4"/>
            <p:cNvSpPr/>
            <p:nvPr/>
          </p:nvSpPr>
          <p:spPr>
            <a:xfrm>
              <a:off x="5897800" y="1795075"/>
              <a:ext cx="142875" cy="215750"/>
            </a:xfrm>
            <a:custGeom>
              <a:avLst/>
              <a:gdLst/>
              <a:ahLst/>
              <a:cxnLst/>
              <a:rect l="l" t="t" r="r" b="b"/>
              <a:pathLst>
                <a:path w="5715" h="8630" extrusionOk="0">
                  <a:moveTo>
                    <a:pt x="4595" y="0"/>
                  </a:moveTo>
                  <a:cubicBezTo>
                    <a:pt x="4234" y="0"/>
                    <a:pt x="3858" y="239"/>
                    <a:pt x="3646" y="626"/>
                  </a:cubicBezTo>
                  <a:lnTo>
                    <a:pt x="284" y="7067"/>
                  </a:lnTo>
                  <a:cubicBezTo>
                    <a:pt x="0" y="7588"/>
                    <a:pt x="142" y="8172"/>
                    <a:pt x="584" y="8409"/>
                  </a:cubicBezTo>
                  <a:lnTo>
                    <a:pt x="1042" y="8630"/>
                  </a:lnTo>
                  <a:cubicBezTo>
                    <a:pt x="1058" y="8566"/>
                    <a:pt x="1089" y="8519"/>
                    <a:pt x="1152" y="8488"/>
                  </a:cubicBezTo>
                  <a:lnTo>
                    <a:pt x="774" y="8282"/>
                  </a:lnTo>
                  <a:cubicBezTo>
                    <a:pt x="395" y="8046"/>
                    <a:pt x="253" y="7540"/>
                    <a:pt x="474" y="7162"/>
                  </a:cubicBezTo>
                  <a:lnTo>
                    <a:pt x="3820" y="721"/>
                  </a:lnTo>
                  <a:cubicBezTo>
                    <a:pt x="3997" y="403"/>
                    <a:pt x="4296" y="208"/>
                    <a:pt x="4581" y="208"/>
                  </a:cubicBezTo>
                  <a:cubicBezTo>
                    <a:pt x="4678" y="208"/>
                    <a:pt x="4774" y="231"/>
                    <a:pt x="4862" y="279"/>
                  </a:cubicBezTo>
                  <a:lnTo>
                    <a:pt x="5036" y="374"/>
                  </a:lnTo>
                  <a:cubicBezTo>
                    <a:pt x="5383" y="548"/>
                    <a:pt x="5493" y="1053"/>
                    <a:pt x="5272" y="1479"/>
                  </a:cubicBezTo>
                  <a:lnTo>
                    <a:pt x="3867" y="4162"/>
                  </a:lnTo>
                  <a:cubicBezTo>
                    <a:pt x="3852" y="4194"/>
                    <a:pt x="3836" y="4226"/>
                    <a:pt x="3852" y="4257"/>
                  </a:cubicBezTo>
                  <a:cubicBezTo>
                    <a:pt x="3852" y="4273"/>
                    <a:pt x="3867" y="4304"/>
                    <a:pt x="3899" y="4304"/>
                  </a:cubicBezTo>
                  <a:cubicBezTo>
                    <a:pt x="3916" y="4316"/>
                    <a:pt x="3933" y="4321"/>
                    <a:pt x="3949" y="4321"/>
                  </a:cubicBezTo>
                  <a:cubicBezTo>
                    <a:pt x="3978" y="4321"/>
                    <a:pt x="4005" y="4303"/>
                    <a:pt x="4025" y="4273"/>
                  </a:cubicBezTo>
                  <a:lnTo>
                    <a:pt x="5430" y="1558"/>
                  </a:lnTo>
                  <a:cubicBezTo>
                    <a:pt x="5714" y="1037"/>
                    <a:pt x="5572" y="421"/>
                    <a:pt x="5130" y="184"/>
                  </a:cubicBezTo>
                  <a:lnTo>
                    <a:pt x="4957" y="90"/>
                  </a:lnTo>
                  <a:cubicBezTo>
                    <a:pt x="4843" y="29"/>
                    <a:pt x="4720" y="0"/>
                    <a:pt x="45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4"/>
            <p:cNvSpPr/>
            <p:nvPr/>
          </p:nvSpPr>
          <p:spPr>
            <a:xfrm>
              <a:off x="5896600" y="1793500"/>
              <a:ext cx="146050" cy="218675"/>
            </a:xfrm>
            <a:custGeom>
              <a:avLst/>
              <a:gdLst/>
              <a:ahLst/>
              <a:cxnLst/>
              <a:rect l="l" t="t" r="r" b="b"/>
              <a:pathLst>
                <a:path w="5842" h="8747" extrusionOk="0">
                  <a:moveTo>
                    <a:pt x="4637" y="133"/>
                  </a:moveTo>
                  <a:cubicBezTo>
                    <a:pt x="4754" y="133"/>
                    <a:pt x="4868" y="159"/>
                    <a:pt x="4973" y="216"/>
                  </a:cubicBezTo>
                  <a:lnTo>
                    <a:pt x="5162" y="311"/>
                  </a:lnTo>
                  <a:cubicBezTo>
                    <a:pt x="5573" y="532"/>
                    <a:pt x="5699" y="1116"/>
                    <a:pt x="5431" y="1605"/>
                  </a:cubicBezTo>
                  <a:lnTo>
                    <a:pt x="4026" y="4320"/>
                  </a:lnTo>
                  <a:cubicBezTo>
                    <a:pt x="4018" y="4336"/>
                    <a:pt x="4002" y="4344"/>
                    <a:pt x="3986" y="4344"/>
                  </a:cubicBezTo>
                  <a:cubicBezTo>
                    <a:pt x="3971" y="4344"/>
                    <a:pt x="3955" y="4336"/>
                    <a:pt x="3947" y="4320"/>
                  </a:cubicBezTo>
                  <a:cubicBezTo>
                    <a:pt x="3947" y="4304"/>
                    <a:pt x="3947" y="4289"/>
                    <a:pt x="3947" y="4273"/>
                  </a:cubicBezTo>
                  <a:lnTo>
                    <a:pt x="5352" y="1573"/>
                  </a:lnTo>
                  <a:cubicBezTo>
                    <a:pt x="5589" y="1116"/>
                    <a:pt x="5478" y="595"/>
                    <a:pt x="5099" y="390"/>
                  </a:cubicBezTo>
                  <a:lnTo>
                    <a:pt x="4926" y="295"/>
                  </a:lnTo>
                  <a:cubicBezTo>
                    <a:pt x="4830" y="247"/>
                    <a:pt x="4728" y="225"/>
                    <a:pt x="4625" y="225"/>
                  </a:cubicBezTo>
                  <a:cubicBezTo>
                    <a:pt x="4317" y="225"/>
                    <a:pt x="3998" y="426"/>
                    <a:pt x="3821" y="768"/>
                  </a:cubicBezTo>
                  <a:lnTo>
                    <a:pt x="458" y="7193"/>
                  </a:lnTo>
                  <a:cubicBezTo>
                    <a:pt x="222" y="7619"/>
                    <a:pt x="364" y="8156"/>
                    <a:pt x="774" y="8408"/>
                  </a:cubicBezTo>
                  <a:lnTo>
                    <a:pt x="1090" y="8566"/>
                  </a:lnTo>
                  <a:cubicBezTo>
                    <a:pt x="1074" y="8582"/>
                    <a:pt x="1058" y="8598"/>
                    <a:pt x="1043" y="8629"/>
                  </a:cubicBezTo>
                  <a:lnTo>
                    <a:pt x="664" y="8440"/>
                  </a:lnTo>
                  <a:cubicBezTo>
                    <a:pt x="253" y="8219"/>
                    <a:pt x="127" y="7651"/>
                    <a:pt x="380" y="7161"/>
                  </a:cubicBezTo>
                  <a:lnTo>
                    <a:pt x="3758" y="721"/>
                  </a:lnTo>
                  <a:cubicBezTo>
                    <a:pt x="3945" y="357"/>
                    <a:pt x="4299" y="133"/>
                    <a:pt x="4637" y="133"/>
                  </a:cubicBezTo>
                  <a:close/>
                  <a:moveTo>
                    <a:pt x="4655" y="1"/>
                  </a:moveTo>
                  <a:cubicBezTo>
                    <a:pt x="4270" y="1"/>
                    <a:pt x="3871" y="246"/>
                    <a:pt x="3647" y="658"/>
                  </a:cubicBezTo>
                  <a:lnTo>
                    <a:pt x="285" y="7098"/>
                  </a:lnTo>
                  <a:cubicBezTo>
                    <a:pt x="1" y="7651"/>
                    <a:pt x="143" y="8282"/>
                    <a:pt x="616" y="8519"/>
                  </a:cubicBezTo>
                  <a:lnTo>
                    <a:pt x="1058" y="8740"/>
                  </a:lnTo>
                  <a:cubicBezTo>
                    <a:pt x="1067" y="8744"/>
                    <a:pt x="1075" y="8746"/>
                    <a:pt x="1083" y="8746"/>
                  </a:cubicBezTo>
                  <a:cubicBezTo>
                    <a:pt x="1106" y="8746"/>
                    <a:pt x="1126" y="8732"/>
                    <a:pt x="1137" y="8708"/>
                  </a:cubicBezTo>
                  <a:cubicBezTo>
                    <a:pt x="1153" y="8661"/>
                    <a:pt x="1169" y="8629"/>
                    <a:pt x="1216" y="8598"/>
                  </a:cubicBezTo>
                  <a:cubicBezTo>
                    <a:pt x="1232" y="8582"/>
                    <a:pt x="1248" y="8566"/>
                    <a:pt x="1248" y="8551"/>
                  </a:cubicBezTo>
                  <a:cubicBezTo>
                    <a:pt x="1248" y="8519"/>
                    <a:pt x="1232" y="8503"/>
                    <a:pt x="1216" y="8503"/>
                  </a:cubicBezTo>
                  <a:lnTo>
                    <a:pt x="837" y="8282"/>
                  </a:lnTo>
                  <a:cubicBezTo>
                    <a:pt x="474" y="8061"/>
                    <a:pt x="364" y="7603"/>
                    <a:pt x="569" y="7240"/>
                  </a:cubicBezTo>
                  <a:lnTo>
                    <a:pt x="3931" y="800"/>
                  </a:lnTo>
                  <a:cubicBezTo>
                    <a:pt x="4085" y="503"/>
                    <a:pt x="4365" y="332"/>
                    <a:pt x="4634" y="332"/>
                  </a:cubicBezTo>
                  <a:cubicBezTo>
                    <a:pt x="4724" y="332"/>
                    <a:pt x="4812" y="350"/>
                    <a:pt x="4894" y="390"/>
                  </a:cubicBezTo>
                  <a:lnTo>
                    <a:pt x="5068" y="484"/>
                  </a:lnTo>
                  <a:cubicBezTo>
                    <a:pt x="5383" y="658"/>
                    <a:pt x="5462" y="1116"/>
                    <a:pt x="5257" y="1510"/>
                  </a:cubicBezTo>
                  <a:lnTo>
                    <a:pt x="3852" y="4194"/>
                  </a:lnTo>
                  <a:cubicBezTo>
                    <a:pt x="3837" y="4241"/>
                    <a:pt x="3821" y="4289"/>
                    <a:pt x="3837" y="4336"/>
                  </a:cubicBezTo>
                  <a:cubicBezTo>
                    <a:pt x="3862" y="4403"/>
                    <a:pt x="3927" y="4439"/>
                    <a:pt x="3992" y="4439"/>
                  </a:cubicBezTo>
                  <a:cubicBezTo>
                    <a:pt x="4049" y="4439"/>
                    <a:pt x="4107" y="4411"/>
                    <a:pt x="4136" y="4352"/>
                  </a:cubicBezTo>
                  <a:lnTo>
                    <a:pt x="5541" y="1652"/>
                  </a:lnTo>
                  <a:cubicBezTo>
                    <a:pt x="5841" y="1100"/>
                    <a:pt x="5683" y="437"/>
                    <a:pt x="5210" y="184"/>
                  </a:cubicBezTo>
                  <a:lnTo>
                    <a:pt x="5036" y="90"/>
                  </a:lnTo>
                  <a:cubicBezTo>
                    <a:pt x="4916" y="29"/>
                    <a:pt x="4786" y="1"/>
                    <a:pt x="46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4"/>
            <p:cNvSpPr/>
            <p:nvPr/>
          </p:nvSpPr>
          <p:spPr>
            <a:xfrm>
              <a:off x="5913175" y="1747925"/>
              <a:ext cx="162225" cy="266725"/>
            </a:xfrm>
            <a:custGeom>
              <a:avLst/>
              <a:gdLst/>
              <a:ahLst/>
              <a:cxnLst/>
              <a:rect l="l" t="t" r="r" b="b"/>
              <a:pathLst>
                <a:path w="6489" h="10669" extrusionOk="0">
                  <a:moveTo>
                    <a:pt x="4503" y="1"/>
                  </a:moveTo>
                  <a:cubicBezTo>
                    <a:pt x="4031" y="1"/>
                    <a:pt x="3591" y="236"/>
                    <a:pt x="3379" y="650"/>
                  </a:cubicBezTo>
                  <a:lnTo>
                    <a:pt x="869" y="5433"/>
                  </a:lnTo>
                  <a:cubicBezTo>
                    <a:pt x="853" y="5480"/>
                    <a:pt x="869" y="5527"/>
                    <a:pt x="916" y="5559"/>
                  </a:cubicBezTo>
                  <a:cubicBezTo>
                    <a:pt x="929" y="5563"/>
                    <a:pt x="942" y="5565"/>
                    <a:pt x="954" y="5565"/>
                  </a:cubicBezTo>
                  <a:cubicBezTo>
                    <a:pt x="987" y="5565"/>
                    <a:pt x="1015" y="5551"/>
                    <a:pt x="1027" y="5527"/>
                  </a:cubicBezTo>
                  <a:lnTo>
                    <a:pt x="3537" y="729"/>
                  </a:lnTo>
                  <a:cubicBezTo>
                    <a:pt x="3727" y="380"/>
                    <a:pt x="4107" y="180"/>
                    <a:pt x="4513" y="180"/>
                  </a:cubicBezTo>
                  <a:cubicBezTo>
                    <a:pt x="4714" y="180"/>
                    <a:pt x="4922" y="229"/>
                    <a:pt x="5115" y="334"/>
                  </a:cubicBezTo>
                  <a:lnTo>
                    <a:pt x="5415" y="492"/>
                  </a:lnTo>
                  <a:cubicBezTo>
                    <a:pt x="5999" y="792"/>
                    <a:pt x="6267" y="1486"/>
                    <a:pt x="5983" y="2007"/>
                  </a:cubicBezTo>
                  <a:lnTo>
                    <a:pt x="1769" y="10074"/>
                  </a:lnTo>
                  <a:cubicBezTo>
                    <a:pt x="1622" y="10348"/>
                    <a:pt x="1380" y="10490"/>
                    <a:pt x="1070" y="10490"/>
                  </a:cubicBezTo>
                  <a:cubicBezTo>
                    <a:pt x="846" y="10490"/>
                    <a:pt x="586" y="10416"/>
                    <a:pt x="301" y="10263"/>
                  </a:cubicBezTo>
                  <a:lnTo>
                    <a:pt x="80" y="10153"/>
                  </a:lnTo>
                  <a:lnTo>
                    <a:pt x="64" y="10153"/>
                  </a:lnTo>
                  <a:cubicBezTo>
                    <a:pt x="48" y="10153"/>
                    <a:pt x="48" y="10168"/>
                    <a:pt x="32" y="10168"/>
                  </a:cubicBezTo>
                  <a:cubicBezTo>
                    <a:pt x="32" y="10216"/>
                    <a:pt x="16" y="10247"/>
                    <a:pt x="1" y="10263"/>
                  </a:cubicBezTo>
                  <a:cubicBezTo>
                    <a:pt x="1" y="10279"/>
                    <a:pt x="1" y="10295"/>
                    <a:pt x="1" y="10295"/>
                  </a:cubicBezTo>
                  <a:cubicBezTo>
                    <a:pt x="1" y="10310"/>
                    <a:pt x="1" y="10310"/>
                    <a:pt x="16" y="10310"/>
                  </a:cubicBezTo>
                  <a:lnTo>
                    <a:pt x="222" y="10421"/>
                  </a:lnTo>
                  <a:cubicBezTo>
                    <a:pt x="536" y="10588"/>
                    <a:pt x="832" y="10668"/>
                    <a:pt x="1092" y="10668"/>
                  </a:cubicBezTo>
                  <a:cubicBezTo>
                    <a:pt x="1472" y="10668"/>
                    <a:pt x="1774" y="10496"/>
                    <a:pt x="1942" y="10168"/>
                  </a:cubicBezTo>
                  <a:lnTo>
                    <a:pt x="6157" y="2102"/>
                  </a:lnTo>
                  <a:cubicBezTo>
                    <a:pt x="6488" y="1486"/>
                    <a:pt x="6189" y="697"/>
                    <a:pt x="5494" y="334"/>
                  </a:cubicBezTo>
                  <a:lnTo>
                    <a:pt x="5194" y="176"/>
                  </a:lnTo>
                  <a:cubicBezTo>
                    <a:pt x="4971" y="57"/>
                    <a:pt x="4733" y="1"/>
                    <a:pt x="45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4"/>
            <p:cNvSpPr/>
            <p:nvPr/>
          </p:nvSpPr>
          <p:spPr>
            <a:xfrm>
              <a:off x="5911600" y="1746775"/>
              <a:ext cx="165375" cy="269400"/>
            </a:xfrm>
            <a:custGeom>
              <a:avLst/>
              <a:gdLst/>
              <a:ahLst/>
              <a:cxnLst/>
              <a:rect l="l" t="t" r="r" b="b"/>
              <a:pathLst>
                <a:path w="6615" h="10776" extrusionOk="0">
                  <a:moveTo>
                    <a:pt x="4563" y="116"/>
                  </a:moveTo>
                  <a:cubicBezTo>
                    <a:pt x="4788" y="116"/>
                    <a:pt x="5021" y="170"/>
                    <a:pt x="5241" y="285"/>
                  </a:cubicBezTo>
                  <a:lnTo>
                    <a:pt x="5525" y="443"/>
                  </a:lnTo>
                  <a:cubicBezTo>
                    <a:pt x="6188" y="791"/>
                    <a:pt x="6473" y="1532"/>
                    <a:pt x="6157" y="2132"/>
                  </a:cubicBezTo>
                  <a:lnTo>
                    <a:pt x="1942" y="10183"/>
                  </a:lnTo>
                  <a:cubicBezTo>
                    <a:pt x="1784" y="10499"/>
                    <a:pt x="1500" y="10661"/>
                    <a:pt x="1142" y="10661"/>
                  </a:cubicBezTo>
                  <a:cubicBezTo>
                    <a:pt x="892" y="10661"/>
                    <a:pt x="606" y="10582"/>
                    <a:pt x="300" y="10420"/>
                  </a:cubicBezTo>
                  <a:lnTo>
                    <a:pt x="127" y="10325"/>
                  </a:lnTo>
                  <a:cubicBezTo>
                    <a:pt x="127" y="10309"/>
                    <a:pt x="143" y="10293"/>
                    <a:pt x="143" y="10277"/>
                  </a:cubicBezTo>
                  <a:lnTo>
                    <a:pt x="332" y="10372"/>
                  </a:lnTo>
                  <a:cubicBezTo>
                    <a:pt x="624" y="10528"/>
                    <a:pt x="895" y="10604"/>
                    <a:pt x="1130" y="10604"/>
                  </a:cubicBezTo>
                  <a:cubicBezTo>
                    <a:pt x="1467" y="10604"/>
                    <a:pt x="1730" y="10449"/>
                    <a:pt x="1879" y="10151"/>
                  </a:cubicBezTo>
                  <a:lnTo>
                    <a:pt x="6094" y="2101"/>
                  </a:lnTo>
                  <a:cubicBezTo>
                    <a:pt x="6394" y="1532"/>
                    <a:pt x="6125" y="822"/>
                    <a:pt x="5510" y="491"/>
                  </a:cubicBezTo>
                  <a:lnTo>
                    <a:pt x="5225" y="333"/>
                  </a:lnTo>
                  <a:cubicBezTo>
                    <a:pt x="5019" y="229"/>
                    <a:pt x="4800" y="180"/>
                    <a:pt x="4589" y="180"/>
                  </a:cubicBezTo>
                  <a:cubicBezTo>
                    <a:pt x="4155" y="180"/>
                    <a:pt x="3754" y="387"/>
                    <a:pt x="3552" y="759"/>
                  </a:cubicBezTo>
                  <a:lnTo>
                    <a:pt x="1058" y="5558"/>
                  </a:lnTo>
                  <a:lnTo>
                    <a:pt x="1011" y="5558"/>
                  </a:lnTo>
                  <a:cubicBezTo>
                    <a:pt x="995" y="5558"/>
                    <a:pt x="979" y="5526"/>
                    <a:pt x="979" y="5510"/>
                  </a:cubicBezTo>
                  <a:lnTo>
                    <a:pt x="3489" y="727"/>
                  </a:lnTo>
                  <a:cubicBezTo>
                    <a:pt x="3690" y="337"/>
                    <a:pt x="4109" y="116"/>
                    <a:pt x="4563" y="116"/>
                  </a:cubicBezTo>
                  <a:close/>
                  <a:moveTo>
                    <a:pt x="4570" y="0"/>
                  </a:moveTo>
                  <a:cubicBezTo>
                    <a:pt x="4077" y="0"/>
                    <a:pt x="3618" y="239"/>
                    <a:pt x="3394" y="664"/>
                  </a:cubicBezTo>
                  <a:lnTo>
                    <a:pt x="885" y="5463"/>
                  </a:lnTo>
                  <a:cubicBezTo>
                    <a:pt x="853" y="5542"/>
                    <a:pt x="885" y="5621"/>
                    <a:pt x="948" y="5668"/>
                  </a:cubicBezTo>
                  <a:cubicBezTo>
                    <a:pt x="974" y="5679"/>
                    <a:pt x="1000" y="5684"/>
                    <a:pt x="1025" y="5684"/>
                  </a:cubicBezTo>
                  <a:cubicBezTo>
                    <a:pt x="1076" y="5684"/>
                    <a:pt x="1121" y="5663"/>
                    <a:pt x="1153" y="5621"/>
                  </a:cubicBezTo>
                  <a:lnTo>
                    <a:pt x="3647" y="806"/>
                  </a:lnTo>
                  <a:cubicBezTo>
                    <a:pt x="3825" y="481"/>
                    <a:pt x="4185" y="295"/>
                    <a:pt x="4568" y="295"/>
                  </a:cubicBezTo>
                  <a:cubicBezTo>
                    <a:pt x="4762" y="295"/>
                    <a:pt x="4961" y="343"/>
                    <a:pt x="5147" y="443"/>
                  </a:cubicBezTo>
                  <a:lnTo>
                    <a:pt x="5446" y="585"/>
                  </a:lnTo>
                  <a:cubicBezTo>
                    <a:pt x="6015" y="885"/>
                    <a:pt x="6252" y="1532"/>
                    <a:pt x="5999" y="2038"/>
                  </a:cubicBezTo>
                  <a:lnTo>
                    <a:pt x="1768" y="10104"/>
                  </a:lnTo>
                  <a:cubicBezTo>
                    <a:pt x="1652" y="10354"/>
                    <a:pt x="1435" y="10478"/>
                    <a:pt x="1150" y="10478"/>
                  </a:cubicBezTo>
                  <a:cubicBezTo>
                    <a:pt x="933" y="10478"/>
                    <a:pt x="676" y="10405"/>
                    <a:pt x="395" y="10262"/>
                  </a:cubicBezTo>
                  <a:lnTo>
                    <a:pt x="174" y="10151"/>
                  </a:lnTo>
                  <a:cubicBezTo>
                    <a:pt x="161" y="10143"/>
                    <a:pt x="148" y="10139"/>
                    <a:pt x="134" y="10139"/>
                  </a:cubicBezTo>
                  <a:cubicBezTo>
                    <a:pt x="96" y="10139"/>
                    <a:pt x="59" y="10168"/>
                    <a:pt x="48" y="10214"/>
                  </a:cubicBezTo>
                  <a:cubicBezTo>
                    <a:pt x="48" y="10230"/>
                    <a:pt x="32" y="10262"/>
                    <a:pt x="16" y="10277"/>
                  </a:cubicBezTo>
                  <a:cubicBezTo>
                    <a:pt x="1" y="10309"/>
                    <a:pt x="1" y="10325"/>
                    <a:pt x="1" y="10356"/>
                  </a:cubicBezTo>
                  <a:cubicBezTo>
                    <a:pt x="16" y="10388"/>
                    <a:pt x="32" y="10404"/>
                    <a:pt x="48" y="10420"/>
                  </a:cubicBezTo>
                  <a:lnTo>
                    <a:pt x="253" y="10530"/>
                  </a:lnTo>
                  <a:cubicBezTo>
                    <a:pt x="576" y="10695"/>
                    <a:pt x="881" y="10776"/>
                    <a:pt x="1150" y="10776"/>
                  </a:cubicBezTo>
                  <a:cubicBezTo>
                    <a:pt x="1552" y="10776"/>
                    <a:pt x="1873" y="10596"/>
                    <a:pt x="2053" y="10246"/>
                  </a:cubicBezTo>
                  <a:lnTo>
                    <a:pt x="6267" y="2180"/>
                  </a:lnTo>
                  <a:cubicBezTo>
                    <a:pt x="6615" y="1532"/>
                    <a:pt x="6299" y="712"/>
                    <a:pt x="5589" y="333"/>
                  </a:cubicBezTo>
                  <a:lnTo>
                    <a:pt x="5289" y="175"/>
                  </a:lnTo>
                  <a:cubicBezTo>
                    <a:pt x="5057" y="56"/>
                    <a:pt x="4809" y="0"/>
                    <a:pt x="4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7" name="Google Shape;727;p44"/>
          <p:cNvSpPr/>
          <p:nvPr/>
        </p:nvSpPr>
        <p:spPr>
          <a:xfrm>
            <a:off x="-636202" y="4740052"/>
            <a:ext cx="636202" cy="650702"/>
          </a:xfrm>
          <a:custGeom>
            <a:avLst/>
            <a:gdLst/>
            <a:ahLst/>
            <a:cxnLst/>
            <a:rect l="l" t="t" r="r" b="b"/>
            <a:pathLst>
              <a:path w="11934" h="12206" extrusionOk="0">
                <a:moveTo>
                  <a:pt x="6177" y="1372"/>
                </a:moveTo>
                <a:cubicBezTo>
                  <a:pt x="6285" y="1477"/>
                  <a:pt x="6385" y="1589"/>
                  <a:pt x="6472" y="1708"/>
                </a:cubicBezTo>
                <a:lnTo>
                  <a:pt x="6456" y="1676"/>
                </a:lnTo>
                <a:lnTo>
                  <a:pt x="6456" y="1676"/>
                </a:lnTo>
                <a:cubicBezTo>
                  <a:pt x="6788" y="2182"/>
                  <a:pt x="7072" y="2718"/>
                  <a:pt x="7104" y="3239"/>
                </a:cubicBezTo>
                <a:cubicBezTo>
                  <a:pt x="7119" y="3476"/>
                  <a:pt x="7072" y="3729"/>
                  <a:pt x="6946" y="3950"/>
                </a:cubicBezTo>
                <a:cubicBezTo>
                  <a:pt x="6898" y="4060"/>
                  <a:pt x="6819" y="4155"/>
                  <a:pt x="6725" y="4249"/>
                </a:cubicBezTo>
                <a:cubicBezTo>
                  <a:pt x="6709" y="4281"/>
                  <a:pt x="6677" y="4297"/>
                  <a:pt x="6662" y="4328"/>
                </a:cubicBezTo>
                <a:lnTo>
                  <a:pt x="6646" y="4344"/>
                </a:lnTo>
                <a:lnTo>
                  <a:pt x="6662" y="4344"/>
                </a:lnTo>
                <a:lnTo>
                  <a:pt x="6614" y="4376"/>
                </a:lnTo>
                <a:cubicBezTo>
                  <a:pt x="6551" y="4423"/>
                  <a:pt x="6504" y="4455"/>
                  <a:pt x="6456" y="4502"/>
                </a:cubicBezTo>
                <a:cubicBezTo>
                  <a:pt x="6346" y="4565"/>
                  <a:pt x="6251" y="4628"/>
                  <a:pt x="6125" y="4660"/>
                </a:cubicBezTo>
                <a:cubicBezTo>
                  <a:pt x="6085" y="4676"/>
                  <a:pt x="6046" y="4684"/>
                  <a:pt x="6006" y="4684"/>
                </a:cubicBezTo>
                <a:cubicBezTo>
                  <a:pt x="5967" y="4684"/>
                  <a:pt x="5928" y="4676"/>
                  <a:pt x="5888" y="4660"/>
                </a:cubicBezTo>
                <a:cubicBezTo>
                  <a:pt x="5699" y="4565"/>
                  <a:pt x="5572" y="4376"/>
                  <a:pt x="5525" y="4171"/>
                </a:cubicBezTo>
                <a:cubicBezTo>
                  <a:pt x="5446" y="3886"/>
                  <a:pt x="5399" y="3618"/>
                  <a:pt x="5415" y="3334"/>
                </a:cubicBezTo>
                <a:cubicBezTo>
                  <a:pt x="5415" y="3034"/>
                  <a:pt x="5462" y="2750"/>
                  <a:pt x="5541" y="2466"/>
                </a:cubicBezTo>
                <a:cubicBezTo>
                  <a:pt x="5604" y="2197"/>
                  <a:pt x="5730" y="1929"/>
                  <a:pt x="5888" y="1692"/>
                </a:cubicBezTo>
                <a:cubicBezTo>
                  <a:pt x="5967" y="1582"/>
                  <a:pt x="6046" y="1471"/>
                  <a:pt x="6156" y="1392"/>
                </a:cubicBezTo>
                <a:cubicBezTo>
                  <a:pt x="6164" y="1385"/>
                  <a:pt x="6171" y="1378"/>
                  <a:pt x="6177" y="1372"/>
                </a:cubicBezTo>
                <a:close/>
                <a:moveTo>
                  <a:pt x="5076" y="1"/>
                </a:moveTo>
                <a:cubicBezTo>
                  <a:pt x="4718" y="1"/>
                  <a:pt x="4353" y="66"/>
                  <a:pt x="4025" y="208"/>
                </a:cubicBezTo>
                <a:cubicBezTo>
                  <a:pt x="3694" y="350"/>
                  <a:pt x="3378" y="524"/>
                  <a:pt x="3078" y="745"/>
                </a:cubicBezTo>
                <a:cubicBezTo>
                  <a:pt x="2794" y="950"/>
                  <a:pt x="2526" y="1187"/>
                  <a:pt x="2273" y="1424"/>
                </a:cubicBezTo>
                <a:cubicBezTo>
                  <a:pt x="2021" y="1676"/>
                  <a:pt x="1800" y="1961"/>
                  <a:pt x="1594" y="2245"/>
                </a:cubicBezTo>
                <a:cubicBezTo>
                  <a:pt x="1389" y="2545"/>
                  <a:pt x="1216" y="2845"/>
                  <a:pt x="1058" y="3160"/>
                </a:cubicBezTo>
                <a:cubicBezTo>
                  <a:pt x="900" y="3476"/>
                  <a:pt x="774" y="3807"/>
                  <a:pt x="663" y="4139"/>
                </a:cubicBezTo>
                <a:cubicBezTo>
                  <a:pt x="442" y="4786"/>
                  <a:pt x="300" y="5465"/>
                  <a:pt x="205" y="6144"/>
                </a:cubicBezTo>
                <a:cubicBezTo>
                  <a:pt x="126" y="6822"/>
                  <a:pt x="79" y="7501"/>
                  <a:pt x="48" y="8180"/>
                </a:cubicBezTo>
                <a:cubicBezTo>
                  <a:pt x="32" y="8859"/>
                  <a:pt x="32" y="9522"/>
                  <a:pt x="32" y="10201"/>
                </a:cubicBezTo>
                <a:cubicBezTo>
                  <a:pt x="16" y="10864"/>
                  <a:pt x="16" y="11542"/>
                  <a:pt x="0" y="12205"/>
                </a:cubicBezTo>
                <a:cubicBezTo>
                  <a:pt x="111" y="11542"/>
                  <a:pt x="174" y="10895"/>
                  <a:pt x="237" y="10216"/>
                </a:cubicBezTo>
                <a:cubicBezTo>
                  <a:pt x="300" y="9553"/>
                  <a:pt x="363" y="8890"/>
                  <a:pt x="442" y="8227"/>
                </a:cubicBezTo>
                <a:cubicBezTo>
                  <a:pt x="505" y="7549"/>
                  <a:pt x="600" y="6901"/>
                  <a:pt x="726" y="6254"/>
                </a:cubicBezTo>
                <a:cubicBezTo>
                  <a:pt x="837" y="5607"/>
                  <a:pt x="1010" y="4976"/>
                  <a:pt x="1247" y="4360"/>
                </a:cubicBezTo>
                <a:cubicBezTo>
                  <a:pt x="1358" y="4060"/>
                  <a:pt x="1484" y="3760"/>
                  <a:pt x="1642" y="3476"/>
                </a:cubicBezTo>
                <a:cubicBezTo>
                  <a:pt x="1784" y="3192"/>
                  <a:pt x="1942" y="2924"/>
                  <a:pt x="2147" y="2671"/>
                </a:cubicBezTo>
                <a:cubicBezTo>
                  <a:pt x="2336" y="2418"/>
                  <a:pt x="2542" y="2182"/>
                  <a:pt x="2763" y="1961"/>
                </a:cubicBezTo>
                <a:cubicBezTo>
                  <a:pt x="2999" y="1755"/>
                  <a:pt x="3252" y="1550"/>
                  <a:pt x="3504" y="1377"/>
                </a:cubicBezTo>
                <a:cubicBezTo>
                  <a:pt x="3987" y="1040"/>
                  <a:pt x="4510" y="772"/>
                  <a:pt x="4999" y="772"/>
                </a:cubicBezTo>
                <a:cubicBezTo>
                  <a:pt x="5038" y="772"/>
                  <a:pt x="5076" y="773"/>
                  <a:pt x="5115" y="777"/>
                </a:cubicBezTo>
                <a:cubicBezTo>
                  <a:pt x="5359" y="805"/>
                  <a:pt x="5590" y="900"/>
                  <a:pt x="5784" y="1035"/>
                </a:cubicBezTo>
                <a:lnTo>
                  <a:pt x="5784" y="1035"/>
                </a:lnTo>
                <a:cubicBezTo>
                  <a:pt x="5659" y="1133"/>
                  <a:pt x="5555" y="1241"/>
                  <a:pt x="5462" y="1361"/>
                </a:cubicBezTo>
                <a:cubicBezTo>
                  <a:pt x="5241" y="1645"/>
                  <a:pt x="5083" y="1961"/>
                  <a:pt x="4973" y="2292"/>
                </a:cubicBezTo>
                <a:cubicBezTo>
                  <a:pt x="4878" y="2624"/>
                  <a:pt x="4799" y="2955"/>
                  <a:pt x="4783" y="3302"/>
                </a:cubicBezTo>
                <a:cubicBezTo>
                  <a:pt x="4752" y="3650"/>
                  <a:pt x="4783" y="4013"/>
                  <a:pt x="4878" y="4360"/>
                </a:cubicBezTo>
                <a:cubicBezTo>
                  <a:pt x="4925" y="4534"/>
                  <a:pt x="5004" y="4723"/>
                  <a:pt x="5115" y="4881"/>
                </a:cubicBezTo>
                <a:cubicBezTo>
                  <a:pt x="5241" y="5070"/>
                  <a:pt x="5415" y="5228"/>
                  <a:pt x="5636" y="5307"/>
                </a:cubicBezTo>
                <a:cubicBezTo>
                  <a:pt x="5757" y="5359"/>
                  <a:pt x="5884" y="5383"/>
                  <a:pt x="6010" y="5383"/>
                </a:cubicBezTo>
                <a:cubicBezTo>
                  <a:pt x="6112" y="5383"/>
                  <a:pt x="6215" y="5367"/>
                  <a:pt x="6314" y="5339"/>
                </a:cubicBezTo>
                <a:cubicBezTo>
                  <a:pt x="6504" y="5291"/>
                  <a:pt x="6693" y="5212"/>
                  <a:pt x="6851" y="5102"/>
                </a:cubicBezTo>
                <a:cubicBezTo>
                  <a:pt x="6930" y="5055"/>
                  <a:pt x="7009" y="4991"/>
                  <a:pt x="7072" y="4944"/>
                </a:cubicBezTo>
                <a:lnTo>
                  <a:pt x="7119" y="4897"/>
                </a:lnTo>
                <a:lnTo>
                  <a:pt x="7151" y="4881"/>
                </a:lnTo>
                <a:lnTo>
                  <a:pt x="7167" y="4865"/>
                </a:lnTo>
                <a:lnTo>
                  <a:pt x="7182" y="4849"/>
                </a:lnTo>
                <a:cubicBezTo>
                  <a:pt x="7214" y="4818"/>
                  <a:pt x="7246" y="4786"/>
                  <a:pt x="7277" y="4755"/>
                </a:cubicBezTo>
                <a:cubicBezTo>
                  <a:pt x="7419" y="4613"/>
                  <a:pt x="7530" y="4455"/>
                  <a:pt x="7624" y="4297"/>
                </a:cubicBezTo>
                <a:cubicBezTo>
                  <a:pt x="7814" y="3950"/>
                  <a:pt x="7909" y="3571"/>
                  <a:pt x="7877" y="3176"/>
                </a:cubicBezTo>
                <a:cubicBezTo>
                  <a:pt x="7861" y="2813"/>
                  <a:pt x="7767" y="2450"/>
                  <a:pt x="7624" y="2134"/>
                </a:cubicBezTo>
                <a:cubicBezTo>
                  <a:pt x="7467" y="1819"/>
                  <a:pt x="7309" y="1534"/>
                  <a:pt x="7119" y="1250"/>
                </a:cubicBezTo>
                <a:lnTo>
                  <a:pt x="7119" y="1234"/>
                </a:lnTo>
                <a:lnTo>
                  <a:pt x="7104" y="1234"/>
                </a:lnTo>
                <a:cubicBezTo>
                  <a:pt x="7031" y="1136"/>
                  <a:pt x="6953" y="1040"/>
                  <a:pt x="6870" y="949"/>
                </a:cubicBezTo>
                <a:lnTo>
                  <a:pt x="6870" y="949"/>
                </a:lnTo>
                <a:cubicBezTo>
                  <a:pt x="7023" y="876"/>
                  <a:pt x="7182" y="814"/>
                  <a:pt x="7340" y="761"/>
                </a:cubicBezTo>
                <a:cubicBezTo>
                  <a:pt x="7640" y="666"/>
                  <a:pt x="7940" y="571"/>
                  <a:pt x="8240" y="508"/>
                </a:cubicBezTo>
                <a:cubicBezTo>
                  <a:pt x="8779" y="395"/>
                  <a:pt x="9344" y="332"/>
                  <a:pt x="9900" y="332"/>
                </a:cubicBezTo>
                <a:cubicBezTo>
                  <a:pt x="9962" y="332"/>
                  <a:pt x="10025" y="333"/>
                  <a:pt x="10087" y="335"/>
                </a:cubicBezTo>
                <a:cubicBezTo>
                  <a:pt x="10403" y="335"/>
                  <a:pt x="10718" y="366"/>
                  <a:pt x="11034" y="414"/>
                </a:cubicBezTo>
                <a:cubicBezTo>
                  <a:pt x="11350" y="461"/>
                  <a:pt x="11650" y="540"/>
                  <a:pt x="11934" y="666"/>
                </a:cubicBezTo>
                <a:cubicBezTo>
                  <a:pt x="11366" y="366"/>
                  <a:pt x="10750" y="193"/>
                  <a:pt x="10103" y="130"/>
                </a:cubicBezTo>
                <a:cubicBezTo>
                  <a:pt x="9839" y="103"/>
                  <a:pt x="9570" y="91"/>
                  <a:pt x="9300" y="91"/>
                </a:cubicBezTo>
                <a:cubicBezTo>
                  <a:pt x="8923" y="91"/>
                  <a:pt x="8545" y="115"/>
                  <a:pt x="8177" y="161"/>
                </a:cubicBezTo>
                <a:cubicBezTo>
                  <a:pt x="7845" y="208"/>
                  <a:pt x="7530" y="272"/>
                  <a:pt x="7214" y="366"/>
                </a:cubicBezTo>
                <a:cubicBezTo>
                  <a:pt x="6980" y="425"/>
                  <a:pt x="6746" y="509"/>
                  <a:pt x="6518" y="607"/>
                </a:cubicBezTo>
                <a:lnTo>
                  <a:pt x="6518" y="607"/>
                </a:lnTo>
                <a:cubicBezTo>
                  <a:pt x="6452" y="551"/>
                  <a:pt x="6384" y="497"/>
                  <a:pt x="6314" y="445"/>
                </a:cubicBezTo>
                <a:cubicBezTo>
                  <a:pt x="5983" y="193"/>
                  <a:pt x="5588" y="51"/>
                  <a:pt x="5194" y="3"/>
                </a:cubicBezTo>
                <a:cubicBezTo>
                  <a:pt x="5154" y="2"/>
                  <a:pt x="5115" y="1"/>
                  <a:pt x="50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88" name="Chart 87">
            <a:extLst>
              <a:ext uri="{FF2B5EF4-FFF2-40B4-BE49-F238E27FC236}">
                <a16:creationId xmlns:a16="http://schemas.microsoft.com/office/drawing/2014/main" id="{B1DA1EDB-C14A-E3CD-6DCF-BA7FAB10E4E7}"/>
              </a:ext>
            </a:extLst>
          </p:cNvPr>
          <p:cNvGraphicFramePr/>
          <p:nvPr/>
        </p:nvGraphicFramePr>
        <p:xfrm>
          <a:off x="6500117" y="403448"/>
          <a:ext cx="2851909" cy="2592288"/>
        </p:xfrm>
        <a:graphic>
          <a:graphicData uri="http://schemas.openxmlformats.org/drawingml/2006/chart">
            <c:chart xmlns:c="http://schemas.openxmlformats.org/drawingml/2006/chart" xmlns:r="http://schemas.openxmlformats.org/officeDocument/2006/relationships" r:id="rId4"/>
          </a:graphicData>
        </a:graphic>
      </p:graphicFrame>
      <p:sp>
        <p:nvSpPr>
          <p:cNvPr id="38" name="Google Shape;694;p44">
            <a:extLst>
              <a:ext uri="{FF2B5EF4-FFF2-40B4-BE49-F238E27FC236}">
                <a16:creationId xmlns:a16="http://schemas.microsoft.com/office/drawing/2014/main" id="{C3B76FC6-E979-5438-DB5C-7DBC29798E7A}"/>
              </a:ext>
            </a:extLst>
          </p:cNvPr>
          <p:cNvSpPr txBox="1">
            <a:spLocks/>
          </p:cNvSpPr>
          <p:nvPr/>
        </p:nvSpPr>
        <p:spPr>
          <a:xfrm>
            <a:off x="-47288" y="623962"/>
            <a:ext cx="6368349" cy="16638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Open Sans SemiBold"/>
              <a:buNone/>
              <a:defRPr sz="1600" b="0" i="0" u="none" strike="noStrike" cap="none">
                <a:solidFill>
                  <a:schemeClr val="dk1"/>
                </a:solidFill>
                <a:latin typeface="Open Sans SemiBold"/>
                <a:ea typeface="Open Sans SemiBold"/>
                <a:cs typeface="Open Sans SemiBold"/>
                <a:sym typeface="Open Sans SemiBold"/>
              </a:defRPr>
            </a:lvl1pPr>
            <a:lvl2pPr marL="914400" marR="0" lvl="1" indent="-317500" algn="ctr" rtl="0">
              <a:lnSpc>
                <a:spcPct val="100000"/>
              </a:lnSpc>
              <a:spcBef>
                <a:spcPts val="0"/>
              </a:spcBef>
              <a:spcAft>
                <a:spcPts val="0"/>
              </a:spcAft>
              <a:buClr>
                <a:schemeClr val="dk1"/>
              </a:buClr>
              <a:buSzPts val="1400"/>
              <a:buFont typeface="Open Sans SemiBold"/>
              <a:buNone/>
              <a:defRPr sz="1400" b="0" i="0" u="none" strike="noStrike" cap="none">
                <a:solidFill>
                  <a:schemeClr val="dk1"/>
                </a:solidFill>
                <a:latin typeface="Open Sans SemiBold"/>
                <a:ea typeface="Open Sans SemiBold"/>
                <a:cs typeface="Open Sans SemiBold"/>
                <a:sym typeface="Open Sans SemiBold"/>
              </a:defRPr>
            </a:lvl2pPr>
            <a:lvl3pPr marL="1371600" marR="0" lvl="2" indent="-317500" algn="ctr" rtl="0">
              <a:lnSpc>
                <a:spcPct val="100000"/>
              </a:lnSpc>
              <a:spcBef>
                <a:spcPts val="0"/>
              </a:spcBef>
              <a:spcAft>
                <a:spcPts val="0"/>
              </a:spcAft>
              <a:buClr>
                <a:schemeClr val="dk1"/>
              </a:buClr>
              <a:buSzPts val="1400"/>
              <a:buFont typeface="Open Sans SemiBold"/>
              <a:buNone/>
              <a:defRPr sz="1400" b="0" i="0" u="none" strike="noStrike" cap="none">
                <a:solidFill>
                  <a:schemeClr val="dk1"/>
                </a:solidFill>
                <a:latin typeface="Open Sans SemiBold"/>
                <a:ea typeface="Open Sans SemiBold"/>
                <a:cs typeface="Open Sans SemiBold"/>
                <a:sym typeface="Open Sans SemiBold"/>
              </a:defRPr>
            </a:lvl3pPr>
            <a:lvl4pPr marL="1828800" marR="0" lvl="3" indent="-317500" algn="ctr" rtl="0">
              <a:lnSpc>
                <a:spcPct val="100000"/>
              </a:lnSpc>
              <a:spcBef>
                <a:spcPts val="0"/>
              </a:spcBef>
              <a:spcAft>
                <a:spcPts val="0"/>
              </a:spcAft>
              <a:buClr>
                <a:schemeClr val="dk1"/>
              </a:buClr>
              <a:buSzPts val="1400"/>
              <a:buFont typeface="Open Sans SemiBold"/>
              <a:buNone/>
              <a:defRPr sz="1400" b="0" i="0" u="none" strike="noStrike" cap="none">
                <a:solidFill>
                  <a:schemeClr val="dk1"/>
                </a:solidFill>
                <a:latin typeface="Open Sans SemiBold"/>
                <a:ea typeface="Open Sans SemiBold"/>
                <a:cs typeface="Open Sans SemiBold"/>
                <a:sym typeface="Open Sans SemiBold"/>
              </a:defRPr>
            </a:lvl4pPr>
            <a:lvl5pPr marL="2286000" marR="0" lvl="4" indent="-317500" algn="ctr" rtl="0">
              <a:lnSpc>
                <a:spcPct val="100000"/>
              </a:lnSpc>
              <a:spcBef>
                <a:spcPts val="0"/>
              </a:spcBef>
              <a:spcAft>
                <a:spcPts val="0"/>
              </a:spcAft>
              <a:buClr>
                <a:schemeClr val="dk1"/>
              </a:buClr>
              <a:buSzPts val="1400"/>
              <a:buFont typeface="Open Sans SemiBold"/>
              <a:buNone/>
              <a:defRPr sz="1400" b="0" i="0" u="none" strike="noStrike" cap="none">
                <a:solidFill>
                  <a:schemeClr val="dk1"/>
                </a:solidFill>
                <a:latin typeface="Open Sans SemiBold"/>
                <a:ea typeface="Open Sans SemiBold"/>
                <a:cs typeface="Open Sans SemiBold"/>
                <a:sym typeface="Open Sans SemiBold"/>
              </a:defRPr>
            </a:lvl5pPr>
            <a:lvl6pPr marL="2743200" marR="0" lvl="5" indent="-317500" algn="ctr" rtl="0">
              <a:lnSpc>
                <a:spcPct val="100000"/>
              </a:lnSpc>
              <a:spcBef>
                <a:spcPts val="0"/>
              </a:spcBef>
              <a:spcAft>
                <a:spcPts val="0"/>
              </a:spcAft>
              <a:buClr>
                <a:schemeClr val="dk1"/>
              </a:buClr>
              <a:buSzPts val="1400"/>
              <a:buFont typeface="Open Sans SemiBold"/>
              <a:buNone/>
              <a:defRPr sz="1400" b="0" i="0" u="none" strike="noStrike" cap="none">
                <a:solidFill>
                  <a:schemeClr val="dk1"/>
                </a:solidFill>
                <a:latin typeface="Open Sans SemiBold"/>
                <a:ea typeface="Open Sans SemiBold"/>
                <a:cs typeface="Open Sans SemiBold"/>
                <a:sym typeface="Open Sans SemiBold"/>
              </a:defRPr>
            </a:lvl6pPr>
            <a:lvl7pPr marL="3200400" marR="0" lvl="6" indent="-317500" algn="ctr" rtl="0">
              <a:lnSpc>
                <a:spcPct val="100000"/>
              </a:lnSpc>
              <a:spcBef>
                <a:spcPts val="0"/>
              </a:spcBef>
              <a:spcAft>
                <a:spcPts val="0"/>
              </a:spcAft>
              <a:buClr>
                <a:schemeClr val="dk1"/>
              </a:buClr>
              <a:buSzPts val="1400"/>
              <a:buFont typeface="Open Sans SemiBold"/>
              <a:buNone/>
              <a:defRPr sz="1400" b="0" i="0" u="none" strike="noStrike" cap="none">
                <a:solidFill>
                  <a:schemeClr val="dk1"/>
                </a:solidFill>
                <a:latin typeface="Open Sans SemiBold"/>
                <a:ea typeface="Open Sans SemiBold"/>
                <a:cs typeface="Open Sans SemiBold"/>
                <a:sym typeface="Open Sans SemiBold"/>
              </a:defRPr>
            </a:lvl7pPr>
            <a:lvl8pPr marL="3657600" marR="0" lvl="7" indent="-317500" algn="ctr" rtl="0">
              <a:lnSpc>
                <a:spcPct val="100000"/>
              </a:lnSpc>
              <a:spcBef>
                <a:spcPts val="0"/>
              </a:spcBef>
              <a:spcAft>
                <a:spcPts val="0"/>
              </a:spcAft>
              <a:buClr>
                <a:schemeClr val="dk1"/>
              </a:buClr>
              <a:buSzPts val="1400"/>
              <a:buFont typeface="Open Sans SemiBold"/>
              <a:buNone/>
              <a:defRPr sz="1400" b="0" i="0" u="none" strike="noStrike" cap="none">
                <a:solidFill>
                  <a:schemeClr val="dk1"/>
                </a:solidFill>
                <a:latin typeface="Open Sans SemiBold"/>
                <a:ea typeface="Open Sans SemiBold"/>
                <a:cs typeface="Open Sans SemiBold"/>
                <a:sym typeface="Open Sans SemiBold"/>
              </a:defRPr>
            </a:lvl8pPr>
            <a:lvl9pPr marL="4114800" marR="0" lvl="8" indent="-317500" algn="ctr" rtl="0">
              <a:lnSpc>
                <a:spcPct val="100000"/>
              </a:lnSpc>
              <a:spcBef>
                <a:spcPts val="0"/>
              </a:spcBef>
              <a:spcAft>
                <a:spcPts val="0"/>
              </a:spcAft>
              <a:buClr>
                <a:schemeClr val="dk1"/>
              </a:buClr>
              <a:buSzPts val="1400"/>
              <a:buFont typeface="Open Sans SemiBold"/>
              <a:buNone/>
              <a:defRPr sz="1400" b="0" i="0" u="none" strike="noStrike" cap="none">
                <a:solidFill>
                  <a:schemeClr val="dk1"/>
                </a:solidFill>
                <a:latin typeface="Open Sans SemiBold"/>
                <a:ea typeface="Open Sans SemiBold"/>
                <a:cs typeface="Open Sans SemiBold"/>
                <a:sym typeface="Open Sans SemiBold"/>
              </a:defRPr>
            </a:lvl9pPr>
          </a:lstStyle>
          <a:p>
            <a:pPr marL="0" indent="0"/>
            <a:r>
              <a:rPr lang="vi-VN" dirty="0"/>
              <a:t>   </a:t>
            </a:r>
            <a:r>
              <a:rPr lang="vi-VN" sz="3200" dirty="0">
                <a:solidFill>
                  <a:srgbClr val="FF0000"/>
                </a:solidFill>
                <a:latin typeface="+mj-lt"/>
              </a:rPr>
              <a:t>Vì số chai nước ép hoa quả chỉ có 3 thành phần và các thành phần đó có tỉ số phần trăm khác nhau nên chỉ có Hình 24c phù hợp để biểu diễn số liệu trên. Sau khi biểu diễn được ta nhận được biểu đồ hình quạt tròn Hình 25.</a:t>
            </a:r>
          </a:p>
          <a:p>
            <a:pPr marL="0" indent="0"/>
            <a:endParaRPr lang="vi-VN" dirty="0"/>
          </a:p>
        </p:txBody>
      </p:sp>
      <p:graphicFrame>
        <p:nvGraphicFramePr>
          <p:cNvPr id="39" name="Chart 38">
            <a:extLst>
              <a:ext uri="{FF2B5EF4-FFF2-40B4-BE49-F238E27FC236}">
                <a16:creationId xmlns:a16="http://schemas.microsoft.com/office/drawing/2014/main" id="{2BB411B6-FA20-A609-4CFA-56D5EDE47F95}"/>
              </a:ext>
            </a:extLst>
          </p:cNvPr>
          <p:cNvGraphicFramePr/>
          <p:nvPr>
            <p:extLst>
              <p:ext uri="{D42A27DB-BD31-4B8C-83A1-F6EECF244321}">
                <p14:modId xmlns:p14="http://schemas.microsoft.com/office/powerpoint/2010/main" val="566207766"/>
              </p:ext>
            </p:extLst>
          </p:nvPr>
        </p:nvGraphicFramePr>
        <p:xfrm>
          <a:off x="5179180" y="1953755"/>
          <a:ext cx="4624347" cy="3922604"/>
        </p:xfrm>
        <a:graphic>
          <a:graphicData uri="http://schemas.openxmlformats.org/drawingml/2006/chart">
            <c:chart xmlns:c="http://schemas.openxmlformats.org/drawingml/2006/chart" xmlns:r="http://schemas.openxmlformats.org/officeDocument/2006/relationships" r:id="rId5"/>
          </a:graphicData>
        </a:graphic>
      </p:graphicFrame>
      <p:sp>
        <p:nvSpPr>
          <p:cNvPr id="41" name="Rectangle 40">
            <a:extLst>
              <a:ext uri="{FF2B5EF4-FFF2-40B4-BE49-F238E27FC236}">
                <a16:creationId xmlns:a16="http://schemas.microsoft.com/office/drawing/2014/main" id="{C0766F90-9518-4B1B-BA3C-3DC73A597305}"/>
              </a:ext>
            </a:extLst>
          </p:cNvPr>
          <p:cNvSpPr/>
          <p:nvPr/>
        </p:nvSpPr>
        <p:spPr>
          <a:xfrm>
            <a:off x="548330" y="-50389"/>
            <a:ext cx="4525598" cy="584775"/>
          </a:xfrm>
          <a:prstGeom prst="rect">
            <a:avLst/>
          </a:prstGeom>
        </p:spPr>
        <p:txBody>
          <a:bodyPr wrap="none">
            <a:spAutoFit/>
          </a:bodyPr>
          <a:lstStyle/>
          <a:p>
            <a:pPr lvl="0"/>
            <a:r>
              <a:rPr lang="en-US" sz="3200" b="1" dirty="0" err="1">
                <a:solidFill>
                  <a:schemeClr val="accent2">
                    <a:lumMod val="10000"/>
                  </a:schemeClr>
                </a:solidFill>
                <a:highlight>
                  <a:srgbClr val="FF0000"/>
                </a:highlight>
                <a:latin typeface="Times New Roman" panose="02020603050405020304" pitchFamily="18" charset="0"/>
                <a:cs typeface="Times New Roman" panose="02020603050405020304" pitchFamily="18" charset="0"/>
              </a:rPr>
              <a:t>Ví</a:t>
            </a:r>
            <a:r>
              <a:rPr lang="en-US" sz="3200" b="1" dirty="0">
                <a:solidFill>
                  <a:schemeClr val="accent2">
                    <a:lumMod val="10000"/>
                  </a:schemeClr>
                </a:solidFill>
                <a:highlight>
                  <a:srgbClr val="FF0000"/>
                </a:highlight>
                <a:latin typeface="Times New Roman" panose="02020603050405020304" pitchFamily="18" charset="0"/>
                <a:cs typeface="Times New Roman" panose="02020603050405020304" pitchFamily="18" charset="0"/>
              </a:rPr>
              <a:t> </a:t>
            </a:r>
            <a:r>
              <a:rPr lang="en-US" sz="3200" b="1" dirty="0" err="1">
                <a:solidFill>
                  <a:schemeClr val="accent2">
                    <a:lumMod val="10000"/>
                  </a:schemeClr>
                </a:solidFill>
                <a:highlight>
                  <a:srgbClr val="FF0000"/>
                </a:highlight>
                <a:latin typeface="Times New Roman" panose="02020603050405020304" pitchFamily="18" charset="0"/>
                <a:cs typeface="Times New Roman" panose="02020603050405020304" pitchFamily="18" charset="0"/>
              </a:rPr>
              <a:t>dụ</a:t>
            </a:r>
            <a:r>
              <a:rPr lang="en-US" sz="3200" b="1" dirty="0">
                <a:solidFill>
                  <a:schemeClr val="accent2">
                    <a:lumMod val="10000"/>
                  </a:schemeClr>
                </a:solidFill>
                <a:highlight>
                  <a:srgbClr val="FF0000"/>
                </a:highlight>
                <a:latin typeface="Times New Roman" panose="02020603050405020304" pitchFamily="18" charset="0"/>
                <a:cs typeface="Times New Roman" panose="02020603050405020304" pitchFamily="18" charset="0"/>
              </a:rPr>
              <a:t> 2</a:t>
            </a:r>
            <a:r>
              <a:rPr lang="vi-VN" sz="3200" b="1" dirty="0">
                <a:solidFill>
                  <a:schemeClr val="accent2">
                    <a:lumMod val="10000"/>
                  </a:schemeClr>
                </a:solidFill>
                <a:highlight>
                  <a:srgbClr val="FF0000"/>
                </a:highlight>
                <a:latin typeface="Times New Roman" panose="02020603050405020304" pitchFamily="18" charset="0"/>
                <a:cs typeface="Times New Roman" panose="02020603050405020304" pitchFamily="18" charset="0"/>
              </a:rPr>
              <a:t> ( Trang 21/SGK)</a:t>
            </a:r>
            <a:endParaRPr lang="en-US" sz="3200" dirty="0">
              <a:highlight>
                <a:srgbClr val="FF0000"/>
              </a:highlight>
            </a:endParaRPr>
          </a:p>
        </p:txBody>
      </p:sp>
    </p:spTree>
    <p:extLst>
      <p:ext uri="{BB962C8B-B14F-4D97-AF65-F5344CB8AC3E}">
        <p14:creationId xmlns:p14="http://schemas.microsoft.com/office/powerpoint/2010/main" val="14019262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ppt_x"/>
                                          </p:val>
                                        </p:tav>
                                        <p:tav tm="100000">
                                          <p:val>
                                            <p:strVal val="#ppt_x"/>
                                          </p:val>
                                        </p:tav>
                                      </p:tavLst>
                                    </p:anim>
                                    <p:anim calcmode="lin" valueType="num">
                                      <p:cBhvr additive="base">
                                        <p:cTn id="1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Graphic spid="39" grpId="0">
        <p:bldAsOne/>
      </p:bldGraphic>
    </p:bldLst>
  </p:timing>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40"/>
        <p:cNvGrpSpPr/>
        <p:nvPr/>
      </p:nvGrpSpPr>
      <p:grpSpPr>
        <a:xfrm>
          <a:off x="0" y="0"/>
          <a:ext cx="0" cy="0"/>
          <a:chOff x="0" y="0"/>
          <a:chExt cx="0" cy="0"/>
        </a:xfrm>
      </p:grpSpPr>
      <p:sp>
        <p:nvSpPr>
          <p:cNvPr id="1042" name="Google Shape;1042;p48"/>
          <p:cNvSpPr txBox="1">
            <a:spLocks noGrp="1"/>
          </p:cNvSpPr>
          <p:nvPr>
            <p:ph type="title"/>
          </p:nvPr>
        </p:nvSpPr>
        <p:spPr>
          <a:xfrm>
            <a:off x="2398247" y="1494623"/>
            <a:ext cx="5317461" cy="1020000"/>
          </a:xfrm>
          <a:prstGeom prst="rect">
            <a:avLst/>
          </a:prstGeom>
        </p:spPr>
        <p:txBody>
          <a:bodyPr spcFirstLastPara="1" wrap="square" lIns="91425" tIns="91425" rIns="91425" bIns="91425" anchor="ctr" anchorCtr="0">
            <a:noAutofit/>
          </a:bodyPr>
          <a:lstStyle/>
          <a:p>
            <a:pPr algn="ctr"/>
            <a:r>
              <a:rPr lang="vi-VN" sz="3200" dirty="0">
                <a:solidFill>
                  <a:schemeClr val="accent4">
                    <a:lumMod val="10000"/>
                  </a:schemeClr>
                </a:solidFill>
                <a:highlight>
                  <a:srgbClr val="FF0000"/>
                </a:highlight>
                <a:latin typeface="Times New Roman" panose="02020603050405020304" pitchFamily="18" charset="0"/>
                <a:cs typeface="Times New Roman" panose="02020603050405020304" pitchFamily="18" charset="0"/>
              </a:rPr>
              <a:t>HOẠT ĐỘNG LUYỆN TẬP</a:t>
            </a:r>
            <a:endParaRPr lang="en-US" sz="3200" dirty="0">
              <a:solidFill>
                <a:schemeClr val="accent4">
                  <a:lumMod val="10000"/>
                </a:schemeClr>
              </a:solidFill>
              <a:highlight>
                <a:srgbClr val="FF0000"/>
              </a:highlight>
              <a:latin typeface="Times New Roman" panose="02020603050405020304" pitchFamily="18" charset="0"/>
              <a:cs typeface="Times New Roman" panose="02020603050405020304" pitchFamily="18" charset="0"/>
            </a:endParaRPr>
          </a:p>
        </p:txBody>
      </p:sp>
      <p:grpSp>
        <p:nvGrpSpPr>
          <p:cNvPr id="1045" name="Google Shape;1045;p48"/>
          <p:cNvGrpSpPr/>
          <p:nvPr/>
        </p:nvGrpSpPr>
        <p:grpSpPr>
          <a:xfrm>
            <a:off x="279461" y="4270405"/>
            <a:ext cx="520092" cy="669040"/>
            <a:chOff x="4938450" y="2419450"/>
            <a:chExt cx="243900" cy="313750"/>
          </a:xfrm>
        </p:grpSpPr>
        <p:sp>
          <p:nvSpPr>
            <p:cNvPr id="1046" name="Google Shape;1046;p48"/>
            <p:cNvSpPr/>
            <p:nvPr/>
          </p:nvSpPr>
          <p:spPr>
            <a:xfrm>
              <a:off x="4988550" y="2432675"/>
              <a:ext cx="189850" cy="242075"/>
            </a:xfrm>
            <a:custGeom>
              <a:avLst/>
              <a:gdLst/>
              <a:ahLst/>
              <a:cxnLst/>
              <a:rect l="l" t="t" r="r" b="b"/>
              <a:pathLst>
                <a:path w="7594" h="9683" extrusionOk="0">
                  <a:moveTo>
                    <a:pt x="6788" y="0"/>
                  </a:moveTo>
                  <a:cubicBezTo>
                    <a:pt x="6773" y="47"/>
                    <a:pt x="6725" y="47"/>
                    <a:pt x="6694" y="79"/>
                  </a:cubicBezTo>
                  <a:cubicBezTo>
                    <a:pt x="6710" y="95"/>
                    <a:pt x="6741" y="142"/>
                    <a:pt x="6757" y="142"/>
                  </a:cubicBezTo>
                  <a:lnTo>
                    <a:pt x="6962" y="284"/>
                  </a:lnTo>
                  <a:cubicBezTo>
                    <a:pt x="7388" y="568"/>
                    <a:pt x="7483" y="1216"/>
                    <a:pt x="7136" y="1721"/>
                  </a:cubicBezTo>
                  <a:lnTo>
                    <a:pt x="2226" y="9029"/>
                  </a:lnTo>
                  <a:cubicBezTo>
                    <a:pt x="1989" y="9374"/>
                    <a:pt x="1619" y="9572"/>
                    <a:pt x="1273" y="9572"/>
                  </a:cubicBezTo>
                  <a:cubicBezTo>
                    <a:pt x="1112" y="9572"/>
                    <a:pt x="957" y="9530"/>
                    <a:pt x="822" y="9440"/>
                  </a:cubicBezTo>
                  <a:lnTo>
                    <a:pt x="616" y="9298"/>
                  </a:lnTo>
                  <a:cubicBezTo>
                    <a:pt x="190" y="9014"/>
                    <a:pt x="127" y="8366"/>
                    <a:pt x="474" y="7845"/>
                  </a:cubicBezTo>
                  <a:lnTo>
                    <a:pt x="2526" y="4799"/>
                  </a:lnTo>
                  <a:cubicBezTo>
                    <a:pt x="2561" y="4742"/>
                    <a:pt x="2529" y="4701"/>
                    <a:pt x="2490" y="4701"/>
                  </a:cubicBezTo>
                  <a:cubicBezTo>
                    <a:pt x="2476" y="4701"/>
                    <a:pt x="2461" y="4707"/>
                    <a:pt x="2447" y="4720"/>
                  </a:cubicBezTo>
                  <a:lnTo>
                    <a:pt x="380" y="7782"/>
                  </a:lnTo>
                  <a:cubicBezTo>
                    <a:pt x="1" y="8351"/>
                    <a:pt x="80" y="9077"/>
                    <a:pt x="537" y="9392"/>
                  </a:cubicBezTo>
                  <a:lnTo>
                    <a:pt x="743" y="9534"/>
                  </a:lnTo>
                  <a:cubicBezTo>
                    <a:pt x="893" y="9635"/>
                    <a:pt x="1067" y="9683"/>
                    <a:pt x="1245" y="9683"/>
                  </a:cubicBezTo>
                  <a:cubicBezTo>
                    <a:pt x="1626" y="9683"/>
                    <a:pt x="2031" y="9464"/>
                    <a:pt x="2290" y="9077"/>
                  </a:cubicBezTo>
                  <a:lnTo>
                    <a:pt x="7199" y="1784"/>
                  </a:lnTo>
                  <a:cubicBezTo>
                    <a:pt x="7593" y="1216"/>
                    <a:pt x="7515" y="489"/>
                    <a:pt x="7041" y="174"/>
                  </a:cubicBezTo>
                  <a:lnTo>
                    <a:pt x="6852" y="32"/>
                  </a:lnTo>
                  <a:cubicBezTo>
                    <a:pt x="6820" y="32"/>
                    <a:pt x="6804" y="16"/>
                    <a:pt x="67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8"/>
            <p:cNvSpPr/>
            <p:nvPr/>
          </p:nvSpPr>
          <p:spPr>
            <a:xfrm>
              <a:off x="4986575" y="2431075"/>
              <a:ext cx="194200" cy="245425"/>
            </a:xfrm>
            <a:custGeom>
              <a:avLst/>
              <a:gdLst/>
              <a:ahLst/>
              <a:cxnLst/>
              <a:rect l="l" t="t" r="r" b="b"/>
              <a:pathLst>
                <a:path w="7768" h="9817" extrusionOk="0">
                  <a:moveTo>
                    <a:pt x="7138" y="303"/>
                  </a:moveTo>
                  <a:lnTo>
                    <a:pt x="7138" y="303"/>
                  </a:lnTo>
                  <a:cubicBezTo>
                    <a:pt x="7200" y="365"/>
                    <a:pt x="7263" y="428"/>
                    <a:pt x="7325" y="506"/>
                  </a:cubicBezTo>
                  <a:lnTo>
                    <a:pt x="7309" y="506"/>
                  </a:lnTo>
                  <a:cubicBezTo>
                    <a:pt x="7263" y="428"/>
                    <a:pt x="7200" y="365"/>
                    <a:pt x="7138" y="303"/>
                  </a:cubicBezTo>
                  <a:close/>
                  <a:moveTo>
                    <a:pt x="6867" y="1"/>
                  </a:moveTo>
                  <a:cubicBezTo>
                    <a:pt x="6836" y="17"/>
                    <a:pt x="6820" y="17"/>
                    <a:pt x="6820" y="48"/>
                  </a:cubicBezTo>
                  <a:cubicBezTo>
                    <a:pt x="6804" y="48"/>
                    <a:pt x="6804" y="48"/>
                    <a:pt x="6789" y="64"/>
                  </a:cubicBezTo>
                  <a:cubicBezTo>
                    <a:pt x="6773" y="64"/>
                    <a:pt x="6757" y="80"/>
                    <a:pt x="6741" y="80"/>
                  </a:cubicBezTo>
                  <a:cubicBezTo>
                    <a:pt x="6741" y="96"/>
                    <a:pt x="6725" y="96"/>
                    <a:pt x="6725" y="111"/>
                  </a:cubicBezTo>
                  <a:cubicBezTo>
                    <a:pt x="6694" y="143"/>
                    <a:pt x="6710" y="190"/>
                    <a:pt x="6741" y="206"/>
                  </a:cubicBezTo>
                  <a:lnTo>
                    <a:pt x="6757" y="222"/>
                  </a:lnTo>
                  <a:cubicBezTo>
                    <a:pt x="6773" y="238"/>
                    <a:pt x="6789" y="254"/>
                    <a:pt x="6804" y="269"/>
                  </a:cubicBezTo>
                  <a:lnTo>
                    <a:pt x="6994" y="396"/>
                  </a:lnTo>
                  <a:cubicBezTo>
                    <a:pt x="7404" y="664"/>
                    <a:pt x="7467" y="1280"/>
                    <a:pt x="7152" y="1753"/>
                  </a:cubicBezTo>
                  <a:lnTo>
                    <a:pt x="2242" y="9046"/>
                  </a:lnTo>
                  <a:cubicBezTo>
                    <a:pt x="2027" y="9380"/>
                    <a:pt x="1680" y="9567"/>
                    <a:pt x="1355" y="9567"/>
                  </a:cubicBezTo>
                  <a:cubicBezTo>
                    <a:pt x="1204" y="9567"/>
                    <a:pt x="1058" y="9526"/>
                    <a:pt x="932" y="9441"/>
                  </a:cubicBezTo>
                  <a:lnTo>
                    <a:pt x="743" y="9299"/>
                  </a:lnTo>
                  <a:cubicBezTo>
                    <a:pt x="348" y="9030"/>
                    <a:pt x="285" y="8430"/>
                    <a:pt x="616" y="7957"/>
                  </a:cubicBezTo>
                  <a:lnTo>
                    <a:pt x="2669" y="4894"/>
                  </a:lnTo>
                  <a:cubicBezTo>
                    <a:pt x="2684" y="4863"/>
                    <a:pt x="2700" y="4831"/>
                    <a:pt x="2684" y="4800"/>
                  </a:cubicBezTo>
                  <a:cubicBezTo>
                    <a:pt x="2684" y="4752"/>
                    <a:pt x="2669" y="4737"/>
                    <a:pt x="2637" y="4721"/>
                  </a:cubicBezTo>
                  <a:cubicBezTo>
                    <a:pt x="2618" y="4702"/>
                    <a:pt x="2595" y="4693"/>
                    <a:pt x="2571" y="4693"/>
                  </a:cubicBezTo>
                  <a:cubicBezTo>
                    <a:pt x="2535" y="4693"/>
                    <a:pt x="2498" y="4714"/>
                    <a:pt x="2479" y="4752"/>
                  </a:cubicBezTo>
                  <a:lnTo>
                    <a:pt x="411" y="7815"/>
                  </a:lnTo>
                  <a:cubicBezTo>
                    <a:pt x="1" y="8415"/>
                    <a:pt x="96" y="9188"/>
                    <a:pt x="585" y="9520"/>
                  </a:cubicBezTo>
                  <a:lnTo>
                    <a:pt x="790" y="9662"/>
                  </a:lnTo>
                  <a:cubicBezTo>
                    <a:pt x="950" y="9767"/>
                    <a:pt x="1134" y="9816"/>
                    <a:pt x="1324" y="9816"/>
                  </a:cubicBezTo>
                  <a:cubicBezTo>
                    <a:pt x="1731" y="9816"/>
                    <a:pt x="2162" y="9587"/>
                    <a:pt x="2432" y="9188"/>
                  </a:cubicBezTo>
                  <a:lnTo>
                    <a:pt x="7357" y="1879"/>
                  </a:lnTo>
                  <a:cubicBezTo>
                    <a:pt x="7767" y="1280"/>
                    <a:pt x="7672" y="522"/>
                    <a:pt x="7167" y="175"/>
                  </a:cubicBezTo>
                  <a:lnTo>
                    <a:pt x="6978" y="48"/>
                  </a:lnTo>
                  <a:lnTo>
                    <a:pt x="6931" y="17"/>
                  </a:lnTo>
                  <a:cubicBezTo>
                    <a:pt x="6899" y="1"/>
                    <a:pt x="6883" y="1"/>
                    <a:pt x="6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8"/>
            <p:cNvSpPr/>
            <p:nvPr/>
          </p:nvSpPr>
          <p:spPr>
            <a:xfrm>
              <a:off x="4986975" y="2428325"/>
              <a:ext cx="193800" cy="248175"/>
            </a:xfrm>
            <a:custGeom>
              <a:avLst/>
              <a:gdLst/>
              <a:ahLst/>
              <a:cxnLst/>
              <a:rect l="l" t="t" r="r" b="b"/>
              <a:pathLst>
                <a:path w="7752" h="9927" extrusionOk="0">
                  <a:moveTo>
                    <a:pt x="6662" y="0"/>
                  </a:moveTo>
                  <a:cubicBezTo>
                    <a:pt x="6630" y="64"/>
                    <a:pt x="6567" y="127"/>
                    <a:pt x="6504" y="158"/>
                  </a:cubicBezTo>
                  <a:lnTo>
                    <a:pt x="6946" y="458"/>
                  </a:lnTo>
                  <a:cubicBezTo>
                    <a:pt x="7357" y="806"/>
                    <a:pt x="7451" y="1405"/>
                    <a:pt x="7136" y="1863"/>
                  </a:cubicBezTo>
                  <a:lnTo>
                    <a:pt x="2226" y="9156"/>
                  </a:lnTo>
                  <a:cubicBezTo>
                    <a:pt x="2011" y="9490"/>
                    <a:pt x="1664" y="9677"/>
                    <a:pt x="1339" y="9677"/>
                  </a:cubicBezTo>
                  <a:cubicBezTo>
                    <a:pt x="1188" y="9677"/>
                    <a:pt x="1042" y="9636"/>
                    <a:pt x="916" y="9551"/>
                  </a:cubicBezTo>
                  <a:lnTo>
                    <a:pt x="727" y="9409"/>
                  </a:lnTo>
                  <a:cubicBezTo>
                    <a:pt x="332" y="9140"/>
                    <a:pt x="269" y="8540"/>
                    <a:pt x="600" y="8067"/>
                  </a:cubicBezTo>
                  <a:lnTo>
                    <a:pt x="2653" y="5004"/>
                  </a:lnTo>
                  <a:cubicBezTo>
                    <a:pt x="2668" y="4973"/>
                    <a:pt x="2684" y="4941"/>
                    <a:pt x="2668" y="4910"/>
                  </a:cubicBezTo>
                  <a:cubicBezTo>
                    <a:pt x="2668" y="4862"/>
                    <a:pt x="2653" y="4847"/>
                    <a:pt x="2621" y="4831"/>
                  </a:cubicBezTo>
                  <a:cubicBezTo>
                    <a:pt x="2601" y="4818"/>
                    <a:pt x="2579" y="4810"/>
                    <a:pt x="2556" y="4810"/>
                  </a:cubicBezTo>
                  <a:cubicBezTo>
                    <a:pt x="2524" y="4810"/>
                    <a:pt x="2491" y="4825"/>
                    <a:pt x="2463" y="4862"/>
                  </a:cubicBezTo>
                  <a:lnTo>
                    <a:pt x="411" y="7925"/>
                  </a:lnTo>
                  <a:cubicBezTo>
                    <a:pt x="1" y="8525"/>
                    <a:pt x="80" y="9282"/>
                    <a:pt x="585" y="9630"/>
                  </a:cubicBezTo>
                  <a:lnTo>
                    <a:pt x="790" y="9772"/>
                  </a:lnTo>
                  <a:cubicBezTo>
                    <a:pt x="950" y="9877"/>
                    <a:pt x="1134" y="9926"/>
                    <a:pt x="1323" y="9926"/>
                  </a:cubicBezTo>
                  <a:cubicBezTo>
                    <a:pt x="1731" y="9926"/>
                    <a:pt x="2162" y="9697"/>
                    <a:pt x="2432" y="9298"/>
                  </a:cubicBezTo>
                  <a:lnTo>
                    <a:pt x="7341" y="1989"/>
                  </a:lnTo>
                  <a:cubicBezTo>
                    <a:pt x="7751" y="1390"/>
                    <a:pt x="7656" y="663"/>
                    <a:pt x="7167" y="332"/>
                  </a:cubicBezTo>
                  <a:lnTo>
                    <a:pt x="66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8"/>
            <p:cNvSpPr/>
            <p:nvPr/>
          </p:nvSpPr>
          <p:spPr>
            <a:xfrm>
              <a:off x="4984600" y="2426325"/>
              <a:ext cx="197750" cy="251975"/>
            </a:xfrm>
            <a:custGeom>
              <a:avLst/>
              <a:gdLst/>
              <a:ahLst/>
              <a:cxnLst/>
              <a:rect l="l" t="t" r="r" b="b"/>
              <a:pathLst>
                <a:path w="7910" h="10079" extrusionOk="0">
                  <a:moveTo>
                    <a:pt x="6773" y="191"/>
                  </a:moveTo>
                  <a:lnTo>
                    <a:pt x="7199" y="475"/>
                  </a:lnTo>
                  <a:cubicBezTo>
                    <a:pt x="7673" y="791"/>
                    <a:pt x="7751" y="1470"/>
                    <a:pt x="7373" y="2038"/>
                  </a:cubicBezTo>
                  <a:lnTo>
                    <a:pt x="2463" y="9331"/>
                  </a:lnTo>
                  <a:cubicBezTo>
                    <a:pt x="2194" y="9718"/>
                    <a:pt x="1786" y="9937"/>
                    <a:pt x="1408" y="9937"/>
                  </a:cubicBezTo>
                  <a:cubicBezTo>
                    <a:pt x="1232" y="9937"/>
                    <a:pt x="1062" y="9889"/>
                    <a:pt x="916" y="9788"/>
                  </a:cubicBezTo>
                  <a:lnTo>
                    <a:pt x="711" y="9646"/>
                  </a:lnTo>
                  <a:cubicBezTo>
                    <a:pt x="238" y="9331"/>
                    <a:pt x="175" y="8620"/>
                    <a:pt x="553" y="8052"/>
                  </a:cubicBezTo>
                  <a:lnTo>
                    <a:pt x="2621" y="4990"/>
                  </a:lnTo>
                  <a:cubicBezTo>
                    <a:pt x="2628" y="4970"/>
                    <a:pt x="2643" y="4961"/>
                    <a:pt x="2658" y="4961"/>
                  </a:cubicBezTo>
                  <a:cubicBezTo>
                    <a:pt x="2679" y="4961"/>
                    <a:pt x="2700" y="4978"/>
                    <a:pt x="2700" y="5005"/>
                  </a:cubicBezTo>
                  <a:cubicBezTo>
                    <a:pt x="2716" y="5021"/>
                    <a:pt x="2700" y="5037"/>
                    <a:pt x="2684" y="5053"/>
                  </a:cubicBezTo>
                  <a:lnTo>
                    <a:pt x="632" y="8099"/>
                  </a:lnTo>
                  <a:cubicBezTo>
                    <a:pt x="285" y="8620"/>
                    <a:pt x="364" y="9268"/>
                    <a:pt x="790" y="9567"/>
                  </a:cubicBezTo>
                  <a:lnTo>
                    <a:pt x="980" y="9694"/>
                  </a:lnTo>
                  <a:cubicBezTo>
                    <a:pt x="1117" y="9785"/>
                    <a:pt x="1276" y="9830"/>
                    <a:pt x="1440" y="9830"/>
                  </a:cubicBezTo>
                  <a:cubicBezTo>
                    <a:pt x="1784" y="9830"/>
                    <a:pt x="2149" y="9636"/>
                    <a:pt x="2384" y="9283"/>
                  </a:cubicBezTo>
                  <a:lnTo>
                    <a:pt x="7294" y="1991"/>
                  </a:lnTo>
                  <a:cubicBezTo>
                    <a:pt x="7625" y="1485"/>
                    <a:pt x="7530" y="791"/>
                    <a:pt x="7073" y="491"/>
                  </a:cubicBezTo>
                  <a:lnTo>
                    <a:pt x="6725" y="254"/>
                  </a:lnTo>
                  <a:cubicBezTo>
                    <a:pt x="6741" y="238"/>
                    <a:pt x="6757" y="207"/>
                    <a:pt x="6773" y="191"/>
                  </a:cubicBezTo>
                  <a:close/>
                  <a:moveTo>
                    <a:pt x="6735" y="1"/>
                  </a:moveTo>
                  <a:cubicBezTo>
                    <a:pt x="6712" y="1"/>
                    <a:pt x="6688" y="18"/>
                    <a:pt x="6678" y="49"/>
                  </a:cubicBezTo>
                  <a:cubicBezTo>
                    <a:pt x="6647" y="112"/>
                    <a:pt x="6631" y="128"/>
                    <a:pt x="6568" y="175"/>
                  </a:cubicBezTo>
                  <a:cubicBezTo>
                    <a:pt x="6552" y="175"/>
                    <a:pt x="6536" y="207"/>
                    <a:pt x="6520" y="238"/>
                  </a:cubicBezTo>
                  <a:cubicBezTo>
                    <a:pt x="6520" y="254"/>
                    <a:pt x="6536" y="270"/>
                    <a:pt x="6552" y="286"/>
                  </a:cubicBezTo>
                  <a:lnTo>
                    <a:pt x="6994" y="601"/>
                  </a:lnTo>
                  <a:cubicBezTo>
                    <a:pt x="7373" y="854"/>
                    <a:pt x="7452" y="1470"/>
                    <a:pt x="7167" y="1896"/>
                  </a:cubicBezTo>
                  <a:lnTo>
                    <a:pt x="2258" y="9189"/>
                  </a:lnTo>
                  <a:cubicBezTo>
                    <a:pt x="2052" y="9504"/>
                    <a:pt x="1733" y="9677"/>
                    <a:pt x="1436" y="9677"/>
                  </a:cubicBezTo>
                  <a:cubicBezTo>
                    <a:pt x="1302" y="9677"/>
                    <a:pt x="1172" y="9641"/>
                    <a:pt x="1059" y="9567"/>
                  </a:cubicBezTo>
                  <a:lnTo>
                    <a:pt x="853" y="9425"/>
                  </a:lnTo>
                  <a:cubicBezTo>
                    <a:pt x="490" y="9189"/>
                    <a:pt x="443" y="8620"/>
                    <a:pt x="743" y="8178"/>
                  </a:cubicBezTo>
                  <a:lnTo>
                    <a:pt x="2795" y="5132"/>
                  </a:lnTo>
                  <a:cubicBezTo>
                    <a:pt x="2842" y="5084"/>
                    <a:pt x="2842" y="5037"/>
                    <a:pt x="2842" y="4974"/>
                  </a:cubicBezTo>
                  <a:cubicBezTo>
                    <a:pt x="2826" y="4927"/>
                    <a:pt x="2795" y="4879"/>
                    <a:pt x="2763" y="4848"/>
                  </a:cubicBezTo>
                  <a:cubicBezTo>
                    <a:pt x="2729" y="4831"/>
                    <a:pt x="2693" y="4822"/>
                    <a:pt x="2658" y="4822"/>
                  </a:cubicBezTo>
                  <a:cubicBezTo>
                    <a:pt x="2595" y="4822"/>
                    <a:pt x="2535" y="4850"/>
                    <a:pt x="2495" y="4911"/>
                  </a:cubicBezTo>
                  <a:lnTo>
                    <a:pt x="427" y="7973"/>
                  </a:lnTo>
                  <a:cubicBezTo>
                    <a:pt x="1" y="8605"/>
                    <a:pt x="96" y="9410"/>
                    <a:pt x="632" y="9773"/>
                  </a:cubicBezTo>
                  <a:lnTo>
                    <a:pt x="838" y="9915"/>
                  </a:lnTo>
                  <a:cubicBezTo>
                    <a:pt x="1009" y="10026"/>
                    <a:pt x="1207" y="10079"/>
                    <a:pt x="1410" y="10079"/>
                  </a:cubicBezTo>
                  <a:cubicBezTo>
                    <a:pt x="1842" y="10079"/>
                    <a:pt x="2300" y="9839"/>
                    <a:pt x="2590" y="9410"/>
                  </a:cubicBezTo>
                  <a:lnTo>
                    <a:pt x="7483" y="2101"/>
                  </a:lnTo>
                  <a:cubicBezTo>
                    <a:pt x="7909" y="1485"/>
                    <a:pt x="7815" y="696"/>
                    <a:pt x="7278" y="349"/>
                  </a:cubicBezTo>
                  <a:lnTo>
                    <a:pt x="6773" y="17"/>
                  </a:lnTo>
                  <a:cubicBezTo>
                    <a:pt x="6762" y="6"/>
                    <a:pt x="6748" y="1"/>
                    <a:pt x="67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8"/>
            <p:cNvSpPr/>
            <p:nvPr/>
          </p:nvSpPr>
          <p:spPr>
            <a:xfrm>
              <a:off x="4940800" y="2421300"/>
              <a:ext cx="224575" cy="310075"/>
            </a:xfrm>
            <a:custGeom>
              <a:avLst/>
              <a:gdLst/>
              <a:ahLst/>
              <a:cxnLst/>
              <a:rect l="l" t="t" r="r" b="b"/>
              <a:pathLst>
                <a:path w="8983" h="12403" extrusionOk="0">
                  <a:moveTo>
                    <a:pt x="7543" y="1"/>
                  </a:moveTo>
                  <a:cubicBezTo>
                    <a:pt x="7160" y="1"/>
                    <a:pt x="6836" y="166"/>
                    <a:pt x="6615" y="502"/>
                  </a:cubicBezTo>
                  <a:lnTo>
                    <a:pt x="459" y="9642"/>
                  </a:lnTo>
                  <a:cubicBezTo>
                    <a:pt x="1" y="10353"/>
                    <a:pt x="238" y="11347"/>
                    <a:pt x="1027" y="11868"/>
                  </a:cubicBezTo>
                  <a:lnTo>
                    <a:pt x="1358" y="12089"/>
                  </a:lnTo>
                  <a:cubicBezTo>
                    <a:pt x="1673" y="12301"/>
                    <a:pt x="2029" y="12403"/>
                    <a:pt x="2372" y="12403"/>
                  </a:cubicBezTo>
                  <a:cubicBezTo>
                    <a:pt x="2872" y="12403"/>
                    <a:pt x="3344" y="12185"/>
                    <a:pt x="3616" y="11773"/>
                  </a:cubicBezTo>
                  <a:lnTo>
                    <a:pt x="7278" y="6343"/>
                  </a:lnTo>
                  <a:cubicBezTo>
                    <a:pt x="7309" y="6296"/>
                    <a:pt x="7294" y="6217"/>
                    <a:pt x="7246" y="6185"/>
                  </a:cubicBezTo>
                  <a:cubicBezTo>
                    <a:pt x="7225" y="6171"/>
                    <a:pt x="7200" y="6163"/>
                    <a:pt x="7177" y="6163"/>
                  </a:cubicBezTo>
                  <a:cubicBezTo>
                    <a:pt x="7148" y="6163"/>
                    <a:pt x="7121" y="6175"/>
                    <a:pt x="7104" y="6201"/>
                  </a:cubicBezTo>
                  <a:lnTo>
                    <a:pt x="3426" y="11647"/>
                  </a:lnTo>
                  <a:cubicBezTo>
                    <a:pt x="3192" y="12002"/>
                    <a:pt x="2787" y="12191"/>
                    <a:pt x="2354" y="12191"/>
                  </a:cubicBezTo>
                  <a:cubicBezTo>
                    <a:pt x="2056" y="12191"/>
                    <a:pt x="1745" y="12102"/>
                    <a:pt x="1469" y="11915"/>
                  </a:cubicBezTo>
                  <a:lnTo>
                    <a:pt x="1153" y="11694"/>
                  </a:lnTo>
                  <a:cubicBezTo>
                    <a:pt x="474" y="11236"/>
                    <a:pt x="269" y="10368"/>
                    <a:pt x="664" y="9784"/>
                  </a:cubicBezTo>
                  <a:lnTo>
                    <a:pt x="6820" y="629"/>
                  </a:lnTo>
                  <a:cubicBezTo>
                    <a:pt x="6998" y="354"/>
                    <a:pt x="7262" y="216"/>
                    <a:pt x="7581" y="216"/>
                  </a:cubicBezTo>
                  <a:cubicBezTo>
                    <a:pt x="7886" y="216"/>
                    <a:pt x="8241" y="343"/>
                    <a:pt x="8620" y="597"/>
                  </a:cubicBezTo>
                  <a:lnTo>
                    <a:pt x="8856" y="771"/>
                  </a:lnTo>
                  <a:lnTo>
                    <a:pt x="8888" y="771"/>
                  </a:lnTo>
                  <a:cubicBezTo>
                    <a:pt x="8904" y="755"/>
                    <a:pt x="8904" y="755"/>
                    <a:pt x="8919" y="739"/>
                  </a:cubicBezTo>
                  <a:cubicBezTo>
                    <a:pt x="8919" y="708"/>
                    <a:pt x="8951" y="660"/>
                    <a:pt x="8983" y="629"/>
                  </a:cubicBezTo>
                  <a:cubicBezTo>
                    <a:pt x="8983" y="629"/>
                    <a:pt x="8983" y="613"/>
                    <a:pt x="8983" y="597"/>
                  </a:cubicBezTo>
                  <a:cubicBezTo>
                    <a:pt x="8983" y="597"/>
                    <a:pt x="8967" y="581"/>
                    <a:pt x="8967" y="581"/>
                  </a:cubicBezTo>
                  <a:lnTo>
                    <a:pt x="8730" y="424"/>
                  </a:lnTo>
                  <a:cubicBezTo>
                    <a:pt x="8305" y="143"/>
                    <a:pt x="7898" y="1"/>
                    <a:pt x="75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8"/>
            <p:cNvSpPr/>
            <p:nvPr/>
          </p:nvSpPr>
          <p:spPr>
            <a:xfrm>
              <a:off x="4938450" y="2419450"/>
              <a:ext cx="228500" cy="313750"/>
            </a:xfrm>
            <a:custGeom>
              <a:avLst/>
              <a:gdLst/>
              <a:ahLst/>
              <a:cxnLst/>
              <a:rect l="l" t="t" r="r" b="b"/>
              <a:pathLst>
                <a:path w="9140" h="12550" extrusionOk="0">
                  <a:moveTo>
                    <a:pt x="7635" y="146"/>
                  </a:moveTo>
                  <a:cubicBezTo>
                    <a:pt x="7978" y="146"/>
                    <a:pt x="8370" y="284"/>
                    <a:pt x="8777" y="561"/>
                  </a:cubicBezTo>
                  <a:lnTo>
                    <a:pt x="8982" y="687"/>
                  </a:lnTo>
                  <a:cubicBezTo>
                    <a:pt x="8966" y="703"/>
                    <a:pt x="8966" y="734"/>
                    <a:pt x="8950" y="750"/>
                  </a:cubicBezTo>
                  <a:lnTo>
                    <a:pt x="8745" y="608"/>
                  </a:lnTo>
                  <a:cubicBezTo>
                    <a:pt x="8354" y="347"/>
                    <a:pt x="7985" y="217"/>
                    <a:pt x="7664" y="217"/>
                  </a:cubicBezTo>
                  <a:cubicBezTo>
                    <a:pt x="7324" y="217"/>
                    <a:pt x="7038" y="363"/>
                    <a:pt x="6835" y="655"/>
                  </a:cubicBezTo>
                  <a:lnTo>
                    <a:pt x="679" y="9811"/>
                  </a:lnTo>
                  <a:cubicBezTo>
                    <a:pt x="253" y="10442"/>
                    <a:pt x="489" y="11342"/>
                    <a:pt x="1200" y="11816"/>
                  </a:cubicBezTo>
                  <a:lnTo>
                    <a:pt x="1515" y="12037"/>
                  </a:lnTo>
                  <a:cubicBezTo>
                    <a:pt x="1804" y="12235"/>
                    <a:pt x="2129" y="12330"/>
                    <a:pt x="2441" y="12330"/>
                  </a:cubicBezTo>
                  <a:cubicBezTo>
                    <a:pt x="2899" y="12330"/>
                    <a:pt x="3330" y="12128"/>
                    <a:pt x="3583" y="11752"/>
                  </a:cubicBezTo>
                  <a:lnTo>
                    <a:pt x="7245" y="6307"/>
                  </a:lnTo>
                  <a:cubicBezTo>
                    <a:pt x="7245" y="6307"/>
                    <a:pt x="7261" y="6307"/>
                    <a:pt x="7277" y="6322"/>
                  </a:cubicBezTo>
                  <a:cubicBezTo>
                    <a:pt x="7293" y="6322"/>
                    <a:pt x="7324" y="6354"/>
                    <a:pt x="7293" y="6385"/>
                  </a:cubicBezTo>
                  <a:lnTo>
                    <a:pt x="3646" y="11800"/>
                  </a:lnTo>
                  <a:cubicBezTo>
                    <a:pt x="3377" y="12200"/>
                    <a:pt x="2931" y="12408"/>
                    <a:pt x="2456" y="12408"/>
                  </a:cubicBezTo>
                  <a:cubicBezTo>
                    <a:pt x="2125" y="12408"/>
                    <a:pt x="1779" y="12307"/>
                    <a:pt x="1468" y="12100"/>
                  </a:cubicBezTo>
                  <a:lnTo>
                    <a:pt x="1152" y="11879"/>
                  </a:lnTo>
                  <a:cubicBezTo>
                    <a:pt x="410" y="11374"/>
                    <a:pt x="158" y="10427"/>
                    <a:pt x="600" y="9764"/>
                  </a:cubicBezTo>
                  <a:lnTo>
                    <a:pt x="6756" y="608"/>
                  </a:lnTo>
                  <a:cubicBezTo>
                    <a:pt x="6967" y="300"/>
                    <a:pt x="7273" y="146"/>
                    <a:pt x="7635" y="146"/>
                  </a:cubicBezTo>
                  <a:close/>
                  <a:moveTo>
                    <a:pt x="7649" y="1"/>
                  </a:moveTo>
                  <a:cubicBezTo>
                    <a:pt x="7239" y="1"/>
                    <a:pt x="6887" y="179"/>
                    <a:pt x="6646" y="529"/>
                  </a:cubicBezTo>
                  <a:lnTo>
                    <a:pt x="489" y="9685"/>
                  </a:lnTo>
                  <a:cubicBezTo>
                    <a:pt x="0" y="10427"/>
                    <a:pt x="268" y="11453"/>
                    <a:pt x="1073" y="12005"/>
                  </a:cubicBezTo>
                  <a:lnTo>
                    <a:pt x="1405" y="12226"/>
                  </a:lnTo>
                  <a:cubicBezTo>
                    <a:pt x="1731" y="12443"/>
                    <a:pt x="2098" y="12549"/>
                    <a:pt x="2454" y="12549"/>
                  </a:cubicBezTo>
                  <a:cubicBezTo>
                    <a:pt x="2976" y="12549"/>
                    <a:pt x="3472" y="12320"/>
                    <a:pt x="3773" y="11879"/>
                  </a:cubicBezTo>
                  <a:lnTo>
                    <a:pt x="7419" y="6449"/>
                  </a:lnTo>
                  <a:cubicBezTo>
                    <a:pt x="7466" y="6370"/>
                    <a:pt x="7451" y="6259"/>
                    <a:pt x="7356" y="6196"/>
                  </a:cubicBezTo>
                  <a:cubicBezTo>
                    <a:pt x="7331" y="6177"/>
                    <a:pt x="7299" y="6169"/>
                    <a:pt x="7266" y="6169"/>
                  </a:cubicBezTo>
                  <a:cubicBezTo>
                    <a:pt x="7215" y="6169"/>
                    <a:pt x="7164" y="6189"/>
                    <a:pt x="7135" y="6228"/>
                  </a:cubicBezTo>
                  <a:lnTo>
                    <a:pt x="3457" y="11674"/>
                  </a:lnTo>
                  <a:cubicBezTo>
                    <a:pt x="3233" y="12009"/>
                    <a:pt x="2850" y="12185"/>
                    <a:pt x="2440" y="12185"/>
                  </a:cubicBezTo>
                  <a:cubicBezTo>
                    <a:pt x="2156" y="12185"/>
                    <a:pt x="1859" y="12101"/>
                    <a:pt x="1594" y="11926"/>
                  </a:cubicBezTo>
                  <a:lnTo>
                    <a:pt x="1279" y="11705"/>
                  </a:lnTo>
                  <a:cubicBezTo>
                    <a:pt x="631" y="11279"/>
                    <a:pt x="426" y="10458"/>
                    <a:pt x="805" y="9890"/>
                  </a:cubicBezTo>
                  <a:lnTo>
                    <a:pt x="6961" y="734"/>
                  </a:lnTo>
                  <a:cubicBezTo>
                    <a:pt x="7128" y="488"/>
                    <a:pt x="7372" y="361"/>
                    <a:pt x="7667" y="361"/>
                  </a:cubicBezTo>
                  <a:cubicBezTo>
                    <a:pt x="7957" y="361"/>
                    <a:pt x="8298" y="484"/>
                    <a:pt x="8666" y="734"/>
                  </a:cubicBezTo>
                  <a:lnTo>
                    <a:pt x="8903" y="892"/>
                  </a:lnTo>
                  <a:cubicBezTo>
                    <a:pt x="8934" y="908"/>
                    <a:pt x="8966" y="908"/>
                    <a:pt x="8998" y="908"/>
                  </a:cubicBezTo>
                  <a:cubicBezTo>
                    <a:pt x="9029" y="892"/>
                    <a:pt x="9061" y="876"/>
                    <a:pt x="9061" y="845"/>
                  </a:cubicBezTo>
                  <a:cubicBezTo>
                    <a:pt x="9077" y="813"/>
                    <a:pt x="9092" y="782"/>
                    <a:pt x="9124" y="750"/>
                  </a:cubicBezTo>
                  <a:cubicBezTo>
                    <a:pt x="9140" y="734"/>
                    <a:pt x="9140" y="703"/>
                    <a:pt x="9140" y="671"/>
                  </a:cubicBezTo>
                  <a:cubicBezTo>
                    <a:pt x="9140" y="640"/>
                    <a:pt x="9124" y="608"/>
                    <a:pt x="9092" y="592"/>
                  </a:cubicBezTo>
                  <a:lnTo>
                    <a:pt x="8856" y="434"/>
                  </a:lnTo>
                  <a:cubicBezTo>
                    <a:pt x="8431" y="144"/>
                    <a:pt x="8016" y="1"/>
                    <a:pt x="7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 name="Google Shape;1052;p48"/>
          <p:cNvGrpSpPr/>
          <p:nvPr/>
        </p:nvGrpSpPr>
        <p:grpSpPr>
          <a:xfrm rot="-1464382">
            <a:off x="6643959" y="481976"/>
            <a:ext cx="825540" cy="309244"/>
            <a:chOff x="5553275" y="2092625"/>
            <a:chExt cx="387150" cy="145025"/>
          </a:xfrm>
        </p:grpSpPr>
        <p:sp>
          <p:nvSpPr>
            <p:cNvPr id="1053" name="Google Shape;1053;p48"/>
            <p:cNvSpPr/>
            <p:nvPr/>
          </p:nvSpPr>
          <p:spPr>
            <a:xfrm>
              <a:off x="5556825" y="2122250"/>
              <a:ext cx="312975" cy="75675"/>
            </a:xfrm>
            <a:custGeom>
              <a:avLst/>
              <a:gdLst/>
              <a:ahLst/>
              <a:cxnLst/>
              <a:rect l="l" t="t" r="r" b="b"/>
              <a:pathLst>
                <a:path w="12519" h="3027" extrusionOk="0">
                  <a:moveTo>
                    <a:pt x="11085" y="0"/>
                  </a:moveTo>
                  <a:cubicBezTo>
                    <a:pt x="11027" y="0"/>
                    <a:pt x="10968" y="4"/>
                    <a:pt x="10908" y="10"/>
                  </a:cubicBezTo>
                  <a:lnTo>
                    <a:pt x="1295" y="1194"/>
                  </a:lnTo>
                  <a:cubicBezTo>
                    <a:pt x="553" y="1288"/>
                    <a:pt x="1" y="1873"/>
                    <a:pt x="79" y="2488"/>
                  </a:cubicBezTo>
                  <a:lnTo>
                    <a:pt x="111" y="2757"/>
                  </a:lnTo>
                  <a:cubicBezTo>
                    <a:pt x="127" y="2788"/>
                    <a:pt x="127" y="2804"/>
                    <a:pt x="127" y="2820"/>
                  </a:cubicBezTo>
                  <a:cubicBezTo>
                    <a:pt x="134" y="2817"/>
                    <a:pt x="140" y="2816"/>
                    <a:pt x="146" y="2816"/>
                  </a:cubicBezTo>
                  <a:cubicBezTo>
                    <a:pt x="184" y="2816"/>
                    <a:pt x="215" y="2851"/>
                    <a:pt x="269" y="2851"/>
                  </a:cubicBezTo>
                  <a:lnTo>
                    <a:pt x="269" y="2757"/>
                  </a:lnTo>
                  <a:lnTo>
                    <a:pt x="237" y="2504"/>
                  </a:lnTo>
                  <a:cubicBezTo>
                    <a:pt x="158" y="1936"/>
                    <a:pt x="632" y="1383"/>
                    <a:pt x="1311" y="1304"/>
                  </a:cubicBezTo>
                  <a:lnTo>
                    <a:pt x="10908" y="120"/>
                  </a:lnTo>
                  <a:cubicBezTo>
                    <a:pt x="10968" y="113"/>
                    <a:pt x="11028" y="110"/>
                    <a:pt x="11087" y="110"/>
                  </a:cubicBezTo>
                  <a:cubicBezTo>
                    <a:pt x="11692" y="110"/>
                    <a:pt x="12208" y="471"/>
                    <a:pt x="12266" y="989"/>
                  </a:cubicBezTo>
                  <a:lnTo>
                    <a:pt x="12297" y="1257"/>
                  </a:lnTo>
                  <a:cubicBezTo>
                    <a:pt x="12376" y="1825"/>
                    <a:pt x="11871" y="2346"/>
                    <a:pt x="11192" y="2425"/>
                  </a:cubicBezTo>
                  <a:lnTo>
                    <a:pt x="7183" y="2914"/>
                  </a:lnTo>
                  <a:cubicBezTo>
                    <a:pt x="7094" y="2929"/>
                    <a:pt x="7102" y="3026"/>
                    <a:pt x="7168" y="3026"/>
                  </a:cubicBezTo>
                  <a:cubicBezTo>
                    <a:pt x="7173" y="3026"/>
                    <a:pt x="7178" y="3026"/>
                    <a:pt x="7183" y="3025"/>
                  </a:cubicBezTo>
                  <a:lnTo>
                    <a:pt x="11224" y="2536"/>
                  </a:lnTo>
                  <a:cubicBezTo>
                    <a:pt x="11966" y="2441"/>
                    <a:pt x="12518" y="1857"/>
                    <a:pt x="12439" y="1241"/>
                  </a:cubicBezTo>
                  <a:lnTo>
                    <a:pt x="12408" y="973"/>
                  </a:lnTo>
                  <a:cubicBezTo>
                    <a:pt x="12335" y="406"/>
                    <a:pt x="11755" y="0"/>
                    <a:pt x="110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8"/>
            <p:cNvSpPr/>
            <p:nvPr/>
          </p:nvSpPr>
          <p:spPr>
            <a:xfrm>
              <a:off x="5554850" y="2120500"/>
              <a:ext cx="316525" cy="79425"/>
            </a:xfrm>
            <a:custGeom>
              <a:avLst/>
              <a:gdLst/>
              <a:ahLst/>
              <a:cxnLst/>
              <a:rect l="l" t="t" r="r" b="b"/>
              <a:pathLst>
                <a:path w="12661" h="3177" extrusionOk="0">
                  <a:moveTo>
                    <a:pt x="11200" y="1"/>
                  </a:moveTo>
                  <a:cubicBezTo>
                    <a:pt x="11125" y="1"/>
                    <a:pt x="11049" y="6"/>
                    <a:pt x="10971" y="17"/>
                  </a:cubicBezTo>
                  <a:lnTo>
                    <a:pt x="1374" y="1201"/>
                  </a:lnTo>
                  <a:cubicBezTo>
                    <a:pt x="569" y="1295"/>
                    <a:pt x="1" y="1911"/>
                    <a:pt x="80" y="2574"/>
                  </a:cubicBezTo>
                  <a:lnTo>
                    <a:pt x="111" y="2842"/>
                  </a:lnTo>
                  <a:cubicBezTo>
                    <a:pt x="111" y="2858"/>
                    <a:pt x="127" y="2890"/>
                    <a:pt x="127" y="2905"/>
                  </a:cubicBezTo>
                  <a:cubicBezTo>
                    <a:pt x="127" y="2921"/>
                    <a:pt x="143" y="2937"/>
                    <a:pt x="158" y="2953"/>
                  </a:cubicBezTo>
                  <a:cubicBezTo>
                    <a:pt x="174" y="2969"/>
                    <a:pt x="206" y="2969"/>
                    <a:pt x="222" y="2969"/>
                  </a:cubicBezTo>
                  <a:lnTo>
                    <a:pt x="253" y="2969"/>
                  </a:lnTo>
                  <a:cubicBezTo>
                    <a:pt x="269" y="2984"/>
                    <a:pt x="285" y="2984"/>
                    <a:pt x="316" y="2984"/>
                  </a:cubicBezTo>
                  <a:cubicBezTo>
                    <a:pt x="316" y="2992"/>
                    <a:pt x="320" y="2996"/>
                    <a:pt x="326" y="2996"/>
                  </a:cubicBezTo>
                  <a:cubicBezTo>
                    <a:pt x="332" y="2996"/>
                    <a:pt x="340" y="2992"/>
                    <a:pt x="348" y="2984"/>
                  </a:cubicBezTo>
                  <a:cubicBezTo>
                    <a:pt x="395" y="2984"/>
                    <a:pt x="427" y="2937"/>
                    <a:pt x="411" y="2905"/>
                  </a:cubicBezTo>
                  <a:lnTo>
                    <a:pt x="411" y="2874"/>
                  </a:lnTo>
                  <a:cubicBezTo>
                    <a:pt x="411" y="2858"/>
                    <a:pt x="411" y="2827"/>
                    <a:pt x="411" y="2811"/>
                  </a:cubicBezTo>
                  <a:lnTo>
                    <a:pt x="379" y="2558"/>
                  </a:lnTo>
                  <a:cubicBezTo>
                    <a:pt x="316" y="2021"/>
                    <a:pt x="774" y="1532"/>
                    <a:pt x="1390" y="1453"/>
                  </a:cubicBezTo>
                  <a:lnTo>
                    <a:pt x="11003" y="269"/>
                  </a:lnTo>
                  <a:cubicBezTo>
                    <a:pt x="11061" y="262"/>
                    <a:pt x="11119" y="259"/>
                    <a:pt x="11175" y="259"/>
                  </a:cubicBezTo>
                  <a:cubicBezTo>
                    <a:pt x="11735" y="259"/>
                    <a:pt x="12208" y="601"/>
                    <a:pt x="12266" y="1074"/>
                  </a:cubicBezTo>
                  <a:lnTo>
                    <a:pt x="12297" y="1343"/>
                  </a:lnTo>
                  <a:cubicBezTo>
                    <a:pt x="12361" y="1864"/>
                    <a:pt x="11903" y="2337"/>
                    <a:pt x="11271" y="2416"/>
                  </a:cubicBezTo>
                  <a:lnTo>
                    <a:pt x="7246" y="2921"/>
                  </a:lnTo>
                  <a:cubicBezTo>
                    <a:pt x="7215" y="2921"/>
                    <a:pt x="7167" y="2937"/>
                    <a:pt x="7136" y="2969"/>
                  </a:cubicBezTo>
                  <a:cubicBezTo>
                    <a:pt x="7120" y="3000"/>
                    <a:pt x="7104" y="3032"/>
                    <a:pt x="7120" y="3063"/>
                  </a:cubicBezTo>
                  <a:cubicBezTo>
                    <a:pt x="7120" y="3132"/>
                    <a:pt x="7180" y="3177"/>
                    <a:pt x="7237" y="3177"/>
                  </a:cubicBezTo>
                  <a:cubicBezTo>
                    <a:pt x="7245" y="3177"/>
                    <a:pt x="7254" y="3176"/>
                    <a:pt x="7262" y="3174"/>
                  </a:cubicBezTo>
                  <a:lnTo>
                    <a:pt x="11303" y="2684"/>
                  </a:lnTo>
                  <a:cubicBezTo>
                    <a:pt x="12092" y="2590"/>
                    <a:pt x="12660" y="1974"/>
                    <a:pt x="12582" y="1311"/>
                  </a:cubicBezTo>
                  <a:lnTo>
                    <a:pt x="12550" y="1043"/>
                  </a:lnTo>
                  <a:cubicBezTo>
                    <a:pt x="12479" y="445"/>
                    <a:pt x="11894" y="1"/>
                    <a:pt x="112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8"/>
            <p:cNvSpPr/>
            <p:nvPr/>
          </p:nvSpPr>
          <p:spPr>
            <a:xfrm>
              <a:off x="5555650" y="2120600"/>
              <a:ext cx="315725" cy="80050"/>
            </a:xfrm>
            <a:custGeom>
              <a:avLst/>
              <a:gdLst/>
              <a:ahLst/>
              <a:cxnLst/>
              <a:rect l="l" t="t" r="r" b="b"/>
              <a:pathLst>
                <a:path w="12629" h="3202" extrusionOk="0">
                  <a:moveTo>
                    <a:pt x="11146" y="0"/>
                  </a:moveTo>
                  <a:cubicBezTo>
                    <a:pt x="11078" y="0"/>
                    <a:pt x="11009" y="4"/>
                    <a:pt x="10939" y="13"/>
                  </a:cubicBezTo>
                  <a:lnTo>
                    <a:pt x="1326" y="1197"/>
                  </a:lnTo>
                  <a:cubicBezTo>
                    <a:pt x="537" y="1291"/>
                    <a:pt x="0" y="1891"/>
                    <a:pt x="79" y="2554"/>
                  </a:cubicBezTo>
                  <a:lnTo>
                    <a:pt x="174" y="3201"/>
                  </a:lnTo>
                  <a:cubicBezTo>
                    <a:pt x="213" y="3186"/>
                    <a:pt x="253" y="3178"/>
                    <a:pt x="292" y="3178"/>
                  </a:cubicBezTo>
                  <a:cubicBezTo>
                    <a:pt x="332" y="3178"/>
                    <a:pt x="371" y="3186"/>
                    <a:pt x="411" y="3201"/>
                  </a:cubicBezTo>
                  <a:lnTo>
                    <a:pt x="347" y="2633"/>
                  </a:lnTo>
                  <a:cubicBezTo>
                    <a:pt x="284" y="2096"/>
                    <a:pt x="742" y="1528"/>
                    <a:pt x="1358" y="1449"/>
                  </a:cubicBezTo>
                  <a:lnTo>
                    <a:pt x="10971" y="265"/>
                  </a:lnTo>
                  <a:cubicBezTo>
                    <a:pt x="11029" y="258"/>
                    <a:pt x="11087" y="255"/>
                    <a:pt x="11143" y="255"/>
                  </a:cubicBezTo>
                  <a:cubicBezTo>
                    <a:pt x="11703" y="255"/>
                    <a:pt x="12176" y="597"/>
                    <a:pt x="12234" y="1070"/>
                  </a:cubicBezTo>
                  <a:lnTo>
                    <a:pt x="12265" y="1339"/>
                  </a:lnTo>
                  <a:cubicBezTo>
                    <a:pt x="12329" y="1860"/>
                    <a:pt x="11871" y="2333"/>
                    <a:pt x="11239" y="2412"/>
                  </a:cubicBezTo>
                  <a:lnTo>
                    <a:pt x="7214" y="2917"/>
                  </a:lnTo>
                  <a:cubicBezTo>
                    <a:pt x="7183" y="2917"/>
                    <a:pt x="7135" y="2933"/>
                    <a:pt x="7119" y="2965"/>
                  </a:cubicBezTo>
                  <a:cubicBezTo>
                    <a:pt x="7088" y="2996"/>
                    <a:pt x="7072" y="3028"/>
                    <a:pt x="7088" y="3059"/>
                  </a:cubicBezTo>
                  <a:cubicBezTo>
                    <a:pt x="7088" y="3130"/>
                    <a:pt x="7138" y="3188"/>
                    <a:pt x="7206" y="3188"/>
                  </a:cubicBezTo>
                  <a:cubicBezTo>
                    <a:pt x="7214" y="3188"/>
                    <a:pt x="7222" y="3187"/>
                    <a:pt x="7230" y="3186"/>
                  </a:cubicBezTo>
                  <a:lnTo>
                    <a:pt x="11271" y="2696"/>
                  </a:lnTo>
                  <a:cubicBezTo>
                    <a:pt x="12060" y="2602"/>
                    <a:pt x="12628" y="1970"/>
                    <a:pt x="12550" y="1307"/>
                  </a:cubicBezTo>
                  <a:lnTo>
                    <a:pt x="12518" y="1039"/>
                  </a:lnTo>
                  <a:cubicBezTo>
                    <a:pt x="12446" y="434"/>
                    <a:pt x="11849" y="0"/>
                    <a:pt x="11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8"/>
            <p:cNvSpPr/>
            <p:nvPr/>
          </p:nvSpPr>
          <p:spPr>
            <a:xfrm>
              <a:off x="5553275" y="2118650"/>
              <a:ext cx="320475" cy="83975"/>
            </a:xfrm>
            <a:custGeom>
              <a:avLst/>
              <a:gdLst/>
              <a:ahLst/>
              <a:cxnLst/>
              <a:rect l="l" t="t" r="r" b="b"/>
              <a:pathLst>
                <a:path w="12819" h="3359" extrusionOk="0">
                  <a:moveTo>
                    <a:pt x="11241" y="141"/>
                  </a:moveTo>
                  <a:cubicBezTo>
                    <a:pt x="11898" y="141"/>
                    <a:pt x="12462" y="544"/>
                    <a:pt x="12534" y="1117"/>
                  </a:cubicBezTo>
                  <a:lnTo>
                    <a:pt x="12566" y="1385"/>
                  </a:lnTo>
                  <a:cubicBezTo>
                    <a:pt x="12645" y="2001"/>
                    <a:pt x="12092" y="2585"/>
                    <a:pt x="11350" y="2680"/>
                  </a:cubicBezTo>
                  <a:lnTo>
                    <a:pt x="7309" y="3169"/>
                  </a:lnTo>
                  <a:cubicBezTo>
                    <a:pt x="7262" y="3169"/>
                    <a:pt x="7230" y="3122"/>
                    <a:pt x="7262" y="3090"/>
                  </a:cubicBezTo>
                  <a:cubicBezTo>
                    <a:pt x="7278" y="3074"/>
                    <a:pt x="7293" y="3058"/>
                    <a:pt x="7309" y="3058"/>
                  </a:cubicBezTo>
                  <a:lnTo>
                    <a:pt x="11334" y="2569"/>
                  </a:lnTo>
                  <a:cubicBezTo>
                    <a:pt x="12013" y="2474"/>
                    <a:pt x="12502" y="1953"/>
                    <a:pt x="12439" y="1401"/>
                  </a:cubicBezTo>
                  <a:lnTo>
                    <a:pt x="12408" y="1133"/>
                  </a:lnTo>
                  <a:cubicBezTo>
                    <a:pt x="12336" y="613"/>
                    <a:pt x="11828" y="239"/>
                    <a:pt x="11223" y="239"/>
                  </a:cubicBezTo>
                  <a:cubicBezTo>
                    <a:pt x="11166" y="239"/>
                    <a:pt x="11108" y="242"/>
                    <a:pt x="11050" y="249"/>
                  </a:cubicBezTo>
                  <a:lnTo>
                    <a:pt x="1437" y="1432"/>
                  </a:lnTo>
                  <a:cubicBezTo>
                    <a:pt x="790" y="1527"/>
                    <a:pt x="285" y="2111"/>
                    <a:pt x="364" y="2711"/>
                  </a:cubicBezTo>
                  <a:lnTo>
                    <a:pt x="411" y="3169"/>
                  </a:lnTo>
                  <a:lnTo>
                    <a:pt x="316" y="3169"/>
                  </a:lnTo>
                  <a:lnTo>
                    <a:pt x="237" y="2601"/>
                  </a:lnTo>
                  <a:cubicBezTo>
                    <a:pt x="174" y="1985"/>
                    <a:pt x="679" y="1417"/>
                    <a:pt x="1421" y="1338"/>
                  </a:cubicBezTo>
                  <a:lnTo>
                    <a:pt x="11034" y="154"/>
                  </a:lnTo>
                  <a:cubicBezTo>
                    <a:pt x="11104" y="145"/>
                    <a:pt x="11173" y="141"/>
                    <a:pt x="11241" y="141"/>
                  </a:cubicBezTo>
                  <a:close/>
                  <a:moveTo>
                    <a:pt x="11225" y="0"/>
                  </a:moveTo>
                  <a:cubicBezTo>
                    <a:pt x="11157" y="0"/>
                    <a:pt x="11088" y="4"/>
                    <a:pt x="11019" y="12"/>
                  </a:cubicBezTo>
                  <a:lnTo>
                    <a:pt x="1405" y="1196"/>
                  </a:lnTo>
                  <a:cubicBezTo>
                    <a:pt x="585" y="1306"/>
                    <a:pt x="1" y="1938"/>
                    <a:pt x="95" y="2648"/>
                  </a:cubicBezTo>
                  <a:lnTo>
                    <a:pt x="190" y="3295"/>
                  </a:lnTo>
                  <a:cubicBezTo>
                    <a:pt x="190" y="3327"/>
                    <a:pt x="206" y="3342"/>
                    <a:pt x="221" y="3358"/>
                  </a:cubicBezTo>
                  <a:lnTo>
                    <a:pt x="285" y="3358"/>
                  </a:lnTo>
                  <a:cubicBezTo>
                    <a:pt x="316" y="3342"/>
                    <a:pt x="348" y="3335"/>
                    <a:pt x="377" y="3335"/>
                  </a:cubicBezTo>
                  <a:cubicBezTo>
                    <a:pt x="407" y="3335"/>
                    <a:pt x="435" y="3342"/>
                    <a:pt x="458" y="3358"/>
                  </a:cubicBezTo>
                  <a:cubicBezTo>
                    <a:pt x="490" y="3358"/>
                    <a:pt x="521" y="3358"/>
                    <a:pt x="537" y="3342"/>
                  </a:cubicBezTo>
                  <a:cubicBezTo>
                    <a:pt x="569" y="3327"/>
                    <a:pt x="585" y="3295"/>
                    <a:pt x="569" y="3264"/>
                  </a:cubicBezTo>
                  <a:lnTo>
                    <a:pt x="521" y="2695"/>
                  </a:lnTo>
                  <a:cubicBezTo>
                    <a:pt x="458" y="2190"/>
                    <a:pt x="900" y="1669"/>
                    <a:pt x="1453" y="1606"/>
                  </a:cubicBezTo>
                  <a:lnTo>
                    <a:pt x="11066" y="422"/>
                  </a:lnTo>
                  <a:cubicBezTo>
                    <a:pt x="11126" y="414"/>
                    <a:pt x="11185" y="411"/>
                    <a:pt x="11243" y="411"/>
                  </a:cubicBezTo>
                  <a:cubicBezTo>
                    <a:pt x="11768" y="411"/>
                    <a:pt x="12207" y="722"/>
                    <a:pt x="12250" y="1148"/>
                  </a:cubicBezTo>
                  <a:lnTo>
                    <a:pt x="12281" y="1417"/>
                  </a:lnTo>
                  <a:cubicBezTo>
                    <a:pt x="12345" y="1890"/>
                    <a:pt x="11918" y="2348"/>
                    <a:pt x="11319" y="2411"/>
                  </a:cubicBezTo>
                  <a:lnTo>
                    <a:pt x="7309" y="2916"/>
                  </a:lnTo>
                  <a:cubicBezTo>
                    <a:pt x="7246" y="2916"/>
                    <a:pt x="7183" y="2948"/>
                    <a:pt x="7151" y="2995"/>
                  </a:cubicBezTo>
                  <a:cubicBezTo>
                    <a:pt x="7104" y="3043"/>
                    <a:pt x="7088" y="3090"/>
                    <a:pt x="7104" y="3153"/>
                  </a:cubicBezTo>
                  <a:cubicBezTo>
                    <a:pt x="7118" y="3254"/>
                    <a:pt x="7199" y="3329"/>
                    <a:pt x="7309" y="3329"/>
                  </a:cubicBezTo>
                  <a:cubicBezTo>
                    <a:pt x="7319" y="3329"/>
                    <a:pt x="7330" y="3328"/>
                    <a:pt x="7341" y="3327"/>
                  </a:cubicBezTo>
                  <a:lnTo>
                    <a:pt x="11366" y="2837"/>
                  </a:lnTo>
                  <a:cubicBezTo>
                    <a:pt x="12203" y="2727"/>
                    <a:pt x="12818" y="2080"/>
                    <a:pt x="12723" y="1385"/>
                  </a:cubicBezTo>
                  <a:lnTo>
                    <a:pt x="12692" y="1117"/>
                  </a:lnTo>
                  <a:cubicBezTo>
                    <a:pt x="12605" y="466"/>
                    <a:pt x="11974" y="0"/>
                    <a:pt x="11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8"/>
            <p:cNvSpPr/>
            <p:nvPr/>
          </p:nvSpPr>
          <p:spPr>
            <a:xfrm>
              <a:off x="5558000" y="2094575"/>
              <a:ext cx="380450" cy="141425"/>
            </a:xfrm>
            <a:custGeom>
              <a:avLst/>
              <a:gdLst/>
              <a:ahLst/>
              <a:cxnLst/>
              <a:rect l="l" t="t" r="r" b="b"/>
              <a:pathLst>
                <a:path w="15218" h="5657" extrusionOk="0">
                  <a:moveTo>
                    <a:pt x="13318" y="1"/>
                  </a:moveTo>
                  <a:cubicBezTo>
                    <a:pt x="13257" y="1"/>
                    <a:pt x="13196" y="5"/>
                    <a:pt x="13134" y="12"/>
                  </a:cubicBezTo>
                  <a:lnTo>
                    <a:pt x="5999" y="880"/>
                  </a:lnTo>
                  <a:cubicBezTo>
                    <a:pt x="5920" y="896"/>
                    <a:pt x="5889" y="959"/>
                    <a:pt x="5889" y="1038"/>
                  </a:cubicBezTo>
                  <a:cubicBezTo>
                    <a:pt x="5905" y="1085"/>
                    <a:pt x="5952" y="1133"/>
                    <a:pt x="6015" y="1133"/>
                  </a:cubicBezTo>
                  <a:lnTo>
                    <a:pt x="13166" y="264"/>
                  </a:lnTo>
                  <a:cubicBezTo>
                    <a:pt x="13220" y="258"/>
                    <a:pt x="13273" y="255"/>
                    <a:pt x="13326" y="255"/>
                  </a:cubicBezTo>
                  <a:cubicBezTo>
                    <a:pt x="14065" y="255"/>
                    <a:pt x="14704" y="860"/>
                    <a:pt x="14808" y="1685"/>
                  </a:cubicBezTo>
                  <a:lnTo>
                    <a:pt x="14855" y="2127"/>
                  </a:lnTo>
                  <a:cubicBezTo>
                    <a:pt x="14965" y="3011"/>
                    <a:pt x="14413" y="3816"/>
                    <a:pt x="13624" y="3911"/>
                  </a:cubicBezTo>
                  <a:lnTo>
                    <a:pt x="1579" y="5395"/>
                  </a:lnTo>
                  <a:cubicBezTo>
                    <a:pt x="1536" y="5400"/>
                    <a:pt x="1493" y="5402"/>
                    <a:pt x="1450" y="5402"/>
                  </a:cubicBezTo>
                  <a:cubicBezTo>
                    <a:pt x="823" y="5402"/>
                    <a:pt x="373" y="4857"/>
                    <a:pt x="269" y="3911"/>
                  </a:cubicBezTo>
                  <a:lnTo>
                    <a:pt x="222" y="3595"/>
                  </a:lnTo>
                  <a:cubicBezTo>
                    <a:pt x="222" y="3579"/>
                    <a:pt x="206" y="3564"/>
                    <a:pt x="206" y="3564"/>
                  </a:cubicBezTo>
                  <a:lnTo>
                    <a:pt x="175" y="3564"/>
                  </a:lnTo>
                  <a:cubicBezTo>
                    <a:pt x="127" y="3579"/>
                    <a:pt x="80" y="3595"/>
                    <a:pt x="32" y="3595"/>
                  </a:cubicBezTo>
                  <a:cubicBezTo>
                    <a:pt x="27" y="3590"/>
                    <a:pt x="22" y="3588"/>
                    <a:pt x="17" y="3588"/>
                  </a:cubicBezTo>
                  <a:cubicBezTo>
                    <a:pt x="8" y="3588"/>
                    <a:pt x="1" y="3595"/>
                    <a:pt x="1" y="3595"/>
                  </a:cubicBezTo>
                  <a:cubicBezTo>
                    <a:pt x="1" y="3611"/>
                    <a:pt x="1" y="3627"/>
                    <a:pt x="1" y="3627"/>
                  </a:cubicBezTo>
                  <a:lnTo>
                    <a:pt x="48" y="3942"/>
                  </a:lnTo>
                  <a:cubicBezTo>
                    <a:pt x="166" y="5020"/>
                    <a:pt x="713" y="5656"/>
                    <a:pt x="1468" y="5656"/>
                  </a:cubicBezTo>
                  <a:cubicBezTo>
                    <a:pt x="1520" y="5656"/>
                    <a:pt x="1573" y="5653"/>
                    <a:pt x="1627" y="5647"/>
                  </a:cubicBezTo>
                  <a:lnTo>
                    <a:pt x="13655" y="4163"/>
                  </a:lnTo>
                  <a:cubicBezTo>
                    <a:pt x="14571" y="4053"/>
                    <a:pt x="15218" y="3122"/>
                    <a:pt x="15092" y="2096"/>
                  </a:cubicBezTo>
                  <a:lnTo>
                    <a:pt x="15044" y="1669"/>
                  </a:lnTo>
                  <a:cubicBezTo>
                    <a:pt x="14926" y="711"/>
                    <a:pt x="14175" y="1"/>
                    <a:pt x="13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8"/>
            <p:cNvSpPr/>
            <p:nvPr/>
          </p:nvSpPr>
          <p:spPr>
            <a:xfrm>
              <a:off x="5555650" y="2092625"/>
              <a:ext cx="384775" cy="145025"/>
            </a:xfrm>
            <a:custGeom>
              <a:avLst/>
              <a:gdLst/>
              <a:ahLst/>
              <a:cxnLst/>
              <a:rect l="l" t="t" r="r" b="b"/>
              <a:pathLst>
                <a:path w="15391" h="5801" extrusionOk="0">
                  <a:moveTo>
                    <a:pt x="13464" y="170"/>
                  </a:moveTo>
                  <a:cubicBezTo>
                    <a:pt x="14264" y="170"/>
                    <a:pt x="14959" y="846"/>
                    <a:pt x="15075" y="1763"/>
                  </a:cubicBezTo>
                  <a:lnTo>
                    <a:pt x="15123" y="2189"/>
                  </a:lnTo>
                  <a:cubicBezTo>
                    <a:pt x="15233" y="3184"/>
                    <a:pt x="14617" y="4052"/>
                    <a:pt x="13733" y="4163"/>
                  </a:cubicBezTo>
                  <a:lnTo>
                    <a:pt x="1705" y="5646"/>
                  </a:lnTo>
                  <a:cubicBezTo>
                    <a:pt x="1653" y="5653"/>
                    <a:pt x="1602" y="5656"/>
                    <a:pt x="1551" y="5656"/>
                  </a:cubicBezTo>
                  <a:cubicBezTo>
                    <a:pt x="841" y="5656"/>
                    <a:pt x="323" y="5038"/>
                    <a:pt x="205" y="4020"/>
                  </a:cubicBezTo>
                  <a:lnTo>
                    <a:pt x="174" y="3736"/>
                  </a:lnTo>
                  <a:lnTo>
                    <a:pt x="253" y="3736"/>
                  </a:lnTo>
                  <a:lnTo>
                    <a:pt x="284" y="4005"/>
                  </a:lnTo>
                  <a:cubicBezTo>
                    <a:pt x="403" y="4997"/>
                    <a:pt x="869" y="5559"/>
                    <a:pt x="1552" y="5559"/>
                  </a:cubicBezTo>
                  <a:cubicBezTo>
                    <a:pt x="1597" y="5559"/>
                    <a:pt x="1643" y="5556"/>
                    <a:pt x="1689" y="5552"/>
                  </a:cubicBezTo>
                  <a:lnTo>
                    <a:pt x="13733" y="4068"/>
                  </a:lnTo>
                  <a:cubicBezTo>
                    <a:pt x="14554" y="3973"/>
                    <a:pt x="15154" y="3121"/>
                    <a:pt x="15028" y="2205"/>
                  </a:cubicBezTo>
                  <a:lnTo>
                    <a:pt x="14980" y="1763"/>
                  </a:lnTo>
                  <a:cubicBezTo>
                    <a:pt x="14877" y="891"/>
                    <a:pt x="14192" y="255"/>
                    <a:pt x="13419" y="255"/>
                  </a:cubicBezTo>
                  <a:cubicBezTo>
                    <a:pt x="13366" y="255"/>
                    <a:pt x="13313" y="257"/>
                    <a:pt x="13260" y="264"/>
                  </a:cubicBezTo>
                  <a:lnTo>
                    <a:pt x="6093" y="1148"/>
                  </a:lnTo>
                  <a:cubicBezTo>
                    <a:pt x="6093" y="1132"/>
                    <a:pt x="6078" y="1116"/>
                    <a:pt x="6078" y="1116"/>
                  </a:cubicBezTo>
                  <a:cubicBezTo>
                    <a:pt x="6078" y="1100"/>
                    <a:pt x="6078" y="1053"/>
                    <a:pt x="6125" y="1053"/>
                  </a:cubicBezTo>
                  <a:lnTo>
                    <a:pt x="13260" y="185"/>
                  </a:lnTo>
                  <a:cubicBezTo>
                    <a:pt x="13328" y="175"/>
                    <a:pt x="13396" y="170"/>
                    <a:pt x="13464" y="170"/>
                  </a:cubicBezTo>
                  <a:close/>
                  <a:moveTo>
                    <a:pt x="13412" y="0"/>
                  </a:moveTo>
                  <a:cubicBezTo>
                    <a:pt x="13351" y="0"/>
                    <a:pt x="13290" y="4"/>
                    <a:pt x="13228" y="11"/>
                  </a:cubicBezTo>
                  <a:lnTo>
                    <a:pt x="6078" y="895"/>
                  </a:lnTo>
                  <a:cubicBezTo>
                    <a:pt x="5967" y="895"/>
                    <a:pt x="5888" y="1005"/>
                    <a:pt x="5904" y="1116"/>
                  </a:cubicBezTo>
                  <a:cubicBezTo>
                    <a:pt x="5918" y="1217"/>
                    <a:pt x="5986" y="1292"/>
                    <a:pt x="6081" y="1292"/>
                  </a:cubicBezTo>
                  <a:cubicBezTo>
                    <a:pt x="6090" y="1292"/>
                    <a:pt x="6100" y="1291"/>
                    <a:pt x="6109" y="1290"/>
                  </a:cubicBezTo>
                  <a:lnTo>
                    <a:pt x="13276" y="421"/>
                  </a:lnTo>
                  <a:cubicBezTo>
                    <a:pt x="13327" y="415"/>
                    <a:pt x="13379" y="412"/>
                    <a:pt x="13430" y="412"/>
                  </a:cubicBezTo>
                  <a:cubicBezTo>
                    <a:pt x="14125" y="412"/>
                    <a:pt x="14734" y="999"/>
                    <a:pt x="14823" y="1779"/>
                  </a:cubicBezTo>
                  <a:lnTo>
                    <a:pt x="14870" y="2221"/>
                  </a:lnTo>
                  <a:cubicBezTo>
                    <a:pt x="14980" y="3058"/>
                    <a:pt x="14460" y="3815"/>
                    <a:pt x="13702" y="3910"/>
                  </a:cubicBezTo>
                  <a:lnTo>
                    <a:pt x="1673" y="5394"/>
                  </a:lnTo>
                  <a:cubicBezTo>
                    <a:pt x="1629" y="5399"/>
                    <a:pt x="1586" y="5402"/>
                    <a:pt x="1544" y="5402"/>
                  </a:cubicBezTo>
                  <a:cubicBezTo>
                    <a:pt x="951" y="5402"/>
                    <a:pt x="545" y="4888"/>
                    <a:pt x="442" y="3989"/>
                  </a:cubicBezTo>
                  <a:lnTo>
                    <a:pt x="395" y="3657"/>
                  </a:lnTo>
                  <a:cubicBezTo>
                    <a:pt x="381" y="3603"/>
                    <a:pt x="332" y="3560"/>
                    <a:pt x="267" y="3560"/>
                  </a:cubicBezTo>
                  <a:cubicBezTo>
                    <a:pt x="257" y="3560"/>
                    <a:pt x="247" y="3561"/>
                    <a:pt x="237" y="3563"/>
                  </a:cubicBezTo>
                  <a:cubicBezTo>
                    <a:pt x="205" y="3578"/>
                    <a:pt x="158" y="3594"/>
                    <a:pt x="126" y="3594"/>
                  </a:cubicBezTo>
                  <a:cubicBezTo>
                    <a:pt x="95" y="3594"/>
                    <a:pt x="63" y="3594"/>
                    <a:pt x="32" y="3626"/>
                  </a:cubicBezTo>
                  <a:cubicBezTo>
                    <a:pt x="16" y="3657"/>
                    <a:pt x="0" y="3689"/>
                    <a:pt x="16" y="3721"/>
                  </a:cubicBezTo>
                  <a:lnTo>
                    <a:pt x="48" y="4036"/>
                  </a:lnTo>
                  <a:cubicBezTo>
                    <a:pt x="194" y="5149"/>
                    <a:pt x="748" y="5800"/>
                    <a:pt x="1533" y="5800"/>
                  </a:cubicBezTo>
                  <a:cubicBezTo>
                    <a:pt x="1594" y="5800"/>
                    <a:pt x="1657" y="5796"/>
                    <a:pt x="1721" y="5788"/>
                  </a:cubicBezTo>
                  <a:lnTo>
                    <a:pt x="13765" y="4320"/>
                  </a:lnTo>
                  <a:cubicBezTo>
                    <a:pt x="14728" y="4194"/>
                    <a:pt x="15391" y="3231"/>
                    <a:pt x="15249" y="2174"/>
                  </a:cubicBezTo>
                  <a:lnTo>
                    <a:pt x="15201" y="1732"/>
                  </a:lnTo>
                  <a:cubicBezTo>
                    <a:pt x="15083" y="742"/>
                    <a:pt x="14301" y="0"/>
                    <a:pt x="134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0" name="Google Shape;1060;p48"/>
          <p:cNvSpPr/>
          <p:nvPr/>
        </p:nvSpPr>
        <p:spPr>
          <a:xfrm>
            <a:off x="8343600" y="4328392"/>
            <a:ext cx="521798" cy="411660"/>
          </a:xfrm>
          <a:custGeom>
            <a:avLst/>
            <a:gdLst/>
            <a:ahLst/>
            <a:cxnLst/>
            <a:rect l="l" t="t" r="r" b="b"/>
            <a:pathLst>
              <a:path w="9788" h="7722" extrusionOk="0">
                <a:moveTo>
                  <a:pt x="7767" y="0"/>
                </a:moveTo>
                <a:cubicBezTo>
                  <a:pt x="7677" y="0"/>
                  <a:pt x="7587" y="6"/>
                  <a:pt x="7498" y="18"/>
                </a:cubicBezTo>
                <a:cubicBezTo>
                  <a:pt x="6772" y="97"/>
                  <a:pt x="6109" y="476"/>
                  <a:pt x="5683" y="1060"/>
                </a:cubicBezTo>
                <a:cubicBezTo>
                  <a:pt x="5478" y="1344"/>
                  <a:pt x="5320" y="1644"/>
                  <a:pt x="5194" y="1960"/>
                </a:cubicBezTo>
                <a:cubicBezTo>
                  <a:pt x="5088" y="2211"/>
                  <a:pt x="4998" y="2469"/>
                  <a:pt x="4918" y="2725"/>
                </a:cubicBezTo>
                <a:lnTo>
                  <a:pt x="4918" y="2725"/>
                </a:lnTo>
                <a:cubicBezTo>
                  <a:pt x="4822" y="2510"/>
                  <a:pt x="4721" y="2296"/>
                  <a:pt x="4610" y="2086"/>
                </a:cubicBezTo>
                <a:cubicBezTo>
                  <a:pt x="4468" y="1802"/>
                  <a:pt x="4294" y="1533"/>
                  <a:pt x="4120" y="1281"/>
                </a:cubicBezTo>
                <a:cubicBezTo>
                  <a:pt x="3915" y="997"/>
                  <a:pt x="3663" y="760"/>
                  <a:pt x="3363" y="586"/>
                </a:cubicBezTo>
                <a:cubicBezTo>
                  <a:pt x="3118" y="427"/>
                  <a:pt x="2826" y="344"/>
                  <a:pt x="2538" y="344"/>
                </a:cubicBezTo>
                <a:cubicBezTo>
                  <a:pt x="2454" y="344"/>
                  <a:pt x="2371" y="351"/>
                  <a:pt x="2289" y="365"/>
                </a:cubicBezTo>
                <a:cubicBezTo>
                  <a:pt x="2100" y="397"/>
                  <a:pt x="1942" y="444"/>
                  <a:pt x="1768" y="523"/>
                </a:cubicBezTo>
                <a:cubicBezTo>
                  <a:pt x="1689" y="555"/>
                  <a:pt x="1611" y="586"/>
                  <a:pt x="1547" y="634"/>
                </a:cubicBezTo>
                <a:lnTo>
                  <a:pt x="1421" y="697"/>
                </a:lnTo>
                <a:lnTo>
                  <a:pt x="1342" y="760"/>
                </a:lnTo>
                <a:cubicBezTo>
                  <a:pt x="1058" y="934"/>
                  <a:pt x="806" y="1155"/>
                  <a:pt x="600" y="1407"/>
                </a:cubicBezTo>
                <a:cubicBezTo>
                  <a:pt x="143" y="1944"/>
                  <a:pt x="0" y="2670"/>
                  <a:pt x="206" y="3333"/>
                </a:cubicBezTo>
                <a:cubicBezTo>
                  <a:pt x="285" y="3633"/>
                  <a:pt x="411" y="3933"/>
                  <a:pt x="585" y="4201"/>
                </a:cubicBezTo>
                <a:cubicBezTo>
                  <a:pt x="916" y="4722"/>
                  <a:pt x="1311" y="5180"/>
                  <a:pt x="1753" y="5606"/>
                </a:cubicBezTo>
                <a:cubicBezTo>
                  <a:pt x="2195" y="6001"/>
                  <a:pt x="2652" y="6379"/>
                  <a:pt x="3126" y="6743"/>
                </a:cubicBezTo>
                <a:cubicBezTo>
                  <a:pt x="3615" y="7090"/>
                  <a:pt x="4105" y="7421"/>
                  <a:pt x="4610" y="7721"/>
                </a:cubicBezTo>
                <a:cubicBezTo>
                  <a:pt x="4136" y="7342"/>
                  <a:pt x="3694" y="6979"/>
                  <a:pt x="3268" y="6569"/>
                </a:cubicBezTo>
                <a:cubicBezTo>
                  <a:pt x="2826" y="6190"/>
                  <a:pt x="2416" y="5780"/>
                  <a:pt x="2021" y="5338"/>
                </a:cubicBezTo>
                <a:cubicBezTo>
                  <a:pt x="1642" y="4927"/>
                  <a:pt x="1311" y="4454"/>
                  <a:pt x="1042" y="3964"/>
                </a:cubicBezTo>
                <a:cubicBezTo>
                  <a:pt x="916" y="3728"/>
                  <a:pt x="821" y="3475"/>
                  <a:pt x="758" y="3207"/>
                </a:cubicBezTo>
                <a:cubicBezTo>
                  <a:pt x="695" y="2970"/>
                  <a:pt x="695" y="2717"/>
                  <a:pt x="758" y="2465"/>
                </a:cubicBezTo>
                <a:cubicBezTo>
                  <a:pt x="821" y="2228"/>
                  <a:pt x="948" y="2023"/>
                  <a:pt x="1105" y="1849"/>
                </a:cubicBezTo>
                <a:cubicBezTo>
                  <a:pt x="1279" y="1644"/>
                  <a:pt x="1484" y="1486"/>
                  <a:pt x="1721" y="1360"/>
                </a:cubicBezTo>
                <a:lnTo>
                  <a:pt x="1816" y="1297"/>
                </a:lnTo>
                <a:lnTo>
                  <a:pt x="1895" y="1265"/>
                </a:lnTo>
                <a:cubicBezTo>
                  <a:pt x="1942" y="1233"/>
                  <a:pt x="1989" y="1218"/>
                  <a:pt x="2053" y="1186"/>
                </a:cubicBezTo>
                <a:cubicBezTo>
                  <a:pt x="2163" y="1139"/>
                  <a:pt x="2274" y="1107"/>
                  <a:pt x="2384" y="1107"/>
                </a:cubicBezTo>
                <a:cubicBezTo>
                  <a:pt x="2428" y="1101"/>
                  <a:pt x="2472" y="1098"/>
                  <a:pt x="2515" y="1098"/>
                </a:cubicBezTo>
                <a:cubicBezTo>
                  <a:pt x="2686" y="1098"/>
                  <a:pt x="2845" y="1148"/>
                  <a:pt x="2984" y="1249"/>
                </a:cubicBezTo>
                <a:cubicBezTo>
                  <a:pt x="3189" y="1376"/>
                  <a:pt x="3379" y="1549"/>
                  <a:pt x="3505" y="1754"/>
                </a:cubicBezTo>
                <a:cubicBezTo>
                  <a:pt x="3663" y="1975"/>
                  <a:pt x="3805" y="2212"/>
                  <a:pt x="3931" y="2449"/>
                </a:cubicBezTo>
                <a:cubicBezTo>
                  <a:pt x="4184" y="2954"/>
                  <a:pt x="4389" y="3491"/>
                  <a:pt x="4641" y="4043"/>
                </a:cubicBezTo>
                <a:cubicBezTo>
                  <a:pt x="4716" y="4186"/>
                  <a:pt x="4855" y="4257"/>
                  <a:pt x="4993" y="4257"/>
                </a:cubicBezTo>
                <a:cubicBezTo>
                  <a:pt x="5144" y="4257"/>
                  <a:pt x="5294" y="4170"/>
                  <a:pt x="5352" y="3996"/>
                </a:cubicBezTo>
                <a:cubicBezTo>
                  <a:pt x="5541" y="3380"/>
                  <a:pt x="5683" y="2780"/>
                  <a:pt x="5904" y="2260"/>
                </a:cubicBezTo>
                <a:cubicBezTo>
                  <a:pt x="6125" y="1723"/>
                  <a:pt x="6409" y="1233"/>
                  <a:pt x="6851" y="981"/>
                </a:cubicBezTo>
                <a:cubicBezTo>
                  <a:pt x="7088" y="839"/>
                  <a:pt x="7341" y="744"/>
                  <a:pt x="7593" y="713"/>
                </a:cubicBezTo>
                <a:cubicBezTo>
                  <a:pt x="7674" y="697"/>
                  <a:pt x="7753" y="690"/>
                  <a:pt x="7832" y="690"/>
                </a:cubicBezTo>
                <a:cubicBezTo>
                  <a:pt x="7998" y="690"/>
                  <a:pt x="8158" y="722"/>
                  <a:pt x="8319" y="776"/>
                </a:cubicBezTo>
                <a:cubicBezTo>
                  <a:pt x="8540" y="886"/>
                  <a:pt x="8730" y="1060"/>
                  <a:pt x="8856" y="1265"/>
                </a:cubicBezTo>
                <a:cubicBezTo>
                  <a:pt x="8998" y="1518"/>
                  <a:pt x="9109" y="1770"/>
                  <a:pt x="9172" y="2054"/>
                </a:cubicBezTo>
                <a:cubicBezTo>
                  <a:pt x="9235" y="2307"/>
                  <a:pt x="9235" y="2591"/>
                  <a:pt x="9188" y="2844"/>
                </a:cubicBezTo>
                <a:cubicBezTo>
                  <a:pt x="9124" y="3128"/>
                  <a:pt x="9030" y="3396"/>
                  <a:pt x="8888" y="3633"/>
                </a:cubicBezTo>
                <a:cubicBezTo>
                  <a:pt x="8588" y="4154"/>
                  <a:pt x="8225" y="4643"/>
                  <a:pt x="7798" y="5069"/>
                </a:cubicBezTo>
                <a:cubicBezTo>
                  <a:pt x="7372" y="5527"/>
                  <a:pt x="6930" y="5937"/>
                  <a:pt x="6472" y="6379"/>
                </a:cubicBezTo>
                <a:cubicBezTo>
                  <a:pt x="6251" y="6585"/>
                  <a:pt x="6030" y="6806"/>
                  <a:pt x="5809" y="7027"/>
                </a:cubicBezTo>
                <a:cubicBezTo>
                  <a:pt x="5588" y="7248"/>
                  <a:pt x="5383" y="7469"/>
                  <a:pt x="5178" y="7721"/>
                </a:cubicBezTo>
                <a:cubicBezTo>
                  <a:pt x="5636" y="7295"/>
                  <a:pt x="6109" y="6885"/>
                  <a:pt x="6599" y="6522"/>
                </a:cubicBezTo>
                <a:cubicBezTo>
                  <a:pt x="7088" y="6143"/>
                  <a:pt x="7577" y="5748"/>
                  <a:pt x="8035" y="5322"/>
                </a:cubicBezTo>
                <a:cubicBezTo>
                  <a:pt x="8525" y="4896"/>
                  <a:pt x="8935" y="4406"/>
                  <a:pt x="9282" y="3870"/>
                </a:cubicBezTo>
                <a:cubicBezTo>
                  <a:pt x="9472" y="3585"/>
                  <a:pt x="9598" y="3286"/>
                  <a:pt x="9677" y="2954"/>
                </a:cubicBezTo>
                <a:cubicBezTo>
                  <a:pt x="9772" y="2623"/>
                  <a:pt x="9787" y="2260"/>
                  <a:pt x="9708" y="1912"/>
                </a:cubicBezTo>
                <a:cubicBezTo>
                  <a:pt x="9645" y="1581"/>
                  <a:pt x="9535" y="1249"/>
                  <a:pt x="9377" y="949"/>
                </a:cubicBezTo>
                <a:cubicBezTo>
                  <a:pt x="9203" y="618"/>
                  <a:pt x="8919" y="349"/>
                  <a:pt x="8588" y="176"/>
                </a:cubicBezTo>
                <a:cubicBezTo>
                  <a:pt x="8325" y="57"/>
                  <a:pt x="8045" y="0"/>
                  <a:pt x="77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1" name="Google Shape;1061;p48"/>
          <p:cNvGrpSpPr/>
          <p:nvPr/>
        </p:nvGrpSpPr>
        <p:grpSpPr>
          <a:xfrm>
            <a:off x="3857858" y="251342"/>
            <a:ext cx="384632" cy="574469"/>
            <a:chOff x="5896600" y="1746775"/>
            <a:chExt cx="180375" cy="269400"/>
          </a:xfrm>
        </p:grpSpPr>
        <p:sp>
          <p:nvSpPr>
            <p:cNvPr id="1062" name="Google Shape;1062;p48"/>
            <p:cNvSpPr/>
            <p:nvPr/>
          </p:nvSpPr>
          <p:spPr>
            <a:xfrm>
              <a:off x="5900150" y="1796400"/>
              <a:ext cx="139325" cy="211275"/>
            </a:xfrm>
            <a:custGeom>
              <a:avLst/>
              <a:gdLst/>
              <a:ahLst/>
              <a:cxnLst/>
              <a:rect l="l" t="t" r="r" b="b"/>
              <a:pathLst>
                <a:path w="5573" h="8451" extrusionOk="0">
                  <a:moveTo>
                    <a:pt x="4511" y="1"/>
                  </a:moveTo>
                  <a:cubicBezTo>
                    <a:pt x="4172" y="1"/>
                    <a:pt x="3815" y="225"/>
                    <a:pt x="3616" y="589"/>
                  </a:cubicBezTo>
                  <a:lnTo>
                    <a:pt x="253" y="7030"/>
                  </a:lnTo>
                  <a:cubicBezTo>
                    <a:pt x="1" y="7535"/>
                    <a:pt x="111" y="8119"/>
                    <a:pt x="537" y="8324"/>
                  </a:cubicBezTo>
                  <a:lnTo>
                    <a:pt x="711" y="8419"/>
                  </a:lnTo>
                  <a:lnTo>
                    <a:pt x="758" y="8450"/>
                  </a:lnTo>
                  <a:cubicBezTo>
                    <a:pt x="774" y="8403"/>
                    <a:pt x="806" y="8403"/>
                    <a:pt x="837" y="8371"/>
                  </a:cubicBezTo>
                  <a:cubicBezTo>
                    <a:pt x="822" y="8371"/>
                    <a:pt x="790" y="8324"/>
                    <a:pt x="774" y="8324"/>
                  </a:cubicBezTo>
                  <a:lnTo>
                    <a:pt x="601" y="8245"/>
                  </a:lnTo>
                  <a:cubicBezTo>
                    <a:pt x="206" y="7993"/>
                    <a:pt x="80" y="7472"/>
                    <a:pt x="332" y="7061"/>
                  </a:cubicBezTo>
                  <a:lnTo>
                    <a:pt x="3679" y="637"/>
                  </a:lnTo>
                  <a:cubicBezTo>
                    <a:pt x="3856" y="294"/>
                    <a:pt x="4184" y="93"/>
                    <a:pt x="4496" y="93"/>
                  </a:cubicBezTo>
                  <a:cubicBezTo>
                    <a:pt x="4601" y="93"/>
                    <a:pt x="4704" y="115"/>
                    <a:pt x="4799" y="163"/>
                  </a:cubicBezTo>
                  <a:lnTo>
                    <a:pt x="4973" y="258"/>
                  </a:lnTo>
                  <a:cubicBezTo>
                    <a:pt x="5352" y="463"/>
                    <a:pt x="5462" y="984"/>
                    <a:pt x="5226" y="1442"/>
                  </a:cubicBezTo>
                  <a:lnTo>
                    <a:pt x="3821" y="4141"/>
                  </a:lnTo>
                  <a:cubicBezTo>
                    <a:pt x="3800" y="4183"/>
                    <a:pt x="3821" y="4211"/>
                    <a:pt x="3847" y="4211"/>
                  </a:cubicBezTo>
                  <a:cubicBezTo>
                    <a:pt x="3859" y="4211"/>
                    <a:pt x="3873" y="4204"/>
                    <a:pt x="3884" y="4188"/>
                  </a:cubicBezTo>
                  <a:lnTo>
                    <a:pt x="5305" y="1473"/>
                  </a:lnTo>
                  <a:cubicBezTo>
                    <a:pt x="5573" y="968"/>
                    <a:pt x="5447" y="384"/>
                    <a:pt x="5036" y="179"/>
                  </a:cubicBezTo>
                  <a:lnTo>
                    <a:pt x="4847" y="84"/>
                  </a:lnTo>
                  <a:cubicBezTo>
                    <a:pt x="4742" y="28"/>
                    <a:pt x="4627" y="1"/>
                    <a:pt x="45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8"/>
            <p:cNvSpPr/>
            <p:nvPr/>
          </p:nvSpPr>
          <p:spPr>
            <a:xfrm>
              <a:off x="5898175" y="1795025"/>
              <a:ext cx="142500" cy="213825"/>
            </a:xfrm>
            <a:custGeom>
              <a:avLst/>
              <a:gdLst/>
              <a:ahLst/>
              <a:cxnLst/>
              <a:rect l="l" t="t" r="r" b="b"/>
              <a:pathLst>
                <a:path w="5700" h="8553" extrusionOk="0">
                  <a:moveTo>
                    <a:pt x="4579" y="0"/>
                  </a:moveTo>
                  <a:cubicBezTo>
                    <a:pt x="4215" y="0"/>
                    <a:pt x="3845" y="233"/>
                    <a:pt x="3647" y="628"/>
                  </a:cubicBezTo>
                  <a:lnTo>
                    <a:pt x="285" y="7069"/>
                  </a:lnTo>
                  <a:cubicBezTo>
                    <a:pt x="1" y="7590"/>
                    <a:pt x="143" y="8205"/>
                    <a:pt x="585" y="8442"/>
                  </a:cubicBezTo>
                  <a:lnTo>
                    <a:pt x="759" y="8537"/>
                  </a:lnTo>
                  <a:lnTo>
                    <a:pt x="806" y="8553"/>
                  </a:lnTo>
                  <a:lnTo>
                    <a:pt x="853" y="8553"/>
                  </a:lnTo>
                  <a:cubicBezTo>
                    <a:pt x="869" y="8553"/>
                    <a:pt x="885" y="8537"/>
                    <a:pt x="885" y="8521"/>
                  </a:cubicBezTo>
                  <a:lnTo>
                    <a:pt x="901" y="8505"/>
                  </a:lnTo>
                  <a:cubicBezTo>
                    <a:pt x="916" y="8505"/>
                    <a:pt x="932" y="8490"/>
                    <a:pt x="948" y="8474"/>
                  </a:cubicBezTo>
                  <a:cubicBezTo>
                    <a:pt x="948" y="8474"/>
                    <a:pt x="948" y="8474"/>
                    <a:pt x="964" y="8458"/>
                  </a:cubicBezTo>
                  <a:cubicBezTo>
                    <a:pt x="980" y="8426"/>
                    <a:pt x="964" y="8395"/>
                    <a:pt x="932" y="8379"/>
                  </a:cubicBezTo>
                  <a:lnTo>
                    <a:pt x="916" y="8363"/>
                  </a:lnTo>
                  <a:cubicBezTo>
                    <a:pt x="901" y="8347"/>
                    <a:pt x="901" y="8347"/>
                    <a:pt x="885" y="8332"/>
                  </a:cubicBezTo>
                  <a:lnTo>
                    <a:pt x="711" y="8253"/>
                  </a:lnTo>
                  <a:cubicBezTo>
                    <a:pt x="348" y="8063"/>
                    <a:pt x="238" y="7574"/>
                    <a:pt x="459" y="7164"/>
                  </a:cubicBezTo>
                  <a:lnTo>
                    <a:pt x="3805" y="723"/>
                  </a:lnTo>
                  <a:cubicBezTo>
                    <a:pt x="3982" y="405"/>
                    <a:pt x="4281" y="210"/>
                    <a:pt x="4566" y="210"/>
                  </a:cubicBezTo>
                  <a:cubicBezTo>
                    <a:pt x="4663" y="210"/>
                    <a:pt x="4759" y="233"/>
                    <a:pt x="4847" y="281"/>
                  </a:cubicBezTo>
                  <a:lnTo>
                    <a:pt x="5021" y="376"/>
                  </a:lnTo>
                  <a:cubicBezTo>
                    <a:pt x="5368" y="550"/>
                    <a:pt x="5478" y="1055"/>
                    <a:pt x="5257" y="1481"/>
                  </a:cubicBezTo>
                  <a:lnTo>
                    <a:pt x="3852" y="4164"/>
                  </a:lnTo>
                  <a:cubicBezTo>
                    <a:pt x="3837" y="4196"/>
                    <a:pt x="3821" y="4228"/>
                    <a:pt x="3837" y="4259"/>
                  </a:cubicBezTo>
                  <a:cubicBezTo>
                    <a:pt x="3837" y="4275"/>
                    <a:pt x="3852" y="4306"/>
                    <a:pt x="3884" y="4306"/>
                  </a:cubicBezTo>
                  <a:cubicBezTo>
                    <a:pt x="3901" y="4318"/>
                    <a:pt x="3920" y="4323"/>
                    <a:pt x="3937" y="4323"/>
                  </a:cubicBezTo>
                  <a:cubicBezTo>
                    <a:pt x="3970" y="4323"/>
                    <a:pt x="4000" y="4305"/>
                    <a:pt x="4010" y="4275"/>
                  </a:cubicBezTo>
                  <a:lnTo>
                    <a:pt x="5431" y="1560"/>
                  </a:lnTo>
                  <a:cubicBezTo>
                    <a:pt x="5699" y="1039"/>
                    <a:pt x="5573" y="423"/>
                    <a:pt x="5131" y="186"/>
                  </a:cubicBezTo>
                  <a:lnTo>
                    <a:pt x="4957" y="92"/>
                  </a:lnTo>
                  <a:cubicBezTo>
                    <a:pt x="4837" y="30"/>
                    <a:pt x="4708" y="0"/>
                    <a:pt x="4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8"/>
            <p:cNvSpPr/>
            <p:nvPr/>
          </p:nvSpPr>
          <p:spPr>
            <a:xfrm>
              <a:off x="5897800" y="1795075"/>
              <a:ext cx="142875" cy="215750"/>
            </a:xfrm>
            <a:custGeom>
              <a:avLst/>
              <a:gdLst/>
              <a:ahLst/>
              <a:cxnLst/>
              <a:rect l="l" t="t" r="r" b="b"/>
              <a:pathLst>
                <a:path w="5715" h="8630" extrusionOk="0">
                  <a:moveTo>
                    <a:pt x="4595" y="0"/>
                  </a:moveTo>
                  <a:cubicBezTo>
                    <a:pt x="4234" y="0"/>
                    <a:pt x="3858" y="239"/>
                    <a:pt x="3646" y="626"/>
                  </a:cubicBezTo>
                  <a:lnTo>
                    <a:pt x="284" y="7067"/>
                  </a:lnTo>
                  <a:cubicBezTo>
                    <a:pt x="0" y="7588"/>
                    <a:pt x="142" y="8172"/>
                    <a:pt x="584" y="8409"/>
                  </a:cubicBezTo>
                  <a:lnTo>
                    <a:pt x="1042" y="8630"/>
                  </a:lnTo>
                  <a:cubicBezTo>
                    <a:pt x="1058" y="8566"/>
                    <a:pt x="1089" y="8519"/>
                    <a:pt x="1152" y="8488"/>
                  </a:cubicBezTo>
                  <a:lnTo>
                    <a:pt x="774" y="8282"/>
                  </a:lnTo>
                  <a:cubicBezTo>
                    <a:pt x="395" y="8046"/>
                    <a:pt x="253" y="7540"/>
                    <a:pt x="474" y="7162"/>
                  </a:cubicBezTo>
                  <a:lnTo>
                    <a:pt x="3820" y="721"/>
                  </a:lnTo>
                  <a:cubicBezTo>
                    <a:pt x="3997" y="403"/>
                    <a:pt x="4296" y="208"/>
                    <a:pt x="4581" y="208"/>
                  </a:cubicBezTo>
                  <a:cubicBezTo>
                    <a:pt x="4678" y="208"/>
                    <a:pt x="4774" y="231"/>
                    <a:pt x="4862" y="279"/>
                  </a:cubicBezTo>
                  <a:lnTo>
                    <a:pt x="5036" y="374"/>
                  </a:lnTo>
                  <a:cubicBezTo>
                    <a:pt x="5383" y="548"/>
                    <a:pt x="5493" y="1053"/>
                    <a:pt x="5272" y="1479"/>
                  </a:cubicBezTo>
                  <a:lnTo>
                    <a:pt x="3867" y="4162"/>
                  </a:lnTo>
                  <a:cubicBezTo>
                    <a:pt x="3852" y="4194"/>
                    <a:pt x="3836" y="4226"/>
                    <a:pt x="3852" y="4257"/>
                  </a:cubicBezTo>
                  <a:cubicBezTo>
                    <a:pt x="3852" y="4273"/>
                    <a:pt x="3867" y="4304"/>
                    <a:pt x="3899" y="4304"/>
                  </a:cubicBezTo>
                  <a:cubicBezTo>
                    <a:pt x="3916" y="4316"/>
                    <a:pt x="3933" y="4321"/>
                    <a:pt x="3949" y="4321"/>
                  </a:cubicBezTo>
                  <a:cubicBezTo>
                    <a:pt x="3978" y="4321"/>
                    <a:pt x="4005" y="4303"/>
                    <a:pt x="4025" y="4273"/>
                  </a:cubicBezTo>
                  <a:lnTo>
                    <a:pt x="5430" y="1558"/>
                  </a:lnTo>
                  <a:cubicBezTo>
                    <a:pt x="5714" y="1037"/>
                    <a:pt x="5572" y="421"/>
                    <a:pt x="5130" y="184"/>
                  </a:cubicBezTo>
                  <a:lnTo>
                    <a:pt x="4957" y="90"/>
                  </a:lnTo>
                  <a:cubicBezTo>
                    <a:pt x="4843" y="29"/>
                    <a:pt x="4720" y="0"/>
                    <a:pt x="45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8"/>
            <p:cNvSpPr/>
            <p:nvPr/>
          </p:nvSpPr>
          <p:spPr>
            <a:xfrm>
              <a:off x="5896600" y="1793500"/>
              <a:ext cx="146050" cy="218675"/>
            </a:xfrm>
            <a:custGeom>
              <a:avLst/>
              <a:gdLst/>
              <a:ahLst/>
              <a:cxnLst/>
              <a:rect l="l" t="t" r="r" b="b"/>
              <a:pathLst>
                <a:path w="5842" h="8747" extrusionOk="0">
                  <a:moveTo>
                    <a:pt x="4637" y="133"/>
                  </a:moveTo>
                  <a:cubicBezTo>
                    <a:pt x="4754" y="133"/>
                    <a:pt x="4868" y="159"/>
                    <a:pt x="4973" y="216"/>
                  </a:cubicBezTo>
                  <a:lnTo>
                    <a:pt x="5162" y="311"/>
                  </a:lnTo>
                  <a:cubicBezTo>
                    <a:pt x="5573" y="532"/>
                    <a:pt x="5699" y="1116"/>
                    <a:pt x="5431" y="1605"/>
                  </a:cubicBezTo>
                  <a:lnTo>
                    <a:pt x="4026" y="4320"/>
                  </a:lnTo>
                  <a:cubicBezTo>
                    <a:pt x="4018" y="4336"/>
                    <a:pt x="4002" y="4344"/>
                    <a:pt x="3986" y="4344"/>
                  </a:cubicBezTo>
                  <a:cubicBezTo>
                    <a:pt x="3971" y="4344"/>
                    <a:pt x="3955" y="4336"/>
                    <a:pt x="3947" y="4320"/>
                  </a:cubicBezTo>
                  <a:cubicBezTo>
                    <a:pt x="3947" y="4304"/>
                    <a:pt x="3947" y="4289"/>
                    <a:pt x="3947" y="4273"/>
                  </a:cubicBezTo>
                  <a:lnTo>
                    <a:pt x="5352" y="1573"/>
                  </a:lnTo>
                  <a:cubicBezTo>
                    <a:pt x="5589" y="1116"/>
                    <a:pt x="5478" y="595"/>
                    <a:pt x="5099" y="390"/>
                  </a:cubicBezTo>
                  <a:lnTo>
                    <a:pt x="4926" y="295"/>
                  </a:lnTo>
                  <a:cubicBezTo>
                    <a:pt x="4830" y="247"/>
                    <a:pt x="4728" y="225"/>
                    <a:pt x="4625" y="225"/>
                  </a:cubicBezTo>
                  <a:cubicBezTo>
                    <a:pt x="4317" y="225"/>
                    <a:pt x="3998" y="426"/>
                    <a:pt x="3821" y="768"/>
                  </a:cubicBezTo>
                  <a:lnTo>
                    <a:pt x="458" y="7193"/>
                  </a:lnTo>
                  <a:cubicBezTo>
                    <a:pt x="222" y="7619"/>
                    <a:pt x="364" y="8156"/>
                    <a:pt x="774" y="8408"/>
                  </a:cubicBezTo>
                  <a:lnTo>
                    <a:pt x="1090" y="8566"/>
                  </a:lnTo>
                  <a:cubicBezTo>
                    <a:pt x="1074" y="8582"/>
                    <a:pt x="1058" y="8598"/>
                    <a:pt x="1043" y="8629"/>
                  </a:cubicBezTo>
                  <a:lnTo>
                    <a:pt x="664" y="8440"/>
                  </a:lnTo>
                  <a:cubicBezTo>
                    <a:pt x="253" y="8219"/>
                    <a:pt x="127" y="7651"/>
                    <a:pt x="380" y="7161"/>
                  </a:cubicBezTo>
                  <a:lnTo>
                    <a:pt x="3758" y="721"/>
                  </a:lnTo>
                  <a:cubicBezTo>
                    <a:pt x="3945" y="357"/>
                    <a:pt x="4299" y="133"/>
                    <a:pt x="4637" y="133"/>
                  </a:cubicBezTo>
                  <a:close/>
                  <a:moveTo>
                    <a:pt x="4655" y="1"/>
                  </a:moveTo>
                  <a:cubicBezTo>
                    <a:pt x="4270" y="1"/>
                    <a:pt x="3871" y="246"/>
                    <a:pt x="3647" y="658"/>
                  </a:cubicBezTo>
                  <a:lnTo>
                    <a:pt x="285" y="7098"/>
                  </a:lnTo>
                  <a:cubicBezTo>
                    <a:pt x="1" y="7651"/>
                    <a:pt x="143" y="8282"/>
                    <a:pt x="616" y="8519"/>
                  </a:cubicBezTo>
                  <a:lnTo>
                    <a:pt x="1058" y="8740"/>
                  </a:lnTo>
                  <a:cubicBezTo>
                    <a:pt x="1067" y="8744"/>
                    <a:pt x="1075" y="8746"/>
                    <a:pt x="1083" y="8746"/>
                  </a:cubicBezTo>
                  <a:cubicBezTo>
                    <a:pt x="1106" y="8746"/>
                    <a:pt x="1126" y="8732"/>
                    <a:pt x="1137" y="8708"/>
                  </a:cubicBezTo>
                  <a:cubicBezTo>
                    <a:pt x="1153" y="8661"/>
                    <a:pt x="1169" y="8629"/>
                    <a:pt x="1216" y="8598"/>
                  </a:cubicBezTo>
                  <a:cubicBezTo>
                    <a:pt x="1232" y="8582"/>
                    <a:pt x="1248" y="8566"/>
                    <a:pt x="1248" y="8551"/>
                  </a:cubicBezTo>
                  <a:cubicBezTo>
                    <a:pt x="1248" y="8519"/>
                    <a:pt x="1232" y="8503"/>
                    <a:pt x="1216" y="8503"/>
                  </a:cubicBezTo>
                  <a:lnTo>
                    <a:pt x="837" y="8282"/>
                  </a:lnTo>
                  <a:cubicBezTo>
                    <a:pt x="474" y="8061"/>
                    <a:pt x="364" y="7603"/>
                    <a:pt x="569" y="7240"/>
                  </a:cubicBezTo>
                  <a:lnTo>
                    <a:pt x="3931" y="800"/>
                  </a:lnTo>
                  <a:cubicBezTo>
                    <a:pt x="4085" y="503"/>
                    <a:pt x="4365" y="332"/>
                    <a:pt x="4634" y="332"/>
                  </a:cubicBezTo>
                  <a:cubicBezTo>
                    <a:pt x="4724" y="332"/>
                    <a:pt x="4812" y="350"/>
                    <a:pt x="4894" y="390"/>
                  </a:cubicBezTo>
                  <a:lnTo>
                    <a:pt x="5068" y="484"/>
                  </a:lnTo>
                  <a:cubicBezTo>
                    <a:pt x="5383" y="658"/>
                    <a:pt x="5462" y="1116"/>
                    <a:pt x="5257" y="1510"/>
                  </a:cubicBezTo>
                  <a:lnTo>
                    <a:pt x="3852" y="4194"/>
                  </a:lnTo>
                  <a:cubicBezTo>
                    <a:pt x="3837" y="4241"/>
                    <a:pt x="3821" y="4289"/>
                    <a:pt x="3837" y="4336"/>
                  </a:cubicBezTo>
                  <a:cubicBezTo>
                    <a:pt x="3862" y="4403"/>
                    <a:pt x="3927" y="4439"/>
                    <a:pt x="3992" y="4439"/>
                  </a:cubicBezTo>
                  <a:cubicBezTo>
                    <a:pt x="4049" y="4439"/>
                    <a:pt x="4107" y="4411"/>
                    <a:pt x="4136" y="4352"/>
                  </a:cubicBezTo>
                  <a:lnTo>
                    <a:pt x="5541" y="1652"/>
                  </a:lnTo>
                  <a:cubicBezTo>
                    <a:pt x="5841" y="1100"/>
                    <a:pt x="5683" y="437"/>
                    <a:pt x="5210" y="184"/>
                  </a:cubicBezTo>
                  <a:lnTo>
                    <a:pt x="5036" y="90"/>
                  </a:lnTo>
                  <a:cubicBezTo>
                    <a:pt x="4916" y="29"/>
                    <a:pt x="4786" y="1"/>
                    <a:pt x="46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8"/>
            <p:cNvSpPr/>
            <p:nvPr/>
          </p:nvSpPr>
          <p:spPr>
            <a:xfrm>
              <a:off x="5913175" y="1747925"/>
              <a:ext cx="162225" cy="266725"/>
            </a:xfrm>
            <a:custGeom>
              <a:avLst/>
              <a:gdLst/>
              <a:ahLst/>
              <a:cxnLst/>
              <a:rect l="l" t="t" r="r" b="b"/>
              <a:pathLst>
                <a:path w="6489" h="10669" extrusionOk="0">
                  <a:moveTo>
                    <a:pt x="4503" y="1"/>
                  </a:moveTo>
                  <a:cubicBezTo>
                    <a:pt x="4031" y="1"/>
                    <a:pt x="3591" y="236"/>
                    <a:pt x="3379" y="650"/>
                  </a:cubicBezTo>
                  <a:lnTo>
                    <a:pt x="869" y="5433"/>
                  </a:lnTo>
                  <a:cubicBezTo>
                    <a:pt x="853" y="5480"/>
                    <a:pt x="869" y="5527"/>
                    <a:pt x="916" y="5559"/>
                  </a:cubicBezTo>
                  <a:cubicBezTo>
                    <a:pt x="929" y="5563"/>
                    <a:pt x="942" y="5565"/>
                    <a:pt x="954" y="5565"/>
                  </a:cubicBezTo>
                  <a:cubicBezTo>
                    <a:pt x="987" y="5565"/>
                    <a:pt x="1015" y="5551"/>
                    <a:pt x="1027" y="5527"/>
                  </a:cubicBezTo>
                  <a:lnTo>
                    <a:pt x="3537" y="729"/>
                  </a:lnTo>
                  <a:cubicBezTo>
                    <a:pt x="3727" y="380"/>
                    <a:pt x="4107" y="180"/>
                    <a:pt x="4513" y="180"/>
                  </a:cubicBezTo>
                  <a:cubicBezTo>
                    <a:pt x="4714" y="180"/>
                    <a:pt x="4922" y="229"/>
                    <a:pt x="5115" y="334"/>
                  </a:cubicBezTo>
                  <a:lnTo>
                    <a:pt x="5415" y="492"/>
                  </a:lnTo>
                  <a:cubicBezTo>
                    <a:pt x="5999" y="792"/>
                    <a:pt x="6267" y="1486"/>
                    <a:pt x="5983" y="2007"/>
                  </a:cubicBezTo>
                  <a:lnTo>
                    <a:pt x="1769" y="10074"/>
                  </a:lnTo>
                  <a:cubicBezTo>
                    <a:pt x="1622" y="10348"/>
                    <a:pt x="1380" y="10490"/>
                    <a:pt x="1070" y="10490"/>
                  </a:cubicBezTo>
                  <a:cubicBezTo>
                    <a:pt x="846" y="10490"/>
                    <a:pt x="586" y="10416"/>
                    <a:pt x="301" y="10263"/>
                  </a:cubicBezTo>
                  <a:lnTo>
                    <a:pt x="80" y="10153"/>
                  </a:lnTo>
                  <a:lnTo>
                    <a:pt x="64" y="10153"/>
                  </a:lnTo>
                  <a:cubicBezTo>
                    <a:pt x="48" y="10153"/>
                    <a:pt x="48" y="10168"/>
                    <a:pt x="32" y="10168"/>
                  </a:cubicBezTo>
                  <a:cubicBezTo>
                    <a:pt x="32" y="10216"/>
                    <a:pt x="16" y="10247"/>
                    <a:pt x="1" y="10263"/>
                  </a:cubicBezTo>
                  <a:cubicBezTo>
                    <a:pt x="1" y="10279"/>
                    <a:pt x="1" y="10295"/>
                    <a:pt x="1" y="10295"/>
                  </a:cubicBezTo>
                  <a:cubicBezTo>
                    <a:pt x="1" y="10310"/>
                    <a:pt x="1" y="10310"/>
                    <a:pt x="16" y="10310"/>
                  </a:cubicBezTo>
                  <a:lnTo>
                    <a:pt x="222" y="10421"/>
                  </a:lnTo>
                  <a:cubicBezTo>
                    <a:pt x="536" y="10588"/>
                    <a:pt x="832" y="10668"/>
                    <a:pt x="1092" y="10668"/>
                  </a:cubicBezTo>
                  <a:cubicBezTo>
                    <a:pt x="1472" y="10668"/>
                    <a:pt x="1774" y="10496"/>
                    <a:pt x="1942" y="10168"/>
                  </a:cubicBezTo>
                  <a:lnTo>
                    <a:pt x="6157" y="2102"/>
                  </a:lnTo>
                  <a:cubicBezTo>
                    <a:pt x="6488" y="1486"/>
                    <a:pt x="6189" y="697"/>
                    <a:pt x="5494" y="334"/>
                  </a:cubicBezTo>
                  <a:lnTo>
                    <a:pt x="5194" y="176"/>
                  </a:lnTo>
                  <a:cubicBezTo>
                    <a:pt x="4971" y="57"/>
                    <a:pt x="4733" y="1"/>
                    <a:pt x="45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8"/>
            <p:cNvSpPr/>
            <p:nvPr/>
          </p:nvSpPr>
          <p:spPr>
            <a:xfrm>
              <a:off x="5911600" y="1746775"/>
              <a:ext cx="165375" cy="269400"/>
            </a:xfrm>
            <a:custGeom>
              <a:avLst/>
              <a:gdLst/>
              <a:ahLst/>
              <a:cxnLst/>
              <a:rect l="l" t="t" r="r" b="b"/>
              <a:pathLst>
                <a:path w="6615" h="10776" extrusionOk="0">
                  <a:moveTo>
                    <a:pt x="4563" y="116"/>
                  </a:moveTo>
                  <a:cubicBezTo>
                    <a:pt x="4788" y="116"/>
                    <a:pt x="5021" y="170"/>
                    <a:pt x="5241" y="285"/>
                  </a:cubicBezTo>
                  <a:lnTo>
                    <a:pt x="5525" y="443"/>
                  </a:lnTo>
                  <a:cubicBezTo>
                    <a:pt x="6188" y="791"/>
                    <a:pt x="6473" y="1532"/>
                    <a:pt x="6157" y="2132"/>
                  </a:cubicBezTo>
                  <a:lnTo>
                    <a:pt x="1942" y="10183"/>
                  </a:lnTo>
                  <a:cubicBezTo>
                    <a:pt x="1784" y="10499"/>
                    <a:pt x="1500" y="10661"/>
                    <a:pt x="1142" y="10661"/>
                  </a:cubicBezTo>
                  <a:cubicBezTo>
                    <a:pt x="892" y="10661"/>
                    <a:pt x="606" y="10582"/>
                    <a:pt x="300" y="10420"/>
                  </a:cubicBezTo>
                  <a:lnTo>
                    <a:pt x="127" y="10325"/>
                  </a:lnTo>
                  <a:cubicBezTo>
                    <a:pt x="127" y="10309"/>
                    <a:pt x="143" y="10293"/>
                    <a:pt x="143" y="10277"/>
                  </a:cubicBezTo>
                  <a:lnTo>
                    <a:pt x="332" y="10372"/>
                  </a:lnTo>
                  <a:cubicBezTo>
                    <a:pt x="624" y="10528"/>
                    <a:pt x="895" y="10604"/>
                    <a:pt x="1130" y="10604"/>
                  </a:cubicBezTo>
                  <a:cubicBezTo>
                    <a:pt x="1467" y="10604"/>
                    <a:pt x="1730" y="10449"/>
                    <a:pt x="1879" y="10151"/>
                  </a:cubicBezTo>
                  <a:lnTo>
                    <a:pt x="6094" y="2101"/>
                  </a:lnTo>
                  <a:cubicBezTo>
                    <a:pt x="6394" y="1532"/>
                    <a:pt x="6125" y="822"/>
                    <a:pt x="5510" y="491"/>
                  </a:cubicBezTo>
                  <a:lnTo>
                    <a:pt x="5225" y="333"/>
                  </a:lnTo>
                  <a:cubicBezTo>
                    <a:pt x="5019" y="229"/>
                    <a:pt x="4800" y="180"/>
                    <a:pt x="4589" y="180"/>
                  </a:cubicBezTo>
                  <a:cubicBezTo>
                    <a:pt x="4155" y="180"/>
                    <a:pt x="3754" y="387"/>
                    <a:pt x="3552" y="759"/>
                  </a:cubicBezTo>
                  <a:lnTo>
                    <a:pt x="1058" y="5558"/>
                  </a:lnTo>
                  <a:lnTo>
                    <a:pt x="1011" y="5558"/>
                  </a:lnTo>
                  <a:cubicBezTo>
                    <a:pt x="995" y="5558"/>
                    <a:pt x="979" y="5526"/>
                    <a:pt x="979" y="5510"/>
                  </a:cubicBezTo>
                  <a:lnTo>
                    <a:pt x="3489" y="727"/>
                  </a:lnTo>
                  <a:cubicBezTo>
                    <a:pt x="3690" y="337"/>
                    <a:pt x="4109" y="116"/>
                    <a:pt x="4563" y="116"/>
                  </a:cubicBezTo>
                  <a:close/>
                  <a:moveTo>
                    <a:pt x="4570" y="0"/>
                  </a:moveTo>
                  <a:cubicBezTo>
                    <a:pt x="4077" y="0"/>
                    <a:pt x="3618" y="239"/>
                    <a:pt x="3394" y="664"/>
                  </a:cubicBezTo>
                  <a:lnTo>
                    <a:pt x="885" y="5463"/>
                  </a:lnTo>
                  <a:cubicBezTo>
                    <a:pt x="853" y="5542"/>
                    <a:pt x="885" y="5621"/>
                    <a:pt x="948" y="5668"/>
                  </a:cubicBezTo>
                  <a:cubicBezTo>
                    <a:pt x="974" y="5679"/>
                    <a:pt x="1000" y="5684"/>
                    <a:pt x="1025" y="5684"/>
                  </a:cubicBezTo>
                  <a:cubicBezTo>
                    <a:pt x="1076" y="5684"/>
                    <a:pt x="1121" y="5663"/>
                    <a:pt x="1153" y="5621"/>
                  </a:cubicBezTo>
                  <a:lnTo>
                    <a:pt x="3647" y="806"/>
                  </a:lnTo>
                  <a:cubicBezTo>
                    <a:pt x="3825" y="481"/>
                    <a:pt x="4185" y="295"/>
                    <a:pt x="4568" y="295"/>
                  </a:cubicBezTo>
                  <a:cubicBezTo>
                    <a:pt x="4762" y="295"/>
                    <a:pt x="4961" y="343"/>
                    <a:pt x="5147" y="443"/>
                  </a:cubicBezTo>
                  <a:lnTo>
                    <a:pt x="5446" y="585"/>
                  </a:lnTo>
                  <a:cubicBezTo>
                    <a:pt x="6015" y="885"/>
                    <a:pt x="6252" y="1532"/>
                    <a:pt x="5999" y="2038"/>
                  </a:cubicBezTo>
                  <a:lnTo>
                    <a:pt x="1768" y="10104"/>
                  </a:lnTo>
                  <a:cubicBezTo>
                    <a:pt x="1652" y="10354"/>
                    <a:pt x="1435" y="10478"/>
                    <a:pt x="1150" y="10478"/>
                  </a:cubicBezTo>
                  <a:cubicBezTo>
                    <a:pt x="933" y="10478"/>
                    <a:pt x="676" y="10405"/>
                    <a:pt x="395" y="10262"/>
                  </a:cubicBezTo>
                  <a:lnTo>
                    <a:pt x="174" y="10151"/>
                  </a:lnTo>
                  <a:cubicBezTo>
                    <a:pt x="161" y="10143"/>
                    <a:pt x="148" y="10139"/>
                    <a:pt x="134" y="10139"/>
                  </a:cubicBezTo>
                  <a:cubicBezTo>
                    <a:pt x="96" y="10139"/>
                    <a:pt x="59" y="10168"/>
                    <a:pt x="48" y="10214"/>
                  </a:cubicBezTo>
                  <a:cubicBezTo>
                    <a:pt x="48" y="10230"/>
                    <a:pt x="32" y="10262"/>
                    <a:pt x="16" y="10277"/>
                  </a:cubicBezTo>
                  <a:cubicBezTo>
                    <a:pt x="1" y="10309"/>
                    <a:pt x="1" y="10325"/>
                    <a:pt x="1" y="10356"/>
                  </a:cubicBezTo>
                  <a:cubicBezTo>
                    <a:pt x="16" y="10388"/>
                    <a:pt x="32" y="10404"/>
                    <a:pt x="48" y="10420"/>
                  </a:cubicBezTo>
                  <a:lnTo>
                    <a:pt x="253" y="10530"/>
                  </a:lnTo>
                  <a:cubicBezTo>
                    <a:pt x="576" y="10695"/>
                    <a:pt x="881" y="10776"/>
                    <a:pt x="1150" y="10776"/>
                  </a:cubicBezTo>
                  <a:cubicBezTo>
                    <a:pt x="1552" y="10776"/>
                    <a:pt x="1873" y="10596"/>
                    <a:pt x="2053" y="10246"/>
                  </a:cubicBezTo>
                  <a:lnTo>
                    <a:pt x="6267" y="2180"/>
                  </a:lnTo>
                  <a:cubicBezTo>
                    <a:pt x="6615" y="1532"/>
                    <a:pt x="6299" y="712"/>
                    <a:pt x="5589" y="333"/>
                  </a:cubicBezTo>
                  <a:lnTo>
                    <a:pt x="5289" y="175"/>
                  </a:lnTo>
                  <a:cubicBezTo>
                    <a:pt x="5057" y="56"/>
                    <a:pt x="4809" y="0"/>
                    <a:pt x="4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8" name="Google Shape;1068;p48"/>
          <p:cNvGrpSpPr/>
          <p:nvPr/>
        </p:nvGrpSpPr>
        <p:grpSpPr>
          <a:xfrm>
            <a:off x="294198" y="330853"/>
            <a:ext cx="490612" cy="415445"/>
            <a:chOff x="5278225" y="2418025"/>
            <a:chExt cx="230075" cy="194825"/>
          </a:xfrm>
        </p:grpSpPr>
        <p:sp>
          <p:nvSpPr>
            <p:cNvPr id="1069" name="Google Shape;1069;p48"/>
            <p:cNvSpPr/>
            <p:nvPr/>
          </p:nvSpPr>
          <p:spPr>
            <a:xfrm>
              <a:off x="5280975" y="2455175"/>
              <a:ext cx="183925" cy="139700"/>
            </a:xfrm>
            <a:custGeom>
              <a:avLst/>
              <a:gdLst/>
              <a:ahLst/>
              <a:cxnLst/>
              <a:rect l="l" t="t" r="r" b="b"/>
              <a:pathLst>
                <a:path w="7357" h="5588" extrusionOk="0">
                  <a:moveTo>
                    <a:pt x="6397" y="1"/>
                  </a:moveTo>
                  <a:cubicBezTo>
                    <a:pt x="6191" y="1"/>
                    <a:pt x="5971" y="73"/>
                    <a:pt x="5778" y="221"/>
                  </a:cubicBezTo>
                  <a:lnTo>
                    <a:pt x="522" y="4230"/>
                  </a:lnTo>
                  <a:cubicBezTo>
                    <a:pt x="111" y="4530"/>
                    <a:pt x="1" y="5067"/>
                    <a:pt x="253" y="5414"/>
                  </a:cubicBezTo>
                  <a:lnTo>
                    <a:pt x="364" y="5556"/>
                  </a:lnTo>
                  <a:cubicBezTo>
                    <a:pt x="380" y="5572"/>
                    <a:pt x="395" y="5572"/>
                    <a:pt x="395" y="5588"/>
                  </a:cubicBezTo>
                  <a:cubicBezTo>
                    <a:pt x="411" y="5556"/>
                    <a:pt x="458" y="5572"/>
                    <a:pt x="474" y="5556"/>
                  </a:cubicBezTo>
                  <a:cubicBezTo>
                    <a:pt x="474" y="5541"/>
                    <a:pt x="458" y="5509"/>
                    <a:pt x="458" y="5493"/>
                  </a:cubicBezTo>
                  <a:lnTo>
                    <a:pt x="348" y="5351"/>
                  </a:lnTo>
                  <a:cubicBezTo>
                    <a:pt x="127" y="5004"/>
                    <a:pt x="222" y="4530"/>
                    <a:pt x="569" y="4278"/>
                  </a:cubicBezTo>
                  <a:lnTo>
                    <a:pt x="5825" y="284"/>
                  </a:lnTo>
                  <a:cubicBezTo>
                    <a:pt x="5997" y="149"/>
                    <a:pt x="6198" y="82"/>
                    <a:pt x="6386" y="82"/>
                  </a:cubicBezTo>
                  <a:cubicBezTo>
                    <a:pt x="6595" y="82"/>
                    <a:pt x="6790" y="165"/>
                    <a:pt x="6915" y="331"/>
                  </a:cubicBezTo>
                  <a:lnTo>
                    <a:pt x="7025" y="473"/>
                  </a:lnTo>
                  <a:cubicBezTo>
                    <a:pt x="7262" y="789"/>
                    <a:pt x="7151" y="1263"/>
                    <a:pt x="6773" y="1547"/>
                  </a:cubicBezTo>
                  <a:lnTo>
                    <a:pt x="4578" y="3220"/>
                  </a:lnTo>
                  <a:cubicBezTo>
                    <a:pt x="4553" y="3246"/>
                    <a:pt x="4569" y="3292"/>
                    <a:pt x="4601" y="3292"/>
                  </a:cubicBezTo>
                  <a:cubicBezTo>
                    <a:pt x="4608" y="3292"/>
                    <a:pt x="4617" y="3289"/>
                    <a:pt x="4626" y="3283"/>
                  </a:cubicBezTo>
                  <a:lnTo>
                    <a:pt x="6820" y="1594"/>
                  </a:lnTo>
                  <a:cubicBezTo>
                    <a:pt x="7230" y="1278"/>
                    <a:pt x="7357" y="758"/>
                    <a:pt x="7088" y="410"/>
                  </a:cubicBezTo>
                  <a:lnTo>
                    <a:pt x="6978" y="268"/>
                  </a:lnTo>
                  <a:cubicBezTo>
                    <a:pt x="6844" y="92"/>
                    <a:pt x="6630" y="1"/>
                    <a:pt x="63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8"/>
            <p:cNvSpPr/>
            <p:nvPr/>
          </p:nvSpPr>
          <p:spPr>
            <a:xfrm>
              <a:off x="5279000" y="2453750"/>
              <a:ext cx="187475" cy="142325"/>
            </a:xfrm>
            <a:custGeom>
              <a:avLst/>
              <a:gdLst/>
              <a:ahLst/>
              <a:cxnLst/>
              <a:rect l="l" t="t" r="r" b="b"/>
              <a:pathLst>
                <a:path w="7499" h="5693" extrusionOk="0">
                  <a:moveTo>
                    <a:pt x="285" y="5235"/>
                  </a:moveTo>
                  <a:cubicBezTo>
                    <a:pt x="301" y="5298"/>
                    <a:pt x="332" y="5361"/>
                    <a:pt x="364" y="5408"/>
                  </a:cubicBezTo>
                  <a:cubicBezTo>
                    <a:pt x="316" y="5361"/>
                    <a:pt x="301" y="5298"/>
                    <a:pt x="285" y="5235"/>
                  </a:cubicBezTo>
                  <a:close/>
                  <a:moveTo>
                    <a:pt x="6468" y="0"/>
                  </a:moveTo>
                  <a:cubicBezTo>
                    <a:pt x="6249" y="0"/>
                    <a:pt x="6016" y="76"/>
                    <a:pt x="5810" y="231"/>
                  </a:cubicBezTo>
                  <a:lnTo>
                    <a:pt x="569" y="4224"/>
                  </a:lnTo>
                  <a:cubicBezTo>
                    <a:pt x="127" y="4556"/>
                    <a:pt x="1" y="5124"/>
                    <a:pt x="285" y="5487"/>
                  </a:cubicBezTo>
                  <a:lnTo>
                    <a:pt x="395" y="5629"/>
                  </a:lnTo>
                  <a:cubicBezTo>
                    <a:pt x="395" y="5645"/>
                    <a:pt x="411" y="5661"/>
                    <a:pt x="427" y="5661"/>
                  </a:cubicBezTo>
                  <a:cubicBezTo>
                    <a:pt x="427" y="5676"/>
                    <a:pt x="443" y="5676"/>
                    <a:pt x="459" y="5692"/>
                  </a:cubicBezTo>
                  <a:cubicBezTo>
                    <a:pt x="474" y="5692"/>
                    <a:pt x="490" y="5676"/>
                    <a:pt x="506" y="5676"/>
                  </a:cubicBezTo>
                  <a:lnTo>
                    <a:pt x="522" y="5676"/>
                  </a:lnTo>
                  <a:cubicBezTo>
                    <a:pt x="537" y="5676"/>
                    <a:pt x="553" y="5661"/>
                    <a:pt x="569" y="5661"/>
                  </a:cubicBezTo>
                  <a:cubicBezTo>
                    <a:pt x="569" y="5661"/>
                    <a:pt x="585" y="5661"/>
                    <a:pt x="585" y="5645"/>
                  </a:cubicBezTo>
                  <a:cubicBezTo>
                    <a:pt x="616" y="5629"/>
                    <a:pt x="616" y="5598"/>
                    <a:pt x="585" y="5582"/>
                  </a:cubicBezTo>
                  <a:cubicBezTo>
                    <a:pt x="585" y="5566"/>
                    <a:pt x="585" y="5566"/>
                    <a:pt x="585" y="5566"/>
                  </a:cubicBezTo>
                  <a:cubicBezTo>
                    <a:pt x="585" y="5550"/>
                    <a:pt x="569" y="5534"/>
                    <a:pt x="569" y="5519"/>
                  </a:cubicBezTo>
                  <a:lnTo>
                    <a:pt x="459" y="5377"/>
                  </a:lnTo>
                  <a:cubicBezTo>
                    <a:pt x="253" y="5045"/>
                    <a:pt x="348" y="4603"/>
                    <a:pt x="679" y="4382"/>
                  </a:cubicBezTo>
                  <a:lnTo>
                    <a:pt x="5936" y="388"/>
                  </a:lnTo>
                  <a:cubicBezTo>
                    <a:pt x="6102" y="260"/>
                    <a:pt x="6290" y="197"/>
                    <a:pt x="6465" y="197"/>
                  </a:cubicBezTo>
                  <a:cubicBezTo>
                    <a:pt x="6656" y="197"/>
                    <a:pt x="6831" y="272"/>
                    <a:pt x="6946" y="420"/>
                  </a:cubicBezTo>
                  <a:lnTo>
                    <a:pt x="7057" y="562"/>
                  </a:lnTo>
                  <a:cubicBezTo>
                    <a:pt x="7278" y="846"/>
                    <a:pt x="7167" y="1288"/>
                    <a:pt x="6820" y="1556"/>
                  </a:cubicBezTo>
                  <a:lnTo>
                    <a:pt x="4626" y="3230"/>
                  </a:lnTo>
                  <a:cubicBezTo>
                    <a:pt x="4610" y="3246"/>
                    <a:pt x="4594" y="3261"/>
                    <a:pt x="4594" y="3293"/>
                  </a:cubicBezTo>
                  <a:cubicBezTo>
                    <a:pt x="4578" y="3324"/>
                    <a:pt x="4594" y="3340"/>
                    <a:pt x="4610" y="3372"/>
                  </a:cubicBezTo>
                  <a:cubicBezTo>
                    <a:pt x="4620" y="3391"/>
                    <a:pt x="4648" y="3405"/>
                    <a:pt x="4679" y="3405"/>
                  </a:cubicBezTo>
                  <a:cubicBezTo>
                    <a:pt x="4698" y="3405"/>
                    <a:pt x="4718" y="3400"/>
                    <a:pt x="4736" y="3388"/>
                  </a:cubicBezTo>
                  <a:lnTo>
                    <a:pt x="6930" y="1699"/>
                  </a:lnTo>
                  <a:cubicBezTo>
                    <a:pt x="7372" y="1367"/>
                    <a:pt x="7499" y="815"/>
                    <a:pt x="7215" y="436"/>
                  </a:cubicBezTo>
                  <a:lnTo>
                    <a:pt x="7104" y="294"/>
                  </a:lnTo>
                  <a:cubicBezTo>
                    <a:pt x="6952" y="100"/>
                    <a:pt x="6720" y="0"/>
                    <a:pt x="6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8"/>
            <p:cNvSpPr/>
            <p:nvPr/>
          </p:nvSpPr>
          <p:spPr>
            <a:xfrm>
              <a:off x="5279400" y="2453900"/>
              <a:ext cx="186675" cy="145325"/>
            </a:xfrm>
            <a:custGeom>
              <a:avLst/>
              <a:gdLst/>
              <a:ahLst/>
              <a:cxnLst/>
              <a:rect l="l" t="t" r="r" b="b"/>
              <a:pathLst>
                <a:path w="7467" h="5813" extrusionOk="0">
                  <a:moveTo>
                    <a:pt x="6451" y="1"/>
                  </a:moveTo>
                  <a:cubicBezTo>
                    <a:pt x="6230" y="1"/>
                    <a:pt x="5994" y="76"/>
                    <a:pt x="5794" y="225"/>
                  </a:cubicBezTo>
                  <a:lnTo>
                    <a:pt x="537" y="4234"/>
                  </a:lnTo>
                  <a:cubicBezTo>
                    <a:pt x="111" y="4565"/>
                    <a:pt x="1" y="5102"/>
                    <a:pt x="269" y="5465"/>
                  </a:cubicBezTo>
                  <a:lnTo>
                    <a:pt x="553" y="5813"/>
                  </a:lnTo>
                  <a:cubicBezTo>
                    <a:pt x="585" y="5765"/>
                    <a:pt x="632" y="5749"/>
                    <a:pt x="695" y="5734"/>
                  </a:cubicBezTo>
                  <a:lnTo>
                    <a:pt x="458" y="5418"/>
                  </a:lnTo>
                  <a:cubicBezTo>
                    <a:pt x="237" y="5071"/>
                    <a:pt x="332" y="4613"/>
                    <a:pt x="663" y="4376"/>
                  </a:cubicBezTo>
                  <a:lnTo>
                    <a:pt x="5920" y="382"/>
                  </a:lnTo>
                  <a:cubicBezTo>
                    <a:pt x="6086" y="254"/>
                    <a:pt x="6274" y="191"/>
                    <a:pt x="6449" y="191"/>
                  </a:cubicBezTo>
                  <a:cubicBezTo>
                    <a:pt x="6640" y="191"/>
                    <a:pt x="6815" y="266"/>
                    <a:pt x="6930" y="414"/>
                  </a:cubicBezTo>
                  <a:lnTo>
                    <a:pt x="7041" y="556"/>
                  </a:lnTo>
                  <a:cubicBezTo>
                    <a:pt x="7262" y="840"/>
                    <a:pt x="7151" y="1282"/>
                    <a:pt x="6804" y="1550"/>
                  </a:cubicBezTo>
                  <a:lnTo>
                    <a:pt x="4610" y="3224"/>
                  </a:lnTo>
                  <a:cubicBezTo>
                    <a:pt x="4594" y="3240"/>
                    <a:pt x="4578" y="3255"/>
                    <a:pt x="4562" y="3287"/>
                  </a:cubicBezTo>
                  <a:cubicBezTo>
                    <a:pt x="4562" y="3318"/>
                    <a:pt x="4578" y="3334"/>
                    <a:pt x="4594" y="3366"/>
                  </a:cubicBezTo>
                  <a:cubicBezTo>
                    <a:pt x="4602" y="3382"/>
                    <a:pt x="4618" y="3389"/>
                    <a:pt x="4637" y="3389"/>
                  </a:cubicBezTo>
                  <a:cubicBezTo>
                    <a:pt x="4657" y="3389"/>
                    <a:pt x="4681" y="3382"/>
                    <a:pt x="4705" y="3366"/>
                  </a:cubicBezTo>
                  <a:lnTo>
                    <a:pt x="6899" y="1693"/>
                  </a:lnTo>
                  <a:cubicBezTo>
                    <a:pt x="7341" y="1361"/>
                    <a:pt x="7467" y="793"/>
                    <a:pt x="7183" y="446"/>
                  </a:cubicBezTo>
                  <a:lnTo>
                    <a:pt x="7072" y="288"/>
                  </a:lnTo>
                  <a:cubicBezTo>
                    <a:pt x="6930" y="96"/>
                    <a:pt x="6700" y="1"/>
                    <a:pt x="64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8"/>
            <p:cNvSpPr/>
            <p:nvPr/>
          </p:nvSpPr>
          <p:spPr>
            <a:xfrm>
              <a:off x="5278225" y="2452675"/>
              <a:ext cx="189450" cy="148125"/>
            </a:xfrm>
            <a:custGeom>
              <a:avLst/>
              <a:gdLst/>
              <a:ahLst/>
              <a:cxnLst/>
              <a:rect l="l" t="t" r="r" b="b"/>
              <a:pathLst>
                <a:path w="7578" h="5925" extrusionOk="0">
                  <a:moveTo>
                    <a:pt x="6493" y="101"/>
                  </a:moveTo>
                  <a:cubicBezTo>
                    <a:pt x="6728" y="101"/>
                    <a:pt x="6945" y="192"/>
                    <a:pt x="7088" y="368"/>
                  </a:cubicBezTo>
                  <a:lnTo>
                    <a:pt x="7198" y="526"/>
                  </a:lnTo>
                  <a:cubicBezTo>
                    <a:pt x="7451" y="858"/>
                    <a:pt x="7325" y="1394"/>
                    <a:pt x="6914" y="1710"/>
                  </a:cubicBezTo>
                  <a:lnTo>
                    <a:pt x="4720" y="3383"/>
                  </a:lnTo>
                  <a:cubicBezTo>
                    <a:pt x="4711" y="3387"/>
                    <a:pt x="4703" y="3389"/>
                    <a:pt x="4695" y="3389"/>
                  </a:cubicBezTo>
                  <a:cubicBezTo>
                    <a:pt x="4674" y="3389"/>
                    <a:pt x="4657" y="3375"/>
                    <a:pt x="4657" y="3352"/>
                  </a:cubicBezTo>
                  <a:cubicBezTo>
                    <a:pt x="4657" y="3336"/>
                    <a:pt x="4673" y="3336"/>
                    <a:pt x="4688" y="3320"/>
                  </a:cubicBezTo>
                  <a:lnTo>
                    <a:pt x="6883" y="1647"/>
                  </a:lnTo>
                  <a:cubicBezTo>
                    <a:pt x="7246" y="1363"/>
                    <a:pt x="7356" y="889"/>
                    <a:pt x="7119" y="573"/>
                  </a:cubicBezTo>
                  <a:lnTo>
                    <a:pt x="7009" y="431"/>
                  </a:lnTo>
                  <a:cubicBezTo>
                    <a:pt x="6884" y="265"/>
                    <a:pt x="6690" y="182"/>
                    <a:pt x="6480" y="182"/>
                  </a:cubicBezTo>
                  <a:cubicBezTo>
                    <a:pt x="6292" y="182"/>
                    <a:pt x="6092" y="249"/>
                    <a:pt x="5920" y="384"/>
                  </a:cubicBezTo>
                  <a:lnTo>
                    <a:pt x="663" y="4393"/>
                  </a:lnTo>
                  <a:cubicBezTo>
                    <a:pt x="316" y="4646"/>
                    <a:pt x="221" y="5135"/>
                    <a:pt x="474" y="5498"/>
                  </a:cubicBezTo>
                  <a:lnTo>
                    <a:pt x="663" y="5767"/>
                  </a:lnTo>
                  <a:cubicBezTo>
                    <a:pt x="647" y="5767"/>
                    <a:pt x="632" y="5783"/>
                    <a:pt x="616" y="5783"/>
                  </a:cubicBezTo>
                  <a:lnTo>
                    <a:pt x="363" y="5483"/>
                  </a:lnTo>
                  <a:cubicBezTo>
                    <a:pt x="111" y="5135"/>
                    <a:pt x="221" y="4630"/>
                    <a:pt x="616" y="4330"/>
                  </a:cubicBezTo>
                  <a:lnTo>
                    <a:pt x="5872" y="321"/>
                  </a:lnTo>
                  <a:cubicBezTo>
                    <a:pt x="6065" y="173"/>
                    <a:pt x="6286" y="101"/>
                    <a:pt x="6493" y="101"/>
                  </a:cubicBezTo>
                  <a:close/>
                  <a:moveTo>
                    <a:pt x="6509" y="0"/>
                  </a:moveTo>
                  <a:cubicBezTo>
                    <a:pt x="6276" y="0"/>
                    <a:pt x="6032" y="80"/>
                    <a:pt x="5825" y="242"/>
                  </a:cubicBezTo>
                  <a:lnTo>
                    <a:pt x="568" y="4236"/>
                  </a:lnTo>
                  <a:cubicBezTo>
                    <a:pt x="111" y="4583"/>
                    <a:pt x="0" y="5151"/>
                    <a:pt x="284" y="5546"/>
                  </a:cubicBezTo>
                  <a:lnTo>
                    <a:pt x="568" y="5893"/>
                  </a:lnTo>
                  <a:cubicBezTo>
                    <a:pt x="584" y="5909"/>
                    <a:pt x="584" y="5909"/>
                    <a:pt x="616" y="5925"/>
                  </a:cubicBezTo>
                  <a:cubicBezTo>
                    <a:pt x="632" y="5909"/>
                    <a:pt x="632" y="5909"/>
                    <a:pt x="647" y="5893"/>
                  </a:cubicBezTo>
                  <a:cubicBezTo>
                    <a:pt x="679" y="5862"/>
                    <a:pt x="695" y="5862"/>
                    <a:pt x="758" y="5846"/>
                  </a:cubicBezTo>
                  <a:cubicBezTo>
                    <a:pt x="774" y="5830"/>
                    <a:pt x="789" y="5814"/>
                    <a:pt x="805" y="5798"/>
                  </a:cubicBezTo>
                  <a:cubicBezTo>
                    <a:pt x="805" y="5783"/>
                    <a:pt x="805" y="5767"/>
                    <a:pt x="805" y="5751"/>
                  </a:cubicBezTo>
                  <a:lnTo>
                    <a:pt x="568" y="5435"/>
                  </a:lnTo>
                  <a:cubicBezTo>
                    <a:pt x="363" y="5120"/>
                    <a:pt x="442" y="4693"/>
                    <a:pt x="742" y="4472"/>
                  </a:cubicBezTo>
                  <a:lnTo>
                    <a:pt x="5983" y="463"/>
                  </a:lnTo>
                  <a:cubicBezTo>
                    <a:pt x="6143" y="348"/>
                    <a:pt x="6326" y="289"/>
                    <a:pt x="6493" y="289"/>
                  </a:cubicBezTo>
                  <a:cubicBezTo>
                    <a:pt x="6672" y="289"/>
                    <a:pt x="6832" y="356"/>
                    <a:pt x="6930" y="495"/>
                  </a:cubicBezTo>
                  <a:lnTo>
                    <a:pt x="7040" y="637"/>
                  </a:lnTo>
                  <a:cubicBezTo>
                    <a:pt x="7246" y="905"/>
                    <a:pt x="7151" y="1315"/>
                    <a:pt x="6819" y="1552"/>
                  </a:cubicBezTo>
                  <a:lnTo>
                    <a:pt x="4625" y="3241"/>
                  </a:lnTo>
                  <a:cubicBezTo>
                    <a:pt x="4594" y="3257"/>
                    <a:pt x="4578" y="3289"/>
                    <a:pt x="4562" y="3336"/>
                  </a:cubicBezTo>
                  <a:cubicBezTo>
                    <a:pt x="4550" y="3430"/>
                    <a:pt x="4626" y="3507"/>
                    <a:pt x="4712" y="3507"/>
                  </a:cubicBezTo>
                  <a:cubicBezTo>
                    <a:pt x="4741" y="3507"/>
                    <a:pt x="4771" y="3498"/>
                    <a:pt x="4799" y="3478"/>
                  </a:cubicBezTo>
                  <a:lnTo>
                    <a:pt x="6993" y="1789"/>
                  </a:lnTo>
                  <a:cubicBezTo>
                    <a:pt x="7451" y="1442"/>
                    <a:pt x="7577" y="842"/>
                    <a:pt x="7293" y="463"/>
                  </a:cubicBezTo>
                  <a:lnTo>
                    <a:pt x="7182" y="305"/>
                  </a:lnTo>
                  <a:cubicBezTo>
                    <a:pt x="7023" y="103"/>
                    <a:pt x="6773" y="0"/>
                    <a:pt x="6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8"/>
            <p:cNvSpPr/>
            <p:nvPr/>
          </p:nvSpPr>
          <p:spPr>
            <a:xfrm>
              <a:off x="5286900" y="2419475"/>
              <a:ext cx="219825" cy="191675"/>
            </a:xfrm>
            <a:custGeom>
              <a:avLst/>
              <a:gdLst/>
              <a:ahLst/>
              <a:cxnLst/>
              <a:rect l="l" t="t" r="r" b="b"/>
              <a:pathLst>
                <a:path w="8793" h="7667" extrusionOk="0">
                  <a:moveTo>
                    <a:pt x="7155" y="0"/>
                  </a:moveTo>
                  <a:cubicBezTo>
                    <a:pt x="6923" y="0"/>
                    <a:pt x="6695" y="69"/>
                    <a:pt x="6504" y="212"/>
                  </a:cubicBezTo>
                  <a:lnTo>
                    <a:pt x="2605" y="3180"/>
                  </a:lnTo>
                  <a:cubicBezTo>
                    <a:pt x="2573" y="3212"/>
                    <a:pt x="2558" y="3275"/>
                    <a:pt x="2589" y="3306"/>
                  </a:cubicBezTo>
                  <a:cubicBezTo>
                    <a:pt x="2609" y="3326"/>
                    <a:pt x="2634" y="3339"/>
                    <a:pt x="2658" y="3339"/>
                  </a:cubicBezTo>
                  <a:cubicBezTo>
                    <a:pt x="2673" y="3339"/>
                    <a:pt x="2688" y="3334"/>
                    <a:pt x="2700" y="3322"/>
                  </a:cubicBezTo>
                  <a:lnTo>
                    <a:pt x="6614" y="354"/>
                  </a:lnTo>
                  <a:cubicBezTo>
                    <a:pt x="6776" y="229"/>
                    <a:pt x="6972" y="169"/>
                    <a:pt x="7173" y="169"/>
                  </a:cubicBezTo>
                  <a:cubicBezTo>
                    <a:pt x="7501" y="169"/>
                    <a:pt x="7841" y="329"/>
                    <a:pt x="8067" y="623"/>
                  </a:cubicBezTo>
                  <a:lnTo>
                    <a:pt x="8256" y="860"/>
                  </a:lnTo>
                  <a:cubicBezTo>
                    <a:pt x="8619" y="1349"/>
                    <a:pt x="8572" y="2012"/>
                    <a:pt x="8130" y="2343"/>
                  </a:cubicBezTo>
                  <a:lnTo>
                    <a:pt x="1563" y="7363"/>
                  </a:lnTo>
                  <a:cubicBezTo>
                    <a:pt x="1433" y="7457"/>
                    <a:pt x="1295" y="7502"/>
                    <a:pt x="1152" y="7502"/>
                  </a:cubicBezTo>
                  <a:cubicBezTo>
                    <a:pt x="862" y="7502"/>
                    <a:pt x="555" y="7313"/>
                    <a:pt x="269" y="6953"/>
                  </a:cubicBezTo>
                  <a:lnTo>
                    <a:pt x="143" y="6763"/>
                  </a:lnTo>
                  <a:cubicBezTo>
                    <a:pt x="135" y="6755"/>
                    <a:pt x="127" y="6751"/>
                    <a:pt x="119" y="6751"/>
                  </a:cubicBezTo>
                  <a:cubicBezTo>
                    <a:pt x="111" y="6751"/>
                    <a:pt x="103" y="6755"/>
                    <a:pt x="95" y="6763"/>
                  </a:cubicBezTo>
                  <a:cubicBezTo>
                    <a:pt x="79" y="6795"/>
                    <a:pt x="48" y="6811"/>
                    <a:pt x="16" y="6826"/>
                  </a:cubicBezTo>
                  <a:cubicBezTo>
                    <a:pt x="16" y="6826"/>
                    <a:pt x="16" y="6842"/>
                    <a:pt x="16" y="6842"/>
                  </a:cubicBezTo>
                  <a:cubicBezTo>
                    <a:pt x="0" y="6858"/>
                    <a:pt x="0" y="6858"/>
                    <a:pt x="16" y="6874"/>
                  </a:cubicBezTo>
                  <a:lnTo>
                    <a:pt x="143" y="7047"/>
                  </a:lnTo>
                  <a:cubicBezTo>
                    <a:pt x="454" y="7452"/>
                    <a:pt x="813" y="7666"/>
                    <a:pt x="1153" y="7666"/>
                  </a:cubicBezTo>
                  <a:cubicBezTo>
                    <a:pt x="1330" y="7666"/>
                    <a:pt x="1501" y="7608"/>
                    <a:pt x="1658" y="7489"/>
                  </a:cubicBezTo>
                  <a:lnTo>
                    <a:pt x="8225" y="2470"/>
                  </a:lnTo>
                  <a:cubicBezTo>
                    <a:pt x="8730" y="2091"/>
                    <a:pt x="8793" y="1333"/>
                    <a:pt x="8382" y="765"/>
                  </a:cubicBezTo>
                  <a:lnTo>
                    <a:pt x="8193" y="528"/>
                  </a:lnTo>
                  <a:cubicBezTo>
                    <a:pt x="7928" y="185"/>
                    <a:pt x="7536" y="0"/>
                    <a:pt x="7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8"/>
            <p:cNvSpPr/>
            <p:nvPr/>
          </p:nvSpPr>
          <p:spPr>
            <a:xfrm>
              <a:off x="5285725" y="2418025"/>
              <a:ext cx="222575" cy="194825"/>
            </a:xfrm>
            <a:custGeom>
              <a:avLst/>
              <a:gdLst/>
              <a:ahLst/>
              <a:cxnLst/>
              <a:rect l="l" t="t" r="r" b="b"/>
              <a:pathLst>
                <a:path w="8903" h="7793" extrusionOk="0">
                  <a:moveTo>
                    <a:pt x="7191" y="117"/>
                  </a:moveTo>
                  <a:cubicBezTo>
                    <a:pt x="7556" y="117"/>
                    <a:pt x="7936" y="298"/>
                    <a:pt x="8193" y="633"/>
                  </a:cubicBezTo>
                  <a:lnTo>
                    <a:pt x="8366" y="870"/>
                  </a:lnTo>
                  <a:cubicBezTo>
                    <a:pt x="8777" y="1407"/>
                    <a:pt x="8729" y="2133"/>
                    <a:pt x="8240" y="2496"/>
                  </a:cubicBezTo>
                  <a:lnTo>
                    <a:pt x="1673" y="7516"/>
                  </a:lnTo>
                  <a:cubicBezTo>
                    <a:pt x="1524" y="7628"/>
                    <a:pt x="1363" y="7682"/>
                    <a:pt x="1197" y="7682"/>
                  </a:cubicBezTo>
                  <a:cubicBezTo>
                    <a:pt x="872" y="7682"/>
                    <a:pt x="530" y="7472"/>
                    <a:pt x="237" y="7074"/>
                  </a:cubicBezTo>
                  <a:lnTo>
                    <a:pt x="111" y="6932"/>
                  </a:lnTo>
                  <a:cubicBezTo>
                    <a:pt x="126" y="6916"/>
                    <a:pt x="142" y="6900"/>
                    <a:pt x="158" y="6884"/>
                  </a:cubicBezTo>
                  <a:lnTo>
                    <a:pt x="268" y="7042"/>
                  </a:lnTo>
                  <a:cubicBezTo>
                    <a:pt x="561" y="7428"/>
                    <a:pt x="880" y="7628"/>
                    <a:pt x="1182" y="7628"/>
                  </a:cubicBezTo>
                  <a:cubicBezTo>
                    <a:pt x="1337" y="7628"/>
                    <a:pt x="1487" y="7576"/>
                    <a:pt x="1626" y="7469"/>
                  </a:cubicBezTo>
                  <a:lnTo>
                    <a:pt x="8208" y="2449"/>
                  </a:lnTo>
                  <a:cubicBezTo>
                    <a:pt x="8666" y="2054"/>
                    <a:pt x="8729" y="1360"/>
                    <a:pt x="8335" y="902"/>
                  </a:cubicBezTo>
                  <a:lnTo>
                    <a:pt x="8145" y="665"/>
                  </a:lnTo>
                  <a:cubicBezTo>
                    <a:pt x="7910" y="341"/>
                    <a:pt x="7553" y="170"/>
                    <a:pt x="7210" y="170"/>
                  </a:cubicBezTo>
                  <a:cubicBezTo>
                    <a:pt x="7001" y="170"/>
                    <a:pt x="6797" y="234"/>
                    <a:pt x="6630" y="365"/>
                  </a:cubicBezTo>
                  <a:lnTo>
                    <a:pt x="2715" y="3349"/>
                  </a:lnTo>
                  <a:lnTo>
                    <a:pt x="2684" y="3349"/>
                  </a:lnTo>
                  <a:cubicBezTo>
                    <a:pt x="2684" y="3333"/>
                    <a:pt x="2668" y="3301"/>
                    <a:pt x="2684" y="3301"/>
                  </a:cubicBezTo>
                  <a:lnTo>
                    <a:pt x="6583" y="318"/>
                  </a:lnTo>
                  <a:cubicBezTo>
                    <a:pt x="6760" y="182"/>
                    <a:pt x="6973" y="117"/>
                    <a:pt x="7191" y="117"/>
                  </a:cubicBezTo>
                  <a:close/>
                  <a:moveTo>
                    <a:pt x="7197" y="0"/>
                  </a:moveTo>
                  <a:cubicBezTo>
                    <a:pt x="6955" y="0"/>
                    <a:pt x="6718" y="73"/>
                    <a:pt x="6519" y="223"/>
                  </a:cubicBezTo>
                  <a:lnTo>
                    <a:pt x="2620" y="3206"/>
                  </a:lnTo>
                  <a:cubicBezTo>
                    <a:pt x="2557" y="3238"/>
                    <a:pt x="2542" y="3333"/>
                    <a:pt x="2605" y="3396"/>
                  </a:cubicBezTo>
                  <a:cubicBezTo>
                    <a:pt x="2624" y="3434"/>
                    <a:pt x="2660" y="3455"/>
                    <a:pt x="2700" y="3455"/>
                  </a:cubicBezTo>
                  <a:cubicBezTo>
                    <a:pt x="2726" y="3455"/>
                    <a:pt x="2753" y="3446"/>
                    <a:pt x="2778" y="3427"/>
                  </a:cubicBezTo>
                  <a:lnTo>
                    <a:pt x="6693" y="444"/>
                  </a:lnTo>
                  <a:cubicBezTo>
                    <a:pt x="6847" y="326"/>
                    <a:pt x="7029" y="270"/>
                    <a:pt x="7217" y="270"/>
                  </a:cubicBezTo>
                  <a:cubicBezTo>
                    <a:pt x="7529" y="270"/>
                    <a:pt x="7855" y="426"/>
                    <a:pt x="8082" y="712"/>
                  </a:cubicBezTo>
                  <a:lnTo>
                    <a:pt x="8256" y="949"/>
                  </a:lnTo>
                  <a:cubicBezTo>
                    <a:pt x="8603" y="1423"/>
                    <a:pt x="8556" y="2038"/>
                    <a:pt x="8145" y="2354"/>
                  </a:cubicBezTo>
                  <a:lnTo>
                    <a:pt x="1579" y="7374"/>
                  </a:lnTo>
                  <a:cubicBezTo>
                    <a:pt x="1458" y="7468"/>
                    <a:pt x="1328" y="7514"/>
                    <a:pt x="1192" y="7514"/>
                  </a:cubicBezTo>
                  <a:cubicBezTo>
                    <a:pt x="919" y="7514"/>
                    <a:pt x="627" y="7328"/>
                    <a:pt x="363" y="6979"/>
                  </a:cubicBezTo>
                  <a:lnTo>
                    <a:pt x="237" y="6806"/>
                  </a:lnTo>
                  <a:cubicBezTo>
                    <a:pt x="221" y="6774"/>
                    <a:pt x="190" y="6774"/>
                    <a:pt x="174" y="6774"/>
                  </a:cubicBezTo>
                  <a:cubicBezTo>
                    <a:pt x="142" y="6774"/>
                    <a:pt x="111" y="6774"/>
                    <a:pt x="111" y="6806"/>
                  </a:cubicBezTo>
                  <a:cubicBezTo>
                    <a:pt x="95" y="6821"/>
                    <a:pt x="63" y="6837"/>
                    <a:pt x="47" y="6853"/>
                  </a:cubicBezTo>
                  <a:cubicBezTo>
                    <a:pt x="32" y="6853"/>
                    <a:pt x="16" y="6884"/>
                    <a:pt x="16" y="6900"/>
                  </a:cubicBezTo>
                  <a:cubicBezTo>
                    <a:pt x="0" y="6932"/>
                    <a:pt x="0" y="6948"/>
                    <a:pt x="16" y="6963"/>
                  </a:cubicBezTo>
                  <a:lnTo>
                    <a:pt x="158" y="7137"/>
                  </a:lnTo>
                  <a:cubicBezTo>
                    <a:pt x="476" y="7568"/>
                    <a:pt x="841" y="7792"/>
                    <a:pt x="1192" y="7792"/>
                  </a:cubicBezTo>
                  <a:cubicBezTo>
                    <a:pt x="1381" y="7792"/>
                    <a:pt x="1565" y="7727"/>
                    <a:pt x="1736" y="7595"/>
                  </a:cubicBezTo>
                  <a:lnTo>
                    <a:pt x="8319" y="2591"/>
                  </a:lnTo>
                  <a:cubicBezTo>
                    <a:pt x="8840" y="2180"/>
                    <a:pt x="8903" y="1375"/>
                    <a:pt x="8461" y="791"/>
                  </a:cubicBezTo>
                  <a:lnTo>
                    <a:pt x="8287" y="555"/>
                  </a:lnTo>
                  <a:cubicBezTo>
                    <a:pt x="8004" y="193"/>
                    <a:pt x="7593" y="0"/>
                    <a:pt x="7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5" name="Google Shape;1075;p48"/>
          <p:cNvSpPr/>
          <p:nvPr/>
        </p:nvSpPr>
        <p:spPr>
          <a:xfrm>
            <a:off x="8343592" y="325232"/>
            <a:ext cx="636202" cy="650702"/>
          </a:xfrm>
          <a:custGeom>
            <a:avLst/>
            <a:gdLst/>
            <a:ahLst/>
            <a:cxnLst/>
            <a:rect l="l" t="t" r="r" b="b"/>
            <a:pathLst>
              <a:path w="11934" h="12206" extrusionOk="0">
                <a:moveTo>
                  <a:pt x="6177" y="1372"/>
                </a:moveTo>
                <a:cubicBezTo>
                  <a:pt x="6285" y="1477"/>
                  <a:pt x="6385" y="1589"/>
                  <a:pt x="6472" y="1708"/>
                </a:cubicBezTo>
                <a:lnTo>
                  <a:pt x="6456" y="1676"/>
                </a:lnTo>
                <a:lnTo>
                  <a:pt x="6456" y="1676"/>
                </a:lnTo>
                <a:cubicBezTo>
                  <a:pt x="6788" y="2182"/>
                  <a:pt x="7072" y="2718"/>
                  <a:pt x="7104" y="3239"/>
                </a:cubicBezTo>
                <a:cubicBezTo>
                  <a:pt x="7119" y="3476"/>
                  <a:pt x="7072" y="3729"/>
                  <a:pt x="6946" y="3950"/>
                </a:cubicBezTo>
                <a:cubicBezTo>
                  <a:pt x="6898" y="4060"/>
                  <a:pt x="6819" y="4155"/>
                  <a:pt x="6725" y="4249"/>
                </a:cubicBezTo>
                <a:cubicBezTo>
                  <a:pt x="6709" y="4281"/>
                  <a:pt x="6677" y="4297"/>
                  <a:pt x="6662" y="4328"/>
                </a:cubicBezTo>
                <a:lnTo>
                  <a:pt x="6646" y="4344"/>
                </a:lnTo>
                <a:lnTo>
                  <a:pt x="6662" y="4344"/>
                </a:lnTo>
                <a:lnTo>
                  <a:pt x="6614" y="4376"/>
                </a:lnTo>
                <a:cubicBezTo>
                  <a:pt x="6551" y="4423"/>
                  <a:pt x="6504" y="4455"/>
                  <a:pt x="6456" y="4502"/>
                </a:cubicBezTo>
                <a:cubicBezTo>
                  <a:pt x="6346" y="4565"/>
                  <a:pt x="6251" y="4628"/>
                  <a:pt x="6125" y="4660"/>
                </a:cubicBezTo>
                <a:cubicBezTo>
                  <a:pt x="6085" y="4676"/>
                  <a:pt x="6046" y="4684"/>
                  <a:pt x="6006" y="4684"/>
                </a:cubicBezTo>
                <a:cubicBezTo>
                  <a:pt x="5967" y="4684"/>
                  <a:pt x="5928" y="4676"/>
                  <a:pt x="5888" y="4660"/>
                </a:cubicBezTo>
                <a:cubicBezTo>
                  <a:pt x="5699" y="4565"/>
                  <a:pt x="5572" y="4376"/>
                  <a:pt x="5525" y="4171"/>
                </a:cubicBezTo>
                <a:cubicBezTo>
                  <a:pt x="5446" y="3886"/>
                  <a:pt x="5399" y="3618"/>
                  <a:pt x="5415" y="3334"/>
                </a:cubicBezTo>
                <a:cubicBezTo>
                  <a:pt x="5415" y="3034"/>
                  <a:pt x="5462" y="2750"/>
                  <a:pt x="5541" y="2466"/>
                </a:cubicBezTo>
                <a:cubicBezTo>
                  <a:pt x="5604" y="2197"/>
                  <a:pt x="5730" y="1929"/>
                  <a:pt x="5888" y="1692"/>
                </a:cubicBezTo>
                <a:cubicBezTo>
                  <a:pt x="5967" y="1582"/>
                  <a:pt x="6046" y="1471"/>
                  <a:pt x="6156" y="1392"/>
                </a:cubicBezTo>
                <a:cubicBezTo>
                  <a:pt x="6164" y="1385"/>
                  <a:pt x="6171" y="1378"/>
                  <a:pt x="6177" y="1372"/>
                </a:cubicBezTo>
                <a:close/>
                <a:moveTo>
                  <a:pt x="5076" y="1"/>
                </a:moveTo>
                <a:cubicBezTo>
                  <a:pt x="4718" y="1"/>
                  <a:pt x="4353" y="66"/>
                  <a:pt x="4025" y="208"/>
                </a:cubicBezTo>
                <a:cubicBezTo>
                  <a:pt x="3694" y="350"/>
                  <a:pt x="3378" y="524"/>
                  <a:pt x="3078" y="745"/>
                </a:cubicBezTo>
                <a:cubicBezTo>
                  <a:pt x="2794" y="950"/>
                  <a:pt x="2526" y="1187"/>
                  <a:pt x="2273" y="1424"/>
                </a:cubicBezTo>
                <a:cubicBezTo>
                  <a:pt x="2021" y="1676"/>
                  <a:pt x="1800" y="1961"/>
                  <a:pt x="1594" y="2245"/>
                </a:cubicBezTo>
                <a:cubicBezTo>
                  <a:pt x="1389" y="2545"/>
                  <a:pt x="1216" y="2845"/>
                  <a:pt x="1058" y="3160"/>
                </a:cubicBezTo>
                <a:cubicBezTo>
                  <a:pt x="900" y="3476"/>
                  <a:pt x="774" y="3807"/>
                  <a:pt x="663" y="4139"/>
                </a:cubicBezTo>
                <a:cubicBezTo>
                  <a:pt x="442" y="4786"/>
                  <a:pt x="300" y="5465"/>
                  <a:pt x="205" y="6144"/>
                </a:cubicBezTo>
                <a:cubicBezTo>
                  <a:pt x="126" y="6822"/>
                  <a:pt x="79" y="7501"/>
                  <a:pt x="48" y="8180"/>
                </a:cubicBezTo>
                <a:cubicBezTo>
                  <a:pt x="32" y="8859"/>
                  <a:pt x="32" y="9522"/>
                  <a:pt x="32" y="10201"/>
                </a:cubicBezTo>
                <a:cubicBezTo>
                  <a:pt x="16" y="10864"/>
                  <a:pt x="16" y="11542"/>
                  <a:pt x="0" y="12205"/>
                </a:cubicBezTo>
                <a:cubicBezTo>
                  <a:pt x="111" y="11542"/>
                  <a:pt x="174" y="10895"/>
                  <a:pt x="237" y="10216"/>
                </a:cubicBezTo>
                <a:cubicBezTo>
                  <a:pt x="300" y="9553"/>
                  <a:pt x="363" y="8890"/>
                  <a:pt x="442" y="8227"/>
                </a:cubicBezTo>
                <a:cubicBezTo>
                  <a:pt x="505" y="7549"/>
                  <a:pt x="600" y="6901"/>
                  <a:pt x="726" y="6254"/>
                </a:cubicBezTo>
                <a:cubicBezTo>
                  <a:pt x="837" y="5607"/>
                  <a:pt x="1010" y="4976"/>
                  <a:pt x="1247" y="4360"/>
                </a:cubicBezTo>
                <a:cubicBezTo>
                  <a:pt x="1358" y="4060"/>
                  <a:pt x="1484" y="3760"/>
                  <a:pt x="1642" y="3476"/>
                </a:cubicBezTo>
                <a:cubicBezTo>
                  <a:pt x="1784" y="3192"/>
                  <a:pt x="1942" y="2924"/>
                  <a:pt x="2147" y="2671"/>
                </a:cubicBezTo>
                <a:cubicBezTo>
                  <a:pt x="2336" y="2418"/>
                  <a:pt x="2542" y="2182"/>
                  <a:pt x="2763" y="1961"/>
                </a:cubicBezTo>
                <a:cubicBezTo>
                  <a:pt x="2999" y="1755"/>
                  <a:pt x="3252" y="1550"/>
                  <a:pt x="3504" y="1377"/>
                </a:cubicBezTo>
                <a:cubicBezTo>
                  <a:pt x="3987" y="1040"/>
                  <a:pt x="4510" y="772"/>
                  <a:pt x="4999" y="772"/>
                </a:cubicBezTo>
                <a:cubicBezTo>
                  <a:pt x="5038" y="772"/>
                  <a:pt x="5076" y="773"/>
                  <a:pt x="5115" y="777"/>
                </a:cubicBezTo>
                <a:cubicBezTo>
                  <a:pt x="5359" y="805"/>
                  <a:pt x="5590" y="900"/>
                  <a:pt x="5784" y="1035"/>
                </a:cubicBezTo>
                <a:lnTo>
                  <a:pt x="5784" y="1035"/>
                </a:lnTo>
                <a:cubicBezTo>
                  <a:pt x="5659" y="1133"/>
                  <a:pt x="5555" y="1241"/>
                  <a:pt x="5462" y="1361"/>
                </a:cubicBezTo>
                <a:cubicBezTo>
                  <a:pt x="5241" y="1645"/>
                  <a:pt x="5083" y="1961"/>
                  <a:pt x="4973" y="2292"/>
                </a:cubicBezTo>
                <a:cubicBezTo>
                  <a:pt x="4878" y="2624"/>
                  <a:pt x="4799" y="2955"/>
                  <a:pt x="4783" y="3302"/>
                </a:cubicBezTo>
                <a:cubicBezTo>
                  <a:pt x="4752" y="3650"/>
                  <a:pt x="4783" y="4013"/>
                  <a:pt x="4878" y="4360"/>
                </a:cubicBezTo>
                <a:cubicBezTo>
                  <a:pt x="4925" y="4534"/>
                  <a:pt x="5004" y="4723"/>
                  <a:pt x="5115" y="4881"/>
                </a:cubicBezTo>
                <a:cubicBezTo>
                  <a:pt x="5241" y="5070"/>
                  <a:pt x="5415" y="5228"/>
                  <a:pt x="5636" y="5307"/>
                </a:cubicBezTo>
                <a:cubicBezTo>
                  <a:pt x="5757" y="5359"/>
                  <a:pt x="5884" y="5383"/>
                  <a:pt x="6010" y="5383"/>
                </a:cubicBezTo>
                <a:cubicBezTo>
                  <a:pt x="6112" y="5383"/>
                  <a:pt x="6215" y="5367"/>
                  <a:pt x="6314" y="5339"/>
                </a:cubicBezTo>
                <a:cubicBezTo>
                  <a:pt x="6504" y="5291"/>
                  <a:pt x="6693" y="5212"/>
                  <a:pt x="6851" y="5102"/>
                </a:cubicBezTo>
                <a:cubicBezTo>
                  <a:pt x="6930" y="5055"/>
                  <a:pt x="7009" y="4991"/>
                  <a:pt x="7072" y="4944"/>
                </a:cubicBezTo>
                <a:lnTo>
                  <a:pt x="7119" y="4897"/>
                </a:lnTo>
                <a:lnTo>
                  <a:pt x="7151" y="4881"/>
                </a:lnTo>
                <a:lnTo>
                  <a:pt x="7167" y="4865"/>
                </a:lnTo>
                <a:lnTo>
                  <a:pt x="7182" y="4849"/>
                </a:lnTo>
                <a:cubicBezTo>
                  <a:pt x="7214" y="4818"/>
                  <a:pt x="7246" y="4786"/>
                  <a:pt x="7277" y="4755"/>
                </a:cubicBezTo>
                <a:cubicBezTo>
                  <a:pt x="7419" y="4613"/>
                  <a:pt x="7530" y="4455"/>
                  <a:pt x="7624" y="4297"/>
                </a:cubicBezTo>
                <a:cubicBezTo>
                  <a:pt x="7814" y="3950"/>
                  <a:pt x="7909" y="3571"/>
                  <a:pt x="7877" y="3176"/>
                </a:cubicBezTo>
                <a:cubicBezTo>
                  <a:pt x="7861" y="2813"/>
                  <a:pt x="7767" y="2450"/>
                  <a:pt x="7624" y="2134"/>
                </a:cubicBezTo>
                <a:cubicBezTo>
                  <a:pt x="7467" y="1819"/>
                  <a:pt x="7309" y="1534"/>
                  <a:pt x="7119" y="1250"/>
                </a:cubicBezTo>
                <a:lnTo>
                  <a:pt x="7119" y="1234"/>
                </a:lnTo>
                <a:lnTo>
                  <a:pt x="7104" y="1234"/>
                </a:lnTo>
                <a:cubicBezTo>
                  <a:pt x="7031" y="1136"/>
                  <a:pt x="6953" y="1040"/>
                  <a:pt x="6870" y="949"/>
                </a:cubicBezTo>
                <a:lnTo>
                  <a:pt x="6870" y="949"/>
                </a:lnTo>
                <a:cubicBezTo>
                  <a:pt x="7023" y="876"/>
                  <a:pt x="7182" y="814"/>
                  <a:pt x="7340" y="761"/>
                </a:cubicBezTo>
                <a:cubicBezTo>
                  <a:pt x="7640" y="666"/>
                  <a:pt x="7940" y="571"/>
                  <a:pt x="8240" y="508"/>
                </a:cubicBezTo>
                <a:cubicBezTo>
                  <a:pt x="8779" y="395"/>
                  <a:pt x="9344" y="332"/>
                  <a:pt x="9900" y="332"/>
                </a:cubicBezTo>
                <a:cubicBezTo>
                  <a:pt x="9962" y="332"/>
                  <a:pt x="10025" y="333"/>
                  <a:pt x="10087" y="335"/>
                </a:cubicBezTo>
                <a:cubicBezTo>
                  <a:pt x="10403" y="335"/>
                  <a:pt x="10718" y="366"/>
                  <a:pt x="11034" y="414"/>
                </a:cubicBezTo>
                <a:cubicBezTo>
                  <a:pt x="11350" y="461"/>
                  <a:pt x="11650" y="540"/>
                  <a:pt x="11934" y="666"/>
                </a:cubicBezTo>
                <a:cubicBezTo>
                  <a:pt x="11366" y="366"/>
                  <a:pt x="10750" y="193"/>
                  <a:pt x="10103" y="130"/>
                </a:cubicBezTo>
                <a:cubicBezTo>
                  <a:pt x="9839" y="103"/>
                  <a:pt x="9570" y="91"/>
                  <a:pt x="9300" y="91"/>
                </a:cubicBezTo>
                <a:cubicBezTo>
                  <a:pt x="8923" y="91"/>
                  <a:pt x="8545" y="115"/>
                  <a:pt x="8177" y="161"/>
                </a:cubicBezTo>
                <a:cubicBezTo>
                  <a:pt x="7845" y="208"/>
                  <a:pt x="7530" y="272"/>
                  <a:pt x="7214" y="366"/>
                </a:cubicBezTo>
                <a:cubicBezTo>
                  <a:pt x="6980" y="425"/>
                  <a:pt x="6746" y="509"/>
                  <a:pt x="6518" y="607"/>
                </a:cubicBezTo>
                <a:lnTo>
                  <a:pt x="6518" y="607"/>
                </a:lnTo>
                <a:cubicBezTo>
                  <a:pt x="6452" y="551"/>
                  <a:pt x="6384" y="497"/>
                  <a:pt x="6314" y="445"/>
                </a:cubicBezTo>
                <a:cubicBezTo>
                  <a:pt x="5983" y="193"/>
                  <a:pt x="5588" y="51"/>
                  <a:pt x="5194" y="3"/>
                </a:cubicBezTo>
                <a:cubicBezTo>
                  <a:pt x="5154" y="2"/>
                  <a:pt x="5115" y="1"/>
                  <a:pt x="5076"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0" name="Google Shape;1100;p48"/>
          <p:cNvGrpSpPr/>
          <p:nvPr/>
        </p:nvGrpSpPr>
        <p:grpSpPr>
          <a:xfrm>
            <a:off x="1000133" y="947952"/>
            <a:ext cx="1151811" cy="3559573"/>
            <a:chOff x="29352450" y="-3115812"/>
            <a:chExt cx="1301775" cy="4023025"/>
          </a:xfrm>
        </p:grpSpPr>
        <p:sp>
          <p:nvSpPr>
            <p:cNvPr id="1101" name="Google Shape;1101;p48"/>
            <p:cNvSpPr/>
            <p:nvPr/>
          </p:nvSpPr>
          <p:spPr>
            <a:xfrm>
              <a:off x="29918675" y="-96037"/>
              <a:ext cx="424500" cy="1003250"/>
            </a:xfrm>
            <a:custGeom>
              <a:avLst/>
              <a:gdLst/>
              <a:ahLst/>
              <a:cxnLst/>
              <a:rect l="l" t="t" r="r" b="b"/>
              <a:pathLst>
                <a:path w="16980" h="40130" extrusionOk="0">
                  <a:moveTo>
                    <a:pt x="13410" y="1"/>
                  </a:moveTo>
                  <a:lnTo>
                    <a:pt x="1869" y="1302"/>
                  </a:lnTo>
                  <a:cubicBezTo>
                    <a:pt x="1869" y="1302"/>
                    <a:pt x="1" y="5371"/>
                    <a:pt x="434" y="9908"/>
                  </a:cubicBezTo>
                  <a:cubicBezTo>
                    <a:pt x="868" y="14444"/>
                    <a:pt x="1535" y="27354"/>
                    <a:pt x="1535" y="30222"/>
                  </a:cubicBezTo>
                  <a:cubicBezTo>
                    <a:pt x="1535" y="33091"/>
                    <a:pt x="968" y="36160"/>
                    <a:pt x="968" y="37261"/>
                  </a:cubicBezTo>
                  <a:cubicBezTo>
                    <a:pt x="1035" y="38228"/>
                    <a:pt x="1201" y="39195"/>
                    <a:pt x="1435" y="40129"/>
                  </a:cubicBezTo>
                  <a:lnTo>
                    <a:pt x="16312" y="40129"/>
                  </a:lnTo>
                  <a:cubicBezTo>
                    <a:pt x="16312" y="40129"/>
                    <a:pt x="16979" y="38928"/>
                    <a:pt x="16979" y="38461"/>
                  </a:cubicBezTo>
                  <a:cubicBezTo>
                    <a:pt x="16979" y="38028"/>
                    <a:pt x="15879" y="36694"/>
                    <a:pt x="15111" y="36393"/>
                  </a:cubicBezTo>
                  <a:cubicBezTo>
                    <a:pt x="14344" y="36060"/>
                    <a:pt x="10908" y="34292"/>
                    <a:pt x="10041" y="33091"/>
                  </a:cubicBezTo>
                  <a:cubicBezTo>
                    <a:pt x="9140" y="31857"/>
                    <a:pt x="8607" y="31090"/>
                    <a:pt x="8607" y="29655"/>
                  </a:cubicBezTo>
                  <a:cubicBezTo>
                    <a:pt x="8607" y="28221"/>
                    <a:pt x="12910" y="14444"/>
                    <a:pt x="13010" y="9040"/>
                  </a:cubicBezTo>
                  <a:cubicBezTo>
                    <a:pt x="13110" y="3603"/>
                    <a:pt x="13410" y="1"/>
                    <a:pt x="13410" y="1"/>
                  </a:cubicBezTo>
                  <a:close/>
                </a:path>
              </a:pathLst>
            </a:custGeom>
            <a:solidFill>
              <a:srgbClr val="FFFFFF"/>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8"/>
            <p:cNvSpPr/>
            <p:nvPr/>
          </p:nvSpPr>
          <p:spPr>
            <a:xfrm>
              <a:off x="29942850" y="657263"/>
              <a:ext cx="400325" cy="249950"/>
            </a:xfrm>
            <a:custGeom>
              <a:avLst/>
              <a:gdLst/>
              <a:ahLst/>
              <a:cxnLst/>
              <a:rect l="l" t="t" r="r" b="b"/>
              <a:pathLst>
                <a:path w="16013" h="9998" extrusionOk="0">
                  <a:moveTo>
                    <a:pt x="7047" y="0"/>
                  </a:moveTo>
                  <a:cubicBezTo>
                    <a:pt x="6503" y="0"/>
                    <a:pt x="5975" y="267"/>
                    <a:pt x="5638" y="724"/>
                  </a:cubicBezTo>
                  <a:cubicBezTo>
                    <a:pt x="5171" y="1391"/>
                    <a:pt x="4738" y="2058"/>
                    <a:pt x="4304" y="2725"/>
                  </a:cubicBezTo>
                  <a:lnTo>
                    <a:pt x="501" y="1758"/>
                  </a:lnTo>
                  <a:cubicBezTo>
                    <a:pt x="368" y="4060"/>
                    <a:pt x="1" y="6261"/>
                    <a:pt x="1" y="7129"/>
                  </a:cubicBezTo>
                  <a:cubicBezTo>
                    <a:pt x="68" y="8096"/>
                    <a:pt x="234" y="9063"/>
                    <a:pt x="468" y="9997"/>
                  </a:cubicBezTo>
                  <a:lnTo>
                    <a:pt x="15345" y="9997"/>
                  </a:lnTo>
                  <a:cubicBezTo>
                    <a:pt x="15345" y="9997"/>
                    <a:pt x="16012" y="8796"/>
                    <a:pt x="16012" y="8329"/>
                  </a:cubicBezTo>
                  <a:cubicBezTo>
                    <a:pt x="16012" y="7896"/>
                    <a:pt x="14912" y="6595"/>
                    <a:pt x="14144" y="6261"/>
                  </a:cubicBezTo>
                  <a:cubicBezTo>
                    <a:pt x="13377" y="5928"/>
                    <a:pt x="9941" y="4160"/>
                    <a:pt x="9074" y="2959"/>
                  </a:cubicBezTo>
                  <a:cubicBezTo>
                    <a:pt x="8307" y="1925"/>
                    <a:pt x="7806" y="1191"/>
                    <a:pt x="7673" y="124"/>
                  </a:cubicBezTo>
                  <a:cubicBezTo>
                    <a:pt x="7469" y="40"/>
                    <a:pt x="7257" y="0"/>
                    <a:pt x="7047" y="0"/>
                  </a:cubicBezTo>
                  <a:close/>
                </a:path>
              </a:pathLst>
            </a:custGeom>
            <a:solidFill>
              <a:schemeClr val="lt2"/>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8"/>
            <p:cNvSpPr/>
            <p:nvPr/>
          </p:nvSpPr>
          <p:spPr>
            <a:xfrm>
              <a:off x="29947025" y="874663"/>
              <a:ext cx="394475" cy="32550"/>
            </a:xfrm>
            <a:custGeom>
              <a:avLst/>
              <a:gdLst/>
              <a:ahLst/>
              <a:cxnLst/>
              <a:rect l="l" t="t" r="r" b="b"/>
              <a:pathLst>
                <a:path w="15779" h="1302" extrusionOk="0">
                  <a:moveTo>
                    <a:pt x="1" y="0"/>
                  </a:moveTo>
                  <a:cubicBezTo>
                    <a:pt x="134" y="701"/>
                    <a:pt x="301" y="1301"/>
                    <a:pt x="301" y="1301"/>
                  </a:cubicBezTo>
                  <a:lnTo>
                    <a:pt x="15178" y="1301"/>
                  </a:lnTo>
                  <a:cubicBezTo>
                    <a:pt x="15412" y="901"/>
                    <a:pt x="15612" y="434"/>
                    <a:pt x="15779" y="0"/>
                  </a:cubicBezTo>
                  <a:close/>
                </a:path>
              </a:pathLst>
            </a:custGeom>
            <a:solidFill>
              <a:srgbClr val="FFFFFF"/>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8"/>
            <p:cNvSpPr/>
            <p:nvPr/>
          </p:nvSpPr>
          <p:spPr>
            <a:xfrm>
              <a:off x="29554250" y="-167762"/>
              <a:ext cx="451175" cy="1074975"/>
            </a:xfrm>
            <a:custGeom>
              <a:avLst/>
              <a:gdLst/>
              <a:ahLst/>
              <a:cxnLst/>
              <a:rect l="l" t="t" r="r" b="b"/>
              <a:pathLst>
                <a:path w="18047" h="42999" extrusionOk="0">
                  <a:moveTo>
                    <a:pt x="1335" y="1"/>
                  </a:moveTo>
                  <a:lnTo>
                    <a:pt x="1335" y="1"/>
                  </a:lnTo>
                  <a:cubicBezTo>
                    <a:pt x="1702" y="1335"/>
                    <a:pt x="1868" y="2770"/>
                    <a:pt x="1768" y="4171"/>
                  </a:cubicBezTo>
                  <a:cubicBezTo>
                    <a:pt x="1668" y="6839"/>
                    <a:pt x="0" y="11342"/>
                    <a:pt x="1335" y="16546"/>
                  </a:cubicBezTo>
                  <a:cubicBezTo>
                    <a:pt x="2636" y="21716"/>
                    <a:pt x="5071" y="28788"/>
                    <a:pt x="5971" y="32758"/>
                  </a:cubicBezTo>
                  <a:cubicBezTo>
                    <a:pt x="6839" y="36727"/>
                    <a:pt x="5738" y="39029"/>
                    <a:pt x="5838" y="40797"/>
                  </a:cubicBezTo>
                  <a:cubicBezTo>
                    <a:pt x="5971" y="42565"/>
                    <a:pt x="6739" y="42998"/>
                    <a:pt x="6739" y="42998"/>
                  </a:cubicBezTo>
                  <a:lnTo>
                    <a:pt x="17446" y="42998"/>
                  </a:lnTo>
                  <a:cubicBezTo>
                    <a:pt x="17880" y="42498"/>
                    <a:pt x="18047" y="41797"/>
                    <a:pt x="17880" y="41130"/>
                  </a:cubicBezTo>
                  <a:cubicBezTo>
                    <a:pt x="17546" y="40130"/>
                    <a:pt x="15211" y="38162"/>
                    <a:pt x="14344" y="36060"/>
                  </a:cubicBezTo>
                  <a:cubicBezTo>
                    <a:pt x="13477" y="33959"/>
                    <a:pt x="12476" y="31323"/>
                    <a:pt x="12476" y="28655"/>
                  </a:cubicBezTo>
                  <a:cubicBezTo>
                    <a:pt x="12476" y="26020"/>
                    <a:pt x="13343" y="13978"/>
                    <a:pt x="13343" y="10242"/>
                  </a:cubicBezTo>
                  <a:lnTo>
                    <a:pt x="13343" y="3637"/>
                  </a:lnTo>
                  <a:lnTo>
                    <a:pt x="1335" y="1"/>
                  </a:lnTo>
                  <a:close/>
                </a:path>
              </a:pathLst>
            </a:custGeom>
            <a:solidFill>
              <a:srgbClr val="FFFFFF"/>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8"/>
            <p:cNvSpPr/>
            <p:nvPr/>
          </p:nvSpPr>
          <p:spPr>
            <a:xfrm>
              <a:off x="29698525" y="646813"/>
              <a:ext cx="306900" cy="260400"/>
            </a:xfrm>
            <a:custGeom>
              <a:avLst/>
              <a:gdLst/>
              <a:ahLst/>
              <a:cxnLst/>
              <a:rect l="l" t="t" r="r" b="b"/>
              <a:pathLst>
                <a:path w="12276" h="10416" extrusionOk="0">
                  <a:moveTo>
                    <a:pt x="6818" y="1"/>
                  </a:moveTo>
                  <a:cubicBezTo>
                    <a:pt x="6140" y="1"/>
                    <a:pt x="5496" y="209"/>
                    <a:pt x="4937" y="608"/>
                  </a:cubicBezTo>
                  <a:cubicBezTo>
                    <a:pt x="2402" y="2276"/>
                    <a:pt x="2602" y="3244"/>
                    <a:pt x="2602" y="3244"/>
                  </a:cubicBezTo>
                  <a:lnTo>
                    <a:pt x="534" y="2576"/>
                  </a:lnTo>
                  <a:lnTo>
                    <a:pt x="534" y="2576"/>
                  </a:lnTo>
                  <a:cubicBezTo>
                    <a:pt x="667" y="5145"/>
                    <a:pt x="0" y="6846"/>
                    <a:pt x="100" y="8214"/>
                  </a:cubicBezTo>
                  <a:cubicBezTo>
                    <a:pt x="234" y="9982"/>
                    <a:pt x="1001" y="10415"/>
                    <a:pt x="1001" y="10415"/>
                  </a:cubicBezTo>
                  <a:lnTo>
                    <a:pt x="11709" y="10415"/>
                  </a:lnTo>
                  <a:cubicBezTo>
                    <a:pt x="12109" y="9915"/>
                    <a:pt x="12276" y="9214"/>
                    <a:pt x="12109" y="8547"/>
                  </a:cubicBezTo>
                  <a:cubicBezTo>
                    <a:pt x="11775" y="7547"/>
                    <a:pt x="9440" y="5579"/>
                    <a:pt x="8573" y="3477"/>
                  </a:cubicBezTo>
                  <a:cubicBezTo>
                    <a:pt x="8073" y="2343"/>
                    <a:pt x="7672" y="1209"/>
                    <a:pt x="7339" y="41"/>
                  </a:cubicBezTo>
                  <a:cubicBezTo>
                    <a:pt x="7164" y="14"/>
                    <a:pt x="6990" y="1"/>
                    <a:pt x="6818" y="1"/>
                  </a:cubicBezTo>
                  <a:close/>
                </a:path>
              </a:pathLst>
            </a:custGeom>
            <a:solidFill>
              <a:schemeClr val="lt2"/>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8"/>
            <p:cNvSpPr/>
            <p:nvPr/>
          </p:nvSpPr>
          <p:spPr>
            <a:xfrm>
              <a:off x="29703525" y="874663"/>
              <a:ext cx="299400" cy="32550"/>
            </a:xfrm>
            <a:custGeom>
              <a:avLst/>
              <a:gdLst/>
              <a:ahLst/>
              <a:cxnLst/>
              <a:rect l="l" t="t" r="r" b="b"/>
              <a:pathLst>
                <a:path w="11976" h="1302" extrusionOk="0">
                  <a:moveTo>
                    <a:pt x="0" y="0"/>
                  </a:moveTo>
                  <a:cubicBezTo>
                    <a:pt x="267" y="1034"/>
                    <a:pt x="768" y="1301"/>
                    <a:pt x="768" y="1301"/>
                  </a:cubicBezTo>
                  <a:lnTo>
                    <a:pt x="11475" y="1301"/>
                  </a:lnTo>
                  <a:cubicBezTo>
                    <a:pt x="11775" y="934"/>
                    <a:pt x="11942" y="467"/>
                    <a:pt x="11976" y="0"/>
                  </a:cubicBezTo>
                  <a:close/>
                </a:path>
              </a:pathLst>
            </a:custGeom>
            <a:solidFill>
              <a:srgbClr val="FFFFFF"/>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8"/>
            <p:cNvSpPr/>
            <p:nvPr/>
          </p:nvSpPr>
          <p:spPr>
            <a:xfrm>
              <a:off x="29430000" y="-1382787"/>
              <a:ext cx="1006575" cy="1350150"/>
            </a:xfrm>
            <a:custGeom>
              <a:avLst/>
              <a:gdLst/>
              <a:ahLst/>
              <a:cxnLst/>
              <a:rect l="l" t="t" r="r" b="b"/>
              <a:pathLst>
                <a:path w="40263" h="54006" extrusionOk="0">
                  <a:moveTo>
                    <a:pt x="4804" y="0"/>
                  </a:moveTo>
                  <a:cubicBezTo>
                    <a:pt x="4804" y="0"/>
                    <a:pt x="834" y="7506"/>
                    <a:pt x="401" y="16479"/>
                  </a:cubicBezTo>
                  <a:cubicBezTo>
                    <a:pt x="0" y="25452"/>
                    <a:pt x="3136" y="49402"/>
                    <a:pt x="3136" y="49402"/>
                  </a:cubicBezTo>
                  <a:cubicBezTo>
                    <a:pt x="3136" y="49402"/>
                    <a:pt x="11675" y="54006"/>
                    <a:pt x="20648" y="54006"/>
                  </a:cubicBezTo>
                  <a:cubicBezTo>
                    <a:pt x="26186" y="53972"/>
                    <a:pt x="31690" y="52972"/>
                    <a:pt x="36893" y="51070"/>
                  </a:cubicBezTo>
                  <a:cubicBezTo>
                    <a:pt x="36893" y="51070"/>
                    <a:pt x="40229" y="24184"/>
                    <a:pt x="40229" y="15445"/>
                  </a:cubicBezTo>
                  <a:cubicBezTo>
                    <a:pt x="40262" y="10241"/>
                    <a:pt x="38961" y="5171"/>
                    <a:pt x="36493" y="634"/>
                  </a:cubicBezTo>
                  <a:cubicBezTo>
                    <a:pt x="36493" y="634"/>
                    <a:pt x="31236" y="870"/>
                    <a:pt x="24342" y="870"/>
                  </a:cubicBezTo>
                  <a:cubicBezTo>
                    <a:pt x="18275" y="870"/>
                    <a:pt x="10940" y="687"/>
                    <a:pt x="4804" y="0"/>
                  </a:cubicBezTo>
                  <a:close/>
                </a:path>
              </a:pathLst>
            </a:custGeom>
            <a:solidFill>
              <a:srgbClr val="263238"/>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8"/>
            <p:cNvSpPr/>
            <p:nvPr/>
          </p:nvSpPr>
          <p:spPr>
            <a:xfrm>
              <a:off x="29723525" y="-2382762"/>
              <a:ext cx="625475" cy="1094325"/>
            </a:xfrm>
            <a:custGeom>
              <a:avLst/>
              <a:gdLst/>
              <a:ahLst/>
              <a:cxnLst/>
              <a:rect l="l" t="t" r="r" b="b"/>
              <a:pathLst>
                <a:path w="25019" h="43773" extrusionOk="0">
                  <a:moveTo>
                    <a:pt x="10689" y="1"/>
                  </a:moveTo>
                  <a:cubicBezTo>
                    <a:pt x="9571" y="1"/>
                    <a:pt x="8441" y="229"/>
                    <a:pt x="7373" y="805"/>
                  </a:cubicBezTo>
                  <a:lnTo>
                    <a:pt x="1535" y="5808"/>
                  </a:lnTo>
                  <a:lnTo>
                    <a:pt x="1" y="40567"/>
                  </a:lnTo>
                  <a:cubicBezTo>
                    <a:pt x="1" y="40567"/>
                    <a:pt x="6958" y="43773"/>
                    <a:pt x="14304" y="43773"/>
                  </a:cubicBezTo>
                  <a:cubicBezTo>
                    <a:pt x="14451" y="43773"/>
                    <a:pt x="14598" y="43771"/>
                    <a:pt x="14745" y="43769"/>
                  </a:cubicBezTo>
                  <a:cubicBezTo>
                    <a:pt x="22250" y="43602"/>
                    <a:pt x="25019" y="41667"/>
                    <a:pt x="25019" y="41667"/>
                  </a:cubicBezTo>
                  <a:cubicBezTo>
                    <a:pt x="25019" y="41667"/>
                    <a:pt x="22650" y="10945"/>
                    <a:pt x="22650" y="10111"/>
                  </a:cubicBezTo>
                  <a:cubicBezTo>
                    <a:pt x="22650" y="9277"/>
                    <a:pt x="19048" y="3306"/>
                    <a:pt x="19048" y="3306"/>
                  </a:cubicBezTo>
                  <a:cubicBezTo>
                    <a:pt x="19048" y="3306"/>
                    <a:pt x="14947" y="1"/>
                    <a:pt x="10689" y="1"/>
                  </a:cubicBezTo>
                  <a:close/>
                </a:path>
              </a:pathLst>
            </a:custGeom>
            <a:solidFill>
              <a:srgbClr val="FFFFFF"/>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8"/>
            <p:cNvSpPr/>
            <p:nvPr/>
          </p:nvSpPr>
          <p:spPr>
            <a:xfrm>
              <a:off x="30278625" y="-2249287"/>
              <a:ext cx="368100" cy="794025"/>
            </a:xfrm>
            <a:custGeom>
              <a:avLst/>
              <a:gdLst/>
              <a:ahLst/>
              <a:cxnLst/>
              <a:rect l="l" t="t" r="r" b="b"/>
              <a:pathLst>
                <a:path w="14724" h="31761" extrusionOk="0">
                  <a:moveTo>
                    <a:pt x="841" y="0"/>
                  </a:moveTo>
                  <a:cubicBezTo>
                    <a:pt x="0" y="0"/>
                    <a:pt x="1814" y="3271"/>
                    <a:pt x="1814" y="3271"/>
                  </a:cubicBezTo>
                  <a:cubicBezTo>
                    <a:pt x="1814" y="3271"/>
                    <a:pt x="3682" y="22452"/>
                    <a:pt x="4082" y="25487"/>
                  </a:cubicBezTo>
                  <a:cubicBezTo>
                    <a:pt x="4516" y="28523"/>
                    <a:pt x="5450" y="29023"/>
                    <a:pt x="6484" y="30291"/>
                  </a:cubicBezTo>
                  <a:cubicBezTo>
                    <a:pt x="7197" y="31115"/>
                    <a:pt x="9428" y="31761"/>
                    <a:pt x="11239" y="31761"/>
                  </a:cubicBezTo>
                  <a:cubicBezTo>
                    <a:pt x="12139" y="31761"/>
                    <a:pt x="12935" y="31601"/>
                    <a:pt x="13389" y="31225"/>
                  </a:cubicBezTo>
                  <a:cubicBezTo>
                    <a:pt x="14723" y="30090"/>
                    <a:pt x="14323" y="29457"/>
                    <a:pt x="14090" y="27255"/>
                  </a:cubicBezTo>
                  <a:cubicBezTo>
                    <a:pt x="13889" y="25087"/>
                    <a:pt x="6484" y="8508"/>
                    <a:pt x="5650" y="4939"/>
                  </a:cubicBezTo>
                  <a:cubicBezTo>
                    <a:pt x="4816" y="1403"/>
                    <a:pt x="880" y="2"/>
                    <a:pt x="880" y="2"/>
                  </a:cubicBezTo>
                  <a:cubicBezTo>
                    <a:pt x="866" y="1"/>
                    <a:pt x="853" y="0"/>
                    <a:pt x="841" y="0"/>
                  </a:cubicBezTo>
                  <a:close/>
                </a:path>
              </a:pathLst>
            </a:custGeom>
            <a:solidFill>
              <a:schemeClr val="lt2"/>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8"/>
            <p:cNvSpPr/>
            <p:nvPr/>
          </p:nvSpPr>
          <p:spPr>
            <a:xfrm>
              <a:off x="29807775" y="-2628687"/>
              <a:ext cx="424475" cy="666050"/>
            </a:xfrm>
            <a:custGeom>
              <a:avLst/>
              <a:gdLst/>
              <a:ahLst/>
              <a:cxnLst/>
              <a:rect l="l" t="t" r="r" b="b"/>
              <a:pathLst>
                <a:path w="16979" h="26642" extrusionOk="0">
                  <a:moveTo>
                    <a:pt x="5204" y="1"/>
                  </a:moveTo>
                  <a:cubicBezTo>
                    <a:pt x="5204" y="1"/>
                    <a:pt x="4904" y="6272"/>
                    <a:pt x="4904" y="8774"/>
                  </a:cubicBezTo>
                  <a:cubicBezTo>
                    <a:pt x="4904" y="11275"/>
                    <a:pt x="2902" y="11776"/>
                    <a:pt x="1468" y="12410"/>
                  </a:cubicBezTo>
                  <a:cubicBezTo>
                    <a:pt x="0" y="13043"/>
                    <a:pt x="734" y="18581"/>
                    <a:pt x="3236" y="22217"/>
                  </a:cubicBezTo>
                  <a:cubicBezTo>
                    <a:pt x="5083" y="24902"/>
                    <a:pt x="7950" y="26641"/>
                    <a:pt x="10707" y="26641"/>
                  </a:cubicBezTo>
                  <a:cubicBezTo>
                    <a:pt x="11683" y="26641"/>
                    <a:pt x="12645" y="26424"/>
                    <a:pt x="13543" y="25953"/>
                  </a:cubicBezTo>
                  <a:cubicBezTo>
                    <a:pt x="16979" y="24185"/>
                    <a:pt x="16245" y="18047"/>
                    <a:pt x="15645" y="16079"/>
                  </a:cubicBezTo>
                  <a:cubicBezTo>
                    <a:pt x="15011" y="14077"/>
                    <a:pt x="14277" y="12943"/>
                    <a:pt x="14277" y="11576"/>
                  </a:cubicBezTo>
                  <a:cubicBezTo>
                    <a:pt x="14344" y="10508"/>
                    <a:pt x="14544" y="9474"/>
                    <a:pt x="14911" y="8440"/>
                  </a:cubicBezTo>
                  <a:lnTo>
                    <a:pt x="5204" y="1"/>
                  </a:lnTo>
                  <a:close/>
                </a:path>
              </a:pathLst>
            </a:custGeom>
            <a:solidFill>
              <a:srgbClr val="FFFFFF"/>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8"/>
            <p:cNvSpPr/>
            <p:nvPr/>
          </p:nvSpPr>
          <p:spPr>
            <a:xfrm>
              <a:off x="29934525" y="-2628687"/>
              <a:ext cx="246025" cy="313600"/>
            </a:xfrm>
            <a:custGeom>
              <a:avLst/>
              <a:gdLst/>
              <a:ahLst/>
              <a:cxnLst/>
              <a:rect l="l" t="t" r="r" b="b"/>
              <a:pathLst>
                <a:path w="9841" h="12544" extrusionOk="0">
                  <a:moveTo>
                    <a:pt x="134" y="1"/>
                  </a:moveTo>
                  <a:cubicBezTo>
                    <a:pt x="134" y="1"/>
                    <a:pt x="67" y="1335"/>
                    <a:pt x="0" y="3003"/>
                  </a:cubicBezTo>
                  <a:cubicBezTo>
                    <a:pt x="1401" y="6339"/>
                    <a:pt x="4370" y="11642"/>
                    <a:pt x="9307" y="12543"/>
                  </a:cubicBezTo>
                  <a:cubicBezTo>
                    <a:pt x="9240" y="12209"/>
                    <a:pt x="9207" y="11909"/>
                    <a:pt x="9207" y="11576"/>
                  </a:cubicBezTo>
                  <a:cubicBezTo>
                    <a:pt x="9274" y="10508"/>
                    <a:pt x="9474" y="9474"/>
                    <a:pt x="9841" y="8440"/>
                  </a:cubicBezTo>
                  <a:lnTo>
                    <a:pt x="134" y="1"/>
                  </a:lnTo>
                  <a:close/>
                </a:path>
              </a:pathLst>
            </a:custGeom>
            <a:solidFill>
              <a:srgbClr val="263238"/>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8"/>
            <p:cNvSpPr/>
            <p:nvPr/>
          </p:nvSpPr>
          <p:spPr>
            <a:xfrm>
              <a:off x="29936200" y="-2890987"/>
              <a:ext cx="475350" cy="533100"/>
            </a:xfrm>
            <a:custGeom>
              <a:avLst/>
              <a:gdLst/>
              <a:ahLst/>
              <a:cxnLst/>
              <a:rect l="l" t="t" r="r" b="b"/>
              <a:pathLst>
                <a:path w="19014" h="21324" extrusionOk="0">
                  <a:moveTo>
                    <a:pt x="12065" y="0"/>
                  </a:moveTo>
                  <a:cubicBezTo>
                    <a:pt x="11905" y="0"/>
                    <a:pt x="11753" y="17"/>
                    <a:pt x="11608" y="52"/>
                  </a:cubicBezTo>
                  <a:cubicBezTo>
                    <a:pt x="9173" y="686"/>
                    <a:pt x="3136" y="1753"/>
                    <a:pt x="1668" y="3855"/>
                  </a:cubicBezTo>
                  <a:cubicBezTo>
                    <a:pt x="167" y="5956"/>
                    <a:pt x="0" y="9659"/>
                    <a:pt x="0" y="10893"/>
                  </a:cubicBezTo>
                  <a:cubicBezTo>
                    <a:pt x="0" y="12127"/>
                    <a:pt x="2735" y="15930"/>
                    <a:pt x="4036" y="17431"/>
                  </a:cubicBezTo>
                  <a:cubicBezTo>
                    <a:pt x="5371" y="18932"/>
                    <a:pt x="8273" y="21134"/>
                    <a:pt x="10141" y="21300"/>
                  </a:cubicBezTo>
                  <a:cubicBezTo>
                    <a:pt x="10308" y="21316"/>
                    <a:pt x="10477" y="21324"/>
                    <a:pt x="10646" y="21324"/>
                  </a:cubicBezTo>
                  <a:cubicBezTo>
                    <a:pt x="12326" y="21324"/>
                    <a:pt x="14056" y="20535"/>
                    <a:pt x="15511" y="18232"/>
                  </a:cubicBezTo>
                  <a:cubicBezTo>
                    <a:pt x="16845" y="16197"/>
                    <a:pt x="17713" y="13895"/>
                    <a:pt x="18046" y="11493"/>
                  </a:cubicBezTo>
                  <a:cubicBezTo>
                    <a:pt x="18413" y="9225"/>
                    <a:pt x="19014" y="4288"/>
                    <a:pt x="19014" y="4288"/>
                  </a:cubicBezTo>
                  <a:cubicBezTo>
                    <a:pt x="19014" y="4288"/>
                    <a:pt x="14637" y="0"/>
                    <a:pt x="12065" y="0"/>
                  </a:cubicBezTo>
                  <a:close/>
                </a:path>
              </a:pathLst>
            </a:custGeom>
            <a:solidFill>
              <a:srgbClr val="FFFFFF"/>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8"/>
            <p:cNvSpPr/>
            <p:nvPr/>
          </p:nvSpPr>
          <p:spPr>
            <a:xfrm>
              <a:off x="30156350" y="-2541962"/>
              <a:ext cx="119275" cy="54250"/>
            </a:xfrm>
            <a:custGeom>
              <a:avLst/>
              <a:gdLst/>
              <a:ahLst/>
              <a:cxnLst/>
              <a:rect l="l" t="t" r="r" b="b"/>
              <a:pathLst>
                <a:path w="4771" h="2170" fill="none" extrusionOk="0">
                  <a:moveTo>
                    <a:pt x="4770" y="1135"/>
                  </a:moveTo>
                  <a:cubicBezTo>
                    <a:pt x="4770" y="1135"/>
                    <a:pt x="2569" y="2169"/>
                    <a:pt x="0" y="1"/>
                  </a:cubicBezTo>
                </a:path>
              </a:pathLst>
            </a:custGeom>
            <a:no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8"/>
            <p:cNvSpPr/>
            <p:nvPr/>
          </p:nvSpPr>
          <p:spPr>
            <a:xfrm>
              <a:off x="30176350" y="-2739587"/>
              <a:ext cx="93425" cy="23375"/>
            </a:xfrm>
            <a:custGeom>
              <a:avLst/>
              <a:gdLst/>
              <a:ahLst/>
              <a:cxnLst/>
              <a:rect l="l" t="t" r="r" b="b"/>
              <a:pathLst>
                <a:path w="3737" h="935" fill="none" extrusionOk="0">
                  <a:moveTo>
                    <a:pt x="1" y="934"/>
                  </a:moveTo>
                  <a:cubicBezTo>
                    <a:pt x="1" y="934"/>
                    <a:pt x="1902" y="0"/>
                    <a:pt x="3737" y="501"/>
                  </a:cubicBezTo>
                </a:path>
              </a:pathLst>
            </a:custGeom>
            <a:no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8"/>
            <p:cNvSpPr/>
            <p:nvPr/>
          </p:nvSpPr>
          <p:spPr>
            <a:xfrm>
              <a:off x="30352325" y="-2737087"/>
              <a:ext cx="42550" cy="22525"/>
            </a:xfrm>
            <a:custGeom>
              <a:avLst/>
              <a:gdLst/>
              <a:ahLst/>
              <a:cxnLst/>
              <a:rect l="l" t="t" r="r" b="b"/>
              <a:pathLst>
                <a:path w="1702" h="901" fill="none" extrusionOk="0">
                  <a:moveTo>
                    <a:pt x="0" y="401"/>
                  </a:moveTo>
                  <a:cubicBezTo>
                    <a:pt x="0" y="401"/>
                    <a:pt x="834" y="0"/>
                    <a:pt x="1701" y="901"/>
                  </a:cubicBezTo>
                </a:path>
              </a:pathLst>
            </a:custGeom>
            <a:no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8"/>
            <p:cNvSpPr/>
            <p:nvPr/>
          </p:nvSpPr>
          <p:spPr>
            <a:xfrm>
              <a:off x="30123000" y="-2702062"/>
              <a:ext cx="171800" cy="90075"/>
            </a:xfrm>
            <a:custGeom>
              <a:avLst/>
              <a:gdLst/>
              <a:ahLst/>
              <a:cxnLst/>
              <a:rect l="l" t="t" r="r" b="b"/>
              <a:pathLst>
                <a:path w="6872" h="3603" fill="none" extrusionOk="0">
                  <a:moveTo>
                    <a:pt x="0" y="0"/>
                  </a:moveTo>
                  <a:lnTo>
                    <a:pt x="334" y="2669"/>
                  </a:lnTo>
                  <a:cubicBezTo>
                    <a:pt x="400" y="3203"/>
                    <a:pt x="834" y="3603"/>
                    <a:pt x="1368" y="3603"/>
                  </a:cubicBezTo>
                  <a:lnTo>
                    <a:pt x="4670" y="3603"/>
                  </a:lnTo>
                  <a:cubicBezTo>
                    <a:pt x="5104" y="3603"/>
                    <a:pt x="5471" y="3336"/>
                    <a:pt x="5671" y="2969"/>
                  </a:cubicBezTo>
                  <a:lnTo>
                    <a:pt x="6872" y="167"/>
                  </a:lnTo>
                  <a:close/>
                </a:path>
              </a:pathLst>
            </a:custGeom>
            <a:noFill/>
            <a:ln w="2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8"/>
            <p:cNvSpPr/>
            <p:nvPr/>
          </p:nvSpPr>
          <p:spPr>
            <a:xfrm>
              <a:off x="30341475" y="-2700387"/>
              <a:ext cx="129275" cy="90900"/>
            </a:xfrm>
            <a:custGeom>
              <a:avLst/>
              <a:gdLst/>
              <a:ahLst/>
              <a:cxnLst/>
              <a:rect l="l" t="t" r="r" b="b"/>
              <a:pathLst>
                <a:path w="5171" h="3636" fill="none" extrusionOk="0">
                  <a:moveTo>
                    <a:pt x="1" y="0"/>
                  </a:moveTo>
                  <a:lnTo>
                    <a:pt x="334" y="2702"/>
                  </a:lnTo>
                  <a:cubicBezTo>
                    <a:pt x="401" y="3202"/>
                    <a:pt x="835" y="3603"/>
                    <a:pt x="1368" y="3636"/>
                  </a:cubicBezTo>
                  <a:lnTo>
                    <a:pt x="2969" y="3569"/>
                  </a:lnTo>
                  <a:cubicBezTo>
                    <a:pt x="3403" y="3569"/>
                    <a:pt x="3803" y="3302"/>
                    <a:pt x="3970" y="2902"/>
                  </a:cubicBezTo>
                  <a:lnTo>
                    <a:pt x="5171" y="133"/>
                  </a:lnTo>
                  <a:close/>
                </a:path>
              </a:pathLst>
            </a:custGeom>
            <a:noFill/>
            <a:ln w="2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8"/>
            <p:cNvSpPr/>
            <p:nvPr/>
          </p:nvSpPr>
          <p:spPr>
            <a:xfrm>
              <a:off x="30294775" y="-2700387"/>
              <a:ext cx="46725" cy="2525"/>
            </a:xfrm>
            <a:custGeom>
              <a:avLst/>
              <a:gdLst/>
              <a:ahLst/>
              <a:cxnLst/>
              <a:rect l="l" t="t" r="r" b="b"/>
              <a:pathLst>
                <a:path w="1869" h="101" fill="none" extrusionOk="0">
                  <a:moveTo>
                    <a:pt x="1" y="100"/>
                  </a:moveTo>
                  <a:lnTo>
                    <a:pt x="1869" y="0"/>
                  </a:lnTo>
                </a:path>
              </a:pathLst>
            </a:custGeom>
            <a:noFill/>
            <a:ln w="2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8"/>
            <p:cNvSpPr/>
            <p:nvPr/>
          </p:nvSpPr>
          <p:spPr>
            <a:xfrm>
              <a:off x="29955375" y="-2702062"/>
              <a:ext cx="167650" cy="9200"/>
            </a:xfrm>
            <a:custGeom>
              <a:avLst/>
              <a:gdLst/>
              <a:ahLst/>
              <a:cxnLst/>
              <a:rect l="l" t="t" r="r" b="b"/>
              <a:pathLst>
                <a:path w="6706" h="368" fill="none" extrusionOk="0">
                  <a:moveTo>
                    <a:pt x="6705" y="0"/>
                  </a:moveTo>
                  <a:lnTo>
                    <a:pt x="0" y="367"/>
                  </a:lnTo>
                </a:path>
              </a:pathLst>
            </a:custGeom>
            <a:noFill/>
            <a:ln w="2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8"/>
            <p:cNvSpPr/>
            <p:nvPr/>
          </p:nvSpPr>
          <p:spPr>
            <a:xfrm>
              <a:off x="30218900" y="-2682887"/>
              <a:ext cx="26700" cy="50050"/>
            </a:xfrm>
            <a:custGeom>
              <a:avLst/>
              <a:gdLst/>
              <a:ahLst/>
              <a:cxnLst/>
              <a:rect l="l" t="t" r="r" b="b"/>
              <a:pathLst>
                <a:path w="1068" h="2002" extrusionOk="0">
                  <a:moveTo>
                    <a:pt x="534" y="1"/>
                  </a:moveTo>
                  <a:cubicBezTo>
                    <a:pt x="234" y="1"/>
                    <a:pt x="0" y="468"/>
                    <a:pt x="0" y="1001"/>
                  </a:cubicBezTo>
                  <a:cubicBezTo>
                    <a:pt x="0" y="1568"/>
                    <a:pt x="234" y="2002"/>
                    <a:pt x="534" y="2002"/>
                  </a:cubicBezTo>
                  <a:cubicBezTo>
                    <a:pt x="834" y="2002"/>
                    <a:pt x="1068" y="1568"/>
                    <a:pt x="1068" y="1001"/>
                  </a:cubicBezTo>
                  <a:cubicBezTo>
                    <a:pt x="1068" y="468"/>
                    <a:pt x="834" y="1"/>
                    <a:pt x="5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8"/>
            <p:cNvSpPr/>
            <p:nvPr/>
          </p:nvSpPr>
          <p:spPr>
            <a:xfrm>
              <a:off x="30353975" y="-2682062"/>
              <a:ext cx="23375" cy="45900"/>
            </a:xfrm>
            <a:custGeom>
              <a:avLst/>
              <a:gdLst/>
              <a:ahLst/>
              <a:cxnLst/>
              <a:rect l="l" t="t" r="r" b="b"/>
              <a:pathLst>
                <a:path w="935" h="1836" extrusionOk="0">
                  <a:moveTo>
                    <a:pt x="468" y="1"/>
                  </a:moveTo>
                  <a:cubicBezTo>
                    <a:pt x="201" y="1"/>
                    <a:pt x="1" y="401"/>
                    <a:pt x="1" y="902"/>
                  </a:cubicBezTo>
                  <a:cubicBezTo>
                    <a:pt x="1" y="1435"/>
                    <a:pt x="201" y="1836"/>
                    <a:pt x="468" y="1836"/>
                  </a:cubicBezTo>
                  <a:cubicBezTo>
                    <a:pt x="735" y="1836"/>
                    <a:pt x="935" y="1435"/>
                    <a:pt x="935" y="902"/>
                  </a:cubicBezTo>
                  <a:cubicBezTo>
                    <a:pt x="935" y="401"/>
                    <a:pt x="735" y="1"/>
                    <a:pt x="4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8"/>
            <p:cNvSpPr/>
            <p:nvPr/>
          </p:nvSpPr>
          <p:spPr>
            <a:xfrm>
              <a:off x="30284775" y="-2679562"/>
              <a:ext cx="76750" cy="142650"/>
            </a:xfrm>
            <a:custGeom>
              <a:avLst/>
              <a:gdLst/>
              <a:ahLst/>
              <a:cxnLst/>
              <a:rect l="l" t="t" r="r" b="b"/>
              <a:pathLst>
                <a:path w="3070" h="5706" fill="none" extrusionOk="0">
                  <a:moveTo>
                    <a:pt x="1835" y="1"/>
                  </a:moveTo>
                  <a:cubicBezTo>
                    <a:pt x="1702" y="701"/>
                    <a:pt x="1668" y="1402"/>
                    <a:pt x="1735" y="2136"/>
                  </a:cubicBezTo>
                  <a:cubicBezTo>
                    <a:pt x="1835" y="2870"/>
                    <a:pt x="3069" y="3237"/>
                    <a:pt x="2836" y="4104"/>
                  </a:cubicBezTo>
                  <a:cubicBezTo>
                    <a:pt x="2602" y="4971"/>
                    <a:pt x="1468" y="5705"/>
                    <a:pt x="0" y="4838"/>
                  </a:cubicBezTo>
                </a:path>
              </a:pathLst>
            </a:custGeom>
            <a:no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8"/>
            <p:cNvSpPr/>
            <p:nvPr/>
          </p:nvSpPr>
          <p:spPr>
            <a:xfrm>
              <a:off x="29786075" y="-3115812"/>
              <a:ext cx="799775" cy="584400"/>
            </a:xfrm>
            <a:custGeom>
              <a:avLst/>
              <a:gdLst/>
              <a:ahLst/>
              <a:cxnLst/>
              <a:rect l="l" t="t" r="r" b="b"/>
              <a:pathLst>
                <a:path w="31991" h="23376" extrusionOk="0">
                  <a:moveTo>
                    <a:pt x="14125" y="0"/>
                  </a:moveTo>
                  <a:cubicBezTo>
                    <a:pt x="8650" y="0"/>
                    <a:pt x="3118" y="3397"/>
                    <a:pt x="1669" y="7978"/>
                  </a:cubicBezTo>
                  <a:cubicBezTo>
                    <a:pt x="1" y="13281"/>
                    <a:pt x="1135" y="20486"/>
                    <a:pt x="2569" y="22354"/>
                  </a:cubicBezTo>
                  <a:cubicBezTo>
                    <a:pt x="3164" y="23147"/>
                    <a:pt x="4094" y="23375"/>
                    <a:pt x="4969" y="23375"/>
                  </a:cubicBezTo>
                  <a:cubicBezTo>
                    <a:pt x="6156" y="23375"/>
                    <a:pt x="7239" y="22955"/>
                    <a:pt x="7239" y="22955"/>
                  </a:cubicBezTo>
                  <a:cubicBezTo>
                    <a:pt x="7239" y="22955"/>
                    <a:pt x="6439" y="22788"/>
                    <a:pt x="6439" y="20687"/>
                  </a:cubicBezTo>
                  <a:cubicBezTo>
                    <a:pt x="6439" y="18552"/>
                    <a:pt x="7473" y="17684"/>
                    <a:pt x="7473" y="17684"/>
                  </a:cubicBezTo>
                  <a:cubicBezTo>
                    <a:pt x="9074" y="17084"/>
                    <a:pt x="10608" y="16384"/>
                    <a:pt x="12076" y="15583"/>
                  </a:cubicBezTo>
                  <a:cubicBezTo>
                    <a:pt x="13439" y="14822"/>
                    <a:pt x="14742" y="13941"/>
                    <a:pt x="15956" y="12996"/>
                  </a:cubicBezTo>
                  <a:lnTo>
                    <a:pt x="15956" y="12996"/>
                  </a:lnTo>
                  <a:cubicBezTo>
                    <a:pt x="15390" y="13460"/>
                    <a:pt x="13895" y="14849"/>
                    <a:pt x="16312" y="14849"/>
                  </a:cubicBezTo>
                  <a:cubicBezTo>
                    <a:pt x="19214" y="14849"/>
                    <a:pt x="27954" y="13815"/>
                    <a:pt x="29955" y="10446"/>
                  </a:cubicBezTo>
                  <a:cubicBezTo>
                    <a:pt x="31990" y="7110"/>
                    <a:pt x="22750" y="1473"/>
                    <a:pt x="16579" y="239"/>
                  </a:cubicBezTo>
                  <a:cubicBezTo>
                    <a:pt x="15772" y="77"/>
                    <a:pt x="14949" y="0"/>
                    <a:pt x="14125" y="0"/>
                  </a:cubicBezTo>
                  <a:close/>
                </a:path>
              </a:pathLst>
            </a:custGeom>
            <a:solidFill>
              <a:srgbClr val="263238"/>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8"/>
            <p:cNvSpPr/>
            <p:nvPr/>
          </p:nvSpPr>
          <p:spPr>
            <a:xfrm>
              <a:off x="29884325" y="-2718287"/>
              <a:ext cx="117775" cy="147175"/>
            </a:xfrm>
            <a:custGeom>
              <a:avLst/>
              <a:gdLst/>
              <a:ahLst/>
              <a:cxnLst/>
              <a:rect l="l" t="t" r="r" b="b"/>
              <a:pathLst>
                <a:path w="4711" h="5887" extrusionOk="0">
                  <a:moveTo>
                    <a:pt x="1958" y="1"/>
                  </a:moveTo>
                  <a:cubicBezTo>
                    <a:pt x="437" y="1"/>
                    <a:pt x="1" y="3183"/>
                    <a:pt x="1541" y="4852"/>
                  </a:cubicBezTo>
                  <a:cubicBezTo>
                    <a:pt x="2264" y="5667"/>
                    <a:pt x="2937" y="5887"/>
                    <a:pt x="3452" y="5887"/>
                  </a:cubicBezTo>
                  <a:cubicBezTo>
                    <a:pt x="4056" y="5887"/>
                    <a:pt x="4443" y="5586"/>
                    <a:pt x="4443" y="5586"/>
                  </a:cubicBezTo>
                  <a:lnTo>
                    <a:pt x="4710" y="3285"/>
                  </a:lnTo>
                  <a:cubicBezTo>
                    <a:pt x="4710" y="3285"/>
                    <a:pt x="3810" y="282"/>
                    <a:pt x="2142" y="16"/>
                  </a:cubicBezTo>
                  <a:cubicBezTo>
                    <a:pt x="2079" y="5"/>
                    <a:pt x="2018" y="1"/>
                    <a:pt x="19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8"/>
            <p:cNvSpPr/>
            <p:nvPr/>
          </p:nvSpPr>
          <p:spPr>
            <a:xfrm>
              <a:off x="29882825" y="-2724587"/>
              <a:ext cx="119275" cy="171825"/>
            </a:xfrm>
            <a:custGeom>
              <a:avLst/>
              <a:gdLst/>
              <a:ahLst/>
              <a:cxnLst/>
              <a:rect l="l" t="t" r="r" b="b"/>
              <a:pathLst>
                <a:path w="4771" h="6873" fill="none" extrusionOk="0">
                  <a:moveTo>
                    <a:pt x="4770" y="3537"/>
                  </a:moveTo>
                  <a:cubicBezTo>
                    <a:pt x="4770" y="3537"/>
                    <a:pt x="3870" y="534"/>
                    <a:pt x="2202" y="268"/>
                  </a:cubicBezTo>
                  <a:cubicBezTo>
                    <a:pt x="534" y="1"/>
                    <a:pt x="0" y="3370"/>
                    <a:pt x="1601" y="5104"/>
                  </a:cubicBezTo>
                  <a:cubicBezTo>
                    <a:pt x="3169" y="6872"/>
                    <a:pt x="4503" y="5838"/>
                    <a:pt x="4503" y="5838"/>
                  </a:cubicBezTo>
                </a:path>
              </a:pathLst>
            </a:custGeom>
            <a:no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8"/>
            <p:cNvSpPr/>
            <p:nvPr/>
          </p:nvSpPr>
          <p:spPr>
            <a:xfrm>
              <a:off x="29411650" y="-2409362"/>
              <a:ext cx="602125" cy="1417700"/>
            </a:xfrm>
            <a:custGeom>
              <a:avLst/>
              <a:gdLst/>
              <a:ahLst/>
              <a:cxnLst/>
              <a:rect l="l" t="t" r="r" b="b"/>
              <a:pathLst>
                <a:path w="24085" h="56708" extrusionOk="0">
                  <a:moveTo>
                    <a:pt x="20749" y="1"/>
                  </a:moveTo>
                  <a:cubicBezTo>
                    <a:pt x="19281" y="1669"/>
                    <a:pt x="15211" y="4471"/>
                    <a:pt x="13443" y="5304"/>
                  </a:cubicBezTo>
                  <a:cubicBezTo>
                    <a:pt x="11675" y="6138"/>
                    <a:pt x="6672" y="8006"/>
                    <a:pt x="6672" y="8006"/>
                  </a:cubicBezTo>
                  <a:lnTo>
                    <a:pt x="5638" y="34826"/>
                  </a:lnTo>
                  <a:lnTo>
                    <a:pt x="0" y="50037"/>
                  </a:lnTo>
                  <a:cubicBezTo>
                    <a:pt x="2969" y="52105"/>
                    <a:pt x="6238" y="53706"/>
                    <a:pt x="9707" y="54840"/>
                  </a:cubicBezTo>
                  <a:cubicBezTo>
                    <a:pt x="15311" y="56608"/>
                    <a:pt x="21683" y="56708"/>
                    <a:pt x="21683" y="56708"/>
                  </a:cubicBezTo>
                  <a:cubicBezTo>
                    <a:pt x="21683" y="56708"/>
                    <a:pt x="24084" y="41797"/>
                    <a:pt x="23350" y="31156"/>
                  </a:cubicBezTo>
                  <a:cubicBezTo>
                    <a:pt x="22617" y="20515"/>
                    <a:pt x="20749" y="1"/>
                    <a:pt x="20749" y="1"/>
                  </a:cubicBezTo>
                  <a:close/>
                </a:path>
              </a:pathLst>
            </a:custGeom>
            <a:solidFill>
              <a:schemeClr val="lt2"/>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8"/>
            <p:cNvSpPr/>
            <p:nvPr/>
          </p:nvSpPr>
          <p:spPr>
            <a:xfrm>
              <a:off x="29825275" y="-2409362"/>
              <a:ext cx="173475" cy="856475"/>
            </a:xfrm>
            <a:custGeom>
              <a:avLst/>
              <a:gdLst/>
              <a:ahLst/>
              <a:cxnLst/>
              <a:rect l="l" t="t" r="r" b="b"/>
              <a:pathLst>
                <a:path w="6939" h="34259" extrusionOk="0">
                  <a:moveTo>
                    <a:pt x="4204" y="1"/>
                  </a:moveTo>
                  <a:cubicBezTo>
                    <a:pt x="3236" y="968"/>
                    <a:pt x="2202" y="1869"/>
                    <a:pt x="1068" y="2669"/>
                  </a:cubicBezTo>
                  <a:cubicBezTo>
                    <a:pt x="701" y="5104"/>
                    <a:pt x="1" y="10508"/>
                    <a:pt x="234" y="14811"/>
                  </a:cubicBezTo>
                  <a:cubicBezTo>
                    <a:pt x="534" y="20515"/>
                    <a:pt x="4304" y="28254"/>
                    <a:pt x="5538" y="31056"/>
                  </a:cubicBezTo>
                  <a:cubicBezTo>
                    <a:pt x="6138" y="32357"/>
                    <a:pt x="6605" y="33458"/>
                    <a:pt x="6939" y="34259"/>
                  </a:cubicBezTo>
                  <a:cubicBezTo>
                    <a:pt x="6905" y="33191"/>
                    <a:pt x="6872" y="32190"/>
                    <a:pt x="6805" y="31156"/>
                  </a:cubicBezTo>
                  <a:cubicBezTo>
                    <a:pt x="6072" y="20515"/>
                    <a:pt x="4204" y="1"/>
                    <a:pt x="4204" y="1"/>
                  </a:cubicBezTo>
                  <a:close/>
                </a:path>
              </a:pathLst>
            </a:custGeom>
            <a:solidFill>
              <a:srgbClr val="E0A3C9"/>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8"/>
            <p:cNvSpPr/>
            <p:nvPr/>
          </p:nvSpPr>
          <p:spPr>
            <a:xfrm>
              <a:off x="30164675" y="-2339312"/>
              <a:ext cx="326100" cy="1318475"/>
            </a:xfrm>
            <a:custGeom>
              <a:avLst/>
              <a:gdLst/>
              <a:ahLst/>
              <a:cxnLst/>
              <a:rect l="l" t="t" r="r" b="b"/>
              <a:pathLst>
                <a:path w="13044" h="52739" extrusionOk="0">
                  <a:moveTo>
                    <a:pt x="1" y="1"/>
                  </a:moveTo>
                  <a:cubicBezTo>
                    <a:pt x="1" y="1"/>
                    <a:pt x="835" y="14278"/>
                    <a:pt x="1268" y="23784"/>
                  </a:cubicBezTo>
                  <a:cubicBezTo>
                    <a:pt x="1669" y="33258"/>
                    <a:pt x="1769" y="52738"/>
                    <a:pt x="1769" y="52738"/>
                  </a:cubicBezTo>
                  <a:cubicBezTo>
                    <a:pt x="1769" y="52738"/>
                    <a:pt x="3337" y="52438"/>
                    <a:pt x="6872" y="49836"/>
                  </a:cubicBezTo>
                  <a:cubicBezTo>
                    <a:pt x="10442" y="47235"/>
                    <a:pt x="13044" y="44833"/>
                    <a:pt x="13044" y="44833"/>
                  </a:cubicBezTo>
                  <a:lnTo>
                    <a:pt x="10308" y="35559"/>
                  </a:lnTo>
                  <a:cubicBezTo>
                    <a:pt x="10308" y="35559"/>
                    <a:pt x="10709" y="23618"/>
                    <a:pt x="10275" y="20415"/>
                  </a:cubicBezTo>
                  <a:cubicBezTo>
                    <a:pt x="9741" y="16646"/>
                    <a:pt x="8240" y="6172"/>
                    <a:pt x="6973" y="4804"/>
                  </a:cubicBezTo>
                  <a:cubicBezTo>
                    <a:pt x="5738" y="3437"/>
                    <a:pt x="1" y="1"/>
                    <a:pt x="1" y="1"/>
                  </a:cubicBezTo>
                  <a:close/>
                </a:path>
              </a:pathLst>
            </a:custGeom>
            <a:solidFill>
              <a:schemeClr val="lt2"/>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8"/>
            <p:cNvSpPr/>
            <p:nvPr/>
          </p:nvSpPr>
          <p:spPr>
            <a:xfrm>
              <a:off x="30164675" y="-2339312"/>
              <a:ext cx="94275" cy="727225"/>
            </a:xfrm>
            <a:custGeom>
              <a:avLst/>
              <a:gdLst/>
              <a:ahLst/>
              <a:cxnLst/>
              <a:rect l="l" t="t" r="r" b="b"/>
              <a:pathLst>
                <a:path w="3771" h="29089" extrusionOk="0">
                  <a:moveTo>
                    <a:pt x="1" y="1"/>
                  </a:moveTo>
                  <a:cubicBezTo>
                    <a:pt x="1" y="1"/>
                    <a:pt x="835" y="14278"/>
                    <a:pt x="1268" y="23784"/>
                  </a:cubicBezTo>
                  <a:cubicBezTo>
                    <a:pt x="1335" y="25319"/>
                    <a:pt x="1369" y="27120"/>
                    <a:pt x="1435" y="29088"/>
                  </a:cubicBezTo>
                  <a:cubicBezTo>
                    <a:pt x="1836" y="27287"/>
                    <a:pt x="3770" y="18547"/>
                    <a:pt x="3770" y="12310"/>
                  </a:cubicBezTo>
                  <a:cubicBezTo>
                    <a:pt x="3770" y="5338"/>
                    <a:pt x="2403" y="1568"/>
                    <a:pt x="2403" y="1568"/>
                  </a:cubicBezTo>
                  <a:lnTo>
                    <a:pt x="2436" y="1502"/>
                  </a:lnTo>
                  <a:cubicBezTo>
                    <a:pt x="1102" y="668"/>
                    <a:pt x="1" y="1"/>
                    <a:pt x="1" y="1"/>
                  </a:cubicBezTo>
                  <a:close/>
                </a:path>
              </a:pathLst>
            </a:custGeom>
            <a:solidFill>
              <a:srgbClr val="E0A3C9"/>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8"/>
            <p:cNvSpPr/>
            <p:nvPr/>
          </p:nvSpPr>
          <p:spPr>
            <a:xfrm>
              <a:off x="29836125" y="-1564587"/>
              <a:ext cx="818100" cy="564600"/>
            </a:xfrm>
            <a:custGeom>
              <a:avLst/>
              <a:gdLst/>
              <a:ahLst/>
              <a:cxnLst/>
              <a:rect l="l" t="t" r="r" b="b"/>
              <a:pathLst>
                <a:path w="32724" h="22584" extrusionOk="0">
                  <a:moveTo>
                    <a:pt x="31623" y="1"/>
                  </a:moveTo>
                  <a:lnTo>
                    <a:pt x="24885" y="1135"/>
                  </a:lnTo>
                  <a:cubicBezTo>
                    <a:pt x="24885" y="1135"/>
                    <a:pt x="13443" y="11409"/>
                    <a:pt x="11675" y="12243"/>
                  </a:cubicBezTo>
                  <a:cubicBezTo>
                    <a:pt x="9907" y="13010"/>
                    <a:pt x="8039" y="13544"/>
                    <a:pt x="6171" y="13911"/>
                  </a:cubicBezTo>
                  <a:cubicBezTo>
                    <a:pt x="5437" y="14011"/>
                    <a:pt x="3336" y="15078"/>
                    <a:pt x="2502" y="15912"/>
                  </a:cubicBezTo>
                  <a:cubicBezTo>
                    <a:pt x="1668" y="16746"/>
                    <a:pt x="234" y="18414"/>
                    <a:pt x="334" y="19014"/>
                  </a:cubicBezTo>
                  <a:cubicBezTo>
                    <a:pt x="375" y="19275"/>
                    <a:pt x="558" y="19378"/>
                    <a:pt x="787" y="19378"/>
                  </a:cubicBezTo>
                  <a:cubicBezTo>
                    <a:pt x="1113" y="19378"/>
                    <a:pt x="1533" y="19169"/>
                    <a:pt x="1768" y="18914"/>
                  </a:cubicBezTo>
                  <a:cubicBezTo>
                    <a:pt x="2202" y="18514"/>
                    <a:pt x="2602" y="17880"/>
                    <a:pt x="2936" y="17780"/>
                  </a:cubicBezTo>
                  <a:cubicBezTo>
                    <a:pt x="3236" y="17680"/>
                    <a:pt x="4270" y="17346"/>
                    <a:pt x="4270" y="17346"/>
                  </a:cubicBezTo>
                  <a:lnTo>
                    <a:pt x="4270" y="17346"/>
                  </a:lnTo>
                  <a:cubicBezTo>
                    <a:pt x="4270" y="17346"/>
                    <a:pt x="434" y="20282"/>
                    <a:pt x="234" y="21216"/>
                  </a:cubicBezTo>
                  <a:cubicBezTo>
                    <a:pt x="0" y="22150"/>
                    <a:pt x="3336" y="22583"/>
                    <a:pt x="4170" y="22583"/>
                  </a:cubicBezTo>
                  <a:cubicBezTo>
                    <a:pt x="5004" y="22583"/>
                    <a:pt x="8039" y="21316"/>
                    <a:pt x="8573" y="20582"/>
                  </a:cubicBezTo>
                  <a:cubicBezTo>
                    <a:pt x="9540" y="19281"/>
                    <a:pt x="10574" y="18013"/>
                    <a:pt x="11675" y="16846"/>
                  </a:cubicBezTo>
                  <a:cubicBezTo>
                    <a:pt x="12509" y="16012"/>
                    <a:pt x="20948" y="13510"/>
                    <a:pt x="23884" y="12143"/>
                  </a:cubicBezTo>
                  <a:cubicBezTo>
                    <a:pt x="26786" y="10775"/>
                    <a:pt x="32623" y="5838"/>
                    <a:pt x="32724" y="3937"/>
                  </a:cubicBezTo>
                  <a:cubicBezTo>
                    <a:pt x="32724" y="2569"/>
                    <a:pt x="32357" y="1201"/>
                    <a:pt x="316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8"/>
            <p:cNvSpPr/>
            <p:nvPr/>
          </p:nvSpPr>
          <p:spPr>
            <a:xfrm>
              <a:off x="29836125" y="-1564587"/>
              <a:ext cx="818100" cy="564600"/>
            </a:xfrm>
            <a:custGeom>
              <a:avLst/>
              <a:gdLst/>
              <a:ahLst/>
              <a:cxnLst/>
              <a:rect l="l" t="t" r="r" b="b"/>
              <a:pathLst>
                <a:path w="32724" h="22584" fill="none" extrusionOk="0">
                  <a:moveTo>
                    <a:pt x="24885" y="1135"/>
                  </a:moveTo>
                  <a:cubicBezTo>
                    <a:pt x="24885" y="1135"/>
                    <a:pt x="13443" y="11409"/>
                    <a:pt x="11675" y="12243"/>
                  </a:cubicBezTo>
                  <a:cubicBezTo>
                    <a:pt x="9907" y="13010"/>
                    <a:pt x="8039" y="13544"/>
                    <a:pt x="6171" y="13911"/>
                  </a:cubicBezTo>
                  <a:cubicBezTo>
                    <a:pt x="5437" y="14011"/>
                    <a:pt x="3336" y="15078"/>
                    <a:pt x="2502" y="15912"/>
                  </a:cubicBezTo>
                  <a:cubicBezTo>
                    <a:pt x="1668" y="16746"/>
                    <a:pt x="234" y="18414"/>
                    <a:pt x="334" y="19014"/>
                  </a:cubicBezTo>
                  <a:cubicBezTo>
                    <a:pt x="434" y="19648"/>
                    <a:pt x="1368" y="19348"/>
                    <a:pt x="1768" y="18914"/>
                  </a:cubicBezTo>
                  <a:cubicBezTo>
                    <a:pt x="2202" y="18514"/>
                    <a:pt x="2602" y="17880"/>
                    <a:pt x="2936" y="17780"/>
                  </a:cubicBezTo>
                  <a:cubicBezTo>
                    <a:pt x="3236" y="17680"/>
                    <a:pt x="4270" y="17346"/>
                    <a:pt x="4270" y="17346"/>
                  </a:cubicBezTo>
                  <a:cubicBezTo>
                    <a:pt x="4270" y="17346"/>
                    <a:pt x="434" y="20282"/>
                    <a:pt x="234" y="21216"/>
                  </a:cubicBezTo>
                  <a:cubicBezTo>
                    <a:pt x="0" y="22150"/>
                    <a:pt x="3336" y="22583"/>
                    <a:pt x="4170" y="22583"/>
                  </a:cubicBezTo>
                  <a:cubicBezTo>
                    <a:pt x="5004" y="22583"/>
                    <a:pt x="8039" y="21316"/>
                    <a:pt x="8573" y="20582"/>
                  </a:cubicBezTo>
                  <a:cubicBezTo>
                    <a:pt x="9540" y="19281"/>
                    <a:pt x="10574" y="18013"/>
                    <a:pt x="11675" y="16846"/>
                  </a:cubicBezTo>
                  <a:cubicBezTo>
                    <a:pt x="12509" y="16012"/>
                    <a:pt x="20948" y="13510"/>
                    <a:pt x="23884" y="12143"/>
                  </a:cubicBezTo>
                  <a:cubicBezTo>
                    <a:pt x="26786" y="10775"/>
                    <a:pt x="32623" y="5838"/>
                    <a:pt x="32724" y="3937"/>
                  </a:cubicBezTo>
                  <a:cubicBezTo>
                    <a:pt x="32724" y="2569"/>
                    <a:pt x="32357" y="1201"/>
                    <a:pt x="31623" y="1"/>
                  </a:cubicBezTo>
                </a:path>
              </a:pathLst>
            </a:custGeom>
            <a:no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8"/>
            <p:cNvSpPr/>
            <p:nvPr/>
          </p:nvSpPr>
          <p:spPr>
            <a:xfrm>
              <a:off x="29836125" y="-1361937"/>
              <a:ext cx="546250" cy="361950"/>
            </a:xfrm>
            <a:custGeom>
              <a:avLst/>
              <a:gdLst/>
              <a:ahLst/>
              <a:cxnLst/>
              <a:rect l="l" t="t" r="r" b="b"/>
              <a:pathLst>
                <a:path w="21850" h="14478" extrusionOk="0">
                  <a:moveTo>
                    <a:pt x="17646" y="0"/>
                  </a:moveTo>
                  <a:cubicBezTo>
                    <a:pt x="15011" y="1935"/>
                    <a:pt x="12476" y="3770"/>
                    <a:pt x="11675" y="4170"/>
                  </a:cubicBezTo>
                  <a:cubicBezTo>
                    <a:pt x="9907" y="4904"/>
                    <a:pt x="8039" y="5471"/>
                    <a:pt x="6171" y="5805"/>
                  </a:cubicBezTo>
                  <a:cubicBezTo>
                    <a:pt x="5437" y="5905"/>
                    <a:pt x="3336" y="6972"/>
                    <a:pt x="2502" y="7806"/>
                  </a:cubicBezTo>
                  <a:cubicBezTo>
                    <a:pt x="1668" y="8640"/>
                    <a:pt x="234" y="10308"/>
                    <a:pt x="334" y="10908"/>
                  </a:cubicBezTo>
                  <a:cubicBezTo>
                    <a:pt x="375" y="11169"/>
                    <a:pt x="558" y="11272"/>
                    <a:pt x="787" y="11272"/>
                  </a:cubicBezTo>
                  <a:cubicBezTo>
                    <a:pt x="1113" y="11272"/>
                    <a:pt x="1533" y="11063"/>
                    <a:pt x="1768" y="10808"/>
                  </a:cubicBezTo>
                  <a:cubicBezTo>
                    <a:pt x="2202" y="10408"/>
                    <a:pt x="2602" y="9774"/>
                    <a:pt x="2936" y="9674"/>
                  </a:cubicBezTo>
                  <a:cubicBezTo>
                    <a:pt x="3236" y="9574"/>
                    <a:pt x="4270" y="9240"/>
                    <a:pt x="4270" y="9240"/>
                  </a:cubicBezTo>
                  <a:lnTo>
                    <a:pt x="4270" y="9240"/>
                  </a:lnTo>
                  <a:cubicBezTo>
                    <a:pt x="4270" y="9240"/>
                    <a:pt x="434" y="12176"/>
                    <a:pt x="234" y="13110"/>
                  </a:cubicBezTo>
                  <a:cubicBezTo>
                    <a:pt x="0" y="14044"/>
                    <a:pt x="3336" y="14477"/>
                    <a:pt x="4170" y="14477"/>
                  </a:cubicBezTo>
                  <a:cubicBezTo>
                    <a:pt x="5004" y="14477"/>
                    <a:pt x="8039" y="13210"/>
                    <a:pt x="8573" y="12476"/>
                  </a:cubicBezTo>
                  <a:cubicBezTo>
                    <a:pt x="9540" y="11175"/>
                    <a:pt x="10574" y="9907"/>
                    <a:pt x="11675" y="8740"/>
                  </a:cubicBezTo>
                  <a:cubicBezTo>
                    <a:pt x="12376" y="8039"/>
                    <a:pt x="18180" y="6238"/>
                    <a:pt x="21849" y="4871"/>
                  </a:cubicBezTo>
                  <a:cubicBezTo>
                    <a:pt x="20915" y="1535"/>
                    <a:pt x="19080" y="367"/>
                    <a:pt x="17646" y="0"/>
                  </a:cubicBezTo>
                  <a:close/>
                </a:path>
              </a:pathLst>
            </a:custGeom>
            <a:solidFill>
              <a:srgbClr val="FFFFFF"/>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8"/>
            <p:cNvSpPr/>
            <p:nvPr/>
          </p:nvSpPr>
          <p:spPr>
            <a:xfrm>
              <a:off x="29856125" y="-1099262"/>
              <a:ext cx="121775" cy="78425"/>
            </a:xfrm>
            <a:custGeom>
              <a:avLst/>
              <a:gdLst/>
              <a:ahLst/>
              <a:cxnLst/>
              <a:rect l="l" t="t" r="r" b="b"/>
              <a:pathLst>
                <a:path w="4871" h="3137" fill="none" extrusionOk="0">
                  <a:moveTo>
                    <a:pt x="1" y="3136"/>
                  </a:moveTo>
                  <a:cubicBezTo>
                    <a:pt x="1" y="3136"/>
                    <a:pt x="1435" y="2303"/>
                    <a:pt x="2603" y="1635"/>
                  </a:cubicBezTo>
                  <a:cubicBezTo>
                    <a:pt x="3403" y="1168"/>
                    <a:pt x="4170" y="601"/>
                    <a:pt x="4871" y="1"/>
                  </a:cubicBezTo>
                </a:path>
              </a:pathLst>
            </a:custGeom>
            <a:no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8"/>
            <p:cNvSpPr/>
            <p:nvPr/>
          </p:nvSpPr>
          <p:spPr>
            <a:xfrm>
              <a:off x="29895325" y="-1074237"/>
              <a:ext cx="111775" cy="65900"/>
            </a:xfrm>
            <a:custGeom>
              <a:avLst/>
              <a:gdLst/>
              <a:ahLst/>
              <a:cxnLst/>
              <a:rect l="l" t="t" r="r" b="b"/>
              <a:pathLst>
                <a:path w="4471" h="2636" fill="none" extrusionOk="0">
                  <a:moveTo>
                    <a:pt x="1" y="2636"/>
                  </a:moveTo>
                  <a:cubicBezTo>
                    <a:pt x="1" y="2636"/>
                    <a:pt x="1869" y="1735"/>
                    <a:pt x="2803" y="1268"/>
                  </a:cubicBezTo>
                  <a:cubicBezTo>
                    <a:pt x="3436" y="935"/>
                    <a:pt x="3970" y="501"/>
                    <a:pt x="4470" y="1"/>
                  </a:cubicBezTo>
                </a:path>
              </a:pathLst>
            </a:custGeom>
            <a:no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8"/>
            <p:cNvSpPr/>
            <p:nvPr/>
          </p:nvSpPr>
          <p:spPr>
            <a:xfrm>
              <a:off x="29948700" y="-1058387"/>
              <a:ext cx="78400" cy="53400"/>
            </a:xfrm>
            <a:custGeom>
              <a:avLst/>
              <a:gdLst/>
              <a:ahLst/>
              <a:cxnLst/>
              <a:rect l="l" t="t" r="r" b="b"/>
              <a:pathLst>
                <a:path w="3136" h="2136" fill="none" extrusionOk="0">
                  <a:moveTo>
                    <a:pt x="0" y="2135"/>
                  </a:moveTo>
                  <a:cubicBezTo>
                    <a:pt x="1168" y="1635"/>
                    <a:pt x="2269" y="934"/>
                    <a:pt x="3136" y="0"/>
                  </a:cubicBezTo>
                </a:path>
              </a:pathLst>
            </a:custGeom>
            <a:no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8"/>
            <p:cNvSpPr/>
            <p:nvPr/>
          </p:nvSpPr>
          <p:spPr>
            <a:xfrm>
              <a:off x="29352450" y="-2232562"/>
              <a:ext cx="906500" cy="1178300"/>
            </a:xfrm>
            <a:custGeom>
              <a:avLst/>
              <a:gdLst/>
              <a:ahLst/>
              <a:cxnLst/>
              <a:rect l="l" t="t" r="r" b="b"/>
              <a:pathLst>
                <a:path w="36260" h="47132" extrusionOk="0">
                  <a:moveTo>
                    <a:pt x="11475" y="0"/>
                  </a:moveTo>
                  <a:cubicBezTo>
                    <a:pt x="11475" y="0"/>
                    <a:pt x="8039" y="601"/>
                    <a:pt x="7205" y="1535"/>
                  </a:cubicBezTo>
                  <a:cubicBezTo>
                    <a:pt x="6371" y="2502"/>
                    <a:pt x="0" y="33758"/>
                    <a:pt x="267" y="34058"/>
                  </a:cubicBezTo>
                  <a:cubicBezTo>
                    <a:pt x="3836" y="37694"/>
                    <a:pt x="26119" y="42197"/>
                    <a:pt x="26119" y="42197"/>
                  </a:cubicBezTo>
                  <a:cubicBezTo>
                    <a:pt x="26119" y="42197"/>
                    <a:pt x="27586" y="44199"/>
                    <a:pt x="28220" y="44799"/>
                  </a:cubicBezTo>
                  <a:cubicBezTo>
                    <a:pt x="28810" y="45389"/>
                    <a:pt x="30553" y="47132"/>
                    <a:pt x="31384" y="47132"/>
                  </a:cubicBezTo>
                  <a:cubicBezTo>
                    <a:pt x="31447" y="47132"/>
                    <a:pt x="31504" y="47122"/>
                    <a:pt x="31556" y="47101"/>
                  </a:cubicBezTo>
                  <a:cubicBezTo>
                    <a:pt x="32223" y="46734"/>
                    <a:pt x="32857" y="46334"/>
                    <a:pt x="33424" y="45867"/>
                  </a:cubicBezTo>
                  <a:cubicBezTo>
                    <a:pt x="34024" y="45700"/>
                    <a:pt x="34558" y="45500"/>
                    <a:pt x="35092" y="45233"/>
                  </a:cubicBezTo>
                  <a:cubicBezTo>
                    <a:pt x="35525" y="44899"/>
                    <a:pt x="36259" y="43865"/>
                    <a:pt x="35926" y="43365"/>
                  </a:cubicBezTo>
                  <a:cubicBezTo>
                    <a:pt x="35625" y="42831"/>
                    <a:pt x="34258" y="40429"/>
                    <a:pt x="33224" y="39896"/>
                  </a:cubicBezTo>
                  <a:cubicBezTo>
                    <a:pt x="32190" y="39395"/>
                    <a:pt x="27787" y="37928"/>
                    <a:pt x="27787" y="37928"/>
                  </a:cubicBezTo>
                  <a:lnTo>
                    <a:pt x="11608" y="29121"/>
                  </a:lnTo>
                  <a:cubicBezTo>
                    <a:pt x="11175" y="28888"/>
                    <a:pt x="10975" y="28454"/>
                    <a:pt x="11075" y="27987"/>
                  </a:cubicBezTo>
                  <a:lnTo>
                    <a:pt x="13476" y="9674"/>
                  </a:lnTo>
                  <a:lnTo>
                    <a:pt x="114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8"/>
            <p:cNvSpPr/>
            <p:nvPr/>
          </p:nvSpPr>
          <p:spPr>
            <a:xfrm>
              <a:off x="29352450" y="-2232562"/>
              <a:ext cx="906500" cy="1185050"/>
            </a:xfrm>
            <a:custGeom>
              <a:avLst/>
              <a:gdLst/>
              <a:ahLst/>
              <a:cxnLst/>
              <a:rect l="l" t="t" r="r" b="b"/>
              <a:pathLst>
                <a:path w="36260" h="47402" fill="none" extrusionOk="0">
                  <a:moveTo>
                    <a:pt x="11475" y="0"/>
                  </a:moveTo>
                  <a:cubicBezTo>
                    <a:pt x="11475" y="0"/>
                    <a:pt x="8039" y="601"/>
                    <a:pt x="7205" y="1535"/>
                  </a:cubicBezTo>
                  <a:cubicBezTo>
                    <a:pt x="6371" y="2502"/>
                    <a:pt x="0" y="33758"/>
                    <a:pt x="267" y="34058"/>
                  </a:cubicBezTo>
                  <a:cubicBezTo>
                    <a:pt x="3836" y="37694"/>
                    <a:pt x="26119" y="42197"/>
                    <a:pt x="26119" y="42197"/>
                  </a:cubicBezTo>
                  <a:cubicBezTo>
                    <a:pt x="26119" y="42197"/>
                    <a:pt x="27586" y="44199"/>
                    <a:pt x="28220" y="44799"/>
                  </a:cubicBezTo>
                  <a:cubicBezTo>
                    <a:pt x="28854" y="45433"/>
                    <a:pt x="30822" y="47401"/>
                    <a:pt x="31556" y="47101"/>
                  </a:cubicBezTo>
                  <a:cubicBezTo>
                    <a:pt x="32223" y="46734"/>
                    <a:pt x="32857" y="46334"/>
                    <a:pt x="33424" y="45867"/>
                  </a:cubicBezTo>
                  <a:cubicBezTo>
                    <a:pt x="34024" y="45700"/>
                    <a:pt x="34558" y="45500"/>
                    <a:pt x="35092" y="45233"/>
                  </a:cubicBezTo>
                  <a:cubicBezTo>
                    <a:pt x="35525" y="44899"/>
                    <a:pt x="36259" y="43865"/>
                    <a:pt x="35926" y="43365"/>
                  </a:cubicBezTo>
                  <a:cubicBezTo>
                    <a:pt x="35625" y="42831"/>
                    <a:pt x="34258" y="40429"/>
                    <a:pt x="33224" y="39896"/>
                  </a:cubicBezTo>
                  <a:cubicBezTo>
                    <a:pt x="32190" y="39395"/>
                    <a:pt x="27787" y="37928"/>
                    <a:pt x="27787" y="37928"/>
                  </a:cubicBezTo>
                  <a:lnTo>
                    <a:pt x="11608" y="29121"/>
                  </a:lnTo>
                  <a:cubicBezTo>
                    <a:pt x="11175" y="28888"/>
                    <a:pt x="10975" y="28454"/>
                    <a:pt x="11075" y="27987"/>
                  </a:cubicBezTo>
                  <a:lnTo>
                    <a:pt x="13476" y="9674"/>
                  </a:lnTo>
                </a:path>
              </a:pathLst>
            </a:custGeom>
            <a:no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8"/>
            <p:cNvSpPr/>
            <p:nvPr/>
          </p:nvSpPr>
          <p:spPr>
            <a:xfrm>
              <a:off x="29683500" y="-1441162"/>
              <a:ext cx="575450" cy="386225"/>
            </a:xfrm>
            <a:custGeom>
              <a:avLst/>
              <a:gdLst/>
              <a:ahLst/>
              <a:cxnLst/>
              <a:rect l="l" t="t" r="r" b="b"/>
              <a:pathLst>
                <a:path w="23018" h="15449" extrusionOk="0">
                  <a:moveTo>
                    <a:pt x="3070" y="0"/>
                  </a:moveTo>
                  <a:cubicBezTo>
                    <a:pt x="2002" y="1235"/>
                    <a:pt x="1" y="4404"/>
                    <a:pt x="134" y="7472"/>
                  </a:cubicBezTo>
                  <a:cubicBezTo>
                    <a:pt x="4337" y="8707"/>
                    <a:pt x="8574" y="9741"/>
                    <a:pt x="12877" y="10541"/>
                  </a:cubicBezTo>
                  <a:cubicBezTo>
                    <a:pt x="12877" y="10541"/>
                    <a:pt x="14344" y="12509"/>
                    <a:pt x="14978" y="13143"/>
                  </a:cubicBezTo>
                  <a:cubicBezTo>
                    <a:pt x="15564" y="13698"/>
                    <a:pt x="17288" y="15449"/>
                    <a:pt x="18126" y="15449"/>
                  </a:cubicBezTo>
                  <a:cubicBezTo>
                    <a:pt x="18195" y="15449"/>
                    <a:pt x="18258" y="15437"/>
                    <a:pt x="18314" y="15411"/>
                  </a:cubicBezTo>
                  <a:cubicBezTo>
                    <a:pt x="18981" y="15078"/>
                    <a:pt x="19615" y="14644"/>
                    <a:pt x="20182" y="14177"/>
                  </a:cubicBezTo>
                  <a:cubicBezTo>
                    <a:pt x="20782" y="14044"/>
                    <a:pt x="21316" y="13844"/>
                    <a:pt x="21850" y="13577"/>
                  </a:cubicBezTo>
                  <a:cubicBezTo>
                    <a:pt x="22283" y="13243"/>
                    <a:pt x="23017" y="12209"/>
                    <a:pt x="22684" y="11675"/>
                  </a:cubicBezTo>
                  <a:cubicBezTo>
                    <a:pt x="22383" y="11175"/>
                    <a:pt x="21016" y="8773"/>
                    <a:pt x="19982" y="8240"/>
                  </a:cubicBezTo>
                  <a:cubicBezTo>
                    <a:pt x="18948" y="7739"/>
                    <a:pt x="14545" y="6272"/>
                    <a:pt x="14545" y="6272"/>
                  </a:cubicBezTo>
                  <a:lnTo>
                    <a:pt x="3070" y="0"/>
                  </a:lnTo>
                  <a:close/>
                </a:path>
              </a:pathLst>
            </a:custGeom>
            <a:solidFill>
              <a:srgbClr val="FFFFFF"/>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251;p36">
            <a:extLst>
              <a:ext uri="{FF2B5EF4-FFF2-40B4-BE49-F238E27FC236}">
                <a16:creationId xmlns:a16="http://schemas.microsoft.com/office/drawing/2014/main" id="{79E54353-812A-1682-2DEC-BB95724A7DD1}"/>
              </a:ext>
            </a:extLst>
          </p:cNvPr>
          <p:cNvGrpSpPr/>
          <p:nvPr/>
        </p:nvGrpSpPr>
        <p:grpSpPr>
          <a:xfrm rot="-1837666">
            <a:off x="7582200" y="2877098"/>
            <a:ext cx="1123335" cy="1801568"/>
            <a:chOff x="4984438" y="-4790075"/>
            <a:chExt cx="2235800" cy="3475850"/>
          </a:xfrm>
        </p:grpSpPr>
        <p:sp>
          <p:nvSpPr>
            <p:cNvPr id="101" name="Google Shape;252;p36">
              <a:extLst>
                <a:ext uri="{FF2B5EF4-FFF2-40B4-BE49-F238E27FC236}">
                  <a16:creationId xmlns:a16="http://schemas.microsoft.com/office/drawing/2014/main" id="{B1F7A572-B90C-F4D7-05A5-4C167C9A7BA2}"/>
                </a:ext>
              </a:extLst>
            </p:cNvPr>
            <p:cNvSpPr/>
            <p:nvPr/>
          </p:nvSpPr>
          <p:spPr>
            <a:xfrm>
              <a:off x="6824088" y="-4378950"/>
              <a:ext cx="269400" cy="196875"/>
            </a:xfrm>
            <a:custGeom>
              <a:avLst/>
              <a:gdLst/>
              <a:ahLst/>
              <a:cxnLst/>
              <a:rect l="l" t="t" r="r" b="b"/>
              <a:pathLst>
                <a:path w="10776" h="7875" extrusionOk="0">
                  <a:moveTo>
                    <a:pt x="8974" y="1"/>
                  </a:moveTo>
                  <a:lnTo>
                    <a:pt x="1" y="3403"/>
                  </a:lnTo>
                  <a:cubicBezTo>
                    <a:pt x="1" y="3403"/>
                    <a:pt x="3819" y="7875"/>
                    <a:pt x="4096" y="7875"/>
                  </a:cubicBezTo>
                  <a:cubicBezTo>
                    <a:pt x="4099" y="7875"/>
                    <a:pt x="4102" y="7874"/>
                    <a:pt x="4104" y="7873"/>
                  </a:cubicBezTo>
                  <a:cubicBezTo>
                    <a:pt x="4337" y="7806"/>
                    <a:pt x="10775" y="2803"/>
                    <a:pt x="10742" y="2269"/>
                  </a:cubicBezTo>
                  <a:cubicBezTo>
                    <a:pt x="10675" y="1735"/>
                    <a:pt x="8974" y="1"/>
                    <a:pt x="8974"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53;p36">
              <a:extLst>
                <a:ext uri="{FF2B5EF4-FFF2-40B4-BE49-F238E27FC236}">
                  <a16:creationId xmlns:a16="http://schemas.microsoft.com/office/drawing/2014/main" id="{B00B6EBE-8E4E-FEC6-9F07-77E1C7ABA81F}"/>
                </a:ext>
              </a:extLst>
            </p:cNvPr>
            <p:cNvSpPr/>
            <p:nvPr/>
          </p:nvSpPr>
          <p:spPr>
            <a:xfrm>
              <a:off x="4984438" y="-4790075"/>
              <a:ext cx="2235800" cy="3475850"/>
            </a:xfrm>
            <a:custGeom>
              <a:avLst/>
              <a:gdLst/>
              <a:ahLst/>
              <a:cxnLst/>
              <a:rect l="l" t="t" r="r" b="b"/>
              <a:pathLst>
                <a:path w="89432" h="139034" extrusionOk="0">
                  <a:moveTo>
                    <a:pt x="8640" y="1"/>
                  </a:moveTo>
                  <a:cubicBezTo>
                    <a:pt x="6372" y="1"/>
                    <a:pt x="4204" y="968"/>
                    <a:pt x="2669" y="2636"/>
                  </a:cubicBezTo>
                  <a:cubicBezTo>
                    <a:pt x="935" y="4237"/>
                    <a:pt x="1" y="6539"/>
                    <a:pt x="101" y="8874"/>
                  </a:cubicBezTo>
                  <a:lnTo>
                    <a:pt x="1635" y="42231"/>
                  </a:lnTo>
                  <a:lnTo>
                    <a:pt x="1635" y="131695"/>
                  </a:lnTo>
                  <a:cubicBezTo>
                    <a:pt x="1635" y="135765"/>
                    <a:pt x="4938" y="139034"/>
                    <a:pt x="8974" y="139034"/>
                  </a:cubicBezTo>
                  <a:lnTo>
                    <a:pt x="79925" y="139034"/>
                  </a:lnTo>
                  <a:cubicBezTo>
                    <a:pt x="84128" y="138867"/>
                    <a:pt x="87497" y="135498"/>
                    <a:pt x="87697" y="131261"/>
                  </a:cubicBezTo>
                  <a:lnTo>
                    <a:pt x="87697" y="41831"/>
                  </a:lnTo>
                  <a:lnTo>
                    <a:pt x="89231" y="8473"/>
                  </a:lnTo>
                  <a:cubicBezTo>
                    <a:pt x="89431" y="3870"/>
                    <a:pt x="85762" y="1"/>
                    <a:pt x="811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54;p36">
              <a:extLst>
                <a:ext uri="{FF2B5EF4-FFF2-40B4-BE49-F238E27FC236}">
                  <a16:creationId xmlns:a16="http://schemas.microsoft.com/office/drawing/2014/main" id="{2CAABF73-7961-E24C-8798-0C1B5BB95099}"/>
                </a:ext>
              </a:extLst>
            </p:cNvPr>
            <p:cNvSpPr/>
            <p:nvPr/>
          </p:nvSpPr>
          <p:spPr>
            <a:xfrm>
              <a:off x="5059513" y="-4763375"/>
              <a:ext cx="2159050" cy="3449150"/>
            </a:xfrm>
            <a:custGeom>
              <a:avLst/>
              <a:gdLst/>
              <a:ahLst/>
              <a:cxnLst/>
              <a:rect l="l" t="t" r="r" b="b"/>
              <a:pathLst>
                <a:path w="86362" h="137966" extrusionOk="0">
                  <a:moveTo>
                    <a:pt x="82125" y="0"/>
                  </a:moveTo>
                  <a:lnTo>
                    <a:pt x="82125" y="0"/>
                  </a:lnTo>
                  <a:cubicBezTo>
                    <a:pt x="83226" y="1501"/>
                    <a:pt x="83793" y="3336"/>
                    <a:pt x="83726" y="5204"/>
                  </a:cubicBezTo>
                  <a:lnTo>
                    <a:pt x="82192" y="38561"/>
                  </a:lnTo>
                  <a:lnTo>
                    <a:pt x="82192" y="127992"/>
                  </a:lnTo>
                  <a:cubicBezTo>
                    <a:pt x="81992" y="132195"/>
                    <a:pt x="78623" y="135564"/>
                    <a:pt x="74420" y="135764"/>
                  </a:cubicBezTo>
                  <a:lnTo>
                    <a:pt x="3469" y="135764"/>
                  </a:lnTo>
                  <a:cubicBezTo>
                    <a:pt x="2268" y="135731"/>
                    <a:pt x="1067" y="135430"/>
                    <a:pt x="0" y="134863"/>
                  </a:cubicBezTo>
                  <a:lnTo>
                    <a:pt x="0" y="134863"/>
                  </a:lnTo>
                  <a:cubicBezTo>
                    <a:pt x="1368" y="136798"/>
                    <a:pt x="3603" y="137966"/>
                    <a:pt x="5971" y="137966"/>
                  </a:cubicBezTo>
                  <a:lnTo>
                    <a:pt x="76922" y="137966"/>
                  </a:lnTo>
                  <a:cubicBezTo>
                    <a:pt x="81125" y="137799"/>
                    <a:pt x="84494" y="134396"/>
                    <a:pt x="84694" y="130193"/>
                  </a:cubicBezTo>
                  <a:lnTo>
                    <a:pt x="84694" y="40763"/>
                  </a:lnTo>
                  <a:lnTo>
                    <a:pt x="86228" y="7405"/>
                  </a:lnTo>
                  <a:cubicBezTo>
                    <a:pt x="86362" y="4370"/>
                    <a:pt x="84794" y="1501"/>
                    <a:pt x="82125" y="0"/>
                  </a:cubicBezTo>
                  <a:close/>
                </a:path>
              </a:pathLst>
            </a:custGeom>
            <a:solidFill>
              <a:srgbClr val="D9D9D9">
                <a:alpha val="30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55;p36">
              <a:extLst>
                <a:ext uri="{FF2B5EF4-FFF2-40B4-BE49-F238E27FC236}">
                  <a16:creationId xmlns:a16="http://schemas.microsoft.com/office/drawing/2014/main" id="{A4AFA294-5877-6850-F183-90A0146232CF}"/>
                </a:ext>
              </a:extLst>
            </p:cNvPr>
            <p:cNvSpPr/>
            <p:nvPr/>
          </p:nvSpPr>
          <p:spPr>
            <a:xfrm>
              <a:off x="4984438" y="-4790075"/>
              <a:ext cx="2235800" cy="3475850"/>
            </a:xfrm>
            <a:custGeom>
              <a:avLst/>
              <a:gdLst/>
              <a:ahLst/>
              <a:cxnLst/>
              <a:rect l="l" t="t" r="r" b="b"/>
              <a:pathLst>
                <a:path w="89432" h="139034" fill="none" extrusionOk="0">
                  <a:moveTo>
                    <a:pt x="81125" y="1"/>
                  </a:moveTo>
                  <a:lnTo>
                    <a:pt x="8640" y="1"/>
                  </a:lnTo>
                  <a:cubicBezTo>
                    <a:pt x="6372" y="1"/>
                    <a:pt x="4204" y="968"/>
                    <a:pt x="2669" y="2636"/>
                  </a:cubicBezTo>
                  <a:cubicBezTo>
                    <a:pt x="935" y="4237"/>
                    <a:pt x="1" y="6539"/>
                    <a:pt x="101" y="8874"/>
                  </a:cubicBezTo>
                  <a:lnTo>
                    <a:pt x="1635" y="42231"/>
                  </a:lnTo>
                  <a:lnTo>
                    <a:pt x="1635" y="131695"/>
                  </a:lnTo>
                  <a:cubicBezTo>
                    <a:pt x="1635" y="135765"/>
                    <a:pt x="4938" y="139034"/>
                    <a:pt x="8974" y="139034"/>
                  </a:cubicBezTo>
                  <a:lnTo>
                    <a:pt x="79925" y="139034"/>
                  </a:lnTo>
                  <a:cubicBezTo>
                    <a:pt x="84128" y="138867"/>
                    <a:pt x="87497" y="135498"/>
                    <a:pt x="87697" y="131261"/>
                  </a:cubicBezTo>
                  <a:lnTo>
                    <a:pt x="87697" y="41831"/>
                  </a:lnTo>
                  <a:lnTo>
                    <a:pt x="89231" y="8473"/>
                  </a:lnTo>
                  <a:cubicBezTo>
                    <a:pt x="89431" y="3870"/>
                    <a:pt x="85762" y="1"/>
                    <a:pt x="81125" y="1"/>
                  </a:cubicBezTo>
                  <a:close/>
                </a:path>
              </a:pathLst>
            </a:custGeom>
            <a:no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56;p36">
              <a:extLst>
                <a:ext uri="{FF2B5EF4-FFF2-40B4-BE49-F238E27FC236}">
                  <a16:creationId xmlns:a16="http://schemas.microsoft.com/office/drawing/2014/main" id="{B07073C8-B67B-DA0D-2B69-6CC07625AA03}"/>
                </a:ext>
              </a:extLst>
            </p:cNvPr>
            <p:cNvSpPr/>
            <p:nvPr/>
          </p:nvSpPr>
          <p:spPr>
            <a:xfrm>
              <a:off x="5096188" y="-4677500"/>
              <a:ext cx="2020650" cy="908175"/>
            </a:xfrm>
            <a:custGeom>
              <a:avLst/>
              <a:gdLst/>
              <a:ahLst/>
              <a:cxnLst/>
              <a:rect l="l" t="t" r="r" b="b"/>
              <a:pathLst>
                <a:path w="80826" h="36327" extrusionOk="0">
                  <a:moveTo>
                    <a:pt x="5104" y="1"/>
                  </a:moveTo>
                  <a:cubicBezTo>
                    <a:pt x="2269" y="1"/>
                    <a:pt x="1" y="2369"/>
                    <a:pt x="134" y="5205"/>
                  </a:cubicBezTo>
                  <a:lnTo>
                    <a:pt x="1535" y="36327"/>
                  </a:lnTo>
                  <a:lnTo>
                    <a:pt x="79291" y="36327"/>
                  </a:lnTo>
                  <a:lnTo>
                    <a:pt x="80692" y="5205"/>
                  </a:lnTo>
                  <a:cubicBezTo>
                    <a:pt x="80825" y="2369"/>
                    <a:pt x="78557" y="1"/>
                    <a:pt x="75721" y="1"/>
                  </a:cubicBezTo>
                  <a:close/>
                </a:path>
              </a:pathLst>
            </a:custGeom>
            <a:solidFill>
              <a:srgbClr val="263238"/>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57;p36">
              <a:extLst>
                <a:ext uri="{FF2B5EF4-FFF2-40B4-BE49-F238E27FC236}">
                  <a16:creationId xmlns:a16="http://schemas.microsoft.com/office/drawing/2014/main" id="{D33E5D93-82DC-AF0D-0DD9-E1233DB87682}"/>
                </a:ext>
              </a:extLst>
            </p:cNvPr>
            <p:cNvSpPr/>
            <p:nvPr/>
          </p:nvSpPr>
          <p:spPr>
            <a:xfrm>
              <a:off x="5203763" y="-4475675"/>
              <a:ext cx="1797150" cy="607950"/>
            </a:xfrm>
            <a:custGeom>
              <a:avLst/>
              <a:gdLst/>
              <a:ahLst/>
              <a:cxnLst/>
              <a:rect l="l" t="t" r="r" b="b"/>
              <a:pathLst>
                <a:path w="71886" h="24318" extrusionOk="0">
                  <a:moveTo>
                    <a:pt x="1" y="0"/>
                  </a:moveTo>
                  <a:lnTo>
                    <a:pt x="1" y="24318"/>
                  </a:lnTo>
                  <a:lnTo>
                    <a:pt x="71885" y="24318"/>
                  </a:lnTo>
                  <a:lnTo>
                    <a:pt x="71885" y="0"/>
                  </a:lnTo>
                  <a:close/>
                </a:path>
              </a:pathLst>
            </a:custGeom>
            <a:solidFill>
              <a:srgbClr val="7D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58;p36">
              <a:extLst>
                <a:ext uri="{FF2B5EF4-FFF2-40B4-BE49-F238E27FC236}">
                  <a16:creationId xmlns:a16="http://schemas.microsoft.com/office/drawing/2014/main" id="{FB867A67-320E-DF16-C3B3-5A3E43609705}"/>
                </a:ext>
              </a:extLst>
            </p:cNvPr>
            <p:cNvSpPr/>
            <p:nvPr/>
          </p:nvSpPr>
          <p:spPr>
            <a:xfrm>
              <a:off x="5292163" y="-4387275"/>
              <a:ext cx="1620350" cy="431150"/>
            </a:xfrm>
            <a:custGeom>
              <a:avLst/>
              <a:gdLst/>
              <a:ahLst/>
              <a:cxnLst/>
              <a:rect l="l" t="t" r="r" b="b"/>
              <a:pathLst>
                <a:path w="64814" h="17246" extrusionOk="0">
                  <a:moveTo>
                    <a:pt x="1" y="0"/>
                  </a:moveTo>
                  <a:lnTo>
                    <a:pt x="1" y="17246"/>
                  </a:lnTo>
                  <a:lnTo>
                    <a:pt x="64814" y="17246"/>
                  </a:lnTo>
                  <a:lnTo>
                    <a:pt x="64814"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59;p36">
              <a:extLst>
                <a:ext uri="{FF2B5EF4-FFF2-40B4-BE49-F238E27FC236}">
                  <a16:creationId xmlns:a16="http://schemas.microsoft.com/office/drawing/2014/main" id="{DC927334-D1F5-BDE9-4BDE-151018C470C6}"/>
                </a:ext>
              </a:extLst>
            </p:cNvPr>
            <p:cNvSpPr/>
            <p:nvPr/>
          </p:nvSpPr>
          <p:spPr>
            <a:xfrm>
              <a:off x="5207113" y="-3522500"/>
              <a:ext cx="906500" cy="266050"/>
            </a:xfrm>
            <a:custGeom>
              <a:avLst/>
              <a:gdLst/>
              <a:ahLst/>
              <a:cxnLst/>
              <a:rect l="l" t="t" r="r" b="b"/>
              <a:pathLst>
                <a:path w="36260" h="10642" extrusionOk="0">
                  <a:moveTo>
                    <a:pt x="2068" y="1"/>
                  </a:moveTo>
                  <a:cubicBezTo>
                    <a:pt x="934" y="1"/>
                    <a:pt x="0" y="901"/>
                    <a:pt x="0" y="2069"/>
                  </a:cubicBezTo>
                  <a:lnTo>
                    <a:pt x="0" y="8573"/>
                  </a:lnTo>
                  <a:cubicBezTo>
                    <a:pt x="0" y="9708"/>
                    <a:pt x="934" y="10642"/>
                    <a:pt x="2068" y="10642"/>
                  </a:cubicBezTo>
                  <a:lnTo>
                    <a:pt x="34191" y="10642"/>
                  </a:lnTo>
                  <a:cubicBezTo>
                    <a:pt x="35359" y="10642"/>
                    <a:pt x="36259" y="9708"/>
                    <a:pt x="36259" y="8573"/>
                  </a:cubicBezTo>
                  <a:lnTo>
                    <a:pt x="36259" y="2069"/>
                  </a:lnTo>
                  <a:cubicBezTo>
                    <a:pt x="36259" y="901"/>
                    <a:pt x="35359" y="1"/>
                    <a:pt x="34191" y="1"/>
                  </a:cubicBezTo>
                  <a:close/>
                </a:path>
              </a:pathLst>
            </a:custGeom>
            <a:solidFill>
              <a:srgbClr val="7D7D7D"/>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60;p36">
              <a:extLst>
                <a:ext uri="{FF2B5EF4-FFF2-40B4-BE49-F238E27FC236}">
                  <a16:creationId xmlns:a16="http://schemas.microsoft.com/office/drawing/2014/main" id="{13543E3C-5E8E-9CB7-7EB4-EA04BF74DA1E}"/>
                </a:ext>
              </a:extLst>
            </p:cNvPr>
            <p:cNvSpPr/>
            <p:nvPr/>
          </p:nvSpPr>
          <p:spPr>
            <a:xfrm>
              <a:off x="5397238" y="-3519150"/>
              <a:ext cx="25" cy="262700"/>
            </a:xfrm>
            <a:custGeom>
              <a:avLst/>
              <a:gdLst/>
              <a:ahLst/>
              <a:cxnLst/>
              <a:rect l="l" t="t" r="r" b="b"/>
              <a:pathLst>
                <a:path w="1" h="10508" fill="none" extrusionOk="0">
                  <a:moveTo>
                    <a:pt x="1" y="0"/>
                  </a:moveTo>
                  <a:lnTo>
                    <a:pt x="1" y="10508"/>
                  </a:lnTo>
                </a:path>
              </a:pathLst>
            </a:custGeom>
            <a:no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61;p36">
              <a:extLst>
                <a:ext uri="{FF2B5EF4-FFF2-40B4-BE49-F238E27FC236}">
                  <a16:creationId xmlns:a16="http://schemas.microsoft.com/office/drawing/2014/main" id="{FCF8ECD0-69E7-7F01-070A-4E22E66DDBEB}"/>
                </a:ext>
              </a:extLst>
            </p:cNvPr>
            <p:cNvSpPr/>
            <p:nvPr/>
          </p:nvSpPr>
          <p:spPr>
            <a:xfrm>
              <a:off x="5580713" y="-3519150"/>
              <a:ext cx="25" cy="262700"/>
            </a:xfrm>
            <a:custGeom>
              <a:avLst/>
              <a:gdLst/>
              <a:ahLst/>
              <a:cxnLst/>
              <a:rect l="l" t="t" r="r" b="b"/>
              <a:pathLst>
                <a:path w="1" h="10508" fill="none" extrusionOk="0">
                  <a:moveTo>
                    <a:pt x="0" y="0"/>
                  </a:moveTo>
                  <a:lnTo>
                    <a:pt x="0" y="10508"/>
                  </a:lnTo>
                </a:path>
              </a:pathLst>
            </a:custGeom>
            <a:no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62;p36">
              <a:extLst>
                <a:ext uri="{FF2B5EF4-FFF2-40B4-BE49-F238E27FC236}">
                  <a16:creationId xmlns:a16="http://schemas.microsoft.com/office/drawing/2014/main" id="{4D2CD2C9-3EFB-53C4-62F3-79611E4ABD40}"/>
                </a:ext>
              </a:extLst>
            </p:cNvPr>
            <p:cNvSpPr/>
            <p:nvPr/>
          </p:nvSpPr>
          <p:spPr>
            <a:xfrm>
              <a:off x="5763338" y="-3519150"/>
              <a:ext cx="25" cy="262700"/>
            </a:xfrm>
            <a:custGeom>
              <a:avLst/>
              <a:gdLst/>
              <a:ahLst/>
              <a:cxnLst/>
              <a:rect l="l" t="t" r="r" b="b"/>
              <a:pathLst>
                <a:path w="1" h="10508" fill="none" extrusionOk="0">
                  <a:moveTo>
                    <a:pt x="0" y="0"/>
                  </a:moveTo>
                  <a:lnTo>
                    <a:pt x="0" y="10508"/>
                  </a:lnTo>
                </a:path>
              </a:pathLst>
            </a:custGeom>
            <a:no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63;p36">
              <a:extLst>
                <a:ext uri="{FF2B5EF4-FFF2-40B4-BE49-F238E27FC236}">
                  <a16:creationId xmlns:a16="http://schemas.microsoft.com/office/drawing/2014/main" id="{EB4825F3-A435-5AD6-3410-2AAF57F73413}"/>
                </a:ext>
              </a:extLst>
            </p:cNvPr>
            <p:cNvSpPr/>
            <p:nvPr/>
          </p:nvSpPr>
          <p:spPr>
            <a:xfrm>
              <a:off x="5945963" y="-3519150"/>
              <a:ext cx="25" cy="262700"/>
            </a:xfrm>
            <a:custGeom>
              <a:avLst/>
              <a:gdLst/>
              <a:ahLst/>
              <a:cxnLst/>
              <a:rect l="l" t="t" r="r" b="b"/>
              <a:pathLst>
                <a:path w="1" h="10508" fill="none" extrusionOk="0">
                  <a:moveTo>
                    <a:pt x="1" y="0"/>
                  </a:moveTo>
                  <a:lnTo>
                    <a:pt x="1" y="10508"/>
                  </a:lnTo>
                </a:path>
              </a:pathLst>
            </a:custGeom>
            <a:no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64;p36">
              <a:extLst>
                <a:ext uri="{FF2B5EF4-FFF2-40B4-BE49-F238E27FC236}">
                  <a16:creationId xmlns:a16="http://schemas.microsoft.com/office/drawing/2014/main" id="{92F87850-7656-0FF7-465B-066538E322D8}"/>
                </a:ext>
              </a:extLst>
            </p:cNvPr>
            <p:cNvSpPr/>
            <p:nvPr/>
          </p:nvSpPr>
          <p:spPr>
            <a:xfrm>
              <a:off x="6344588" y="-3376550"/>
              <a:ext cx="322750" cy="209325"/>
            </a:xfrm>
            <a:custGeom>
              <a:avLst/>
              <a:gdLst/>
              <a:ahLst/>
              <a:cxnLst/>
              <a:rect l="l" t="t" r="r" b="b"/>
              <a:pathLst>
                <a:path w="12910" h="8373" extrusionOk="0">
                  <a:moveTo>
                    <a:pt x="1935" y="0"/>
                  </a:moveTo>
                  <a:cubicBezTo>
                    <a:pt x="868" y="0"/>
                    <a:pt x="0" y="867"/>
                    <a:pt x="0" y="1935"/>
                  </a:cubicBezTo>
                  <a:lnTo>
                    <a:pt x="0" y="6438"/>
                  </a:lnTo>
                  <a:cubicBezTo>
                    <a:pt x="0" y="7506"/>
                    <a:pt x="868" y="8373"/>
                    <a:pt x="1935" y="8373"/>
                  </a:cubicBezTo>
                  <a:lnTo>
                    <a:pt x="10975" y="8373"/>
                  </a:lnTo>
                  <a:cubicBezTo>
                    <a:pt x="12042" y="8373"/>
                    <a:pt x="12910" y="7506"/>
                    <a:pt x="12910" y="6438"/>
                  </a:cubicBezTo>
                  <a:lnTo>
                    <a:pt x="12910" y="1935"/>
                  </a:lnTo>
                  <a:cubicBezTo>
                    <a:pt x="12910" y="867"/>
                    <a:pt x="12042" y="0"/>
                    <a:pt x="10975" y="0"/>
                  </a:cubicBezTo>
                  <a:close/>
                </a:path>
              </a:pathLst>
            </a:custGeom>
            <a:solidFill>
              <a:srgbClr val="D9D9D9"/>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65;p36">
              <a:extLst>
                <a:ext uri="{FF2B5EF4-FFF2-40B4-BE49-F238E27FC236}">
                  <a16:creationId xmlns:a16="http://schemas.microsoft.com/office/drawing/2014/main" id="{CCFC229C-630E-F61F-65F2-2B81493814F1}"/>
                </a:ext>
              </a:extLst>
            </p:cNvPr>
            <p:cNvSpPr/>
            <p:nvPr/>
          </p:nvSpPr>
          <p:spPr>
            <a:xfrm>
              <a:off x="5212113" y="-3088025"/>
              <a:ext cx="322750" cy="246050"/>
            </a:xfrm>
            <a:custGeom>
              <a:avLst/>
              <a:gdLst/>
              <a:ahLst/>
              <a:cxnLst/>
              <a:rect l="l" t="t" r="r" b="b"/>
              <a:pathLst>
                <a:path w="12910" h="9842" extrusionOk="0">
                  <a:moveTo>
                    <a:pt x="1935" y="1"/>
                  </a:moveTo>
                  <a:cubicBezTo>
                    <a:pt x="868" y="1"/>
                    <a:pt x="0" y="868"/>
                    <a:pt x="0" y="1936"/>
                  </a:cubicBezTo>
                  <a:lnTo>
                    <a:pt x="0" y="7906"/>
                  </a:lnTo>
                  <a:cubicBezTo>
                    <a:pt x="0" y="8974"/>
                    <a:pt x="868" y="9841"/>
                    <a:pt x="1935" y="9841"/>
                  </a:cubicBezTo>
                  <a:lnTo>
                    <a:pt x="10975" y="9841"/>
                  </a:lnTo>
                  <a:cubicBezTo>
                    <a:pt x="12042" y="9841"/>
                    <a:pt x="12910" y="8974"/>
                    <a:pt x="12910" y="7906"/>
                  </a:cubicBezTo>
                  <a:lnTo>
                    <a:pt x="12910" y="1936"/>
                  </a:lnTo>
                  <a:cubicBezTo>
                    <a:pt x="12910" y="868"/>
                    <a:pt x="12042" y="1"/>
                    <a:pt x="10975" y="1"/>
                  </a:cubicBezTo>
                  <a:close/>
                </a:path>
              </a:pathLst>
            </a:custGeom>
            <a:solidFill>
              <a:srgbClr val="D9D9D9"/>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66;p36">
              <a:extLst>
                <a:ext uri="{FF2B5EF4-FFF2-40B4-BE49-F238E27FC236}">
                  <a16:creationId xmlns:a16="http://schemas.microsoft.com/office/drawing/2014/main" id="{6D278056-91F9-4935-7910-18C0CDF573B0}"/>
                </a:ext>
              </a:extLst>
            </p:cNvPr>
            <p:cNvSpPr/>
            <p:nvPr/>
          </p:nvSpPr>
          <p:spPr>
            <a:xfrm>
              <a:off x="5590713" y="-3088025"/>
              <a:ext cx="322750" cy="246050"/>
            </a:xfrm>
            <a:custGeom>
              <a:avLst/>
              <a:gdLst/>
              <a:ahLst/>
              <a:cxnLst/>
              <a:rect l="l" t="t" r="r" b="b"/>
              <a:pathLst>
                <a:path w="12910" h="9842" extrusionOk="0">
                  <a:moveTo>
                    <a:pt x="1935" y="1"/>
                  </a:moveTo>
                  <a:cubicBezTo>
                    <a:pt x="868" y="1"/>
                    <a:pt x="1" y="868"/>
                    <a:pt x="1" y="1936"/>
                  </a:cubicBezTo>
                  <a:lnTo>
                    <a:pt x="1" y="7906"/>
                  </a:lnTo>
                  <a:cubicBezTo>
                    <a:pt x="1" y="8974"/>
                    <a:pt x="868" y="9841"/>
                    <a:pt x="1935" y="9841"/>
                  </a:cubicBezTo>
                  <a:lnTo>
                    <a:pt x="10975" y="9841"/>
                  </a:lnTo>
                  <a:cubicBezTo>
                    <a:pt x="12042" y="9841"/>
                    <a:pt x="12910" y="8974"/>
                    <a:pt x="12910" y="7906"/>
                  </a:cubicBezTo>
                  <a:lnTo>
                    <a:pt x="12910" y="1936"/>
                  </a:lnTo>
                  <a:cubicBezTo>
                    <a:pt x="12910" y="868"/>
                    <a:pt x="12042" y="1"/>
                    <a:pt x="10975" y="1"/>
                  </a:cubicBezTo>
                  <a:close/>
                </a:path>
              </a:pathLst>
            </a:custGeom>
            <a:solidFill>
              <a:srgbClr val="D9D9D9"/>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67;p36">
              <a:extLst>
                <a:ext uri="{FF2B5EF4-FFF2-40B4-BE49-F238E27FC236}">
                  <a16:creationId xmlns:a16="http://schemas.microsoft.com/office/drawing/2014/main" id="{BD5290D9-30F7-E171-2A51-DFE5D1E2063F}"/>
                </a:ext>
              </a:extLst>
            </p:cNvPr>
            <p:cNvSpPr/>
            <p:nvPr/>
          </p:nvSpPr>
          <p:spPr>
            <a:xfrm>
              <a:off x="5968488" y="-3088025"/>
              <a:ext cx="322750" cy="246050"/>
            </a:xfrm>
            <a:custGeom>
              <a:avLst/>
              <a:gdLst/>
              <a:ahLst/>
              <a:cxnLst/>
              <a:rect l="l" t="t" r="r" b="b"/>
              <a:pathLst>
                <a:path w="12910" h="9842" extrusionOk="0">
                  <a:moveTo>
                    <a:pt x="1935" y="1"/>
                  </a:moveTo>
                  <a:cubicBezTo>
                    <a:pt x="868" y="1"/>
                    <a:pt x="0" y="868"/>
                    <a:pt x="34" y="1936"/>
                  </a:cubicBezTo>
                  <a:lnTo>
                    <a:pt x="34" y="7906"/>
                  </a:lnTo>
                  <a:cubicBezTo>
                    <a:pt x="34" y="8974"/>
                    <a:pt x="868" y="9841"/>
                    <a:pt x="1935" y="9841"/>
                  </a:cubicBezTo>
                  <a:lnTo>
                    <a:pt x="11008" y="9841"/>
                  </a:lnTo>
                  <a:cubicBezTo>
                    <a:pt x="12042" y="9841"/>
                    <a:pt x="12910" y="8974"/>
                    <a:pt x="12910" y="7906"/>
                  </a:cubicBezTo>
                  <a:lnTo>
                    <a:pt x="12910" y="1936"/>
                  </a:lnTo>
                  <a:cubicBezTo>
                    <a:pt x="12910" y="868"/>
                    <a:pt x="12042" y="1"/>
                    <a:pt x="10975" y="1"/>
                  </a:cubicBezTo>
                  <a:close/>
                </a:path>
              </a:pathLst>
            </a:custGeom>
            <a:solidFill>
              <a:srgbClr val="D9D9D9"/>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68;p36">
              <a:extLst>
                <a:ext uri="{FF2B5EF4-FFF2-40B4-BE49-F238E27FC236}">
                  <a16:creationId xmlns:a16="http://schemas.microsoft.com/office/drawing/2014/main" id="{E15DFB32-A47B-E7A4-FCFA-FDD980ACFB82}"/>
                </a:ext>
              </a:extLst>
            </p:cNvPr>
            <p:cNvSpPr/>
            <p:nvPr/>
          </p:nvSpPr>
          <p:spPr>
            <a:xfrm>
              <a:off x="6347088" y="-3088025"/>
              <a:ext cx="322750" cy="246050"/>
            </a:xfrm>
            <a:custGeom>
              <a:avLst/>
              <a:gdLst/>
              <a:ahLst/>
              <a:cxnLst/>
              <a:rect l="l" t="t" r="r" b="b"/>
              <a:pathLst>
                <a:path w="12910" h="9842" extrusionOk="0">
                  <a:moveTo>
                    <a:pt x="1935" y="1"/>
                  </a:moveTo>
                  <a:cubicBezTo>
                    <a:pt x="868" y="1"/>
                    <a:pt x="0" y="868"/>
                    <a:pt x="0" y="1936"/>
                  </a:cubicBezTo>
                  <a:lnTo>
                    <a:pt x="0" y="7906"/>
                  </a:lnTo>
                  <a:cubicBezTo>
                    <a:pt x="0" y="8974"/>
                    <a:pt x="868" y="9841"/>
                    <a:pt x="1935" y="9841"/>
                  </a:cubicBezTo>
                  <a:lnTo>
                    <a:pt x="10975" y="9841"/>
                  </a:lnTo>
                  <a:cubicBezTo>
                    <a:pt x="12042" y="9841"/>
                    <a:pt x="12910" y="8974"/>
                    <a:pt x="12910" y="7906"/>
                  </a:cubicBezTo>
                  <a:lnTo>
                    <a:pt x="12910" y="1936"/>
                  </a:lnTo>
                  <a:cubicBezTo>
                    <a:pt x="12910" y="868"/>
                    <a:pt x="12042" y="1"/>
                    <a:pt x="10975" y="1"/>
                  </a:cubicBezTo>
                  <a:close/>
                </a:path>
              </a:pathLst>
            </a:custGeom>
            <a:solidFill>
              <a:srgbClr val="D9D9D9"/>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69;p36">
              <a:extLst>
                <a:ext uri="{FF2B5EF4-FFF2-40B4-BE49-F238E27FC236}">
                  <a16:creationId xmlns:a16="http://schemas.microsoft.com/office/drawing/2014/main" id="{3992A319-E3A5-B67E-5BD6-ACC8810E4A74}"/>
                </a:ext>
              </a:extLst>
            </p:cNvPr>
            <p:cNvSpPr/>
            <p:nvPr/>
          </p:nvSpPr>
          <p:spPr>
            <a:xfrm>
              <a:off x="6724863" y="-3088025"/>
              <a:ext cx="322750" cy="246050"/>
            </a:xfrm>
            <a:custGeom>
              <a:avLst/>
              <a:gdLst/>
              <a:ahLst/>
              <a:cxnLst/>
              <a:rect l="l" t="t" r="r" b="b"/>
              <a:pathLst>
                <a:path w="12910" h="9842" extrusionOk="0">
                  <a:moveTo>
                    <a:pt x="1935" y="1"/>
                  </a:moveTo>
                  <a:cubicBezTo>
                    <a:pt x="868" y="1"/>
                    <a:pt x="0" y="868"/>
                    <a:pt x="0" y="1936"/>
                  </a:cubicBezTo>
                  <a:lnTo>
                    <a:pt x="0" y="7906"/>
                  </a:lnTo>
                  <a:cubicBezTo>
                    <a:pt x="0" y="8974"/>
                    <a:pt x="868" y="9841"/>
                    <a:pt x="1935" y="9841"/>
                  </a:cubicBezTo>
                  <a:lnTo>
                    <a:pt x="11008" y="9841"/>
                  </a:lnTo>
                  <a:cubicBezTo>
                    <a:pt x="12042" y="9841"/>
                    <a:pt x="12909" y="8974"/>
                    <a:pt x="12909" y="7906"/>
                  </a:cubicBezTo>
                  <a:lnTo>
                    <a:pt x="12909" y="1936"/>
                  </a:lnTo>
                  <a:cubicBezTo>
                    <a:pt x="12909" y="868"/>
                    <a:pt x="12042" y="1"/>
                    <a:pt x="11008" y="1"/>
                  </a:cubicBezTo>
                  <a:close/>
                </a:path>
              </a:pathLst>
            </a:custGeom>
            <a:solidFill>
              <a:srgbClr val="D9D9D9"/>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70;p36">
              <a:extLst>
                <a:ext uri="{FF2B5EF4-FFF2-40B4-BE49-F238E27FC236}">
                  <a16:creationId xmlns:a16="http://schemas.microsoft.com/office/drawing/2014/main" id="{E3A1B27F-C277-61D3-A31B-087DA939A55C}"/>
                </a:ext>
              </a:extLst>
            </p:cNvPr>
            <p:cNvSpPr/>
            <p:nvPr/>
          </p:nvSpPr>
          <p:spPr>
            <a:xfrm>
              <a:off x="5212113" y="-2757775"/>
              <a:ext cx="322750" cy="246025"/>
            </a:xfrm>
            <a:custGeom>
              <a:avLst/>
              <a:gdLst/>
              <a:ahLst/>
              <a:cxnLst/>
              <a:rect l="l" t="t" r="r" b="b"/>
              <a:pathLst>
                <a:path w="12910" h="9841" extrusionOk="0">
                  <a:moveTo>
                    <a:pt x="1935" y="0"/>
                  </a:moveTo>
                  <a:cubicBezTo>
                    <a:pt x="868" y="0"/>
                    <a:pt x="0" y="868"/>
                    <a:pt x="0" y="1935"/>
                  </a:cubicBezTo>
                  <a:lnTo>
                    <a:pt x="0" y="7906"/>
                  </a:lnTo>
                  <a:cubicBezTo>
                    <a:pt x="0" y="8973"/>
                    <a:pt x="868" y="9841"/>
                    <a:pt x="1935" y="9841"/>
                  </a:cubicBezTo>
                  <a:lnTo>
                    <a:pt x="10975" y="9841"/>
                  </a:lnTo>
                  <a:cubicBezTo>
                    <a:pt x="12042" y="9841"/>
                    <a:pt x="12910" y="8973"/>
                    <a:pt x="12910" y="7906"/>
                  </a:cubicBezTo>
                  <a:lnTo>
                    <a:pt x="12910" y="1935"/>
                  </a:lnTo>
                  <a:cubicBezTo>
                    <a:pt x="12910" y="868"/>
                    <a:pt x="12042" y="0"/>
                    <a:pt x="10975" y="0"/>
                  </a:cubicBezTo>
                  <a:close/>
                </a:path>
              </a:pathLst>
            </a:custGeom>
            <a:solidFill>
              <a:srgbClr val="D9D9D9"/>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71;p36">
              <a:extLst>
                <a:ext uri="{FF2B5EF4-FFF2-40B4-BE49-F238E27FC236}">
                  <a16:creationId xmlns:a16="http://schemas.microsoft.com/office/drawing/2014/main" id="{7F132816-2834-98A2-9855-ACB0974EBE60}"/>
                </a:ext>
              </a:extLst>
            </p:cNvPr>
            <p:cNvSpPr/>
            <p:nvPr/>
          </p:nvSpPr>
          <p:spPr>
            <a:xfrm>
              <a:off x="5590713" y="-2757775"/>
              <a:ext cx="322750" cy="246025"/>
            </a:xfrm>
            <a:custGeom>
              <a:avLst/>
              <a:gdLst/>
              <a:ahLst/>
              <a:cxnLst/>
              <a:rect l="l" t="t" r="r" b="b"/>
              <a:pathLst>
                <a:path w="12910" h="9841" extrusionOk="0">
                  <a:moveTo>
                    <a:pt x="1935" y="0"/>
                  </a:moveTo>
                  <a:cubicBezTo>
                    <a:pt x="868" y="0"/>
                    <a:pt x="1" y="868"/>
                    <a:pt x="1" y="1935"/>
                  </a:cubicBezTo>
                  <a:lnTo>
                    <a:pt x="1" y="7906"/>
                  </a:lnTo>
                  <a:cubicBezTo>
                    <a:pt x="1" y="8973"/>
                    <a:pt x="868" y="9841"/>
                    <a:pt x="1935" y="9841"/>
                  </a:cubicBezTo>
                  <a:lnTo>
                    <a:pt x="10975" y="9841"/>
                  </a:lnTo>
                  <a:cubicBezTo>
                    <a:pt x="12042" y="9841"/>
                    <a:pt x="12910" y="8973"/>
                    <a:pt x="12910" y="7906"/>
                  </a:cubicBezTo>
                  <a:lnTo>
                    <a:pt x="12910" y="1935"/>
                  </a:lnTo>
                  <a:cubicBezTo>
                    <a:pt x="12910" y="868"/>
                    <a:pt x="12042" y="0"/>
                    <a:pt x="10975" y="0"/>
                  </a:cubicBezTo>
                  <a:close/>
                </a:path>
              </a:pathLst>
            </a:custGeom>
            <a:solidFill>
              <a:srgbClr val="999999"/>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72;p36">
              <a:extLst>
                <a:ext uri="{FF2B5EF4-FFF2-40B4-BE49-F238E27FC236}">
                  <a16:creationId xmlns:a16="http://schemas.microsoft.com/office/drawing/2014/main" id="{D3F235F5-1729-9171-C328-D296BF418010}"/>
                </a:ext>
              </a:extLst>
            </p:cNvPr>
            <p:cNvSpPr/>
            <p:nvPr/>
          </p:nvSpPr>
          <p:spPr>
            <a:xfrm>
              <a:off x="5969313" y="-2756950"/>
              <a:ext cx="321925" cy="245200"/>
            </a:xfrm>
            <a:custGeom>
              <a:avLst/>
              <a:gdLst/>
              <a:ahLst/>
              <a:cxnLst/>
              <a:rect l="l" t="t" r="r" b="b"/>
              <a:pathLst>
                <a:path w="12877" h="9808" extrusionOk="0">
                  <a:moveTo>
                    <a:pt x="1902" y="1"/>
                  </a:moveTo>
                  <a:cubicBezTo>
                    <a:pt x="835" y="1"/>
                    <a:pt x="1" y="835"/>
                    <a:pt x="1" y="1902"/>
                  </a:cubicBezTo>
                  <a:lnTo>
                    <a:pt x="1" y="7906"/>
                  </a:lnTo>
                  <a:cubicBezTo>
                    <a:pt x="1" y="8974"/>
                    <a:pt x="835" y="9808"/>
                    <a:pt x="1902" y="9808"/>
                  </a:cubicBezTo>
                  <a:lnTo>
                    <a:pt x="10975" y="9808"/>
                  </a:lnTo>
                  <a:cubicBezTo>
                    <a:pt x="12009" y="9808"/>
                    <a:pt x="12877" y="8974"/>
                    <a:pt x="12877" y="7906"/>
                  </a:cubicBezTo>
                  <a:lnTo>
                    <a:pt x="12877" y="1902"/>
                  </a:lnTo>
                  <a:cubicBezTo>
                    <a:pt x="12877" y="835"/>
                    <a:pt x="12009" y="1"/>
                    <a:pt x="10942" y="1"/>
                  </a:cubicBezTo>
                  <a:close/>
                </a:path>
              </a:pathLst>
            </a:custGeom>
            <a:solidFill>
              <a:srgbClr val="999999"/>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73;p36">
              <a:extLst>
                <a:ext uri="{FF2B5EF4-FFF2-40B4-BE49-F238E27FC236}">
                  <a16:creationId xmlns:a16="http://schemas.microsoft.com/office/drawing/2014/main" id="{9E20BCDE-525A-D4D1-EA46-E6AE382E709D}"/>
                </a:ext>
              </a:extLst>
            </p:cNvPr>
            <p:cNvSpPr/>
            <p:nvPr/>
          </p:nvSpPr>
          <p:spPr>
            <a:xfrm>
              <a:off x="6347088" y="-2757775"/>
              <a:ext cx="322750" cy="246025"/>
            </a:xfrm>
            <a:custGeom>
              <a:avLst/>
              <a:gdLst/>
              <a:ahLst/>
              <a:cxnLst/>
              <a:rect l="l" t="t" r="r" b="b"/>
              <a:pathLst>
                <a:path w="12910" h="9841" extrusionOk="0">
                  <a:moveTo>
                    <a:pt x="1935" y="0"/>
                  </a:moveTo>
                  <a:cubicBezTo>
                    <a:pt x="868" y="0"/>
                    <a:pt x="0" y="868"/>
                    <a:pt x="0" y="1935"/>
                  </a:cubicBezTo>
                  <a:lnTo>
                    <a:pt x="0" y="7906"/>
                  </a:lnTo>
                  <a:cubicBezTo>
                    <a:pt x="0" y="8973"/>
                    <a:pt x="868" y="9841"/>
                    <a:pt x="1935" y="9841"/>
                  </a:cubicBezTo>
                  <a:lnTo>
                    <a:pt x="10975" y="9841"/>
                  </a:lnTo>
                  <a:cubicBezTo>
                    <a:pt x="12042" y="9841"/>
                    <a:pt x="12910" y="8973"/>
                    <a:pt x="12910" y="7906"/>
                  </a:cubicBezTo>
                  <a:lnTo>
                    <a:pt x="12910" y="1935"/>
                  </a:lnTo>
                  <a:cubicBezTo>
                    <a:pt x="12910" y="868"/>
                    <a:pt x="12042" y="0"/>
                    <a:pt x="10975" y="0"/>
                  </a:cubicBezTo>
                  <a:close/>
                </a:path>
              </a:pathLst>
            </a:custGeom>
            <a:solidFill>
              <a:srgbClr val="999999"/>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74;p36">
              <a:extLst>
                <a:ext uri="{FF2B5EF4-FFF2-40B4-BE49-F238E27FC236}">
                  <a16:creationId xmlns:a16="http://schemas.microsoft.com/office/drawing/2014/main" id="{72479E1C-5D12-995B-0C71-121656A2657E}"/>
                </a:ext>
              </a:extLst>
            </p:cNvPr>
            <p:cNvSpPr/>
            <p:nvPr/>
          </p:nvSpPr>
          <p:spPr>
            <a:xfrm>
              <a:off x="6724863" y="-2757775"/>
              <a:ext cx="322750" cy="246025"/>
            </a:xfrm>
            <a:custGeom>
              <a:avLst/>
              <a:gdLst/>
              <a:ahLst/>
              <a:cxnLst/>
              <a:rect l="l" t="t" r="r" b="b"/>
              <a:pathLst>
                <a:path w="12910" h="9841" extrusionOk="0">
                  <a:moveTo>
                    <a:pt x="1935" y="0"/>
                  </a:moveTo>
                  <a:cubicBezTo>
                    <a:pt x="868" y="0"/>
                    <a:pt x="0" y="868"/>
                    <a:pt x="0" y="1935"/>
                  </a:cubicBezTo>
                  <a:lnTo>
                    <a:pt x="0" y="7906"/>
                  </a:lnTo>
                  <a:cubicBezTo>
                    <a:pt x="0" y="8973"/>
                    <a:pt x="868" y="9841"/>
                    <a:pt x="1935" y="9841"/>
                  </a:cubicBezTo>
                  <a:lnTo>
                    <a:pt x="11008" y="9841"/>
                  </a:lnTo>
                  <a:cubicBezTo>
                    <a:pt x="12042" y="9841"/>
                    <a:pt x="12909" y="8973"/>
                    <a:pt x="12909" y="7906"/>
                  </a:cubicBezTo>
                  <a:lnTo>
                    <a:pt x="12909" y="1935"/>
                  </a:lnTo>
                  <a:cubicBezTo>
                    <a:pt x="12909" y="868"/>
                    <a:pt x="12042" y="0"/>
                    <a:pt x="11008" y="0"/>
                  </a:cubicBezTo>
                  <a:close/>
                </a:path>
              </a:pathLst>
            </a:custGeom>
            <a:solidFill>
              <a:srgbClr val="D9D9D9"/>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75;p36">
              <a:extLst>
                <a:ext uri="{FF2B5EF4-FFF2-40B4-BE49-F238E27FC236}">
                  <a16:creationId xmlns:a16="http://schemas.microsoft.com/office/drawing/2014/main" id="{DAC19D80-A541-7642-E235-47DEBE346746}"/>
                </a:ext>
              </a:extLst>
            </p:cNvPr>
            <p:cNvSpPr/>
            <p:nvPr/>
          </p:nvSpPr>
          <p:spPr>
            <a:xfrm>
              <a:off x="5212113" y="-2426700"/>
              <a:ext cx="322750" cy="246025"/>
            </a:xfrm>
            <a:custGeom>
              <a:avLst/>
              <a:gdLst/>
              <a:ahLst/>
              <a:cxnLst/>
              <a:rect l="l" t="t" r="r" b="b"/>
              <a:pathLst>
                <a:path w="12910" h="9841" extrusionOk="0">
                  <a:moveTo>
                    <a:pt x="1935" y="0"/>
                  </a:moveTo>
                  <a:cubicBezTo>
                    <a:pt x="868" y="0"/>
                    <a:pt x="0" y="834"/>
                    <a:pt x="0" y="1901"/>
                  </a:cubicBezTo>
                  <a:lnTo>
                    <a:pt x="0" y="7906"/>
                  </a:lnTo>
                  <a:cubicBezTo>
                    <a:pt x="0" y="8973"/>
                    <a:pt x="868" y="9840"/>
                    <a:pt x="1935" y="9840"/>
                  </a:cubicBezTo>
                  <a:lnTo>
                    <a:pt x="10975" y="9840"/>
                  </a:lnTo>
                  <a:cubicBezTo>
                    <a:pt x="12042" y="9840"/>
                    <a:pt x="12910" y="8973"/>
                    <a:pt x="12910" y="7906"/>
                  </a:cubicBezTo>
                  <a:lnTo>
                    <a:pt x="12910" y="1901"/>
                  </a:lnTo>
                  <a:cubicBezTo>
                    <a:pt x="12910" y="834"/>
                    <a:pt x="12042" y="0"/>
                    <a:pt x="10975" y="0"/>
                  </a:cubicBezTo>
                  <a:close/>
                </a:path>
              </a:pathLst>
            </a:custGeom>
            <a:solidFill>
              <a:srgbClr val="D9D9D9"/>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76;p36">
              <a:extLst>
                <a:ext uri="{FF2B5EF4-FFF2-40B4-BE49-F238E27FC236}">
                  <a16:creationId xmlns:a16="http://schemas.microsoft.com/office/drawing/2014/main" id="{2B093EC2-3FC1-913D-2E10-CB194DB7A300}"/>
                </a:ext>
              </a:extLst>
            </p:cNvPr>
            <p:cNvSpPr/>
            <p:nvPr/>
          </p:nvSpPr>
          <p:spPr>
            <a:xfrm>
              <a:off x="5590713" y="-2426700"/>
              <a:ext cx="322750" cy="246025"/>
            </a:xfrm>
            <a:custGeom>
              <a:avLst/>
              <a:gdLst/>
              <a:ahLst/>
              <a:cxnLst/>
              <a:rect l="l" t="t" r="r" b="b"/>
              <a:pathLst>
                <a:path w="12910" h="9841" extrusionOk="0">
                  <a:moveTo>
                    <a:pt x="1935" y="0"/>
                  </a:moveTo>
                  <a:cubicBezTo>
                    <a:pt x="868" y="0"/>
                    <a:pt x="1" y="834"/>
                    <a:pt x="1" y="1901"/>
                  </a:cubicBezTo>
                  <a:lnTo>
                    <a:pt x="1" y="7906"/>
                  </a:lnTo>
                  <a:cubicBezTo>
                    <a:pt x="1" y="8973"/>
                    <a:pt x="868" y="9840"/>
                    <a:pt x="1935" y="9840"/>
                  </a:cubicBezTo>
                  <a:lnTo>
                    <a:pt x="10975" y="9840"/>
                  </a:lnTo>
                  <a:cubicBezTo>
                    <a:pt x="12042" y="9840"/>
                    <a:pt x="12910" y="8973"/>
                    <a:pt x="12910" y="7906"/>
                  </a:cubicBezTo>
                  <a:lnTo>
                    <a:pt x="12910" y="1901"/>
                  </a:lnTo>
                  <a:cubicBezTo>
                    <a:pt x="12910" y="834"/>
                    <a:pt x="12042" y="0"/>
                    <a:pt x="10975" y="0"/>
                  </a:cubicBezTo>
                  <a:close/>
                </a:path>
              </a:pathLst>
            </a:custGeom>
            <a:solidFill>
              <a:srgbClr val="999999"/>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77;p36">
              <a:extLst>
                <a:ext uri="{FF2B5EF4-FFF2-40B4-BE49-F238E27FC236}">
                  <a16:creationId xmlns:a16="http://schemas.microsoft.com/office/drawing/2014/main" id="{D77484E5-6206-DB44-67A6-36CB32E2398C}"/>
                </a:ext>
              </a:extLst>
            </p:cNvPr>
            <p:cNvSpPr/>
            <p:nvPr/>
          </p:nvSpPr>
          <p:spPr>
            <a:xfrm>
              <a:off x="5968488" y="-2426700"/>
              <a:ext cx="322750" cy="246025"/>
            </a:xfrm>
            <a:custGeom>
              <a:avLst/>
              <a:gdLst/>
              <a:ahLst/>
              <a:cxnLst/>
              <a:rect l="l" t="t" r="r" b="b"/>
              <a:pathLst>
                <a:path w="12910" h="9841" extrusionOk="0">
                  <a:moveTo>
                    <a:pt x="1935" y="0"/>
                  </a:moveTo>
                  <a:cubicBezTo>
                    <a:pt x="868" y="0"/>
                    <a:pt x="0" y="867"/>
                    <a:pt x="34" y="1935"/>
                  </a:cubicBezTo>
                  <a:lnTo>
                    <a:pt x="34" y="7906"/>
                  </a:lnTo>
                  <a:cubicBezTo>
                    <a:pt x="34" y="8973"/>
                    <a:pt x="868" y="9840"/>
                    <a:pt x="1935" y="9840"/>
                  </a:cubicBezTo>
                  <a:lnTo>
                    <a:pt x="11008" y="9840"/>
                  </a:lnTo>
                  <a:cubicBezTo>
                    <a:pt x="12042" y="9840"/>
                    <a:pt x="12910" y="8973"/>
                    <a:pt x="12910" y="7906"/>
                  </a:cubicBezTo>
                  <a:lnTo>
                    <a:pt x="12910" y="1935"/>
                  </a:lnTo>
                  <a:cubicBezTo>
                    <a:pt x="12910" y="867"/>
                    <a:pt x="12042" y="0"/>
                    <a:pt x="10975" y="0"/>
                  </a:cubicBezTo>
                  <a:close/>
                </a:path>
              </a:pathLst>
            </a:custGeom>
            <a:solidFill>
              <a:srgbClr val="999999"/>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78;p36">
              <a:extLst>
                <a:ext uri="{FF2B5EF4-FFF2-40B4-BE49-F238E27FC236}">
                  <a16:creationId xmlns:a16="http://schemas.microsoft.com/office/drawing/2014/main" id="{01EB094F-4686-4C81-096A-7A5104FE23CC}"/>
                </a:ext>
              </a:extLst>
            </p:cNvPr>
            <p:cNvSpPr/>
            <p:nvPr/>
          </p:nvSpPr>
          <p:spPr>
            <a:xfrm>
              <a:off x="6347088" y="-2426700"/>
              <a:ext cx="322750" cy="246025"/>
            </a:xfrm>
            <a:custGeom>
              <a:avLst/>
              <a:gdLst/>
              <a:ahLst/>
              <a:cxnLst/>
              <a:rect l="l" t="t" r="r" b="b"/>
              <a:pathLst>
                <a:path w="12910" h="9841" extrusionOk="0">
                  <a:moveTo>
                    <a:pt x="1935" y="0"/>
                  </a:moveTo>
                  <a:cubicBezTo>
                    <a:pt x="868" y="0"/>
                    <a:pt x="0" y="834"/>
                    <a:pt x="0" y="1901"/>
                  </a:cubicBezTo>
                  <a:lnTo>
                    <a:pt x="0" y="7906"/>
                  </a:lnTo>
                  <a:cubicBezTo>
                    <a:pt x="0" y="8973"/>
                    <a:pt x="868" y="9840"/>
                    <a:pt x="1935" y="9840"/>
                  </a:cubicBezTo>
                  <a:lnTo>
                    <a:pt x="10975" y="9840"/>
                  </a:lnTo>
                  <a:cubicBezTo>
                    <a:pt x="12042" y="9840"/>
                    <a:pt x="12910" y="8973"/>
                    <a:pt x="12910" y="7906"/>
                  </a:cubicBezTo>
                  <a:lnTo>
                    <a:pt x="12910" y="1901"/>
                  </a:lnTo>
                  <a:cubicBezTo>
                    <a:pt x="12910" y="834"/>
                    <a:pt x="12042" y="0"/>
                    <a:pt x="10975" y="0"/>
                  </a:cubicBezTo>
                  <a:close/>
                </a:path>
              </a:pathLst>
            </a:custGeom>
            <a:solidFill>
              <a:srgbClr val="999999"/>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79;p36">
              <a:extLst>
                <a:ext uri="{FF2B5EF4-FFF2-40B4-BE49-F238E27FC236}">
                  <a16:creationId xmlns:a16="http://schemas.microsoft.com/office/drawing/2014/main" id="{4F9A9F29-F568-01D0-5FF8-4B5F1867319F}"/>
                </a:ext>
              </a:extLst>
            </p:cNvPr>
            <p:cNvSpPr/>
            <p:nvPr/>
          </p:nvSpPr>
          <p:spPr>
            <a:xfrm>
              <a:off x="6724863" y="-2426700"/>
              <a:ext cx="322750" cy="246025"/>
            </a:xfrm>
            <a:custGeom>
              <a:avLst/>
              <a:gdLst/>
              <a:ahLst/>
              <a:cxnLst/>
              <a:rect l="l" t="t" r="r" b="b"/>
              <a:pathLst>
                <a:path w="12910" h="9841" extrusionOk="0">
                  <a:moveTo>
                    <a:pt x="1935" y="0"/>
                  </a:moveTo>
                  <a:cubicBezTo>
                    <a:pt x="868" y="0"/>
                    <a:pt x="0" y="834"/>
                    <a:pt x="0" y="1901"/>
                  </a:cubicBezTo>
                  <a:lnTo>
                    <a:pt x="0" y="7906"/>
                  </a:lnTo>
                  <a:cubicBezTo>
                    <a:pt x="0" y="8973"/>
                    <a:pt x="868" y="9840"/>
                    <a:pt x="1935" y="9840"/>
                  </a:cubicBezTo>
                  <a:lnTo>
                    <a:pt x="11008" y="9840"/>
                  </a:lnTo>
                  <a:cubicBezTo>
                    <a:pt x="12042" y="9840"/>
                    <a:pt x="12909" y="8973"/>
                    <a:pt x="12909" y="7906"/>
                  </a:cubicBezTo>
                  <a:lnTo>
                    <a:pt x="12909" y="1901"/>
                  </a:lnTo>
                  <a:cubicBezTo>
                    <a:pt x="12909" y="834"/>
                    <a:pt x="12042" y="0"/>
                    <a:pt x="11008" y="0"/>
                  </a:cubicBezTo>
                  <a:close/>
                </a:path>
              </a:pathLst>
            </a:custGeom>
            <a:solidFill>
              <a:srgbClr val="D9D9D9"/>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80;p36">
              <a:extLst>
                <a:ext uri="{FF2B5EF4-FFF2-40B4-BE49-F238E27FC236}">
                  <a16:creationId xmlns:a16="http://schemas.microsoft.com/office/drawing/2014/main" id="{887D998E-A741-ABAC-B932-ACA85F635FBB}"/>
                </a:ext>
              </a:extLst>
            </p:cNvPr>
            <p:cNvSpPr/>
            <p:nvPr/>
          </p:nvSpPr>
          <p:spPr>
            <a:xfrm>
              <a:off x="5212113" y="-2096475"/>
              <a:ext cx="322750" cy="246025"/>
            </a:xfrm>
            <a:custGeom>
              <a:avLst/>
              <a:gdLst/>
              <a:ahLst/>
              <a:cxnLst/>
              <a:rect l="l" t="t" r="r" b="b"/>
              <a:pathLst>
                <a:path w="12910" h="9841" extrusionOk="0">
                  <a:moveTo>
                    <a:pt x="1935" y="1"/>
                  </a:moveTo>
                  <a:cubicBezTo>
                    <a:pt x="868" y="1"/>
                    <a:pt x="0" y="868"/>
                    <a:pt x="0" y="1935"/>
                  </a:cubicBezTo>
                  <a:lnTo>
                    <a:pt x="0" y="7906"/>
                  </a:lnTo>
                  <a:cubicBezTo>
                    <a:pt x="0" y="8974"/>
                    <a:pt x="868" y="9841"/>
                    <a:pt x="1935" y="9841"/>
                  </a:cubicBezTo>
                  <a:lnTo>
                    <a:pt x="10975" y="9841"/>
                  </a:lnTo>
                  <a:cubicBezTo>
                    <a:pt x="12042" y="9841"/>
                    <a:pt x="12910" y="8974"/>
                    <a:pt x="12910" y="7906"/>
                  </a:cubicBezTo>
                  <a:lnTo>
                    <a:pt x="12910" y="1935"/>
                  </a:lnTo>
                  <a:cubicBezTo>
                    <a:pt x="12910" y="868"/>
                    <a:pt x="12042" y="1"/>
                    <a:pt x="10975" y="1"/>
                  </a:cubicBezTo>
                  <a:close/>
                </a:path>
              </a:pathLst>
            </a:custGeom>
            <a:solidFill>
              <a:schemeClr val="lt2"/>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81;p36">
              <a:extLst>
                <a:ext uri="{FF2B5EF4-FFF2-40B4-BE49-F238E27FC236}">
                  <a16:creationId xmlns:a16="http://schemas.microsoft.com/office/drawing/2014/main" id="{16E3C431-D738-1DD8-06D8-7E62D4658BCE}"/>
                </a:ext>
              </a:extLst>
            </p:cNvPr>
            <p:cNvSpPr/>
            <p:nvPr/>
          </p:nvSpPr>
          <p:spPr>
            <a:xfrm>
              <a:off x="5590713" y="-2096475"/>
              <a:ext cx="322750" cy="246025"/>
            </a:xfrm>
            <a:custGeom>
              <a:avLst/>
              <a:gdLst/>
              <a:ahLst/>
              <a:cxnLst/>
              <a:rect l="l" t="t" r="r" b="b"/>
              <a:pathLst>
                <a:path w="12910" h="9841" extrusionOk="0">
                  <a:moveTo>
                    <a:pt x="1935" y="1"/>
                  </a:moveTo>
                  <a:cubicBezTo>
                    <a:pt x="868" y="1"/>
                    <a:pt x="1" y="868"/>
                    <a:pt x="1" y="1935"/>
                  </a:cubicBezTo>
                  <a:lnTo>
                    <a:pt x="1" y="7906"/>
                  </a:lnTo>
                  <a:cubicBezTo>
                    <a:pt x="1" y="8974"/>
                    <a:pt x="868" y="9841"/>
                    <a:pt x="1935" y="9841"/>
                  </a:cubicBezTo>
                  <a:lnTo>
                    <a:pt x="10975" y="9841"/>
                  </a:lnTo>
                  <a:cubicBezTo>
                    <a:pt x="12042" y="9841"/>
                    <a:pt x="12910" y="8974"/>
                    <a:pt x="12910" y="7906"/>
                  </a:cubicBezTo>
                  <a:lnTo>
                    <a:pt x="12910" y="1935"/>
                  </a:lnTo>
                  <a:cubicBezTo>
                    <a:pt x="12910" y="868"/>
                    <a:pt x="12042" y="1"/>
                    <a:pt x="10975" y="1"/>
                  </a:cubicBezTo>
                  <a:close/>
                </a:path>
              </a:pathLst>
            </a:custGeom>
            <a:solidFill>
              <a:srgbClr val="999999"/>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82;p36">
              <a:extLst>
                <a:ext uri="{FF2B5EF4-FFF2-40B4-BE49-F238E27FC236}">
                  <a16:creationId xmlns:a16="http://schemas.microsoft.com/office/drawing/2014/main" id="{7E00E830-3CAA-FF1B-5398-9E665CB925FC}"/>
                </a:ext>
              </a:extLst>
            </p:cNvPr>
            <p:cNvSpPr/>
            <p:nvPr/>
          </p:nvSpPr>
          <p:spPr>
            <a:xfrm>
              <a:off x="5969313" y="-2096475"/>
              <a:ext cx="321925" cy="246025"/>
            </a:xfrm>
            <a:custGeom>
              <a:avLst/>
              <a:gdLst/>
              <a:ahLst/>
              <a:cxnLst/>
              <a:rect l="l" t="t" r="r" b="b"/>
              <a:pathLst>
                <a:path w="12877" h="9841" extrusionOk="0">
                  <a:moveTo>
                    <a:pt x="1902" y="1"/>
                  </a:moveTo>
                  <a:cubicBezTo>
                    <a:pt x="835" y="1"/>
                    <a:pt x="1" y="868"/>
                    <a:pt x="1" y="1935"/>
                  </a:cubicBezTo>
                  <a:lnTo>
                    <a:pt x="1" y="7906"/>
                  </a:lnTo>
                  <a:cubicBezTo>
                    <a:pt x="1" y="8974"/>
                    <a:pt x="835" y="9841"/>
                    <a:pt x="1902" y="9841"/>
                  </a:cubicBezTo>
                  <a:lnTo>
                    <a:pt x="10975" y="9841"/>
                  </a:lnTo>
                  <a:cubicBezTo>
                    <a:pt x="12009" y="9841"/>
                    <a:pt x="12877" y="8974"/>
                    <a:pt x="12877" y="7906"/>
                  </a:cubicBezTo>
                  <a:lnTo>
                    <a:pt x="12877" y="1935"/>
                  </a:lnTo>
                  <a:cubicBezTo>
                    <a:pt x="12877" y="868"/>
                    <a:pt x="12009" y="1"/>
                    <a:pt x="10942" y="1"/>
                  </a:cubicBezTo>
                  <a:close/>
                </a:path>
              </a:pathLst>
            </a:custGeom>
            <a:solidFill>
              <a:srgbClr val="999999"/>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83;p36">
              <a:extLst>
                <a:ext uri="{FF2B5EF4-FFF2-40B4-BE49-F238E27FC236}">
                  <a16:creationId xmlns:a16="http://schemas.microsoft.com/office/drawing/2014/main" id="{A7D03F8B-B575-5900-CF96-3A1C4BCEF38F}"/>
                </a:ext>
              </a:extLst>
            </p:cNvPr>
            <p:cNvSpPr/>
            <p:nvPr/>
          </p:nvSpPr>
          <p:spPr>
            <a:xfrm>
              <a:off x="6347088" y="-2096475"/>
              <a:ext cx="322750" cy="246025"/>
            </a:xfrm>
            <a:custGeom>
              <a:avLst/>
              <a:gdLst/>
              <a:ahLst/>
              <a:cxnLst/>
              <a:rect l="l" t="t" r="r" b="b"/>
              <a:pathLst>
                <a:path w="12910" h="9841" extrusionOk="0">
                  <a:moveTo>
                    <a:pt x="1935" y="1"/>
                  </a:moveTo>
                  <a:cubicBezTo>
                    <a:pt x="868" y="1"/>
                    <a:pt x="0" y="868"/>
                    <a:pt x="0" y="1935"/>
                  </a:cubicBezTo>
                  <a:lnTo>
                    <a:pt x="0" y="7906"/>
                  </a:lnTo>
                  <a:cubicBezTo>
                    <a:pt x="0" y="8974"/>
                    <a:pt x="868" y="9841"/>
                    <a:pt x="1935" y="9841"/>
                  </a:cubicBezTo>
                  <a:lnTo>
                    <a:pt x="10975" y="9841"/>
                  </a:lnTo>
                  <a:cubicBezTo>
                    <a:pt x="12042" y="9841"/>
                    <a:pt x="12910" y="8974"/>
                    <a:pt x="12910" y="7906"/>
                  </a:cubicBezTo>
                  <a:lnTo>
                    <a:pt x="12910" y="1935"/>
                  </a:lnTo>
                  <a:cubicBezTo>
                    <a:pt x="12910" y="868"/>
                    <a:pt x="12042" y="1"/>
                    <a:pt x="10975" y="1"/>
                  </a:cubicBezTo>
                  <a:close/>
                </a:path>
              </a:pathLst>
            </a:custGeom>
            <a:solidFill>
              <a:srgbClr val="999999"/>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84;p36">
              <a:extLst>
                <a:ext uri="{FF2B5EF4-FFF2-40B4-BE49-F238E27FC236}">
                  <a16:creationId xmlns:a16="http://schemas.microsoft.com/office/drawing/2014/main" id="{53EAE4D0-6B7F-3B51-394B-0285767D8FB6}"/>
                </a:ext>
              </a:extLst>
            </p:cNvPr>
            <p:cNvSpPr/>
            <p:nvPr/>
          </p:nvSpPr>
          <p:spPr>
            <a:xfrm>
              <a:off x="5212113" y="-1766250"/>
              <a:ext cx="322750" cy="246050"/>
            </a:xfrm>
            <a:custGeom>
              <a:avLst/>
              <a:gdLst/>
              <a:ahLst/>
              <a:cxnLst/>
              <a:rect l="l" t="t" r="r" b="b"/>
              <a:pathLst>
                <a:path w="12910" h="9842" extrusionOk="0">
                  <a:moveTo>
                    <a:pt x="1935" y="1"/>
                  </a:moveTo>
                  <a:cubicBezTo>
                    <a:pt x="868" y="1"/>
                    <a:pt x="0" y="868"/>
                    <a:pt x="0" y="1936"/>
                  </a:cubicBezTo>
                  <a:lnTo>
                    <a:pt x="0" y="7940"/>
                  </a:lnTo>
                  <a:cubicBezTo>
                    <a:pt x="0" y="9007"/>
                    <a:pt x="868" y="9841"/>
                    <a:pt x="1935" y="9841"/>
                  </a:cubicBezTo>
                  <a:lnTo>
                    <a:pt x="10975" y="9841"/>
                  </a:lnTo>
                  <a:cubicBezTo>
                    <a:pt x="12042" y="9841"/>
                    <a:pt x="12910" y="9007"/>
                    <a:pt x="12910" y="7940"/>
                  </a:cubicBezTo>
                  <a:lnTo>
                    <a:pt x="12910" y="1936"/>
                  </a:lnTo>
                  <a:cubicBezTo>
                    <a:pt x="12910" y="868"/>
                    <a:pt x="12042" y="1"/>
                    <a:pt x="10975" y="1"/>
                  </a:cubicBezTo>
                  <a:close/>
                </a:path>
              </a:pathLst>
            </a:custGeom>
            <a:solidFill>
              <a:schemeClr val="lt2"/>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85;p36">
              <a:extLst>
                <a:ext uri="{FF2B5EF4-FFF2-40B4-BE49-F238E27FC236}">
                  <a16:creationId xmlns:a16="http://schemas.microsoft.com/office/drawing/2014/main" id="{66AFB8D2-DC8B-212C-D5A8-27679E62EE03}"/>
                </a:ext>
              </a:extLst>
            </p:cNvPr>
            <p:cNvSpPr/>
            <p:nvPr/>
          </p:nvSpPr>
          <p:spPr>
            <a:xfrm>
              <a:off x="5590713" y="-1766250"/>
              <a:ext cx="322750" cy="246050"/>
            </a:xfrm>
            <a:custGeom>
              <a:avLst/>
              <a:gdLst/>
              <a:ahLst/>
              <a:cxnLst/>
              <a:rect l="l" t="t" r="r" b="b"/>
              <a:pathLst>
                <a:path w="12910" h="9842" extrusionOk="0">
                  <a:moveTo>
                    <a:pt x="1935" y="1"/>
                  </a:moveTo>
                  <a:cubicBezTo>
                    <a:pt x="868" y="1"/>
                    <a:pt x="1" y="868"/>
                    <a:pt x="1" y="1936"/>
                  </a:cubicBezTo>
                  <a:lnTo>
                    <a:pt x="1" y="7940"/>
                  </a:lnTo>
                  <a:cubicBezTo>
                    <a:pt x="1" y="9007"/>
                    <a:pt x="868" y="9841"/>
                    <a:pt x="1935" y="9841"/>
                  </a:cubicBezTo>
                  <a:lnTo>
                    <a:pt x="10975" y="9841"/>
                  </a:lnTo>
                  <a:cubicBezTo>
                    <a:pt x="12042" y="9841"/>
                    <a:pt x="12910" y="9007"/>
                    <a:pt x="12910" y="7940"/>
                  </a:cubicBezTo>
                  <a:lnTo>
                    <a:pt x="12910" y="1936"/>
                  </a:lnTo>
                  <a:cubicBezTo>
                    <a:pt x="12910" y="868"/>
                    <a:pt x="12042" y="1"/>
                    <a:pt x="10975" y="1"/>
                  </a:cubicBezTo>
                  <a:close/>
                </a:path>
              </a:pathLst>
            </a:custGeom>
            <a:solidFill>
              <a:srgbClr val="999999"/>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86;p36">
              <a:extLst>
                <a:ext uri="{FF2B5EF4-FFF2-40B4-BE49-F238E27FC236}">
                  <a16:creationId xmlns:a16="http://schemas.microsoft.com/office/drawing/2014/main" id="{A4DB7DAA-E5BC-6D0A-4227-DC855322E443}"/>
                </a:ext>
              </a:extLst>
            </p:cNvPr>
            <p:cNvSpPr/>
            <p:nvPr/>
          </p:nvSpPr>
          <p:spPr>
            <a:xfrm>
              <a:off x="5968488" y="-1765400"/>
              <a:ext cx="322750" cy="246025"/>
            </a:xfrm>
            <a:custGeom>
              <a:avLst/>
              <a:gdLst/>
              <a:ahLst/>
              <a:cxnLst/>
              <a:rect l="l" t="t" r="r" b="b"/>
              <a:pathLst>
                <a:path w="12910" h="9841" extrusionOk="0">
                  <a:moveTo>
                    <a:pt x="1935" y="0"/>
                  </a:moveTo>
                  <a:cubicBezTo>
                    <a:pt x="868" y="0"/>
                    <a:pt x="0" y="834"/>
                    <a:pt x="34" y="1902"/>
                  </a:cubicBezTo>
                  <a:lnTo>
                    <a:pt x="34" y="7906"/>
                  </a:lnTo>
                  <a:cubicBezTo>
                    <a:pt x="34" y="8973"/>
                    <a:pt x="868" y="9841"/>
                    <a:pt x="1935" y="9841"/>
                  </a:cubicBezTo>
                  <a:lnTo>
                    <a:pt x="11008" y="9841"/>
                  </a:lnTo>
                  <a:cubicBezTo>
                    <a:pt x="12042" y="9807"/>
                    <a:pt x="12910" y="8973"/>
                    <a:pt x="12910" y="7906"/>
                  </a:cubicBezTo>
                  <a:lnTo>
                    <a:pt x="12910" y="1902"/>
                  </a:lnTo>
                  <a:cubicBezTo>
                    <a:pt x="12910" y="834"/>
                    <a:pt x="12042" y="0"/>
                    <a:pt x="10975" y="0"/>
                  </a:cubicBezTo>
                  <a:close/>
                </a:path>
              </a:pathLst>
            </a:custGeom>
            <a:solidFill>
              <a:srgbClr val="999999"/>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87;p36">
              <a:extLst>
                <a:ext uri="{FF2B5EF4-FFF2-40B4-BE49-F238E27FC236}">
                  <a16:creationId xmlns:a16="http://schemas.microsoft.com/office/drawing/2014/main" id="{32C27EA6-8154-ADCE-1D47-EC75D935408C}"/>
                </a:ext>
              </a:extLst>
            </p:cNvPr>
            <p:cNvSpPr/>
            <p:nvPr/>
          </p:nvSpPr>
          <p:spPr>
            <a:xfrm>
              <a:off x="6347088" y="-1766250"/>
              <a:ext cx="322750" cy="246050"/>
            </a:xfrm>
            <a:custGeom>
              <a:avLst/>
              <a:gdLst/>
              <a:ahLst/>
              <a:cxnLst/>
              <a:rect l="l" t="t" r="r" b="b"/>
              <a:pathLst>
                <a:path w="12910" h="9842" extrusionOk="0">
                  <a:moveTo>
                    <a:pt x="1935" y="1"/>
                  </a:moveTo>
                  <a:cubicBezTo>
                    <a:pt x="868" y="1"/>
                    <a:pt x="0" y="868"/>
                    <a:pt x="0" y="1936"/>
                  </a:cubicBezTo>
                  <a:lnTo>
                    <a:pt x="0" y="7940"/>
                  </a:lnTo>
                  <a:cubicBezTo>
                    <a:pt x="0" y="9007"/>
                    <a:pt x="868" y="9841"/>
                    <a:pt x="1935" y="9841"/>
                  </a:cubicBezTo>
                  <a:lnTo>
                    <a:pt x="10975" y="9841"/>
                  </a:lnTo>
                  <a:cubicBezTo>
                    <a:pt x="12042" y="9841"/>
                    <a:pt x="12910" y="9007"/>
                    <a:pt x="12910" y="7940"/>
                  </a:cubicBezTo>
                  <a:lnTo>
                    <a:pt x="12910" y="1936"/>
                  </a:lnTo>
                  <a:cubicBezTo>
                    <a:pt x="12910" y="868"/>
                    <a:pt x="12042" y="1"/>
                    <a:pt x="10975" y="1"/>
                  </a:cubicBezTo>
                  <a:close/>
                </a:path>
              </a:pathLst>
            </a:custGeom>
            <a:solidFill>
              <a:srgbClr val="D9D9D9"/>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88;p36">
              <a:extLst>
                <a:ext uri="{FF2B5EF4-FFF2-40B4-BE49-F238E27FC236}">
                  <a16:creationId xmlns:a16="http://schemas.microsoft.com/office/drawing/2014/main" id="{0CBD5362-D75F-E6C0-D4F5-DE9534875AF1}"/>
                </a:ext>
              </a:extLst>
            </p:cNvPr>
            <p:cNvSpPr/>
            <p:nvPr/>
          </p:nvSpPr>
          <p:spPr>
            <a:xfrm>
              <a:off x="6724863" y="-2096475"/>
              <a:ext cx="322750" cy="576275"/>
            </a:xfrm>
            <a:custGeom>
              <a:avLst/>
              <a:gdLst/>
              <a:ahLst/>
              <a:cxnLst/>
              <a:rect l="l" t="t" r="r" b="b"/>
              <a:pathLst>
                <a:path w="12910" h="23051" extrusionOk="0">
                  <a:moveTo>
                    <a:pt x="1968" y="1"/>
                  </a:moveTo>
                  <a:cubicBezTo>
                    <a:pt x="901" y="1"/>
                    <a:pt x="0" y="868"/>
                    <a:pt x="0" y="1969"/>
                  </a:cubicBezTo>
                  <a:lnTo>
                    <a:pt x="0" y="21116"/>
                  </a:lnTo>
                  <a:cubicBezTo>
                    <a:pt x="0" y="22183"/>
                    <a:pt x="901" y="23050"/>
                    <a:pt x="1968" y="23050"/>
                  </a:cubicBezTo>
                  <a:lnTo>
                    <a:pt x="10975" y="23050"/>
                  </a:lnTo>
                  <a:cubicBezTo>
                    <a:pt x="12042" y="23050"/>
                    <a:pt x="12909" y="22183"/>
                    <a:pt x="12909" y="21116"/>
                  </a:cubicBezTo>
                  <a:lnTo>
                    <a:pt x="12909" y="1969"/>
                  </a:lnTo>
                  <a:cubicBezTo>
                    <a:pt x="12909" y="868"/>
                    <a:pt x="12042" y="1"/>
                    <a:pt x="10975" y="1"/>
                  </a:cubicBezTo>
                  <a:close/>
                </a:path>
              </a:pathLst>
            </a:custGeom>
            <a:solidFill>
              <a:srgbClr val="D9D9D9"/>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89;p36">
              <a:extLst>
                <a:ext uri="{FF2B5EF4-FFF2-40B4-BE49-F238E27FC236}">
                  <a16:creationId xmlns:a16="http://schemas.microsoft.com/office/drawing/2014/main" id="{02FCED4C-CD10-E62E-F46B-F3F2AE979104}"/>
                </a:ext>
              </a:extLst>
            </p:cNvPr>
            <p:cNvSpPr/>
            <p:nvPr/>
          </p:nvSpPr>
          <p:spPr>
            <a:xfrm>
              <a:off x="6724863" y="-3376550"/>
              <a:ext cx="322750" cy="209325"/>
            </a:xfrm>
            <a:custGeom>
              <a:avLst/>
              <a:gdLst/>
              <a:ahLst/>
              <a:cxnLst/>
              <a:rect l="l" t="t" r="r" b="b"/>
              <a:pathLst>
                <a:path w="12910" h="8373" extrusionOk="0">
                  <a:moveTo>
                    <a:pt x="1935" y="0"/>
                  </a:moveTo>
                  <a:cubicBezTo>
                    <a:pt x="868" y="0"/>
                    <a:pt x="0" y="867"/>
                    <a:pt x="0" y="1935"/>
                  </a:cubicBezTo>
                  <a:lnTo>
                    <a:pt x="0" y="6438"/>
                  </a:lnTo>
                  <a:cubicBezTo>
                    <a:pt x="0" y="7506"/>
                    <a:pt x="868" y="8373"/>
                    <a:pt x="1935" y="8373"/>
                  </a:cubicBezTo>
                  <a:lnTo>
                    <a:pt x="11008" y="8373"/>
                  </a:lnTo>
                  <a:cubicBezTo>
                    <a:pt x="12042" y="8373"/>
                    <a:pt x="12909" y="7506"/>
                    <a:pt x="12909" y="6438"/>
                  </a:cubicBezTo>
                  <a:lnTo>
                    <a:pt x="12909" y="1935"/>
                  </a:lnTo>
                  <a:cubicBezTo>
                    <a:pt x="12909" y="867"/>
                    <a:pt x="12042" y="0"/>
                    <a:pt x="11008" y="0"/>
                  </a:cubicBezTo>
                  <a:close/>
                </a:path>
              </a:pathLst>
            </a:custGeom>
            <a:solidFill>
              <a:schemeClr val="lt2"/>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90;p36">
              <a:extLst>
                <a:ext uri="{FF2B5EF4-FFF2-40B4-BE49-F238E27FC236}">
                  <a16:creationId xmlns:a16="http://schemas.microsoft.com/office/drawing/2014/main" id="{7497DFA7-C2A2-9676-4AEA-D28349A49958}"/>
                </a:ext>
              </a:extLst>
            </p:cNvPr>
            <p:cNvSpPr/>
            <p:nvPr/>
          </p:nvSpPr>
          <p:spPr>
            <a:xfrm>
              <a:off x="6767388" y="-3324425"/>
              <a:ext cx="120950" cy="120100"/>
            </a:xfrm>
            <a:custGeom>
              <a:avLst/>
              <a:gdLst/>
              <a:ahLst/>
              <a:cxnLst/>
              <a:rect l="l" t="t" r="r" b="b"/>
              <a:pathLst>
                <a:path w="4838" h="4804" extrusionOk="0">
                  <a:moveTo>
                    <a:pt x="2436" y="517"/>
                  </a:moveTo>
                  <a:cubicBezTo>
                    <a:pt x="2869" y="517"/>
                    <a:pt x="3269" y="684"/>
                    <a:pt x="3536" y="1017"/>
                  </a:cubicBezTo>
                  <a:cubicBezTo>
                    <a:pt x="4070" y="1885"/>
                    <a:pt x="4070" y="2952"/>
                    <a:pt x="3536" y="3786"/>
                  </a:cubicBezTo>
                  <a:cubicBezTo>
                    <a:pt x="3289" y="4095"/>
                    <a:pt x="2927" y="4290"/>
                    <a:pt x="2529" y="4290"/>
                  </a:cubicBezTo>
                  <a:cubicBezTo>
                    <a:pt x="2498" y="4290"/>
                    <a:pt x="2467" y="4289"/>
                    <a:pt x="2436" y="4286"/>
                  </a:cubicBezTo>
                  <a:cubicBezTo>
                    <a:pt x="2404" y="4289"/>
                    <a:pt x="2373" y="4290"/>
                    <a:pt x="2341" y="4290"/>
                  </a:cubicBezTo>
                  <a:cubicBezTo>
                    <a:pt x="1940" y="4290"/>
                    <a:pt x="1549" y="4095"/>
                    <a:pt x="1301" y="3786"/>
                  </a:cubicBezTo>
                  <a:cubicBezTo>
                    <a:pt x="768" y="2952"/>
                    <a:pt x="768" y="1885"/>
                    <a:pt x="1301" y="1017"/>
                  </a:cubicBezTo>
                  <a:cubicBezTo>
                    <a:pt x="1568" y="684"/>
                    <a:pt x="2002" y="517"/>
                    <a:pt x="2436" y="517"/>
                  </a:cubicBezTo>
                  <a:close/>
                  <a:moveTo>
                    <a:pt x="2419" y="0"/>
                  </a:moveTo>
                  <a:cubicBezTo>
                    <a:pt x="1835" y="0"/>
                    <a:pt x="1251" y="217"/>
                    <a:pt x="801" y="650"/>
                  </a:cubicBezTo>
                  <a:cubicBezTo>
                    <a:pt x="0" y="1685"/>
                    <a:pt x="0" y="3119"/>
                    <a:pt x="801" y="4153"/>
                  </a:cubicBezTo>
                  <a:cubicBezTo>
                    <a:pt x="1251" y="4587"/>
                    <a:pt x="1835" y="4803"/>
                    <a:pt x="2419" y="4803"/>
                  </a:cubicBezTo>
                  <a:cubicBezTo>
                    <a:pt x="3003" y="4803"/>
                    <a:pt x="3586" y="4587"/>
                    <a:pt x="4037" y="4153"/>
                  </a:cubicBezTo>
                  <a:cubicBezTo>
                    <a:pt x="4837" y="3119"/>
                    <a:pt x="4837" y="1685"/>
                    <a:pt x="4037" y="650"/>
                  </a:cubicBezTo>
                  <a:cubicBezTo>
                    <a:pt x="3586" y="217"/>
                    <a:pt x="3003" y="0"/>
                    <a:pt x="24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91;p36">
              <a:extLst>
                <a:ext uri="{FF2B5EF4-FFF2-40B4-BE49-F238E27FC236}">
                  <a16:creationId xmlns:a16="http://schemas.microsoft.com/office/drawing/2014/main" id="{E6FDDAEC-3301-7EEF-D0C4-498DCD0FC10D}"/>
                </a:ext>
              </a:extLst>
            </p:cNvPr>
            <p:cNvSpPr/>
            <p:nvPr/>
          </p:nvSpPr>
          <p:spPr>
            <a:xfrm>
              <a:off x="6907488" y="-3322675"/>
              <a:ext cx="95925" cy="117100"/>
            </a:xfrm>
            <a:custGeom>
              <a:avLst/>
              <a:gdLst/>
              <a:ahLst/>
              <a:cxnLst/>
              <a:rect l="l" t="t" r="r" b="b"/>
              <a:pathLst>
                <a:path w="3837" h="4684" extrusionOk="0">
                  <a:moveTo>
                    <a:pt x="3449" y="0"/>
                  </a:moveTo>
                  <a:cubicBezTo>
                    <a:pt x="3401" y="0"/>
                    <a:pt x="3352" y="31"/>
                    <a:pt x="3303" y="80"/>
                  </a:cubicBezTo>
                  <a:cubicBezTo>
                    <a:pt x="3236" y="113"/>
                    <a:pt x="3203" y="214"/>
                    <a:pt x="3203" y="280"/>
                  </a:cubicBezTo>
                  <a:lnTo>
                    <a:pt x="3203" y="3716"/>
                  </a:lnTo>
                  <a:lnTo>
                    <a:pt x="834" y="247"/>
                  </a:lnTo>
                  <a:cubicBezTo>
                    <a:pt x="768" y="180"/>
                    <a:pt x="701" y="113"/>
                    <a:pt x="601" y="80"/>
                  </a:cubicBezTo>
                  <a:cubicBezTo>
                    <a:pt x="534" y="13"/>
                    <a:pt x="467" y="13"/>
                    <a:pt x="367" y="13"/>
                  </a:cubicBezTo>
                  <a:cubicBezTo>
                    <a:pt x="349" y="7"/>
                    <a:pt x="331" y="5"/>
                    <a:pt x="313" y="5"/>
                  </a:cubicBezTo>
                  <a:cubicBezTo>
                    <a:pt x="232" y="5"/>
                    <a:pt x="155" y="59"/>
                    <a:pt x="101" y="113"/>
                  </a:cubicBezTo>
                  <a:cubicBezTo>
                    <a:pt x="34" y="180"/>
                    <a:pt x="0" y="314"/>
                    <a:pt x="0" y="414"/>
                  </a:cubicBezTo>
                  <a:lnTo>
                    <a:pt x="0" y="4383"/>
                  </a:lnTo>
                  <a:cubicBezTo>
                    <a:pt x="0" y="4450"/>
                    <a:pt x="34" y="4550"/>
                    <a:pt x="101" y="4583"/>
                  </a:cubicBezTo>
                  <a:cubicBezTo>
                    <a:pt x="167" y="4650"/>
                    <a:pt x="234" y="4683"/>
                    <a:pt x="301" y="4683"/>
                  </a:cubicBezTo>
                  <a:cubicBezTo>
                    <a:pt x="401" y="4683"/>
                    <a:pt x="467" y="4650"/>
                    <a:pt x="534" y="4617"/>
                  </a:cubicBezTo>
                  <a:cubicBezTo>
                    <a:pt x="601" y="4550"/>
                    <a:pt x="634" y="4483"/>
                    <a:pt x="634" y="4417"/>
                  </a:cubicBezTo>
                  <a:lnTo>
                    <a:pt x="634" y="1014"/>
                  </a:lnTo>
                  <a:lnTo>
                    <a:pt x="3003" y="4483"/>
                  </a:lnTo>
                  <a:cubicBezTo>
                    <a:pt x="3069" y="4550"/>
                    <a:pt x="3136" y="4583"/>
                    <a:pt x="3203" y="4650"/>
                  </a:cubicBezTo>
                  <a:cubicBezTo>
                    <a:pt x="3269" y="4683"/>
                    <a:pt x="3336" y="4683"/>
                    <a:pt x="3403" y="4683"/>
                  </a:cubicBezTo>
                  <a:cubicBezTo>
                    <a:pt x="3536" y="4683"/>
                    <a:pt x="3636" y="4650"/>
                    <a:pt x="3703" y="4583"/>
                  </a:cubicBezTo>
                  <a:cubicBezTo>
                    <a:pt x="3770" y="4483"/>
                    <a:pt x="3837" y="4383"/>
                    <a:pt x="3803" y="4283"/>
                  </a:cubicBezTo>
                  <a:lnTo>
                    <a:pt x="3803" y="280"/>
                  </a:lnTo>
                  <a:cubicBezTo>
                    <a:pt x="3837" y="214"/>
                    <a:pt x="3803" y="113"/>
                    <a:pt x="3736" y="80"/>
                  </a:cubicBezTo>
                  <a:cubicBezTo>
                    <a:pt x="3688" y="31"/>
                    <a:pt x="3639" y="0"/>
                    <a:pt x="3577" y="0"/>
                  </a:cubicBezTo>
                  <a:cubicBezTo>
                    <a:pt x="3554" y="0"/>
                    <a:pt x="3530" y="4"/>
                    <a:pt x="3503" y="13"/>
                  </a:cubicBezTo>
                  <a:cubicBezTo>
                    <a:pt x="3485" y="4"/>
                    <a:pt x="3467" y="0"/>
                    <a:pt x="34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92;p36">
              <a:extLst>
                <a:ext uri="{FF2B5EF4-FFF2-40B4-BE49-F238E27FC236}">
                  <a16:creationId xmlns:a16="http://schemas.microsoft.com/office/drawing/2014/main" id="{A721186D-A9CA-43B8-DBC7-5FDC5FA08708}"/>
                </a:ext>
              </a:extLst>
            </p:cNvPr>
            <p:cNvSpPr/>
            <p:nvPr/>
          </p:nvSpPr>
          <p:spPr>
            <a:xfrm>
              <a:off x="5255463" y="-3007950"/>
              <a:ext cx="125950" cy="113850"/>
            </a:xfrm>
            <a:custGeom>
              <a:avLst/>
              <a:gdLst/>
              <a:ahLst/>
              <a:cxnLst/>
              <a:rect l="l" t="t" r="r" b="b"/>
              <a:pathLst>
                <a:path w="5038" h="4554" extrusionOk="0">
                  <a:moveTo>
                    <a:pt x="501" y="0"/>
                  </a:moveTo>
                  <a:cubicBezTo>
                    <a:pt x="368" y="0"/>
                    <a:pt x="234" y="33"/>
                    <a:pt x="168" y="134"/>
                  </a:cubicBezTo>
                  <a:cubicBezTo>
                    <a:pt x="68" y="200"/>
                    <a:pt x="1" y="300"/>
                    <a:pt x="1" y="434"/>
                  </a:cubicBezTo>
                  <a:lnTo>
                    <a:pt x="1" y="4337"/>
                  </a:lnTo>
                  <a:cubicBezTo>
                    <a:pt x="1" y="4403"/>
                    <a:pt x="34" y="4470"/>
                    <a:pt x="101" y="4503"/>
                  </a:cubicBezTo>
                  <a:cubicBezTo>
                    <a:pt x="168" y="4537"/>
                    <a:pt x="234" y="4553"/>
                    <a:pt x="301" y="4553"/>
                  </a:cubicBezTo>
                  <a:cubicBezTo>
                    <a:pt x="368" y="4553"/>
                    <a:pt x="435" y="4537"/>
                    <a:pt x="501" y="4503"/>
                  </a:cubicBezTo>
                  <a:cubicBezTo>
                    <a:pt x="568" y="4470"/>
                    <a:pt x="601" y="4403"/>
                    <a:pt x="601" y="4337"/>
                  </a:cubicBezTo>
                  <a:lnTo>
                    <a:pt x="601" y="767"/>
                  </a:lnTo>
                  <a:lnTo>
                    <a:pt x="2136" y="4170"/>
                  </a:lnTo>
                  <a:cubicBezTo>
                    <a:pt x="2169" y="4270"/>
                    <a:pt x="2236" y="4337"/>
                    <a:pt x="2303" y="4403"/>
                  </a:cubicBezTo>
                  <a:cubicBezTo>
                    <a:pt x="2369" y="4437"/>
                    <a:pt x="2436" y="4470"/>
                    <a:pt x="2536" y="4470"/>
                  </a:cubicBezTo>
                  <a:cubicBezTo>
                    <a:pt x="2603" y="4470"/>
                    <a:pt x="2670" y="4437"/>
                    <a:pt x="2736" y="4403"/>
                  </a:cubicBezTo>
                  <a:cubicBezTo>
                    <a:pt x="2803" y="4337"/>
                    <a:pt x="2870" y="4270"/>
                    <a:pt x="2903" y="4203"/>
                  </a:cubicBezTo>
                  <a:lnTo>
                    <a:pt x="4437" y="734"/>
                  </a:lnTo>
                  <a:lnTo>
                    <a:pt x="4437" y="4303"/>
                  </a:lnTo>
                  <a:cubicBezTo>
                    <a:pt x="4437" y="4370"/>
                    <a:pt x="4471" y="4437"/>
                    <a:pt x="4538" y="4470"/>
                  </a:cubicBezTo>
                  <a:cubicBezTo>
                    <a:pt x="4604" y="4537"/>
                    <a:pt x="4671" y="4537"/>
                    <a:pt x="4738" y="4537"/>
                  </a:cubicBezTo>
                  <a:cubicBezTo>
                    <a:pt x="4838" y="4537"/>
                    <a:pt x="4904" y="4537"/>
                    <a:pt x="4971" y="4470"/>
                  </a:cubicBezTo>
                  <a:cubicBezTo>
                    <a:pt x="5005" y="4437"/>
                    <a:pt x="5038" y="4370"/>
                    <a:pt x="5038" y="4303"/>
                  </a:cubicBezTo>
                  <a:lnTo>
                    <a:pt x="5038" y="434"/>
                  </a:lnTo>
                  <a:cubicBezTo>
                    <a:pt x="5038" y="300"/>
                    <a:pt x="5005" y="200"/>
                    <a:pt x="4904" y="134"/>
                  </a:cubicBezTo>
                  <a:cubicBezTo>
                    <a:pt x="4799" y="45"/>
                    <a:pt x="4675" y="4"/>
                    <a:pt x="4551" y="4"/>
                  </a:cubicBezTo>
                  <a:cubicBezTo>
                    <a:pt x="4441" y="4"/>
                    <a:pt x="4332" y="37"/>
                    <a:pt x="4237" y="100"/>
                  </a:cubicBezTo>
                  <a:cubicBezTo>
                    <a:pt x="4137" y="167"/>
                    <a:pt x="4071" y="267"/>
                    <a:pt x="4004" y="367"/>
                  </a:cubicBezTo>
                  <a:lnTo>
                    <a:pt x="2536" y="3669"/>
                  </a:lnTo>
                  <a:lnTo>
                    <a:pt x="1035" y="367"/>
                  </a:lnTo>
                  <a:cubicBezTo>
                    <a:pt x="1002" y="267"/>
                    <a:pt x="902" y="167"/>
                    <a:pt x="802" y="100"/>
                  </a:cubicBezTo>
                  <a:cubicBezTo>
                    <a:pt x="701" y="33"/>
                    <a:pt x="601" y="0"/>
                    <a:pt x="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93;p36">
              <a:extLst>
                <a:ext uri="{FF2B5EF4-FFF2-40B4-BE49-F238E27FC236}">
                  <a16:creationId xmlns:a16="http://schemas.microsoft.com/office/drawing/2014/main" id="{1971CA3E-88D5-FBBC-C231-EA8019621FD7}"/>
                </a:ext>
              </a:extLst>
            </p:cNvPr>
            <p:cNvSpPr/>
            <p:nvPr/>
          </p:nvSpPr>
          <p:spPr>
            <a:xfrm>
              <a:off x="5406413" y="-3011500"/>
              <a:ext cx="90925" cy="121150"/>
            </a:xfrm>
            <a:custGeom>
              <a:avLst/>
              <a:gdLst/>
              <a:ahLst/>
              <a:cxnLst/>
              <a:rect l="l" t="t" r="r" b="b"/>
              <a:pathLst>
                <a:path w="3637" h="4846" extrusionOk="0">
                  <a:moveTo>
                    <a:pt x="2045" y="0"/>
                  </a:moveTo>
                  <a:cubicBezTo>
                    <a:pt x="1788" y="0"/>
                    <a:pt x="1517" y="65"/>
                    <a:pt x="1268" y="175"/>
                  </a:cubicBezTo>
                  <a:cubicBezTo>
                    <a:pt x="1001" y="309"/>
                    <a:pt x="768" y="476"/>
                    <a:pt x="568" y="709"/>
                  </a:cubicBezTo>
                  <a:cubicBezTo>
                    <a:pt x="401" y="943"/>
                    <a:pt x="234" y="1176"/>
                    <a:pt x="167" y="1476"/>
                  </a:cubicBezTo>
                  <a:cubicBezTo>
                    <a:pt x="67" y="1777"/>
                    <a:pt x="1" y="2077"/>
                    <a:pt x="1" y="2410"/>
                  </a:cubicBezTo>
                  <a:cubicBezTo>
                    <a:pt x="1" y="2844"/>
                    <a:pt x="67" y="3244"/>
                    <a:pt x="267" y="3645"/>
                  </a:cubicBezTo>
                  <a:cubicBezTo>
                    <a:pt x="401" y="3978"/>
                    <a:pt x="668" y="4278"/>
                    <a:pt x="1001" y="4479"/>
                  </a:cubicBezTo>
                  <a:cubicBezTo>
                    <a:pt x="1335" y="4712"/>
                    <a:pt x="1769" y="4845"/>
                    <a:pt x="2169" y="4845"/>
                  </a:cubicBezTo>
                  <a:cubicBezTo>
                    <a:pt x="2636" y="4845"/>
                    <a:pt x="3069" y="4712"/>
                    <a:pt x="3470" y="4479"/>
                  </a:cubicBezTo>
                  <a:cubicBezTo>
                    <a:pt x="3570" y="4412"/>
                    <a:pt x="3637" y="4345"/>
                    <a:pt x="3637" y="4212"/>
                  </a:cubicBezTo>
                  <a:cubicBezTo>
                    <a:pt x="3637" y="4145"/>
                    <a:pt x="3603" y="4078"/>
                    <a:pt x="3570" y="4045"/>
                  </a:cubicBezTo>
                  <a:cubicBezTo>
                    <a:pt x="3503" y="4012"/>
                    <a:pt x="3436" y="3978"/>
                    <a:pt x="3370" y="3978"/>
                  </a:cubicBezTo>
                  <a:cubicBezTo>
                    <a:pt x="3336" y="3978"/>
                    <a:pt x="3303" y="3978"/>
                    <a:pt x="3270" y="4012"/>
                  </a:cubicBezTo>
                  <a:cubicBezTo>
                    <a:pt x="3103" y="4078"/>
                    <a:pt x="2936" y="4178"/>
                    <a:pt x="2769" y="4212"/>
                  </a:cubicBezTo>
                  <a:cubicBezTo>
                    <a:pt x="2602" y="4278"/>
                    <a:pt x="2436" y="4312"/>
                    <a:pt x="2269" y="4312"/>
                  </a:cubicBezTo>
                  <a:cubicBezTo>
                    <a:pt x="2069" y="4312"/>
                    <a:pt x="1869" y="4278"/>
                    <a:pt x="1702" y="4212"/>
                  </a:cubicBezTo>
                  <a:cubicBezTo>
                    <a:pt x="1535" y="4145"/>
                    <a:pt x="1368" y="4045"/>
                    <a:pt x="1235" y="3945"/>
                  </a:cubicBezTo>
                  <a:cubicBezTo>
                    <a:pt x="1135" y="3811"/>
                    <a:pt x="1035" y="3678"/>
                    <a:pt x="935" y="3511"/>
                  </a:cubicBezTo>
                  <a:cubicBezTo>
                    <a:pt x="868" y="3344"/>
                    <a:pt x="801" y="3178"/>
                    <a:pt x="768" y="3011"/>
                  </a:cubicBezTo>
                  <a:cubicBezTo>
                    <a:pt x="701" y="2611"/>
                    <a:pt x="701" y="2210"/>
                    <a:pt x="768" y="1843"/>
                  </a:cubicBezTo>
                  <a:cubicBezTo>
                    <a:pt x="801" y="1643"/>
                    <a:pt x="868" y="1476"/>
                    <a:pt x="935" y="1310"/>
                  </a:cubicBezTo>
                  <a:cubicBezTo>
                    <a:pt x="1035" y="1176"/>
                    <a:pt x="1135" y="1009"/>
                    <a:pt x="1235" y="909"/>
                  </a:cubicBezTo>
                  <a:cubicBezTo>
                    <a:pt x="1368" y="776"/>
                    <a:pt x="1502" y="709"/>
                    <a:pt x="1668" y="642"/>
                  </a:cubicBezTo>
                  <a:cubicBezTo>
                    <a:pt x="1835" y="576"/>
                    <a:pt x="2035" y="542"/>
                    <a:pt x="2236" y="542"/>
                  </a:cubicBezTo>
                  <a:lnTo>
                    <a:pt x="2502" y="542"/>
                  </a:lnTo>
                  <a:lnTo>
                    <a:pt x="2703" y="576"/>
                  </a:lnTo>
                  <a:lnTo>
                    <a:pt x="2869" y="609"/>
                  </a:lnTo>
                  <a:lnTo>
                    <a:pt x="3003" y="676"/>
                  </a:lnTo>
                  <a:lnTo>
                    <a:pt x="3103" y="709"/>
                  </a:lnTo>
                  <a:lnTo>
                    <a:pt x="3203" y="743"/>
                  </a:lnTo>
                  <a:cubicBezTo>
                    <a:pt x="3203" y="776"/>
                    <a:pt x="3270" y="776"/>
                    <a:pt x="3303" y="776"/>
                  </a:cubicBezTo>
                  <a:cubicBezTo>
                    <a:pt x="3370" y="776"/>
                    <a:pt x="3436" y="743"/>
                    <a:pt x="3470" y="709"/>
                  </a:cubicBezTo>
                  <a:cubicBezTo>
                    <a:pt x="3503" y="642"/>
                    <a:pt x="3536" y="576"/>
                    <a:pt x="3536" y="509"/>
                  </a:cubicBezTo>
                  <a:cubicBezTo>
                    <a:pt x="3536" y="409"/>
                    <a:pt x="3470" y="342"/>
                    <a:pt x="3403" y="309"/>
                  </a:cubicBezTo>
                  <a:cubicBezTo>
                    <a:pt x="3074" y="129"/>
                    <a:pt x="2718" y="4"/>
                    <a:pt x="2335" y="4"/>
                  </a:cubicBezTo>
                  <a:cubicBezTo>
                    <a:pt x="2291" y="4"/>
                    <a:pt x="2247" y="5"/>
                    <a:pt x="2202" y="9"/>
                  </a:cubicBezTo>
                  <a:cubicBezTo>
                    <a:pt x="2151" y="3"/>
                    <a:pt x="2098" y="0"/>
                    <a:pt x="20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94;p36">
              <a:extLst>
                <a:ext uri="{FF2B5EF4-FFF2-40B4-BE49-F238E27FC236}">
                  <a16:creationId xmlns:a16="http://schemas.microsoft.com/office/drawing/2014/main" id="{91B26794-ECCC-9673-5352-7490A1C8F46D}"/>
                </a:ext>
              </a:extLst>
            </p:cNvPr>
            <p:cNvSpPr/>
            <p:nvPr/>
          </p:nvSpPr>
          <p:spPr>
            <a:xfrm>
              <a:off x="5266313" y="-1698700"/>
              <a:ext cx="106775" cy="119275"/>
            </a:xfrm>
            <a:custGeom>
              <a:avLst/>
              <a:gdLst/>
              <a:ahLst/>
              <a:cxnLst/>
              <a:rect l="l" t="t" r="r" b="b"/>
              <a:pathLst>
                <a:path w="4271" h="4771" extrusionOk="0">
                  <a:moveTo>
                    <a:pt x="2135" y="635"/>
                  </a:moveTo>
                  <a:lnTo>
                    <a:pt x="3069" y="3036"/>
                  </a:lnTo>
                  <a:lnTo>
                    <a:pt x="1201" y="3036"/>
                  </a:lnTo>
                  <a:lnTo>
                    <a:pt x="2135" y="635"/>
                  </a:lnTo>
                  <a:close/>
                  <a:moveTo>
                    <a:pt x="2135" y="1"/>
                  </a:moveTo>
                  <a:cubicBezTo>
                    <a:pt x="2019" y="1"/>
                    <a:pt x="1902" y="34"/>
                    <a:pt x="1802" y="101"/>
                  </a:cubicBezTo>
                  <a:cubicBezTo>
                    <a:pt x="1702" y="201"/>
                    <a:pt x="1635" y="334"/>
                    <a:pt x="1568" y="468"/>
                  </a:cubicBezTo>
                  <a:lnTo>
                    <a:pt x="34" y="4337"/>
                  </a:lnTo>
                  <a:cubicBezTo>
                    <a:pt x="1" y="4371"/>
                    <a:pt x="1" y="4404"/>
                    <a:pt x="1" y="4437"/>
                  </a:cubicBezTo>
                  <a:cubicBezTo>
                    <a:pt x="1" y="4537"/>
                    <a:pt x="34" y="4604"/>
                    <a:pt x="101" y="4638"/>
                  </a:cubicBezTo>
                  <a:cubicBezTo>
                    <a:pt x="167" y="4704"/>
                    <a:pt x="234" y="4738"/>
                    <a:pt x="334" y="4738"/>
                  </a:cubicBezTo>
                  <a:cubicBezTo>
                    <a:pt x="468" y="4738"/>
                    <a:pt x="601" y="4638"/>
                    <a:pt x="634" y="4504"/>
                  </a:cubicBezTo>
                  <a:lnTo>
                    <a:pt x="1035" y="3537"/>
                  </a:lnTo>
                  <a:lnTo>
                    <a:pt x="3270" y="3537"/>
                  </a:lnTo>
                  <a:lnTo>
                    <a:pt x="3637" y="4537"/>
                  </a:lnTo>
                  <a:cubicBezTo>
                    <a:pt x="3703" y="4671"/>
                    <a:pt x="3803" y="4771"/>
                    <a:pt x="3937" y="4771"/>
                  </a:cubicBezTo>
                  <a:cubicBezTo>
                    <a:pt x="4037" y="4771"/>
                    <a:pt x="4104" y="4738"/>
                    <a:pt x="4170" y="4671"/>
                  </a:cubicBezTo>
                  <a:cubicBezTo>
                    <a:pt x="4237" y="4638"/>
                    <a:pt x="4270" y="4571"/>
                    <a:pt x="4270" y="4471"/>
                  </a:cubicBezTo>
                  <a:cubicBezTo>
                    <a:pt x="4270" y="4437"/>
                    <a:pt x="4270" y="4404"/>
                    <a:pt x="4270" y="4371"/>
                  </a:cubicBezTo>
                  <a:lnTo>
                    <a:pt x="2703" y="468"/>
                  </a:lnTo>
                  <a:cubicBezTo>
                    <a:pt x="2669" y="334"/>
                    <a:pt x="2569" y="201"/>
                    <a:pt x="2469" y="101"/>
                  </a:cubicBezTo>
                  <a:cubicBezTo>
                    <a:pt x="2369" y="34"/>
                    <a:pt x="2252" y="1"/>
                    <a:pt x="2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95;p36">
              <a:extLst>
                <a:ext uri="{FF2B5EF4-FFF2-40B4-BE49-F238E27FC236}">
                  <a16:creationId xmlns:a16="http://schemas.microsoft.com/office/drawing/2014/main" id="{401E1566-A22C-22AB-70B8-DEC5A40F5F25}"/>
                </a:ext>
              </a:extLst>
            </p:cNvPr>
            <p:cNvSpPr/>
            <p:nvPr/>
          </p:nvSpPr>
          <p:spPr>
            <a:xfrm>
              <a:off x="5388063" y="-1699525"/>
              <a:ext cx="90925" cy="121775"/>
            </a:xfrm>
            <a:custGeom>
              <a:avLst/>
              <a:gdLst/>
              <a:ahLst/>
              <a:cxnLst/>
              <a:rect l="l" t="t" r="r" b="b"/>
              <a:pathLst>
                <a:path w="3637" h="4871" extrusionOk="0">
                  <a:moveTo>
                    <a:pt x="2202" y="1"/>
                  </a:moveTo>
                  <a:cubicBezTo>
                    <a:pt x="1902" y="1"/>
                    <a:pt x="1569" y="67"/>
                    <a:pt x="1268" y="201"/>
                  </a:cubicBezTo>
                  <a:cubicBezTo>
                    <a:pt x="1001" y="334"/>
                    <a:pt x="768" y="501"/>
                    <a:pt x="568" y="734"/>
                  </a:cubicBezTo>
                  <a:cubicBezTo>
                    <a:pt x="401" y="935"/>
                    <a:pt x="268" y="1201"/>
                    <a:pt x="168" y="1502"/>
                  </a:cubicBezTo>
                  <a:cubicBezTo>
                    <a:pt x="67" y="1802"/>
                    <a:pt x="1" y="2102"/>
                    <a:pt x="1" y="2436"/>
                  </a:cubicBezTo>
                  <a:cubicBezTo>
                    <a:pt x="1" y="2869"/>
                    <a:pt x="101" y="3270"/>
                    <a:pt x="268" y="3670"/>
                  </a:cubicBezTo>
                  <a:cubicBezTo>
                    <a:pt x="434" y="4003"/>
                    <a:pt x="668" y="4304"/>
                    <a:pt x="1001" y="4504"/>
                  </a:cubicBezTo>
                  <a:cubicBezTo>
                    <a:pt x="1368" y="4737"/>
                    <a:pt x="1769" y="4871"/>
                    <a:pt x="2169" y="4871"/>
                  </a:cubicBezTo>
                  <a:cubicBezTo>
                    <a:pt x="2636" y="4871"/>
                    <a:pt x="3070" y="4737"/>
                    <a:pt x="3470" y="4504"/>
                  </a:cubicBezTo>
                  <a:cubicBezTo>
                    <a:pt x="3570" y="4437"/>
                    <a:pt x="3637" y="4337"/>
                    <a:pt x="3637" y="4237"/>
                  </a:cubicBezTo>
                  <a:cubicBezTo>
                    <a:pt x="3637" y="4170"/>
                    <a:pt x="3603" y="4103"/>
                    <a:pt x="3570" y="4070"/>
                  </a:cubicBezTo>
                  <a:cubicBezTo>
                    <a:pt x="3503" y="4003"/>
                    <a:pt x="3470" y="4003"/>
                    <a:pt x="3403" y="4003"/>
                  </a:cubicBezTo>
                  <a:cubicBezTo>
                    <a:pt x="3336" y="4003"/>
                    <a:pt x="3303" y="4003"/>
                    <a:pt x="3270" y="4037"/>
                  </a:cubicBezTo>
                  <a:cubicBezTo>
                    <a:pt x="3103" y="4103"/>
                    <a:pt x="2970" y="4204"/>
                    <a:pt x="2803" y="4237"/>
                  </a:cubicBezTo>
                  <a:cubicBezTo>
                    <a:pt x="2636" y="4304"/>
                    <a:pt x="2469" y="4337"/>
                    <a:pt x="2269" y="4337"/>
                  </a:cubicBezTo>
                  <a:cubicBezTo>
                    <a:pt x="2069" y="4337"/>
                    <a:pt x="1869" y="4304"/>
                    <a:pt x="1702" y="4237"/>
                  </a:cubicBezTo>
                  <a:cubicBezTo>
                    <a:pt x="1535" y="4170"/>
                    <a:pt x="1368" y="4070"/>
                    <a:pt x="1268" y="3970"/>
                  </a:cubicBezTo>
                  <a:cubicBezTo>
                    <a:pt x="1135" y="3837"/>
                    <a:pt x="1035" y="3703"/>
                    <a:pt x="968" y="3536"/>
                  </a:cubicBezTo>
                  <a:cubicBezTo>
                    <a:pt x="868" y="3370"/>
                    <a:pt x="801" y="3203"/>
                    <a:pt x="768" y="3036"/>
                  </a:cubicBezTo>
                  <a:cubicBezTo>
                    <a:pt x="735" y="2836"/>
                    <a:pt x="701" y="2636"/>
                    <a:pt x="735" y="2436"/>
                  </a:cubicBezTo>
                  <a:cubicBezTo>
                    <a:pt x="701" y="2235"/>
                    <a:pt x="735" y="2035"/>
                    <a:pt x="768" y="1869"/>
                  </a:cubicBezTo>
                  <a:cubicBezTo>
                    <a:pt x="801" y="1668"/>
                    <a:pt x="868" y="1502"/>
                    <a:pt x="968" y="1335"/>
                  </a:cubicBezTo>
                  <a:cubicBezTo>
                    <a:pt x="1035" y="1201"/>
                    <a:pt x="1135" y="1035"/>
                    <a:pt x="1235" y="935"/>
                  </a:cubicBezTo>
                  <a:cubicBezTo>
                    <a:pt x="1368" y="801"/>
                    <a:pt x="1502" y="701"/>
                    <a:pt x="1669" y="668"/>
                  </a:cubicBezTo>
                  <a:cubicBezTo>
                    <a:pt x="1835" y="601"/>
                    <a:pt x="2036" y="568"/>
                    <a:pt x="2236" y="568"/>
                  </a:cubicBezTo>
                  <a:cubicBezTo>
                    <a:pt x="2286" y="551"/>
                    <a:pt x="2327" y="543"/>
                    <a:pt x="2369" y="543"/>
                  </a:cubicBezTo>
                  <a:cubicBezTo>
                    <a:pt x="2411" y="543"/>
                    <a:pt x="2452" y="551"/>
                    <a:pt x="2503" y="568"/>
                  </a:cubicBezTo>
                  <a:cubicBezTo>
                    <a:pt x="2569" y="568"/>
                    <a:pt x="2636" y="568"/>
                    <a:pt x="2703" y="601"/>
                  </a:cubicBezTo>
                  <a:lnTo>
                    <a:pt x="2869" y="634"/>
                  </a:lnTo>
                  <a:lnTo>
                    <a:pt x="3003" y="701"/>
                  </a:lnTo>
                  <a:lnTo>
                    <a:pt x="3103" y="734"/>
                  </a:lnTo>
                  <a:lnTo>
                    <a:pt x="3203" y="768"/>
                  </a:lnTo>
                  <a:cubicBezTo>
                    <a:pt x="3236" y="801"/>
                    <a:pt x="3270" y="801"/>
                    <a:pt x="3303" y="801"/>
                  </a:cubicBezTo>
                  <a:cubicBezTo>
                    <a:pt x="3370" y="801"/>
                    <a:pt x="3437" y="768"/>
                    <a:pt x="3470" y="734"/>
                  </a:cubicBezTo>
                  <a:cubicBezTo>
                    <a:pt x="3503" y="668"/>
                    <a:pt x="3537" y="601"/>
                    <a:pt x="3537" y="534"/>
                  </a:cubicBezTo>
                  <a:cubicBezTo>
                    <a:pt x="3537" y="434"/>
                    <a:pt x="3470" y="367"/>
                    <a:pt x="3403" y="334"/>
                  </a:cubicBezTo>
                  <a:cubicBezTo>
                    <a:pt x="3036" y="101"/>
                    <a:pt x="2636" y="1"/>
                    <a:pt x="2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96;p36">
              <a:extLst>
                <a:ext uri="{FF2B5EF4-FFF2-40B4-BE49-F238E27FC236}">
                  <a16:creationId xmlns:a16="http://schemas.microsoft.com/office/drawing/2014/main" id="{70ED3E78-8BDF-F811-EEF5-BC9DB8875F4F}"/>
                </a:ext>
              </a:extLst>
            </p:cNvPr>
            <p:cNvSpPr/>
            <p:nvPr/>
          </p:nvSpPr>
          <p:spPr>
            <a:xfrm>
              <a:off x="5323863" y="-2033100"/>
              <a:ext cx="90075" cy="121775"/>
            </a:xfrm>
            <a:custGeom>
              <a:avLst/>
              <a:gdLst/>
              <a:ahLst/>
              <a:cxnLst/>
              <a:rect l="l" t="t" r="r" b="b"/>
              <a:pathLst>
                <a:path w="3603" h="4871" extrusionOk="0">
                  <a:moveTo>
                    <a:pt x="2202" y="1"/>
                  </a:moveTo>
                  <a:cubicBezTo>
                    <a:pt x="1868" y="1"/>
                    <a:pt x="1535" y="67"/>
                    <a:pt x="1268" y="201"/>
                  </a:cubicBezTo>
                  <a:cubicBezTo>
                    <a:pt x="1001" y="334"/>
                    <a:pt x="734" y="501"/>
                    <a:pt x="567" y="735"/>
                  </a:cubicBezTo>
                  <a:cubicBezTo>
                    <a:pt x="367" y="968"/>
                    <a:pt x="234" y="1202"/>
                    <a:pt x="134" y="1502"/>
                  </a:cubicBezTo>
                  <a:cubicBezTo>
                    <a:pt x="34" y="1802"/>
                    <a:pt x="0" y="2102"/>
                    <a:pt x="0" y="2436"/>
                  </a:cubicBezTo>
                  <a:cubicBezTo>
                    <a:pt x="0" y="2869"/>
                    <a:pt x="67" y="3270"/>
                    <a:pt x="234" y="3670"/>
                  </a:cubicBezTo>
                  <a:cubicBezTo>
                    <a:pt x="401" y="4004"/>
                    <a:pt x="667" y="4304"/>
                    <a:pt x="1001" y="4504"/>
                  </a:cubicBezTo>
                  <a:cubicBezTo>
                    <a:pt x="1335" y="4737"/>
                    <a:pt x="1735" y="4871"/>
                    <a:pt x="2168" y="4871"/>
                  </a:cubicBezTo>
                  <a:cubicBezTo>
                    <a:pt x="2602" y="4871"/>
                    <a:pt x="3069" y="4737"/>
                    <a:pt x="3436" y="4504"/>
                  </a:cubicBezTo>
                  <a:cubicBezTo>
                    <a:pt x="3536" y="4471"/>
                    <a:pt x="3603" y="4370"/>
                    <a:pt x="3603" y="4237"/>
                  </a:cubicBezTo>
                  <a:cubicBezTo>
                    <a:pt x="3603" y="4170"/>
                    <a:pt x="3569" y="4137"/>
                    <a:pt x="3536" y="4070"/>
                  </a:cubicBezTo>
                  <a:cubicBezTo>
                    <a:pt x="3503" y="4037"/>
                    <a:pt x="3436" y="4004"/>
                    <a:pt x="3369" y="4004"/>
                  </a:cubicBezTo>
                  <a:cubicBezTo>
                    <a:pt x="3303" y="4004"/>
                    <a:pt x="3269" y="4004"/>
                    <a:pt x="3236" y="4037"/>
                  </a:cubicBezTo>
                  <a:cubicBezTo>
                    <a:pt x="3069" y="4137"/>
                    <a:pt x="2936" y="4204"/>
                    <a:pt x="2769" y="4270"/>
                  </a:cubicBezTo>
                  <a:cubicBezTo>
                    <a:pt x="2602" y="4304"/>
                    <a:pt x="2435" y="4337"/>
                    <a:pt x="2269" y="4337"/>
                  </a:cubicBezTo>
                  <a:cubicBezTo>
                    <a:pt x="2068" y="4337"/>
                    <a:pt x="1868" y="4304"/>
                    <a:pt x="1668" y="4237"/>
                  </a:cubicBezTo>
                  <a:cubicBezTo>
                    <a:pt x="1501" y="4170"/>
                    <a:pt x="1335" y="4070"/>
                    <a:pt x="1234" y="3970"/>
                  </a:cubicBezTo>
                  <a:cubicBezTo>
                    <a:pt x="1101" y="3837"/>
                    <a:pt x="1001" y="3703"/>
                    <a:pt x="934" y="3537"/>
                  </a:cubicBezTo>
                  <a:cubicBezTo>
                    <a:pt x="834" y="3403"/>
                    <a:pt x="767" y="3203"/>
                    <a:pt x="734" y="3036"/>
                  </a:cubicBezTo>
                  <a:cubicBezTo>
                    <a:pt x="701" y="2836"/>
                    <a:pt x="701" y="2636"/>
                    <a:pt x="701" y="2469"/>
                  </a:cubicBezTo>
                  <a:cubicBezTo>
                    <a:pt x="701" y="2269"/>
                    <a:pt x="701" y="2069"/>
                    <a:pt x="734" y="1869"/>
                  </a:cubicBezTo>
                  <a:cubicBezTo>
                    <a:pt x="767" y="1702"/>
                    <a:pt x="834" y="1502"/>
                    <a:pt x="934" y="1368"/>
                  </a:cubicBezTo>
                  <a:cubicBezTo>
                    <a:pt x="1001" y="1202"/>
                    <a:pt x="1101" y="1068"/>
                    <a:pt x="1234" y="935"/>
                  </a:cubicBezTo>
                  <a:cubicBezTo>
                    <a:pt x="1335" y="801"/>
                    <a:pt x="1468" y="735"/>
                    <a:pt x="1635" y="668"/>
                  </a:cubicBezTo>
                  <a:cubicBezTo>
                    <a:pt x="1835" y="601"/>
                    <a:pt x="2002" y="568"/>
                    <a:pt x="2202" y="568"/>
                  </a:cubicBezTo>
                  <a:lnTo>
                    <a:pt x="2469" y="568"/>
                  </a:lnTo>
                  <a:cubicBezTo>
                    <a:pt x="2535" y="568"/>
                    <a:pt x="2602" y="568"/>
                    <a:pt x="2669" y="601"/>
                  </a:cubicBezTo>
                  <a:lnTo>
                    <a:pt x="2836" y="634"/>
                  </a:lnTo>
                  <a:lnTo>
                    <a:pt x="2969" y="701"/>
                  </a:lnTo>
                  <a:lnTo>
                    <a:pt x="3102" y="735"/>
                  </a:lnTo>
                  <a:lnTo>
                    <a:pt x="3169" y="801"/>
                  </a:lnTo>
                  <a:lnTo>
                    <a:pt x="3269" y="801"/>
                  </a:lnTo>
                  <a:cubicBezTo>
                    <a:pt x="3336" y="801"/>
                    <a:pt x="3403" y="801"/>
                    <a:pt x="3436" y="735"/>
                  </a:cubicBezTo>
                  <a:cubicBezTo>
                    <a:pt x="3569" y="601"/>
                    <a:pt x="3536" y="401"/>
                    <a:pt x="3369" y="334"/>
                  </a:cubicBezTo>
                  <a:cubicBezTo>
                    <a:pt x="3002" y="101"/>
                    <a:pt x="2602" y="1"/>
                    <a:pt x="2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97;p36">
              <a:extLst>
                <a:ext uri="{FF2B5EF4-FFF2-40B4-BE49-F238E27FC236}">
                  <a16:creationId xmlns:a16="http://schemas.microsoft.com/office/drawing/2014/main" id="{1D19AFFA-E113-F53A-89E6-D8771B1358AF}"/>
                </a:ext>
              </a:extLst>
            </p:cNvPr>
            <p:cNvSpPr/>
            <p:nvPr/>
          </p:nvSpPr>
          <p:spPr>
            <a:xfrm>
              <a:off x="5297163" y="-2687725"/>
              <a:ext cx="136800" cy="124275"/>
            </a:xfrm>
            <a:custGeom>
              <a:avLst/>
              <a:gdLst/>
              <a:ahLst/>
              <a:cxnLst/>
              <a:rect l="l" t="t" r="r" b="b"/>
              <a:pathLst>
                <a:path w="5472" h="4971" extrusionOk="0">
                  <a:moveTo>
                    <a:pt x="1202" y="501"/>
                  </a:moveTo>
                  <a:cubicBezTo>
                    <a:pt x="1335" y="501"/>
                    <a:pt x="1469" y="534"/>
                    <a:pt x="1569" y="634"/>
                  </a:cubicBezTo>
                  <a:cubicBezTo>
                    <a:pt x="1669" y="734"/>
                    <a:pt x="1735" y="834"/>
                    <a:pt x="1769" y="968"/>
                  </a:cubicBezTo>
                  <a:cubicBezTo>
                    <a:pt x="1802" y="1101"/>
                    <a:pt x="1835" y="1234"/>
                    <a:pt x="1835" y="1401"/>
                  </a:cubicBezTo>
                  <a:cubicBezTo>
                    <a:pt x="1835" y="1535"/>
                    <a:pt x="1835" y="1701"/>
                    <a:pt x="1769" y="1835"/>
                  </a:cubicBezTo>
                  <a:cubicBezTo>
                    <a:pt x="1735" y="1968"/>
                    <a:pt x="1669" y="2068"/>
                    <a:pt x="1569" y="2168"/>
                  </a:cubicBezTo>
                  <a:cubicBezTo>
                    <a:pt x="1469" y="2269"/>
                    <a:pt x="1335" y="2335"/>
                    <a:pt x="1202" y="2335"/>
                  </a:cubicBezTo>
                  <a:cubicBezTo>
                    <a:pt x="1068" y="2335"/>
                    <a:pt x="935" y="2269"/>
                    <a:pt x="835" y="2202"/>
                  </a:cubicBezTo>
                  <a:cubicBezTo>
                    <a:pt x="735" y="2102"/>
                    <a:pt x="668" y="1968"/>
                    <a:pt x="635" y="1868"/>
                  </a:cubicBezTo>
                  <a:cubicBezTo>
                    <a:pt x="601" y="1701"/>
                    <a:pt x="568" y="1568"/>
                    <a:pt x="568" y="1401"/>
                  </a:cubicBezTo>
                  <a:cubicBezTo>
                    <a:pt x="568" y="1268"/>
                    <a:pt x="601" y="1101"/>
                    <a:pt x="635" y="968"/>
                  </a:cubicBezTo>
                  <a:cubicBezTo>
                    <a:pt x="668" y="834"/>
                    <a:pt x="735" y="734"/>
                    <a:pt x="835" y="634"/>
                  </a:cubicBezTo>
                  <a:cubicBezTo>
                    <a:pt x="935" y="534"/>
                    <a:pt x="1068" y="501"/>
                    <a:pt x="1202" y="501"/>
                  </a:cubicBezTo>
                  <a:close/>
                  <a:moveTo>
                    <a:pt x="1235" y="100"/>
                  </a:moveTo>
                  <a:cubicBezTo>
                    <a:pt x="901" y="100"/>
                    <a:pt x="601" y="234"/>
                    <a:pt x="401" y="467"/>
                  </a:cubicBezTo>
                  <a:cubicBezTo>
                    <a:pt x="1" y="1034"/>
                    <a:pt x="1" y="1768"/>
                    <a:pt x="401" y="2302"/>
                  </a:cubicBezTo>
                  <a:cubicBezTo>
                    <a:pt x="635" y="2552"/>
                    <a:pt x="935" y="2677"/>
                    <a:pt x="1231" y="2677"/>
                  </a:cubicBezTo>
                  <a:cubicBezTo>
                    <a:pt x="1527" y="2677"/>
                    <a:pt x="1819" y="2552"/>
                    <a:pt x="2036" y="2302"/>
                  </a:cubicBezTo>
                  <a:cubicBezTo>
                    <a:pt x="2236" y="2068"/>
                    <a:pt x="2369" y="1735"/>
                    <a:pt x="2336" y="1401"/>
                  </a:cubicBezTo>
                  <a:cubicBezTo>
                    <a:pt x="2336" y="1234"/>
                    <a:pt x="2336" y="1068"/>
                    <a:pt x="2269" y="934"/>
                  </a:cubicBezTo>
                  <a:cubicBezTo>
                    <a:pt x="2236" y="801"/>
                    <a:pt x="2169" y="634"/>
                    <a:pt x="2102" y="501"/>
                  </a:cubicBezTo>
                  <a:cubicBezTo>
                    <a:pt x="2002" y="401"/>
                    <a:pt x="1869" y="300"/>
                    <a:pt x="1735" y="234"/>
                  </a:cubicBezTo>
                  <a:cubicBezTo>
                    <a:pt x="1569" y="134"/>
                    <a:pt x="1402" y="100"/>
                    <a:pt x="1235" y="100"/>
                  </a:cubicBezTo>
                  <a:close/>
                  <a:moveTo>
                    <a:pt x="4371" y="2669"/>
                  </a:moveTo>
                  <a:cubicBezTo>
                    <a:pt x="4571" y="2669"/>
                    <a:pt x="4771" y="2769"/>
                    <a:pt x="4838" y="2936"/>
                  </a:cubicBezTo>
                  <a:cubicBezTo>
                    <a:pt x="4904" y="3036"/>
                    <a:pt x="4938" y="3136"/>
                    <a:pt x="4938" y="3236"/>
                  </a:cubicBezTo>
                  <a:cubicBezTo>
                    <a:pt x="4971" y="3336"/>
                    <a:pt x="4971" y="3436"/>
                    <a:pt x="4971" y="3569"/>
                  </a:cubicBezTo>
                  <a:cubicBezTo>
                    <a:pt x="4971" y="3703"/>
                    <a:pt x="4971" y="3870"/>
                    <a:pt x="4938" y="4003"/>
                  </a:cubicBezTo>
                  <a:cubicBezTo>
                    <a:pt x="4904" y="4137"/>
                    <a:pt x="4804" y="4237"/>
                    <a:pt x="4738" y="4337"/>
                  </a:cubicBezTo>
                  <a:cubicBezTo>
                    <a:pt x="4637" y="4437"/>
                    <a:pt x="4504" y="4470"/>
                    <a:pt x="4371" y="4470"/>
                  </a:cubicBezTo>
                  <a:cubicBezTo>
                    <a:pt x="4237" y="4470"/>
                    <a:pt x="4104" y="4437"/>
                    <a:pt x="4004" y="4337"/>
                  </a:cubicBezTo>
                  <a:cubicBezTo>
                    <a:pt x="3904" y="4237"/>
                    <a:pt x="3837" y="4137"/>
                    <a:pt x="3804" y="4003"/>
                  </a:cubicBezTo>
                  <a:cubicBezTo>
                    <a:pt x="3703" y="3736"/>
                    <a:pt x="3703" y="3403"/>
                    <a:pt x="3804" y="3136"/>
                  </a:cubicBezTo>
                  <a:cubicBezTo>
                    <a:pt x="3837" y="3002"/>
                    <a:pt x="3904" y="2869"/>
                    <a:pt x="4004" y="2802"/>
                  </a:cubicBezTo>
                  <a:cubicBezTo>
                    <a:pt x="4104" y="2702"/>
                    <a:pt x="4237" y="2669"/>
                    <a:pt x="4371" y="2669"/>
                  </a:cubicBezTo>
                  <a:close/>
                  <a:moveTo>
                    <a:pt x="4271" y="2297"/>
                  </a:moveTo>
                  <a:cubicBezTo>
                    <a:pt x="3978" y="2297"/>
                    <a:pt x="3720" y="2429"/>
                    <a:pt x="3570" y="2669"/>
                  </a:cubicBezTo>
                  <a:cubicBezTo>
                    <a:pt x="3337" y="2902"/>
                    <a:pt x="3236" y="3236"/>
                    <a:pt x="3236" y="3569"/>
                  </a:cubicBezTo>
                  <a:cubicBezTo>
                    <a:pt x="3236" y="3903"/>
                    <a:pt x="3337" y="4237"/>
                    <a:pt x="3537" y="4503"/>
                  </a:cubicBezTo>
                  <a:cubicBezTo>
                    <a:pt x="3751" y="4737"/>
                    <a:pt x="4044" y="4857"/>
                    <a:pt x="4344" y="4857"/>
                  </a:cubicBezTo>
                  <a:cubicBezTo>
                    <a:pt x="4558" y="4857"/>
                    <a:pt x="4776" y="4795"/>
                    <a:pt x="4971" y="4670"/>
                  </a:cubicBezTo>
                  <a:cubicBezTo>
                    <a:pt x="5138" y="4570"/>
                    <a:pt x="5271" y="4403"/>
                    <a:pt x="5338" y="4237"/>
                  </a:cubicBezTo>
                  <a:cubicBezTo>
                    <a:pt x="5438" y="4003"/>
                    <a:pt x="5471" y="3803"/>
                    <a:pt x="5471" y="3569"/>
                  </a:cubicBezTo>
                  <a:cubicBezTo>
                    <a:pt x="5471" y="3436"/>
                    <a:pt x="5438" y="3269"/>
                    <a:pt x="5405" y="3102"/>
                  </a:cubicBezTo>
                  <a:cubicBezTo>
                    <a:pt x="5371" y="2969"/>
                    <a:pt x="5305" y="2836"/>
                    <a:pt x="5205" y="2702"/>
                  </a:cubicBezTo>
                  <a:cubicBezTo>
                    <a:pt x="5138" y="2569"/>
                    <a:pt x="5004" y="2469"/>
                    <a:pt x="4871" y="2402"/>
                  </a:cubicBezTo>
                  <a:cubicBezTo>
                    <a:pt x="4704" y="2335"/>
                    <a:pt x="4537" y="2302"/>
                    <a:pt x="4371" y="2302"/>
                  </a:cubicBezTo>
                  <a:cubicBezTo>
                    <a:pt x="4337" y="2299"/>
                    <a:pt x="4304" y="2297"/>
                    <a:pt x="4271" y="2297"/>
                  </a:cubicBezTo>
                  <a:close/>
                  <a:moveTo>
                    <a:pt x="3970" y="0"/>
                  </a:moveTo>
                  <a:cubicBezTo>
                    <a:pt x="3904" y="0"/>
                    <a:pt x="3837" y="67"/>
                    <a:pt x="3804" y="134"/>
                  </a:cubicBezTo>
                  <a:lnTo>
                    <a:pt x="1235" y="4670"/>
                  </a:lnTo>
                  <a:cubicBezTo>
                    <a:pt x="1202" y="4704"/>
                    <a:pt x="1202" y="4737"/>
                    <a:pt x="1202" y="4770"/>
                  </a:cubicBezTo>
                  <a:cubicBezTo>
                    <a:pt x="1202" y="4837"/>
                    <a:pt x="1235" y="4870"/>
                    <a:pt x="1268" y="4904"/>
                  </a:cubicBezTo>
                  <a:cubicBezTo>
                    <a:pt x="1302" y="4937"/>
                    <a:pt x="1335" y="4970"/>
                    <a:pt x="1402" y="4970"/>
                  </a:cubicBezTo>
                  <a:cubicBezTo>
                    <a:pt x="1469" y="4937"/>
                    <a:pt x="1535" y="4904"/>
                    <a:pt x="1569" y="4837"/>
                  </a:cubicBezTo>
                  <a:lnTo>
                    <a:pt x="4137" y="334"/>
                  </a:lnTo>
                  <a:cubicBezTo>
                    <a:pt x="4137" y="300"/>
                    <a:pt x="4170" y="234"/>
                    <a:pt x="4170" y="200"/>
                  </a:cubicBezTo>
                  <a:cubicBezTo>
                    <a:pt x="4170" y="134"/>
                    <a:pt x="4137" y="100"/>
                    <a:pt x="4104" y="67"/>
                  </a:cubicBezTo>
                  <a:cubicBezTo>
                    <a:pt x="4070" y="34"/>
                    <a:pt x="4037" y="0"/>
                    <a:pt x="39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98;p36">
              <a:extLst>
                <a:ext uri="{FF2B5EF4-FFF2-40B4-BE49-F238E27FC236}">
                  <a16:creationId xmlns:a16="http://schemas.microsoft.com/office/drawing/2014/main" id="{2BE521E5-AF4C-E422-D400-5820868D7778}"/>
                </a:ext>
              </a:extLst>
            </p:cNvPr>
            <p:cNvSpPr/>
            <p:nvPr/>
          </p:nvSpPr>
          <p:spPr>
            <a:xfrm>
              <a:off x="5714138" y="-2686075"/>
              <a:ext cx="78400" cy="116775"/>
            </a:xfrm>
            <a:custGeom>
              <a:avLst/>
              <a:gdLst/>
              <a:ahLst/>
              <a:cxnLst/>
              <a:rect l="l" t="t" r="r" b="b"/>
              <a:pathLst>
                <a:path w="3136" h="4671" extrusionOk="0">
                  <a:moveTo>
                    <a:pt x="267" y="1"/>
                  </a:moveTo>
                  <a:cubicBezTo>
                    <a:pt x="201" y="1"/>
                    <a:pt x="134" y="34"/>
                    <a:pt x="100" y="101"/>
                  </a:cubicBezTo>
                  <a:cubicBezTo>
                    <a:pt x="0" y="201"/>
                    <a:pt x="0" y="368"/>
                    <a:pt x="100" y="468"/>
                  </a:cubicBezTo>
                  <a:cubicBezTo>
                    <a:pt x="134" y="501"/>
                    <a:pt x="201" y="535"/>
                    <a:pt x="267" y="535"/>
                  </a:cubicBezTo>
                  <a:lnTo>
                    <a:pt x="2435" y="535"/>
                  </a:lnTo>
                  <a:lnTo>
                    <a:pt x="834" y="4204"/>
                  </a:lnTo>
                  <a:cubicBezTo>
                    <a:pt x="801" y="4271"/>
                    <a:pt x="801" y="4304"/>
                    <a:pt x="801" y="4371"/>
                  </a:cubicBezTo>
                  <a:cubicBezTo>
                    <a:pt x="801" y="4437"/>
                    <a:pt x="834" y="4538"/>
                    <a:pt x="901" y="4571"/>
                  </a:cubicBezTo>
                  <a:cubicBezTo>
                    <a:pt x="968" y="4638"/>
                    <a:pt x="1068" y="4671"/>
                    <a:pt x="1135" y="4671"/>
                  </a:cubicBezTo>
                  <a:cubicBezTo>
                    <a:pt x="1268" y="4671"/>
                    <a:pt x="1368" y="4604"/>
                    <a:pt x="1435" y="4471"/>
                  </a:cubicBezTo>
                  <a:lnTo>
                    <a:pt x="3103" y="601"/>
                  </a:lnTo>
                  <a:cubicBezTo>
                    <a:pt x="3136" y="501"/>
                    <a:pt x="3136" y="435"/>
                    <a:pt x="3136" y="335"/>
                  </a:cubicBezTo>
                  <a:cubicBezTo>
                    <a:pt x="3136" y="234"/>
                    <a:pt x="3103" y="168"/>
                    <a:pt x="3069" y="101"/>
                  </a:cubicBezTo>
                  <a:cubicBezTo>
                    <a:pt x="2969" y="34"/>
                    <a:pt x="2869" y="1"/>
                    <a:pt x="27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99;p36">
              <a:extLst>
                <a:ext uri="{FF2B5EF4-FFF2-40B4-BE49-F238E27FC236}">
                  <a16:creationId xmlns:a16="http://schemas.microsoft.com/office/drawing/2014/main" id="{0AD57348-6C28-56D6-61ED-52A30C3E5037}"/>
                </a:ext>
              </a:extLst>
            </p:cNvPr>
            <p:cNvSpPr/>
            <p:nvPr/>
          </p:nvSpPr>
          <p:spPr>
            <a:xfrm>
              <a:off x="6092738" y="-2687725"/>
              <a:ext cx="81750" cy="119700"/>
            </a:xfrm>
            <a:custGeom>
              <a:avLst/>
              <a:gdLst/>
              <a:ahLst/>
              <a:cxnLst/>
              <a:rect l="l" t="t" r="r" b="b"/>
              <a:pathLst>
                <a:path w="3270" h="4788" extrusionOk="0">
                  <a:moveTo>
                    <a:pt x="1755" y="459"/>
                  </a:moveTo>
                  <a:cubicBezTo>
                    <a:pt x="1948" y="459"/>
                    <a:pt x="2136" y="524"/>
                    <a:pt x="2302" y="634"/>
                  </a:cubicBezTo>
                  <a:cubicBezTo>
                    <a:pt x="2469" y="767"/>
                    <a:pt x="2569" y="1001"/>
                    <a:pt x="2569" y="1234"/>
                  </a:cubicBezTo>
                  <a:cubicBezTo>
                    <a:pt x="2569" y="1435"/>
                    <a:pt x="2469" y="1668"/>
                    <a:pt x="2302" y="1802"/>
                  </a:cubicBezTo>
                  <a:cubicBezTo>
                    <a:pt x="2102" y="1935"/>
                    <a:pt x="1869" y="2002"/>
                    <a:pt x="1635" y="2002"/>
                  </a:cubicBezTo>
                  <a:cubicBezTo>
                    <a:pt x="1402" y="2002"/>
                    <a:pt x="1168" y="1935"/>
                    <a:pt x="968" y="1802"/>
                  </a:cubicBezTo>
                  <a:cubicBezTo>
                    <a:pt x="801" y="1668"/>
                    <a:pt x="701" y="1435"/>
                    <a:pt x="734" y="1234"/>
                  </a:cubicBezTo>
                  <a:cubicBezTo>
                    <a:pt x="734" y="1101"/>
                    <a:pt x="734" y="968"/>
                    <a:pt x="801" y="868"/>
                  </a:cubicBezTo>
                  <a:cubicBezTo>
                    <a:pt x="834" y="767"/>
                    <a:pt x="935" y="701"/>
                    <a:pt x="1001" y="634"/>
                  </a:cubicBezTo>
                  <a:cubicBezTo>
                    <a:pt x="1101" y="567"/>
                    <a:pt x="1201" y="534"/>
                    <a:pt x="1301" y="501"/>
                  </a:cubicBezTo>
                  <a:cubicBezTo>
                    <a:pt x="1402" y="467"/>
                    <a:pt x="1535" y="467"/>
                    <a:pt x="1635" y="467"/>
                  </a:cubicBezTo>
                  <a:cubicBezTo>
                    <a:pt x="1675" y="462"/>
                    <a:pt x="1715" y="459"/>
                    <a:pt x="1755" y="459"/>
                  </a:cubicBezTo>
                  <a:close/>
                  <a:moveTo>
                    <a:pt x="1725" y="2596"/>
                  </a:moveTo>
                  <a:cubicBezTo>
                    <a:pt x="1928" y="2596"/>
                    <a:pt x="2128" y="2690"/>
                    <a:pt x="2302" y="2836"/>
                  </a:cubicBezTo>
                  <a:cubicBezTo>
                    <a:pt x="2502" y="3002"/>
                    <a:pt x="2602" y="3236"/>
                    <a:pt x="2569" y="3469"/>
                  </a:cubicBezTo>
                  <a:cubicBezTo>
                    <a:pt x="2602" y="3703"/>
                    <a:pt x="2502" y="3936"/>
                    <a:pt x="2302" y="4103"/>
                  </a:cubicBezTo>
                  <a:cubicBezTo>
                    <a:pt x="2102" y="4237"/>
                    <a:pt x="1869" y="4303"/>
                    <a:pt x="1635" y="4303"/>
                  </a:cubicBezTo>
                  <a:cubicBezTo>
                    <a:pt x="1468" y="4303"/>
                    <a:pt x="1301" y="4270"/>
                    <a:pt x="1135" y="4203"/>
                  </a:cubicBezTo>
                  <a:cubicBezTo>
                    <a:pt x="1001" y="4170"/>
                    <a:pt x="868" y="4070"/>
                    <a:pt x="801" y="3936"/>
                  </a:cubicBezTo>
                  <a:cubicBezTo>
                    <a:pt x="701" y="3803"/>
                    <a:pt x="668" y="3636"/>
                    <a:pt x="668" y="3469"/>
                  </a:cubicBezTo>
                  <a:cubicBezTo>
                    <a:pt x="668" y="3236"/>
                    <a:pt x="768" y="3002"/>
                    <a:pt x="935" y="2836"/>
                  </a:cubicBezTo>
                  <a:cubicBezTo>
                    <a:pt x="1109" y="2690"/>
                    <a:pt x="1308" y="2596"/>
                    <a:pt x="1533" y="2596"/>
                  </a:cubicBezTo>
                  <a:cubicBezTo>
                    <a:pt x="1567" y="2596"/>
                    <a:pt x="1601" y="2598"/>
                    <a:pt x="1635" y="2602"/>
                  </a:cubicBezTo>
                  <a:cubicBezTo>
                    <a:pt x="1665" y="2598"/>
                    <a:pt x="1695" y="2596"/>
                    <a:pt x="1725" y="2596"/>
                  </a:cubicBezTo>
                  <a:close/>
                  <a:moveTo>
                    <a:pt x="1635" y="0"/>
                  </a:moveTo>
                  <a:cubicBezTo>
                    <a:pt x="1368" y="0"/>
                    <a:pt x="1101" y="34"/>
                    <a:pt x="834" y="134"/>
                  </a:cubicBezTo>
                  <a:cubicBezTo>
                    <a:pt x="634" y="200"/>
                    <a:pt x="434" y="367"/>
                    <a:pt x="301" y="534"/>
                  </a:cubicBezTo>
                  <a:cubicBezTo>
                    <a:pt x="167" y="734"/>
                    <a:pt x="67" y="968"/>
                    <a:pt x="101" y="1234"/>
                  </a:cubicBezTo>
                  <a:cubicBezTo>
                    <a:pt x="67" y="1468"/>
                    <a:pt x="167" y="1735"/>
                    <a:pt x="301" y="1902"/>
                  </a:cubicBezTo>
                  <a:cubicBezTo>
                    <a:pt x="468" y="2135"/>
                    <a:pt x="701" y="2269"/>
                    <a:pt x="935" y="2302"/>
                  </a:cubicBezTo>
                  <a:cubicBezTo>
                    <a:pt x="668" y="2335"/>
                    <a:pt x="434" y="2502"/>
                    <a:pt x="267" y="2736"/>
                  </a:cubicBezTo>
                  <a:cubicBezTo>
                    <a:pt x="101" y="2936"/>
                    <a:pt x="1" y="3203"/>
                    <a:pt x="1" y="3469"/>
                  </a:cubicBezTo>
                  <a:cubicBezTo>
                    <a:pt x="1" y="3736"/>
                    <a:pt x="67" y="4003"/>
                    <a:pt x="234" y="4203"/>
                  </a:cubicBezTo>
                  <a:cubicBezTo>
                    <a:pt x="367" y="4403"/>
                    <a:pt x="568" y="4570"/>
                    <a:pt x="801" y="4637"/>
                  </a:cubicBezTo>
                  <a:cubicBezTo>
                    <a:pt x="1068" y="4737"/>
                    <a:pt x="1343" y="4787"/>
                    <a:pt x="1618" y="4787"/>
                  </a:cubicBezTo>
                  <a:cubicBezTo>
                    <a:pt x="1894" y="4787"/>
                    <a:pt x="2169" y="4737"/>
                    <a:pt x="2436" y="4637"/>
                  </a:cubicBezTo>
                  <a:cubicBezTo>
                    <a:pt x="2669" y="4570"/>
                    <a:pt x="2869" y="4403"/>
                    <a:pt x="3036" y="4203"/>
                  </a:cubicBezTo>
                  <a:cubicBezTo>
                    <a:pt x="3169" y="3970"/>
                    <a:pt x="3236" y="3736"/>
                    <a:pt x="3236" y="3469"/>
                  </a:cubicBezTo>
                  <a:cubicBezTo>
                    <a:pt x="3270" y="3203"/>
                    <a:pt x="3169" y="2936"/>
                    <a:pt x="3003" y="2736"/>
                  </a:cubicBezTo>
                  <a:cubicBezTo>
                    <a:pt x="2836" y="2502"/>
                    <a:pt x="2602" y="2369"/>
                    <a:pt x="2336" y="2302"/>
                  </a:cubicBezTo>
                  <a:cubicBezTo>
                    <a:pt x="2569" y="2269"/>
                    <a:pt x="2803" y="2135"/>
                    <a:pt x="2936" y="1935"/>
                  </a:cubicBezTo>
                  <a:cubicBezTo>
                    <a:pt x="3103" y="1735"/>
                    <a:pt x="3169" y="1501"/>
                    <a:pt x="3169" y="1234"/>
                  </a:cubicBezTo>
                  <a:cubicBezTo>
                    <a:pt x="3169" y="1068"/>
                    <a:pt x="3136" y="868"/>
                    <a:pt x="3036" y="701"/>
                  </a:cubicBezTo>
                  <a:cubicBezTo>
                    <a:pt x="2969" y="534"/>
                    <a:pt x="2869" y="401"/>
                    <a:pt x="2702" y="300"/>
                  </a:cubicBezTo>
                  <a:cubicBezTo>
                    <a:pt x="2569" y="200"/>
                    <a:pt x="2402" y="134"/>
                    <a:pt x="2235" y="67"/>
                  </a:cubicBezTo>
                  <a:cubicBezTo>
                    <a:pt x="2035" y="0"/>
                    <a:pt x="1835" y="0"/>
                    <a:pt x="16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00;p36">
              <a:extLst>
                <a:ext uri="{FF2B5EF4-FFF2-40B4-BE49-F238E27FC236}">
                  <a16:creationId xmlns:a16="http://schemas.microsoft.com/office/drawing/2014/main" id="{0F32146A-27CC-2D82-2C6E-26355D57F345}"/>
                </a:ext>
              </a:extLst>
            </p:cNvPr>
            <p:cNvSpPr/>
            <p:nvPr/>
          </p:nvSpPr>
          <p:spPr>
            <a:xfrm>
              <a:off x="6459663" y="-2687850"/>
              <a:ext cx="82600" cy="120225"/>
            </a:xfrm>
            <a:custGeom>
              <a:avLst/>
              <a:gdLst/>
              <a:ahLst/>
              <a:cxnLst/>
              <a:rect l="l" t="t" r="r" b="b"/>
              <a:pathLst>
                <a:path w="3304" h="4809" extrusionOk="0">
                  <a:moveTo>
                    <a:pt x="1552" y="500"/>
                  </a:moveTo>
                  <a:cubicBezTo>
                    <a:pt x="1579" y="500"/>
                    <a:pt x="1607" y="502"/>
                    <a:pt x="1635" y="506"/>
                  </a:cubicBezTo>
                  <a:cubicBezTo>
                    <a:pt x="1902" y="506"/>
                    <a:pt x="2169" y="606"/>
                    <a:pt x="2336" y="806"/>
                  </a:cubicBezTo>
                  <a:cubicBezTo>
                    <a:pt x="2502" y="1006"/>
                    <a:pt x="2603" y="1239"/>
                    <a:pt x="2569" y="1506"/>
                  </a:cubicBezTo>
                  <a:cubicBezTo>
                    <a:pt x="2603" y="1807"/>
                    <a:pt x="2502" y="2073"/>
                    <a:pt x="2302" y="2274"/>
                  </a:cubicBezTo>
                  <a:cubicBezTo>
                    <a:pt x="2128" y="2448"/>
                    <a:pt x="1902" y="2547"/>
                    <a:pt x="1670" y="2547"/>
                  </a:cubicBezTo>
                  <a:cubicBezTo>
                    <a:pt x="1636" y="2547"/>
                    <a:pt x="1602" y="2545"/>
                    <a:pt x="1568" y="2540"/>
                  </a:cubicBezTo>
                  <a:cubicBezTo>
                    <a:pt x="1535" y="2545"/>
                    <a:pt x="1501" y="2547"/>
                    <a:pt x="1467" y="2547"/>
                  </a:cubicBezTo>
                  <a:cubicBezTo>
                    <a:pt x="1236" y="2547"/>
                    <a:pt x="1018" y="2448"/>
                    <a:pt x="901" y="2274"/>
                  </a:cubicBezTo>
                  <a:cubicBezTo>
                    <a:pt x="735" y="2040"/>
                    <a:pt x="634" y="1807"/>
                    <a:pt x="668" y="1540"/>
                  </a:cubicBezTo>
                  <a:cubicBezTo>
                    <a:pt x="634" y="1273"/>
                    <a:pt x="735" y="1006"/>
                    <a:pt x="901" y="772"/>
                  </a:cubicBezTo>
                  <a:cubicBezTo>
                    <a:pt x="1081" y="623"/>
                    <a:pt x="1313" y="500"/>
                    <a:pt x="1552" y="500"/>
                  </a:cubicBezTo>
                  <a:close/>
                  <a:moveTo>
                    <a:pt x="1472" y="0"/>
                  </a:moveTo>
                  <a:cubicBezTo>
                    <a:pt x="1083" y="0"/>
                    <a:pt x="705" y="135"/>
                    <a:pt x="434" y="406"/>
                  </a:cubicBezTo>
                  <a:cubicBezTo>
                    <a:pt x="167" y="706"/>
                    <a:pt x="1" y="1106"/>
                    <a:pt x="34" y="1540"/>
                  </a:cubicBezTo>
                  <a:cubicBezTo>
                    <a:pt x="1" y="1907"/>
                    <a:pt x="167" y="2307"/>
                    <a:pt x="434" y="2607"/>
                  </a:cubicBezTo>
                  <a:cubicBezTo>
                    <a:pt x="709" y="2851"/>
                    <a:pt x="1039" y="3012"/>
                    <a:pt x="1400" y="3012"/>
                  </a:cubicBezTo>
                  <a:cubicBezTo>
                    <a:pt x="1434" y="3012"/>
                    <a:pt x="1468" y="3010"/>
                    <a:pt x="1502" y="3007"/>
                  </a:cubicBezTo>
                  <a:cubicBezTo>
                    <a:pt x="1769" y="3007"/>
                    <a:pt x="2035" y="2941"/>
                    <a:pt x="2269" y="2807"/>
                  </a:cubicBezTo>
                  <a:cubicBezTo>
                    <a:pt x="2436" y="2707"/>
                    <a:pt x="2569" y="2540"/>
                    <a:pt x="2636" y="2340"/>
                  </a:cubicBezTo>
                  <a:lnTo>
                    <a:pt x="2636" y="2807"/>
                  </a:lnTo>
                  <a:cubicBezTo>
                    <a:pt x="2636" y="2941"/>
                    <a:pt x="2636" y="3074"/>
                    <a:pt x="2603" y="3208"/>
                  </a:cubicBezTo>
                  <a:cubicBezTo>
                    <a:pt x="2569" y="3341"/>
                    <a:pt x="2569" y="3441"/>
                    <a:pt x="2502" y="3574"/>
                  </a:cubicBezTo>
                  <a:cubicBezTo>
                    <a:pt x="2469" y="3675"/>
                    <a:pt x="2436" y="3775"/>
                    <a:pt x="2369" y="3875"/>
                  </a:cubicBezTo>
                  <a:cubicBezTo>
                    <a:pt x="2302" y="3941"/>
                    <a:pt x="2236" y="4041"/>
                    <a:pt x="2136" y="4075"/>
                  </a:cubicBezTo>
                  <a:cubicBezTo>
                    <a:pt x="2035" y="4142"/>
                    <a:pt x="1935" y="4208"/>
                    <a:pt x="1835" y="4242"/>
                  </a:cubicBezTo>
                  <a:cubicBezTo>
                    <a:pt x="1702" y="4275"/>
                    <a:pt x="1568" y="4275"/>
                    <a:pt x="1435" y="4275"/>
                  </a:cubicBezTo>
                  <a:cubicBezTo>
                    <a:pt x="1135" y="4275"/>
                    <a:pt x="835" y="4208"/>
                    <a:pt x="601" y="4075"/>
                  </a:cubicBezTo>
                  <a:cubicBezTo>
                    <a:pt x="568" y="4075"/>
                    <a:pt x="534" y="4075"/>
                    <a:pt x="501" y="4041"/>
                  </a:cubicBezTo>
                  <a:cubicBezTo>
                    <a:pt x="434" y="4075"/>
                    <a:pt x="368" y="4108"/>
                    <a:pt x="334" y="4142"/>
                  </a:cubicBezTo>
                  <a:cubicBezTo>
                    <a:pt x="301" y="4208"/>
                    <a:pt x="268" y="4275"/>
                    <a:pt x="268" y="4375"/>
                  </a:cubicBezTo>
                  <a:cubicBezTo>
                    <a:pt x="268" y="4442"/>
                    <a:pt x="301" y="4542"/>
                    <a:pt x="401" y="4575"/>
                  </a:cubicBezTo>
                  <a:cubicBezTo>
                    <a:pt x="701" y="4709"/>
                    <a:pt x="1068" y="4809"/>
                    <a:pt x="1402" y="4809"/>
                  </a:cubicBezTo>
                  <a:cubicBezTo>
                    <a:pt x="1635" y="4809"/>
                    <a:pt x="1835" y="4775"/>
                    <a:pt x="2035" y="4709"/>
                  </a:cubicBezTo>
                  <a:cubicBezTo>
                    <a:pt x="2202" y="4675"/>
                    <a:pt x="2369" y="4609"/>
                    <a:pt x="2502" y="4475"/>
                  </a:cubicBezTo>
                  <a:cubicBezTo>
                    <a:pt x="2636" y="4375"/>
                    <a:pt x="2769" y="4275"/>
                    <a:pt x="2869" y="4142"/>
                  </a:cubicBezTo>
                  <a:cubicBezTo>
                    <a:pt x="2969" y="4008"/>
                    <a:pt x="3036" y="3841"/>
                    <a:pt x="3103" y="3675"/>
                  </a:cubicBezTo>
                  <a:cubicBezTo>
                    <a:pt x="3136" y="3508"/>
                    <a:pt x="3203" y="3341"/>
                    <a:pt x="3236" y="3174"/>
                  </a:cubicBezTo>
                  <a:cubicBezTo>
                    <a:pt x="3270" y="3007"/>
                    <a:pt x="3303" y="2807"/>
                    <a:pt x="3303" y="2640"/>
                  </a:cubicBezTo>
                  <a:lnTo>
                    <a:pt x="3303" y="2107"/>
                  </a:lnTo>
                  <a:cubicBezTo>
                    <a:pt x="3303" y="1907"/>
                    <a:pt x="3303" y="1673"/>
                    <a:pt x="3236" y="1473"/>
                  </a:cubicBezTo>
                  <a:cubicBezTo>
                    <a:pt x="3236" y="1273"/>
                    <a:pt x="3170" y="1073"/>
                    <a:pt x="3070" y="906"/>
                  </a:cubicBezTo>
                  <a:cubicBezTo>
                    <a:pt x="3003" y="706"/>
                    <a:pt x="2903" y="572"/>
                    <a:pt x="2769" y="439"/>
                  </a:cubicBezTo>
                  <a:cubicBezTo>
                    <a:pt x="2636" y="272"/>
                    <a:pt x="2469" y="172"/>
                    <a:pt x="2269" y="105"/>
                  </a:cubicBezTo>
                  <a:cubicBezTo>
                    <a:pt x="2035" y="39"/>
                    <a:pt x="1802" y="5"/>
                    <a:pt x="1602" y="5"/>
                  </a:cubicBezTo>
                  <a:cubicBezTo>
                    <a:pt x="1558" y="2"/>
                    <a:pt x="1515" y="0"/>
                    <a:pt x="14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01;p36">
              <a:extLst>
                <a:ext uri="{FF2B5EF4-FFF2-40B4-BE49-F238E27FC236}">
                  <a16:creationId xmlns:a16="http://schemas.microsoft.com/office/drawing/2014/main" id="{44D3EC83-0560-18EA-CCD7-34C8ACBDA0FF}"/>
                </a:ext>
              </a:extLst>
            </p:cNvPr>
            <p:cNvSpPr/>
            <p:nvPr/>
          </p:nvSpPr>
          <p:spPr>
            <a:xfrm>
              <a:off x="5712463" y="-2363325"/>
              <a:ext cx="89250" cy="116775"/>
            </a:xfrm>
            <a:custGeom>
              <a:avLst/>
              <a:gdLst/>
              <a:ahLst/>
              <a:cxnLst/>
              <a:rect l="l" t="t" r="r" b="b"/>
              <a:pathLst>
                <a:path w="3570" h="4671" extrusionOk="0">
                  <a:moveTo>
                    <a:pt x="2202" y="667"/>
                  </a:moveTo>
                  <a:lnTo>
                    <a:pt x="2202" y="3169"/>
                  </a:lnTo>
                  <a:lnTo>
                    <a:pt x="634" y="3169"/>
                  </a:lnTo>
                  <a:lnTo>
                    <a:pt x="2202" y="667"/>
                  </a:lnTo>
                  <a:close/>
                  <a:moveTo>
                    <a:pt x="2402" y="0"/>
                  </a:moveTo>
                  <a:cubicBezTo>
                    <a:pt x="2169" y="0"/>
                    <a:pt x="1969" y="100"/>
                    <a:pt x="1869" y="300"/>
                  </a:cubicBezTo>
                  <a:lnTo>
                    <a:pt x="67" y="3102"/>
                  </a:lnTo>
                  <a:cubicBezTo>
                    <a:pt x="34" y="3169"/>
                    <a:pt x="1" y="3236"/>
                    <a:pt x="1" y="3336"/>
                  </a:cubicBezTo>
                  <a:cubicBezTo>
                    <a:pt x="1" y="3403"/>
                    <a:pt x="34" y="3503"/>
                    <a:pt x="101" y="3569"/>
                  </a:cubicBezTo>
                  <a:cubicBezTo>
                    <a:pt x="167" y="3636"/>
                    <a:pt x="234" y="3670"/>
                    <a:pt x="334" y="3670"/>
                  </a:cubicBezTo>
                  <a:lnTo>
                    <a:pt x="2202" y="3670"/>
                  </a:lnTo>
                  <a:lnTo>
                    <a:pt x="2202" y="4370"/>
                  </a:lnTo>
                  <a:cubicBezTo>
                    <a:pt x="2202" y="4470"/>
                    <a:pt x="2236" y="4537"/>
                    <a:pt x="2302" y="4604"/>
                  </a:cubicBezTo>
                  <a:cubicBezTo>
                    <a:pt x="2369" y="4637"/>
                    <a:pt x="2436" y="4670"/>
                    <a:pt x="2536" y="4670"/>
                  </a:cubicBezTo>
                  <a:cubicBezTo>
                    <a:pt x="2603" y="4670"/>
                    <a:pt x="2669" y="4637"/>
                    <a:pt x="2736" y="4604"/>
                  </a:cubicBezTo>
                  <a:cubicBezTo>
                    <a:pt x="2803" y="4537"/>
                    <a:pt x="2836" y="4470"/>
                    <a:pt x="2836" y="4370"/>
                  </a:cubicBezTo>
                  <a:lnTo>
                    <a:pt x="2836" y="3670"/>
                  </a:lnTo>
                  <a:lnTo>
                    <a:pt x="3303" y="3670"/>
                  </a:lnTo>
                  <a:cubicBezTo>
                    <a:pt x="3370" y="3670"/>
                    <a:pt x="3436" y="3636"/>
                    <a:pt x="3503" y="3603"/>
                  </a:cubicBezTo>
                  <a:cubicBezTo>
                    <a:pt x="3537" y="3536"/>
                    <a:pt x="3570" y="3469"/>
                    <a:pt x="3570" y="3403"/>
                  </a:cubicBezTo>
                  <a:cubicBezTo>
                    <a:pt x="3570" y="3369"/>
                    <a:pt x="3537" y="3303"/>
                    <a:pt x="3503" y="3269"/>
                  </a:cubicBezTo>
                  <a:cubicBezTo>
                    <a:pt x="3436" y="3203"/>
                    <a:pt x="3370" y="3169"/>
                    <a:pt x="3303" y="3169"/>
                  </a:cubicBezTo>
                  <a:lnTo>
                    <a:pt x="2836" y="3169"/>
                  </a:lnTo>
                  <a:lnTo>
                    <a:pt x="2836" y="467"/>
                  </a:lnTo>
                  <a:cubicBezTo>
                    <a:pt x="2869" y="334"/>
                    <a:pt x="2803" y="200"/>
                    <a:pt x="2703" y="100"/>
                  </a:cubicBezTo>
                  <a:cubicBezTo>
                    <a:pt x="2636" y="34"/>
                    <a:pt x="2502" y="0"/>
                    <a:pt x="2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02;p36">
              <a:extLst>
                <a:ext uri="{FF2B5EF4-FFF2-40B4-BE49-F238E27FC236}">
                  <a16:creationId xmlns:a16="http://schemas.microsoft.com/office/drawing/2014/main" id="{E3754650-1C19-ED18-9FA9-0EBC7FD4C20E}"/>
                </a:ext>
              </a:extLst>
            </p:cNvPr>
            <p:cNvSpPr/>
            <p:nvPr/>
          </p:nvSpPr>
          <p:spPr>
            <a:xfrm>
              <a:off x="6098588" y="-2362500"/>
              <a:ext cx="75900" cy="117825"/>
            </a:xfrm>
            <a:custGeom>
              <a:avLst/>
              <a:gdLst/>
              <a:ahLst/>
              <a:cxnLst/>
              <a:rect l="l" t="t" r="r" b="b"/>
              <a:pathLst>
                <a:path w="3036" h="4713" extrusionOk="0">
                  <a:moveTo>
                    <a:pt x="367" y="1"/>
                  </a:moveTo>
                  <a:cubicBezTo>
                    <a:pt x="133" y="1"/>
                    <a:pt x="33" y="101"/>
                    <a:pt x="33" y="301"/>
                  </a:cubicBezTo>
                  <a:lnTo>
                    <a:pt x="33" y="2436"/>
                  </a:lnTo>
                  <a:cubicBezTo>
                    <a:pt x="33" y="2502"/>
                    <a:pt x="67" y="2569"/>
                    <a:pt x="167" y="2602"/>
                  </a:cubicBezTo>
                  <a:cubicBezTo>
                    <a:pt x="267" y="2636"/>
                    <a:pt x="334" y="2669"/>
                    <a:pt x="434" y="2669"/>
                  </a:cubicBezTo>
                  <a:cubicBezTo>
                    <a:pt x="500" y="2669"/>
                    <a:pt x="534" y="2669"/>
                    <a:pt x="567" y="2636"/>
                  </a:cubicBezTo>
                  <a:cubicBezTo>
                    <a:pt x="667" y="2502"/>
                    <a:pt x="834" y="2402"/>
                    <a:pt x="1001" y="2336"/>
                  </a:cubicBezTo>
                  <a:cubicBezTo>
                    <a:pt x="1134" y="2269"/>
                    <a:pt x="1334" y="2202"/>
                    <a:pt x="1501" y="2202"/>
                  </a:cubicBezTo>
                  <a:cubicBezTo>
                    <a:pt x="1735" y="2202"/>
                    <a:pt x="2001" y="2302"/>
                    <a:pt x="2168" y="2469"/>
                  </a:cubicBezTo>
                  <a:cubicBezTo>
                    <a:pt x="2335" y="2669"/>
                    <a:pt x="2402" y="2936"/>
                    <a:pt x="2402" y="3170"/>
                  </a:cubicBezTo>
                  <a:cubicBezTo>
                    <a:pt x="2402" y="3436"/>
                    <a:pt x="2335" y="3703"/>
                    <a:pt x="2168" y="3937"/>
                  </a:cubicBezTo>
                  <a:cubicBezTo>
                    <a:pt x="1994" y="4082"/>
                    <a:pt x="1769" y="4177"/>
                    <a:pt x="1538" y="4177"/>
                  </a:cubicBezTo>
                  <a:cubicBezTo>
                    <a:pt x="1503" y="4177"/>
                    <a:pt x="1469" y="4175"/>
                    <a:pt x="1434" y="4170"/>
                  </a:cubicBezTo>
                  <a:cubicBezTo>
                    <a:pt x="1400" y="4173"/>
                    <a:pt x="1366" y="4174"/>
                    <a:pt x="1332" y="4174"/>
                  </a:cubicBezTo>
                  <a:cubicBezTo>
                    <a:pt x="972" y="4174"/>
                    <a:pt x="641" y="4017"/>
                    <a:pt x="367" y="3803"/>
                  </a:cubicBezTo>
                  <a:cubicBezTo>
                    <a:pt x="334" y="3770"/>
                    <a:pt x="300" y="3737"/>
                    <a:pt x="267" y="3737"/>
                  </a:cubicBezTo>
                  <a:cubicBezTo>
                    <a:pt x="200" y="3737"/>
                    <a:pt x="133" y="3803"/>
                    <a:pt x="67" y="3837"/>
                  </a:cubicBezTo>
                  <a:cubicBezTo>
                    <a:pt x="33" y="3903"/>
                    <a:pt x="0" y="3970"/>
                    <a:pt x="0" y="4037"/>
                  </a:cubicBezTo>
                  <a:cubicBezTo>
                    <a:pt x="0" y="4104"/>
                    <a:pt x="0" y="4170"/>
                    <a:pt x="67" y="4204"/>
                  </a:cubicBezTo>
                  <a:cubicBezTo>
                    <a:pt x="234" y="4370"/>
                    <a:pt x="434" y="4504"/>
                    <a:pt x="667" y="4571"/>
                  </a:cubicBezTo>
                  <a:cubicBezTo>
                    <a:pt x="887" y="4653"/>
                    <a:pt x="1084" y="4713"/>
                    <a:pt x="1295" y="4713"/>
                  </a:cubicBezTo>
                  <a:cubicBezTo>
                    <a:pt x="1341" y="4713"/>
                    <a:pt x="1387" y="4710"/>
                    <a:pt x="1434" y="4704"/>
                  </a:cubicBezTo>
                  <a:cubicBezTo>
                    <a:pt x="1471" y="4707"/>
                    <a:pt x="1508" y="4708"/>
                    <a:pt x="1544" y="4708"/>
                  </a:cubicBezTo>
                  <a:cubicBezTo>
                    <a:pt x="1935" y="4708"/>
                    <a:pt x="2294" y="4548"/>
                    <a:pt x="2569" y="4304"/>
                  </a:cubicBezTo>
                  <a:cubicBezTo>
                    <a:pt x="2902" y="4003"/>
                    <a:pt x="3036" y="3603"/>
                    <a:pt x="3036" y="3203"/>
                  </a:cubicBezTo>
                  <a:cubicBezTo>
                    <a:pt x="3036" y="2803"/>
                    <a:pt x="2902" y="2402"/>
                    <a:pt x="2635" y="2135"/>
                  </a:cubicBezTo>
                  <a:cubicBezTo>
                    <a:pt x="2391" y="1861"/>
                    <a:pt x="2035" y="1698"/>
                    <a:pt x="1695" y="1698"/>
                  </a:cubicBezTo>
                  <a:cubicBezTo>
                    <a:pt x="1663" y="1698"/>
                    <a:pt x="1632" y="1699"/>
                    <a:pt x="1601" y="1702"/>
                  </a:cubicBezTo>
                  <a:cubicBezTo>
                    <a:pt x="1468" y="1702"/>
                    <a:pt x="1334" y="1702"/>
                    <a:pt x="1201" y="1735"/>
                  </a:cubicBezTo>
                  <a:cubicBezTo>
                    <a:pt x="1101" y="1769"/>
                    <a:pt x="1034" y="1802"/>
                    <a:pt x="934" y="1835"/>
                  </a:cubicBezTo>
                  <a:cubicBezTo>
                    <a:pt x="867" y="1869"/>
                    <a:pt x="801" y="1902"/>
                    <a:pt x="734" y="1935"/>
                  </a:cubicBezTo>
                  <a:cubicBezTo>
                    <a:pt x="701" y="1969"/>
                    <a:pt x="634" y="2002"/>
                    <a:pt x="600" y="2035"/>
                  </a:cubicBezTo>
                  <a:lnTo>
                    <a:pt x="567" y="2069"/>
                  </a:lnTo>
                  <a:lnTo>
                    <a:pt x="567" y="501"/>
                  </a:lnTo>
                  <a:lnTo>
                    <a:pt x="2502" y="501"/>
                  </a:lnTo>
                  <a:cubicBezTo>
                    <a:pt x="2569" y="501"/>
                    <a:pt x="2635" y="468"/>
                    <a:pt x="2669" y="434"/>
                  </a:cubicBezTo>
                  <a:cubicBezTo>
                    <a:pt x="2735" y="368"/>
                    <a:pt x="2735" y="301"/>
                    <a:pt x="2735" y="267"/>
                  </a:cubicBezTo>
                  <a:cubicBezTo>
                    <a:pt x="2735" y="201"/>
                    <a:pt x="2735" y="134"/>
                    <a:pt x="2669" y="67"/>
                  </a:cubicBezTo>
                  <a:cubicBezTo>
                    <a:pt x="2635" y="34"/>
                    <a:pt x="2569" y="1"/>
                    <a:pt x="2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03;p36">
              <a:extLst>
                <a:ext uri="{FF2B5EF4-FFF2-40B4-BE49-F238E27FC236}">
                  <a16:creationId xmlns:a16="http://schemas.microsoft.com/office/drawing/2014/main" id="{CA933112-A35C-8AE5-808E-E6DC9980F951}"/>
                </a:ext>
              </a:extLst>
            </p:cNvPr>
            <p:cNvSpPr/>
            <p:nvPr/>
          </p:nvSpPr>
          <p:spPr>
            <a:xfrm>
              <a:off x="6460513" y="-2365000"/>
              <a:ext cx="83375" cy="120225"/>
            </a:xfrm>
            <a:custGeom>
              <a:avLst/>
              <a:gdLst/>
              <a:ahLst/>
              <a:cxnLst/>
              <a:rect l="l" t="t" r="r" b="b"/>
              <a:pathLst>
                <a:path w="3335" h="4809" extrusionOk="0">
                  <a:moveTo>
                    <a:pt x="1768" y="2235"/>
                  </a:moveTo>
                  <a:cubicBezTo>
                    <a:pt x="2035" y="2235"/>
                    <a:pt x="2268" y="2336"/>
                    <a:pt x="2435" y="2536"/>
                  </a:cubicBezTo>
                  <a:cubicBezTo>
                    <a:pt x="2602" y="2736"/>
                    <a:pt x="2669" y="3003"/>
                    <a:pt x="2669" y="3270"/>
                  </a:cubicBezTo>
                  <a:cubicBezTo>
                    <a:pt x="2702" y="3536"/>
                    <a:pt x="2602" y="3803"/>
                    <a:pt x="2435" y="4037"/>
                  </a:cubicBezTo>
                  <a:cubicBezTo>
                    <a:pt x="2235" y="4204"/>
                    <a:pt x="1968" y="4304"/>
                    <a:pt x="1701" y="4304"/>
                  </a:cubicBezTo>
                  <a:cubicBezTo>
                    <a:pt x="1434" y="4304"/>
                    <a:pt x="1168" y="4204"/>
                    <a:pt x="1001" y="4003"/>
                  </a:cubicBezTo>
                  <a:cubicBezTo>
                    <a:pt x="634" y="3570"/>
                    <a:pt x="634" y="2969"/>
                    <a:pt x="1001" y="2536"/>
                  </a:cubicBezTo>
                  <a:cubicBezTo>
                    <a:pt x="1201" y="2336"/>
                    <a:pt x="1468" y="2235"/>
                    <a:pt x="1768" y="2235"/>
                  </a:cubicBezTo>
                  <a:close/>
                  <a:moveTo>
                    <a:pt x="1901" y="1"/>
                  </a:moveTo>
                  <a:cubicBezTo>
                    <a:pt x="1701" y="1"/>
                    <a:pt x="1468" y="34"/>
                    <a:pt x="1268" y="67"/>
                  </a:cubicBezTo>
                  <a:cubicBezTo>
                    <a:pt x="934" y="167"/>
                    <a:pt x="634" y="367"/>
                    <a:pt x="434" y="668"/>
                  </a:cubicBezTo>
                  <a:cubicBezTo>
                    <a:pt x="367" y="801"/>
                    <a:pt x="267" y="968"/>
                    <a:pt x="200" y="1135"/>
                  </a:cubicBezTo>
                  <a:cubicBezTo>
                    <a:pt x="167" y="1268"/>
                    <a:pt x="100" y="1468"/>
                    <a:pt x="67" y="1635"/>
                  </a:cubicBezTo>
                  <a:cubicBezTo>
                    <a:pt x="33" y="1802"/>
                    <a:pt x="0" y="1969"/>
                    <a:pt x="0" y="2169"/>
                  </a:cubicBezTo>
                  <a:lnTo>
                    <a:pt x="0" y="2702"/>
                  </a:lnTo>
                  <a:cubicBezTo>
                    <a:pt x="0" y="2903"/>
                    <a:pt x="0" y="3103"/>
                    <a:pt x="67" y="3336"/>
                  </a:cubicBezTo>
                  <a:cubicBezTo>
                    <a:pt x="100" y="3536"/>
                    <a:pt x="133" y="3737"/>
                    <a:pt x="234" y="3903"/>
                  </a:cubicBezTo>
                  <a:cubicBezTo>
                    <a:pt x="300" y="4070"/>
                    <a:pt x="400" y="4237"/>
                    <a:pt x="534" y="4370"/>
                  </a:cubicBezTo>
                  <a:cubicBezTo>
                    <a:pt x="667" y="4537"/>
                    <a:pt x="834" y="4637"/>
                    <a:pt x="1034" y="4704"/>
                  </a:cubicBezTo>
                  <a:cubicBezTo>
                    <a:pt x="1268" y="4771"/>
                    <a:pt x="1501" y="4804"/>
                    <a:pt x="1735" y="4804"/>
                  </a:cubicBezTo>
                  <a:cubicBezTo>
                    <a:pt x="1772" y="4807"/>
                    <a:pt x="1808" y="4808"/>
                    <a:pt x="1845" y="4808"/>
                  </a:cubicBezTo>
                  <a:cubicBezTo>
                    <a:pt x="2236" y="4808"/>
                    <a:pt x="2594" y="4648"/>
                    <a:pt x="2869" y="4404"/>
                  </a:cubicBezTo>
                  <a:cubicBezTo>
                    <a:pt x="3169" y="4103"/>
                    <a:pt x="3302" y="3703"/>
                    <a:pt x="3302" y="3270"/>
                  </a:cubicBezTo>
                  <a:cubicBezTo>
                    <a:pt x="3334" y="2473"/>
                    <a:pt x="2726" y="1797"/>
                    <a:pt x="1915" y="1797"/>
                  </a:cubicBezTo>
                  <a:cubicBezTo>
                    <a:pt x="1878" y="1797"/>
                    <a:pt x="1840" y="1799"/>
                    <a:pt x="1801" y="1802"/>
                  </a:cubicBezTo>
                  <a:cubicBezTo>
                    <a:pt x="1771" y="1797"/>
                    <a:pt x="1739" y="1795"/>
                    <a:pt x="1708" y="1795"/>
                  </a:cubicBezTo>
                  <a:cubicBezTo>
                    <a:pt x="1498" y="1795"/>
                    <a:pt x="1270" y="1886"/>
                    <a:pt x="1067" y="2002"/>
                  </a:cubicBezTo>
                  <a:cubicBezTo>
                    <a:pt x="901" y="2102"/>
                    <a:pt x="734" y="2269"/>
                    <a:pt x="667" y="2469"/>
                  </a:cubicBezTo>
                  <a:lnTo>
                    <a:pt x="667" y="2002"/>
                  </a:lnTo>
                  <a:cubicBezTo>
                    <a:pt x="701" y="1869"/>
                    <a:pt x="701" y="1735"/>
                    <a:pt x="734" y="1602"/>
                  </a:cubicBezTo>
                  <a:cubicBezTo>
                    <a:pt x="734" y="1468"/>
                    <a:pt x="767" y="1335"/>
                    <a:pt x="834" y="1235"/>
                  </a:cubicBezTo>
                  <a:cubicBezTo>
                    <a:pt x="867" y="1135"/>
                    <a:pt x="901" y="1035"/>
                    <a:pt x="967" y="935"/>
                  </a:cubicBezTo>
                  <a:cubicBezTo>
                    <a:pt x="1034" y="868"/>
                    <a:pt x="1101" y="768"/>
                    <a:pt x="1201" y="701"/>
                  </a:cubicBezTo>
                  <a:cubicBezTo>
                    <a:pt x="1268" y="668"/>
                    <a:pt x="1368" y="601"/>
                    <a:pt x="1501" y="568"/>
                  </a:cubicBezTo>
                  <a:cubicBezTo>
                    <a:pt x="1601" y="534"/>
                    <a:pt x="1735" y="534"/>
                    <a:pt x="1901" y="534"/>
                  </a:cubicBezTo>
                  <a:cubicBezTo>
                    <a:pt x="2168" y="534"/>
                    <a:pt x="2468" y="601"/>
                    <a:pt x="2735" y="734"/>
                  </a:cubicBezTo>
                  <a:lnTo>
                    <a:pt x="2802" y="734"/>
                  </a:lnTo>
                  <a:cubicBezTo>
                    <a:pt x="2869" y="734"/>
                    <a:pt x="2935" y="701"/>
                    <a:pt x="2969" y="668"/>
                  </a:cubicBezTo>
                  <a:cubicBezTo>
                    <a:pt x="3002" y="601"/>
                    <a:pt x="3036" y="534"/>
                    <a:pt x="3036" y="434"/>
                  </a:cubicBezTo>
                  <a:cubicBezTo>
                    <a:pt x="3036" y="367"/>
                    <a:pt x="3002" y="267"/>
                    <a:pt x="2935" y="234"/>
                  </a:cubicBezTo>
                  <a:cubicBezTo>
                    <a:pt x="2602" y="67"/>
                    <a:pt x="2268" y="1"/>
                    <a:pt x="19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04;p36">
              <a:extLst>
                <a:ext uri="{FF2B5EF4-FFF2-40B4-BE49-F238E27FC236}">
                  <a16:creationId xmlns:a16="http://schemas.microsoft.com/office/drawing/2014/main" id="{9DB723D8-3ACB-3A36-24B2-3743C77F7F8B}"/>
                </a:ext>
              </a:extLst>
            </p:cNvPr>
            <p:cNvSpPr/>
            <p:nvPr/>
          </p:nvSpPr>
          <p:spPr>
            <a:xfrm>
              <a:off x="5724138" y="-2024750"/>
              <a:ext cx="45050" cy="116775"/>
            </a:xfrm>
            <a:custGeom>
              <a:avLst/>
              <a:gdLst/>
              <a:ahLst/>
              <a:cxnLst/>
              <a:rect l="l" t="t" r="r" b="b"/>
              <a:pathLst>
                <a:path w="1802" h="4671" extrusionOk="0">
                  <a:moveTo>
                    <a:pt x="1468" y="0"/>
                  </a:moveTo>
                  <a:cubicBezTo>
                    <a:pt x="1402" y="0"/>
                    <a:pt x="1368" y="34"/>
                    <a:pt x="1302" y="67"/>
                  </a:cubicBezTo>
                  <a:lnTo>
                    <a:pt x="167" y="767"/>
                  </a:lnTo>
                  <a:cubicBezTo>
                    <a:pt x="1" y="901"/>
                    <a:pt x="101" y="1168"/>
                    <a:pt x="301" y="1168"/>
                  </a:cubicBezTo>
                  <a:cubicBezTo>
                    <a:pt x="334" y="1168"/>
                    <a:pt x="401" y="1168"/>
                    <a:pt x="434" y="1134"/>
                  </a:cubicBezTo>
                  <a:lnTo>
                    <a:pt x="1135" y="734"/>
                  </a:lnTo>
                  <a:lnTo>
                    <a:pt x="1135" y="4370"/>
                  </a:lnTo>
                  <a:cubicBezTo>
                    <a:pt x="1135" y="4470"/>
                    <a:pt x="1168" y="4537"/>
                    <a:pt x="1235" y="4604"/>
                  </a:cubicBezTo>
                  <a:cubicBezTo>
                    <a:pt x="1302" y="4637"/>
                    <a:pt x="1368" y="4670"/>
                    <a:pt x="1468" y="4670"/>
                  </a:cubicBezTo>
                  <a:cubicBezTo>
                    <a:pt x="1535" y="4670"/>
                    <a:pt x="1635" y="4670"/>
                    <a:pt x="1702" y="4604"/>
                  </a:cubicBezTo>
                  <a:cubicBezTo>
                    <a:pt x="1769" y="4537"/>
                    <a:pt x="1802" y="4470"/>
                    <a:pt x="1802" y="4370"/>
                  </a:cubicBezTo>
                  <a:lnTo>
                    <a:pt x="1802" y="334"/>
                  </a:lnTo>
                  <a:cubicBezTo>
                    <a:pt x="1802" y="234"/>
                    <a:pt x="1769" y="167"/>
                    <a:pt x="1702" y="100"/>
                  </a:cubicBezTo>
                  <a:cubicBezTo>
                    <a:pt x="1635" y="34"/>
                    <a:pt x="1568" y="0"/>
                    <a:pt x="14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05;p36">
              <a:extLst>
                <a:ext uri="{FF2B5EF4-FFF2-40B4-BE49-F238E27FC236}">
                  <a16:creationId xmlns:a16="http://schemas.microsoft.com/office/drawing/2014/main" id="{130BB6BA-283E-1165-C3DE-7FA3EF98CA9D}"/>
                </a:ext>
              </a:extLst>
            </p:cNvPr>
            <p:cNvSpPr/>
            <p:nvPr/>
          </p:nvSpPr>
          <p:spPr>
            <a:xfrm>
              <a:off x="6095238" y="-2025600"/>
              <a:ext cx="75075" cy="117950"/>
            </a:xfrm>
            <a:custGeom>
              <a:avLst/>
              <a:gdLst/>
              <a:ahLst/>
              <a:cxnLst/>
              <a:rect l="l" t="t" r="r" b="b"/>
              <a:pathLst>
                <a:path w="3003" h="4718" extrusionOk="0">
                  <a:moveTo>
                    <a:pt x="1568" y="1"/>
                  </a:moveTo>
                  <a:cubicBezTo>
                    <a:pt x="1302" y="1"/>
                    <a:pt x="1068" y="34"/>
                    <a:pt x="835" y="101"/>
                  </a:cubicBezTo>
                  <a:cubicBezTo>
                    <a:pt x="601" y="201"/>
                    <a:pt x="401" y="301"/>
                    <a:pt x="201" y="401"/>
                  </a:cubicBezTo>
                  <a:cubicBezTo>
                    <a:pt x="134" y="435"/>
                    <a:pt x="67" y="535"/>
                    <a:pt x="67" y="601"/>
                  </a:cubicBezTo>
                  <a:cubicBezTo>
                    <a:pt x="67" y="668"/>
                    <a:pt x="101" y="735"/>
                    <a:pt x="167" y="801"/>
                  </a:cubicBezTo>
                  <a:cubicBezTo>
                    <a:pt x="201" y="835"/>
                    <a:pt x="267" y="868"/>
                    <a:pt x="334" y="868"/>
                  </a:cubicBezTo>
                  <a:lnTo>
                    <a:pt x="434" y="868"/>
                  </a:lnTo>
                  <a:lnTo>
                    <a:pt x="634" y="768"/>
                  </a:lnTo>
                  <a:cubicBezTo>
                    <a:pt x="701" y="701"/>
                    <a:pt x="768" y="668"/>
                    <a:pt x="835" y="635"/>
                  </a:cubicBezTo>
                  <a:cubicBezTo>
                    <a:pt x="935" y="601"/>
                    <a:pt x="1001" y="568"/>
                    <a:pt x="1101" y="568"/>
                  </a:cubicBezTo>
                  <a:cubicBezTo>
                    <a:pt x="1196" y="544"/>
                    <a:pt x="1290" y="521"/>
                    <a:pt x="1396" y="521"/>
                  </a:cubicBezTo>
                  <a:cubicBezTo>
                    <a:pt x="1440" y="521"/>
                    <a:pt x="1486" y="525"/>
                    <a:pt x="1535" y="535"/>
                  </a:cubicBezTo>
                  <a:cubicBezTo>
                    <a:pt x="1561" y="530"/>
                    <a:pt x="1587" y="528"/>
                    <a:pt x="1614" y="528"/>
                  </a:cubicBezTo>
                  <a:cubicBezTo>
                    <a:pt x="1794" y="528"/>
                    <a:pt x="1990" y="623"/>
                    <a:pt x="2135" y="768"/>
                  </a:cubicBezTo>
                  <a:cubicBezTo>
                    <a:pt x="2302" y="935"/>
                    <a:pt x="2402" y="1135"/>
                    <a:pt x="2402" y="1369"/>
                  </a:cubicBezTo>
                  <a:cubicBezTo>
                    <a:pt x="2369" y="1535"/>
                    <a:pt x="2336" y="1702"/>
                    <a:pt x="2269" y="1836"/>
                  </a:cubicBezTo>
                  <a:cubicBezTo>
                    <a:pt x="2169" y="2002"/>
                    <a:pt x="2035" y="2202"/>
                    <a:pt x="1869" y="2336"/>
                  </a:cubicBezTo>
                  <a:lnTo>
                    <a:pt x="167" y="4070"/>
                  </a:lnTo>
                  <a:cubicBezTo>
                    <a:pt x="67" y="4137"/>
                    <a:pt x="34" y="4271"/>
                    <a:pt x="1" y="4371"/>
                  </a:cubicBezTo>
                  <a:cubicBezTo>
                    <a:pt x="1" y="4471"/>
                    <a:pt x="67" y="4571"/>
                    <a:pt x="134" y="4638"/>
                  </a:cubicBezTo>
                  <a:cubicBezTo>
                    <a:pt x="234" y="4671"/>
                    <a:pt x="334" y="4704"/>
                    <a:pt x="434" y="4704"/>
                  </a:cubicBezTo>
                  <a:lnTo>
                    <a:pt x="2703" y="4704"/>
                  </a:lnTo>
                  <a:cubicBezTo>
                    <a:pt x="2720" y="4713"/>
                    <a:pt x="2738" y="4717"/>
                    <a:pt x="2756" y="4717"/>
                  </a:cubicBezTo>
                  <a:cubicBezTo>
                    <a:pt x="2803" y="4717"/>
                    <a:pt x="2845" y="4686"/>
                    <a:pt x="2869" y="4638"/>
                  </a:cubicBezTo>
                  <a:cubicBezTo>
                    <a:pt x="2936" y="4604"/>
                    <a:pt x="2969" y="4537"/>
                    <a:pt x="2936" y="4471"/>
                  </a:cubicBezTo>
                  <a:cubicBezTo>
                    <a:pt x="2969" y="4404"/>
                    <a:pt x="2936" y="4337"/>
                    <a:pt x="2869" y="4304"/>
                  </a:cubicBezTo>
                  <a:cubicBezTo>
                    <a:pt x="2845" y="4255"/>
                    <a:pt x="2803" y="4224"/>
                    <a:pt x="2756" y="4224"/>
                  </a:cubicBezTo>
                  <a:cubicBezTo>
                    <a:pt x="2738" y="4224"/>
                    <a:pt x="2720" y="4228"/>
                    <a:pt x="2703" y="4237"/>
                  </a:cubicBezTo>
                  <a:lnTo>
                    <a:pt x="734" y="4237"/>
                  </a:lnTo>
                  <a:lnTo>
                    <a:pt x="2236" y="2770"/>
                  </a:lnTo>
                  <a:cubicBezTo>
                    <a:pt x="2469" y="2569"/>
                    <a:pt x="2669" y="2303"/>
                    <a:pt x="2803" y="2036"/>
                  </a:cubicBezTo>
                  <a:cubicBezTo>
                    <a:pt x="2936" y="1836"/>
                    <a:pt x="3003" y="1569"/>
                    <a:pt x="3003" y="1335"/>
                  </a:cubicBezTo>
                  <a:cubicBezTo>
                    <a:pt x="3003" y="968"/>
                    <a:pt x="2836" y="635"/>
                    <a:pt x="2569" y="401"/>
                  </a:cubicBezTo>
                  <a:cubicBezTo>
                    <a:pt x="2302" y="134"/>
                    <a:pt x="1935" y="1"/>
                    <a:pt x="15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06;p36">
              <a:extLst>
                <a:ext uri="{FF2B5EF4-FFF2-40B4-BE49-F238E27FC236}">
                  <a16:creationId xmlns:a16="http://schemas.microsoft.com/office/drawing/2014/main" id="{CAB50AA0-AE70-BD01-32F5-01583B42B3BE}"/>
                </a:ext>
              </a:extLst>
            </p:cNvPr>
            <p:cNvSpPr/>
            <p:nvPr/>
          </p:nvSpPr>
          <p:spPr>
            <a:xfrm>
              <a:off x="6465513" y="-2027250"/>
              <a:ext cx="73400" cy="120300"/>
            </a:xfrm>
            <a:custGeom>
              <a:avLst/>
              <a:gdLst/>
              <a:ahLst/>
              <a:cxnLst/>
              <a:rect l="l" t="t" r="r" b="b"/>
              <a:pathLst>
                <a:path w="2936" h="4812" extrusionOk="0">
                  <a:moveTo>
                    <a:pt x="1301" y="0"/>
                  </a:moveTo>
                  <a:cubicBezTo>
                    <a:pt x="1068" y="0"/>
                    <a:pt x="834" y="34"/>
                    <a:pt x="634" y="100"/>
                  </a:cubicBezTo>
                  <a:cubicBezTo>
                    <a:pt x="434" y="134"/>
                    <a:pt x="267" y="200"/>
                    <a:pt x="134" y="300"/>
                  </a:cubicBezTo>
                  <a:cubicBezTo>
                    <a:pt x="67" y="334"/>
                    <a:pt x="0" y="400"/>
                    <a:pt x="0" y="467"/>
                  </a:cubicBezTo>
                  <a:cubicBezTo>
                    <a:pt x="0" y="534"/>
                    <a:pt x="34" y="634"/>
                    <a:pt x="100" y="667"/>
                  </a:cubicBezTo>
                  <a:cubicBezTo>
                    <a:pt x="134" y="734"/>
                    <a:pt x="200" y="767"/>
                    <a:pt x="267" y="767"/>
                  </a:cubicBezTo>
                  <a:lnTo>
                    <a:pt x="334" y="767"/>
                  </a:lnTo>
                  <a:cubicBezTo>
                    <a:pt x="634" y="634"/>
                    <a:pt x="968" y="534"/>
                    <a:pt x="1301" y="534"/>
                  </a:cubicBezTo>
                  <a:cubicBezTo>
                    <a:pt x="1535" y="534"/>
                    <a:pt x="1735" y="601"/>
                    <a:pt x="1902" y="734"/>
                  </a:cubicBezTo>
                  <a:cubicBezTo>
                    <a:pt x="2068" y="867"/>
                    <a:pt x="2168" y="1101"/>
                    <a:pt x="2168" y="1301"/>
                  </a:cubicBezTo>
                  <a:cubicBezTo>
                    <a:pt x="2168" y="1535"/>
                    <a:pt x="2068" y="1768"/>
                    <a:pt x="1902" y="1902"/>
                  </a:cubicBezTo>
                  <a:cubicBezTo>
                    <a:pt x="1707" y="2041"/>
                    <a:pt x="1489" y="2110"/>
                    <a:pt x="1287" y="2110"/>
                  </a:cubicBezTo>
                  <a:cubicBezTo>
                    <a:pt x="1246" y="2110"/>
                    <a:pt x="1207" y="2107"/>
                    <a:pt x="1168" y="2102"/>
                  </a:cubicBezTo>
                  <a:lnTo>
                    <a:pt x="934" y="2102"/>
                  </a:lnTo>
                  <a:cubicBezTo>
                    <a:pt x="867" y="2102"/>
                    <a:pt x="801" y="2135"/>
                    <a:pt x="767" y="2202"/>
                  </a:cubicBezTo>
                  <a:cubicBezTo>
                    <a:pt x="734" y="2235"/>
                    <a:pt x="701" y="2302"/>
                    <a:pt x="701" y="2369"/>
                  </a:cubicBezTo>
                  <a:cubicBezTo>
                    <a:pt x="701" y="2402"/>
                    <a:pt x="734" y="2469"/>
                    <a:pt x="767" y="2535"/>
                  </a:cubicBezTo>
                  <a:cubicBezTo>
                    <a:pt x="801" y="2569"/>
                    <a:pt x="867" y="2602"/>
                    <a:pt x="934" y="2602"/>
                  </a:cubicBezTo>
                  <a:lnTo>
                    <a:pt x="1168" y="2602"/>
                  </a:lnTo>
                  <a:cubicBezTo>
                    <a:pt x="1206" y="2598"/>
                    <a:pt x="1245" y="2596"/>
                    <a:pt x="1282" y="2596"/>
                  </a:cubicBezTo>
                  <a:cubicBezTo>
                    <a:pt x="1536" y="2596"/>
                    <a:pt x="1765" y="2690"/>
                    <a:pt x="1968" y="2836"/>
                  </a:cubicBezTo>
                  <a:cubicBezTo>
                    <a:pt x="2168" y="3002"/>
                    <a:pt x="2302" y="3269"/>
                    <a:pt x="2302" y="3536"/>
                  </a:cubicBezTo>
                  <a:cubicBezTo>
                    <a:pt x="2302" y="3770"/>
                    <a:pt x="2202" y="3970"/>
                    <a:pt x="2002" y="4103"/>
                  </a:cubicBezTo>
                  <a:cubicBezTo>
                    <a:pt x="1801" y="4237"/>
                    <a:pt x="1568" y="4303"/>
                    <a:pt x="1301" y="4303"/>
                  </a:cubicBezTo>
                  <a:cubicBezTo>
                    <a:pt x="1001" y="4303"/>
                    <a:pt x="701" y="4237"/>
                    <a:pt x="400" y="4103"/>
                  </a:cubicBezTo>
                  <a:lnTo>
                    <a:pt x="334" y="4103"/>
                  </a:lnTo>
                  <a:cubicBezTo>
                    <a:pt x="267" y="4103"/>
                    <a:pt x="200" y="4136"/>
                    <a:pt x="167" y="4170"/>
                  </a:cubicBezTo>
                  <a:cubicBezTo>
                    <a:pt x="100" y="4237"/>
                    <a:pt x="67" y="4303"/>
                    <a:pt x="67" y="4370"/>
                  </a:cubicBezTo>
                  <a:cubicBezTo>
                    <a:pt x="67" y="4470"/>
                    <a:pt x="134" y="4570"/>
                    <a:pt x="234" y="4603"/>
                  </a:cubicBezTo>
                  <a:cubicBezTo>
                    <a:pt x="539" y="4742"/>
                    <a:pt x="845" y="4812"/>
                    <a:pt x="1151" y="4812"/>
                  </a:cubicBezTo>
                  <a:cubicBezTo>
                    <a:pt x="1212" y="4812"/>
                    <a:pt x="1273" y="4809"/>
                    <a:pt x="1334" y="4804"/>
                  </a:cubicBezTo>
                  <a:cubicBezTo>
                    <a:pt x="1535" y="4804"/>
                    <a:pt x="1735" y="4770"/>
                    <a:pt x="1935" y="4737"/>
                  </a:cubicBezTo>
                  <a:cubicBezTo>
                    <a:pt x="2135" y="4670"/>
                    <a:pt x="2302" y="4603"/>
                    <a:pt x="2435" y="4503"/>
                  </a:cubicBezTo>
                  <a:cubicBezTo>
                    <a:pt x="2602" y="4403"/>
                    <a:pt x="2735" y="4237"/>
                    <a:pt x="2802" y="4070"/>
                  </a:cubicBezTo>
                  <a:cubicBezTo>
                    <a:pt x="2902" y="3903"/>
                    <a:pt x="2936" y="3703"/>
                    <a:pt x="2936" y="3503"/>
                  </a:cubicBezTo>
                  <a:cubicBezTo>
                    <a:pt x="2936" y="3202"/>
                    <a:pt x="2869" y="2936"/>
                    <a:pt x="2702" y="2702"/>
                  </a:cubicBezTo>
                  <a:cubicBezTo>
                    <a:pt x="2535" y="2502"/>
                    <a:pt x="2302" y="2369"/>
                    <a:pt x="2035" y="2302"/>
                  </a:cubicBezTo>
                  <a:cubicBezTo>
                    <a:pt x="2268" y="2235"/>
                    <a:pt x="2469" y="2102"/>
                    <a:pt x="2602" y="1902"/>
                  </a:cubicBezTo>
                  <a:cubicBezTo>
                    <a:pt x="2769" y="1735"/>
                    <a:pt x="2836" y="1501"/>
                    <a:pt x="2836" y="1268"/>
                  </a:cubicBezTo>
                  <a:cubicBezTo>
                    <a:pt x="2836" y="1001"/>
                    <a:pt x="2769" y="767"/>
                    <a:pt x="2602" y="567"/>
                  </a:cubicBezTo>
                  <a:cubicBezTo>
                    <a:pt x="2469" y="367"/>
                    <a:pt x="2302" y="234"/>
                    <a:pt x="2068" y="134"/>
                  </a:cubicBezTo>
                  <a:cubicBezTo>
                    <a:pt x="1835" y="34"/>
                    <a:pt x="1568" y="0"/>
                    <a:pt x="13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07;p36">
              <a:extLst>
                <a:ext uri="{FF2B5EF4-FFF2-40B4-BE49-F238E27FC236}">
                  <a16:creationId xmlns:a16="http://schemas.microsoft.com/office/drawing/2014/main" id="{4FE4D771-9C3F-225C-7A82-932F4FDB5E2F}"/>
                </a:ext>
              </a:extLst>
            </p:cNvPr>
            <p:cNvSpPr/>
            <p:nvPr/>
          </p:nvSpPr>
          <p:spPr>
            <a:xfrm>
              <a:off x="5713313" y="-1708700"/>
              <a:ext cx="82575" cy="120950"/>
            </a:xfrm>
            <a:custGeom>
              <a:avLst/>
              <a:gdLst/>
              <a:ahLst/>
              <a:cxnLst/>
              <a:rect l="l" t="t" r="r" b="b"/>
              <a:pathLst>
                <a:path w="3303" h="4838" extrusionOk="0">
                  <a:moveTo>
                    <a:pt x="1655" y="551"/>
                  </a:moveTo>
                  <a:cubicBezTo>
                    <a:pt x="1768" y="551"/>
                    <a:pt x="1885" y="568"/>
                    <a:pt x="2001" y="601"/>
                  </a:cubicBezTo>
                  <a:cubicBezTo>
                    <a:pt x="2068" y="634"/>
                    <a:pt x="2168" y="701"/>
                    <a:pt x="2235" y="768"/>
                  </a:cubicBezTo>
                  <a:cubicBezTo>
                    <a:pt x="2302" y="835"/>
                    <a:pt x="2368" y="935"/>
                    <a:pt x="2402" y="1035"/>
                  </a:cubicBezTo>
                  <a:cubicBezTo>
                    <a:pt x="2435" y="1101"/>
                    <a:pt x="2502" y="1235"/>
                    <a:pt x="2535" y="1335"/>
                  </a:cubicBezTo>
                  <a:cubicBezTo>
                    <a:pt x="2535" y="1435"/>
                    <a:pt x="2569" y="1568"/>
                    <a:pt x="2602" y="1668"/>
                  </a:cubicBezTo>
                  <a:cubicBezTo>
                    <a:pt x="2635" y="1802"/>
                    <a:pt x="2635" y="1935"/>
                    <a:pt x="2635" y="2069"/>
                  </a:cubicBezTo>
                  <a:lnTo>
                    <a:pt x="2635" y="2436"/>
                  </a:lnTo>
                  <a:cubicBezTo>
                    <a:pt x="2635" y="2569"/>
                    <a:pt x="2635" y="2669"/>
                    <a:pt x="2635" y="2769"/>
                  </a:cubicBezTo>
                  <a:cubicBezTo>
                    <a:pt x="2602" y="2903"/>
                    <a:pt x="2602" y="3003"/>
                    <a:pt x="2602" y="3136"/>
                  </a:cubicBezTo>
                  <a:cubicBezTo>
                    <a:pt x="2569" y="3270"/>
                    <a:pt x="2569" y="3403"/>
                    <a:pt x="2535" y="3503"/>
                  </a:cubicBezTo>
                  <a:cubicBezTo>
                    <a:pt x="2502" y="3603"/>
                    <a:pt x="2468" y="3703"/>
                    <a:pt x="2402" y="3803"/>
                  </a:cubicBezTo>
                  <a:cubicBezTo>
                    <a:pt x="2368" y="3903"/>
                    <a:pt x="2302" y="4003"/>
                    <a:pt x="2235" y="4070"/>
                  </a:cubicBezTo>
                  <a:cubicBezTo>
                    <a:pt x="2168" y="4137"/>
                    <a:pt x="2068" y="4204"/>
                    <a:pt x="2001" y="4237"/>
                  </a:cubicBezTo>
                  <a:cubicBezTo>
                    <a:pt x="1901" y="4270"/>
                    <a:pt x="1768" y="4304"/>
                    <a:pt x="1668" y="4304"/>
                  </a:cubicBezTo>
                  <a:cubicBezTo>
                    <a:pt x="1568" y="4304"/>
                    <a:pt x="1434" y="4270"/>
                    <a:pt x="1334" y="4237"/>
                  </a:cubicBezTo>
                  <a:cubicBezTo>
                    <a:pt x="1234" y="4204"/>
                    <a:pt x="1168" y="4137"/>
                    <a:pt x="1101" y="4070"/>
                  </a:cubicBezTo>
                  <a:cubicBezTo>
                    <a:pt x="1034" y="4003"/>
                    <a:pt x="967" y="3903"/>
                    <a:pt x="934" y="3803"/>
                  </a:cubicBezTo>
                  <a:cubicBezTo>
                    <a:pt x="867" y="3703"/>
                    <a:pt x="834" y="3603"/>
                    <a:pt x="801" y="3503"/>
                  </a:cubicBezTo>
                  <a:cubicBezTo>
                    <a:pt x="767" y="3403"/>
                    <a:pt x="767" y="3270"/>
                    <a:pt x="734" y="3136"/>
                  </a:cubicBezTo>
                  <a:cubicBezTo>
                    <a:pt x="701" y="3036"/>
                    <a:pt x="701" y="2903"/>
                    <a:pt x="701" y="2803"/>
                  </a:cubicBezTo>
                  <a:lnTo>
                    <a:pt x="701" y="2436"/>
                  </a:lnTo>
                  <a:cubicBezTo>
                    <a:pt x="701" y="2302"/>
                    <a:pt x="701" y="2169"/>
                    <a:pt x="701" y="2069"/>
                  </a:cubicBezTo>
                  <a:cubicBezTo>
                    <a:pt x="701" y="1935"/>
                    <a:pt x="734" y="1802"/>
                    <a:pt x="734" y="1668"/>
                  </a:cubicBezTo>
                  <a:cubicBezTo>
                    <a:pt x="767" y="1535"/>
                    <a:pt x="767" y="1435"/>
                    <a:pt x="801" y="1335"/>
                  </a:cubicBezTo>
                  <a:cubicBezTo>
                    <a:pt x="834" y="1201"/>
                    <a:pt x="867" y="1101"/>
                    <a:pt x="934" y="1001"/>
                  </a:cubicBezTo>
                  <a:cubicBezTo>
                    <a:pt x="967" y="935"/>
                    <a:pt x="1034" y="835"/>
                    <a:pt x="1101" y="768"/>
                  </a:cubicBezTo>
                  <a:cubicBezTo>
                    <a:pt x="1168" y="701"/>
                    <a:pt x="1234" y="634"/>
                    <a:pt x="1334" y="601"/>
                  </a:cubicBezTo>
                  <a:cubicBezTo>
                    <a:pt x="1434" y="568"/>
                    <a:pt x="1543" y="551"/>
                    <a:pt x="1655" y="551"/>
                  </a:cubicBezTo>
                  <a:close/>
                  <a:moveTo>
                    <a:pt x="1668" y="1"/>
                  </a:moveTo>
                  <a:cubicBezTo>
                    <a:pt x="567" y="1"/>
                    <a:pt x="33" y="801"/>
                    <a:pt x="33" y="2436"/>
                  </a:cubicBezTo>
                  <a:cubicBezTo>
                    <a:pt x="0" y="2669"/>
                    <a:pt x="33" y="2903"/>
                    <a:pt x="67" y="3170"/>
                  </a:cubicBezTo>
                  <a:cubicBezTo>
                    <a:pt x="100" y="3370"/>
                    <a:pt x="133" y="3603"/>
                    <a:pt x="234" y="3803"/>
                  </a:cubicBezTo>
                  <a:cubicBezTo>
                    <a:pt x="300" y="4003"/>
                    <a:pt x="400" y="4170"/>
                    <a:pt x="534" y="4337"/>
                  </a:cubicBezTo>
                  <a:cubicBezTo>
                    <a:pt x="667" y="4504"/>
                    <a:pt x="801" y="4604"/>
                    <a:pt x="1001" y="4704"/>
                  </a:cubicBezTo>
                  <a:cubicBezTo>
                    <a:pt x="1201" y="4804"/>
                    <a:pt x="1434" y="4837"/>
                    <a:pt x="1668" y="4837"/>
                  </a:cubicBezTo>
                  <a:cubicBezTo>
                    <a:pt x="1901" y="4837"/>
                    <a:pt x="2135" y="4804"/>
                    <a:pt x="2335" y="4704"/>
                  </a:cubicBezTo>
                  <a:cubicBezTo>
                    <a:pt x="2502" y="4604"/>
                    <a:pt x="2669" y="4504"/>
                    <a:pt x="2802" y="4337"/>
                  </a:cubicBezTo>
                  <a:cubicBezTo>
                    <a:pt x="2935" y="4170"/>
                    <a:pt x="3036" y="4003"/>
                    <a:pt x="3102" y="3803"/>
                  </a:cubicBezTo>
                  <a:cubicBezTo>
                    <a:pt x="3169" y="3603"/>
                    <a:pt x="3236" y="3370"/>
                    <a:pt x="3269" y="3170"/>
                  </a:cubicBezTo>
                  <a:cubicBezTo>
                    <a:pt x="3302" y="2903"/>
                    <a:pt x="3302" y="2669"/>
                    <a:pt x="3302" y="2436"/>
                  </a:cubicBezTo>
                  <a:cubicBezTo>
                    <a:pt x="3302" y="801"/>
                    <a:pt x="2769" y="1"/>
                    <a:pt x="16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08;p36">
              <a:extLst>
                <a:ext uri="{FF2B5EF4-FFF2-40B4-BE49-F238E27FC236}">
                  <a16:creationId xmlns:a16="http://schemas.microsoft.com/office/drawing/2014/main" id="{B8693ACF-26BD-54AF-37F1-DBC40CAFFB31}"/>
                </a:ext>
              </a:extLst>
            </p:cNvPr>
            <p:cNvSpPr/>
            <p:nvPr/>
          </p:nvSpPr>
          <p:spPr>
            <a:xfrm>
              <a:off x="6112763" y="-1661175"/>
              <a:ext cx="41700" cy="38400"/>
            </a:xfrm>
            <a:custGeom>
              <a:avLst/>
              <a:gdLst/>
              <a:ahLst/>
              <a:cxnLst/>
              <a:rect l="l" t="t" r="r" b="b"/>
              <a:pathLst>
                <a:path w="1668" h="1536" extrusionOk="0">
                  <a:moveTo>
                    <a:pt x="834" y="1"/>
                  </a:moveTo>
                  <a:cubicBezTo>
                    <a:pt x="601" y="1"/>
                    <a:pt x="400" y="68"/>
                    <a:pt x="234" y="234"/>
                  </a:cubicBezTo>
                  <a:cubicBezTo>
                    <a:pt x="67" y="368"/>
                    <a:pt x="0" y="568"/>
                    <a:pt x="0" y="768"/>
                  </a:cubicBezTo>
                  <a:cubicBezTo>
                    <a:pt x="0" y="968"/>
                    <a:pt x="67" y="1135"/>
                    <a:pt x="200" y="1302"/>
                  </a:cubicBezTo>
                  <a:cubicBezTo>
                    <a:pt x="367" y="1469"/>
                    <a:pt x="601" y="1535"/>
                    <a:pt x="834" y="1535"/>
                  </a:cubicBezTo>
                  <a:cubicBezTo>
                    <a:pt x="1068" y="1535"/>
                    <a:pt x="1268" y="1469"/>
                    <a:pt x="1434" y="1302"/>
                  </a:cubicBezTo>
                  <a:cubicBezTo>
                    <a:pt x="1568" y="1168"/>
                    <a:pt x="1668" y="968"/>
                    <a:pt x="1668" y="768"/>
                  </a:cubicBezTo>
                  <a:cubicBezTo>
                    <a:pt x="1668" y="568"/>
                    <a:pt x="1568" y="368"/>
                    <a:pt x="1434" y="234"/>
                  </a:cubicBezTo>
                  <a:cubicBezTo>
                    <a:pt x="1268" y="68"/>
                    <a:pt x="1034" y="1"/>
                    <a:pt x="8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09;p36">
              <a:extLst>
                <a:ext uri="{FF2B5EF4-FFF2-40B4-BE49-F238E27FC236}">
                  <a16:creationId xmlns:a16="http://schemas.microsoft.com/office/drawing/2014/main" id="{88F93BA4-5A33-77FE-648D-E5ADD57C8CCF}"/>
                </a:ext>
              </a:extLst>
            </p:cNvPr>
            <p:cNvSpPr/>
            <p:nvPr/>
          </p:nvSpPr>
          <p:spPr>
            <a:xfrm>
              <a:off x="6867463" y="-3033600"/>
              <a:ext cx="41725" cy="37125"/>
            </a:xfrm>
            <a:custGeom>
              <a:avLst/>
              <a:gdLst/>
              <a:ahLst/>
              <a:cxnLst/>
              <a:rect l="l" t="t" r="r" b="b"/>
              <a:pathLst>
                <a:path w="1669" h="1485" extrusionOk="0">
                  <a:moveTo>
                    <a:pt x="884" y="0"/>
                  </a:moveTo>
                  <a:cubicBezTo>
                    <a:pt x="676" y="0"/>
                    <a:pt x="467" y="75"/>
                    <a:pt x="301" y="226"/>
                  </a:cubicBezTo>
                  <a:cubicBezTo>
                    <a:pt x="0" y="492"/>
                    <a:pt x="0" y="993"/>
                    <a:pt x="301" y="1260"/>
                  </a:cubicBezTo>
                  <a:cubicBezTo>
                    <a:pt x="467" y="1410"/>
                    <a:pt x="676" y="1485"/>
                    <a:pt x="884" y="1485"/>
                  </a:cubicBezTo>
                  <a:cubicBezTo>
                    <a:pt x="1093" y="1485"/>
                    <a:pt x="1301" y="1410"/>
                    <a:pt x="1468" y="1260"/>
                  </a:cubicBezTo>
                  <a:cubicBezTo>
                    <a:pt x="1601" y="1126"/>
                    <a:pt x="1668" y="926"/>
                    <a:pt x="1668" y="726"/>
                  </a:cubicBezTo>
                  <a:cubicBezTo>
                    <a:pt x="1668" y="559"/>
                    <a:pt x="1601" y="359"/>
                    <a:pt x="1468" y="226"/>
                  </a:cubicBezTo>
                  <a:cubicBezTo>
                    <a:pt x="1301" y="75"/>
                    <a:pt x="1093" y="0"/>
                    <a:pt x="8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10;p36">
              <a:extLst>
                <a:ext uri="{FF2B5EF4-FFF2-40B4-BE49-F238E27FC236}">
                  <a16:creationId xmlns:a16="http://schemas.microsoft.com/office/drawing/2014/main" id="{88C99A6E-CBD2-7C89-4D35-A914287F20C9}"/>
                </a:ext>
              </a:extLst>
            </p:cNvPr>
            <p:cNvSpPr/>
            <p:nvPr/>
          </p:nvSpPr>
          <p:spPr>
            <a:xfrm>
              <a:off x="6869138" y="-2924575"/>
              <a:ext cx="40050" cy="37350"/>
            </a:xfrm>
            <a:custGeom>
              <a:avLst/>
              <a:gdLst/>
              <a:ahLst/>
              <a:cxnLst/>
              <a:rect l="l" t="t" r="r" b="b"/>
              <a:pathLst>
                <a:path w="1602" h="1494" extrusionOk="0">
                  <a:moveTo>
                    <a:pt x="801" y="1"/>
                  </a:moveTo>
                  <a:cubicBezTo>
                    <a:pt x="600" y="1"/>
                    <a:pt x="367" y="68"/>
                    <a:pt x="234" y="234"/>
                  </a:cubicBezTo>
                  <a:cubicBezTo>
                    <a:pt x="100" y="368"/>
                    <a:pt x="0" y="535"/>
                    <a:pt x="0" y="735"/>
                  </a:cubicBezTo>
                  <a:cubicBezTo>
                    <a:pt x="0" y="935"/>
                    <a:pt x="67" y="1135"/>
                    <a:pt x="234" y="1268"/>
                  </a:cubicBezTo>
                  <a:cubicBezTo>
                    <a:pt x="400" y="1418"/>
                    <a:pt x="609" y="1494"/>
                    <a:pt x="817" y="1494"/>
                  </a:cubicBezTo>
                  <a:cubicBezTo>
                    <a:pt x="1026" y="1494"/>
                    <a:pt x="1234" y="1418"/>
                    <a:pt x="1401" y="1268"/>
                  </a:cubicBezTo>
                  <a:cubicBezTo>
                    <a:pt x="1534" y="1135"/>
                    <a:pt x="1601" y="935"/>
                    <a:pt x="1601" y="735"/>
                  </a:cubicBezTo>
                  <a:cubicBezTo>
                    <a:pt x="1601" y="535"/>
                    <a:pt x="1534" y="368"/>
                    <a:pt x="1401" y="234"/>
                  </a:cubicBezTo>
                  <a:cubicBezTo>
                    <a:pt x="1234" y="68"/>
                    <a:pt x="1034" y="1"/>
                    <a:pt x="8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11;p36">
              <a:extLst>
                <a:ext uri="{FF2B5EF4-FFF2-40B4-BE49-F238E27FC236}">
                  <a16:creationId xmlns:a16="http://schemas.microsoft.com/office/drawing/2014/main" id="{5AB7BE5C-5648-4A5C-81B1-9489201C5363}"/>
                </a:ext>
              </a:extLst>
            </p:cNvPr>
            <p:cNvSpPr/>
            <p:nvPr/>
          </p:nvSpPr>
          <p:spPr>
            <a:xfrm>
              <a:off x="6442988" y="-1668900"/>
              <a:ext cx="138450" cy="72800"/>
            </a:xfrm>
            <a:custGeom>
              <a:avLst/>
              <a:gdLst/>
              <a:ahLst/>
              <a:cxnLst/>
              <a:rect l="l" t="t" r="r" b="b"/>
              <a:pathLst>
                <a:path w="5538" h="2912" extrusionOk="0">
                  <a:moveTo>
                    <a:pt x="379" y="1"/>
                  </a:moveTo>
                  <a:cubicBezTo>
                    <a:pt x="297" y="1"/>
                    <a:pt x="216" y="55"/>
                    <a:pt x="134" y="110"/>
                  </a:cubicBezTo>
                  <a:cubicBezTo>
                    <a:pt x="67" y="177"/>
                    <a:pt x="1" y="277"/>
                    <a:pt x="34" y="377"/>
                  </a:cubicBezTo>
                  <a:cubicBezTo>
                    <a:pt x="34" y="477"/>
                    <a:pt x="67" y="577"/>
                    <a:pt x="134" y="677"/>
                  </a:cubicBezTo>
                  <a:cubicBezTo>
                    <a:pt x="201" y="744"/>
                    <a:pt x="301" y="777"/>
                    <a:pt x="434" y="777"/>
                  </a:cubicBezTo>
                  <a:lnTo>
                    <a:pt x="5104" y="777"/>
                  </a:lnTo>
                  <a:cubicBezTo>
                    <a:pt x="5204" y="777"/>
                    <a:pt x="5304" y="744"/>
                    <a:pt x="5404" y="677"/>
                  </a:cubicBezTo>
                  <a:cubicBezTo>
                    <a:pt x="5471" y="610"/>
                    <a:pt x="5504" y="510"/>
                    <a:pt x="5504" y="377"/>
                  </a:cubicBezTo>
                  <a:cubicBezTo>
                    <a:pt x="5538" y="277"/>
                    <a:pt x="5471" y="177"/>
                    <a:pt x="5404" y="110"/>
                  </a:cubicBezTo>
                  <a:cubicBezTo>
                    <a:pt x="5323" y="55"/>
                    <a:pt x="5241" y="1"/>
                    <a:pt x="5159" y="1"/>
                  </a:cubicBezTo>
                  <a:cubicBezTo>
                    <a:pt x="5141" y="1"/>
                    <a:pt x="5123" y="4"/>
                    <a:pt x="5104" y="10"/>
                  </a:cubicBezTo>
                  <a:lnTo>
                    <a:pt x="434" y="10"/>
                  </a:lnTo>
                  <a:cubicBezTo>
                    <a:pt x="416" y="4"/>
                    <a:pt x="397" y="1"/>
                    <a:pt x="379" y="1"/>
                  </a:cubicBezTo>
                  <a:close/>
                  <a:moveTo>
                    <a:pt x="434" y="2145"/>
                  </a:moveTo>
                  <a:cubicBezTo>
                    <a:pt x="334" y="2145"/>
                    <a:pt x="234" y="2178"/>
                    <a:pt x="134" y="2245"/>
                  </a:cubicBezTo>
                  <a:cubicBezTo>
                    <a:pt x="67" y="2311"/>
                    <a:pt x="1" y="2411"/>
                    <a:pt x="34" y="2545"/>
                  </a:cubicBezTo>
                  <a:cubicBezTo>
                    <a:pt x="1" y="2645"/>
                    <a:pt x="67" y="2745"/>
                    <a:pt x="134" y="2812"/>
                  </a:cubicBezTo>
                  <a:cubicBezTo>
                    <a:pt x="201" y="2878"/>
                    <a:pt x="301" y="2912"/>
                    <a:pt x="401" y="2912"/>
                  </a:cubicBezTo>
                  <a:lnTo>
                    <a:pt x="5104" y="2912"/>
                  </a:lnTo>
                  <a:cubicBezTo>
                    <a:pt x="5204" y="2912"/>
                    <a:pt x="5304" y="2878"/>
                    <a:pt x="5404" y="2812"/>
                  </a:cubicBezTo>
                  <a:cubicBezTo>
                    <a:pt x="5471" y="2745"/>
                    <a:pt x="5504" y="2645"/>
                    <a:pt x="5504" y="2545"/>
                  </a:cubicBezTo>
                  <a:cubicBezTo>
                    <a:pt x="5538" y="2411"/>
                    <a:pt x="5471" y="2311"/>
                    <a:pt x="5404" y="2245"/>
                  </a:cubicBezTo>
                  <a:cubicBezTo>
                    <a:pt x="5304" y="2178"/>
                    <a:pt x="5204" y="2145"/>
                    <a:pt x="5104" y="214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12;p36">
              <a:extLst>
                <a:ext uri="{FF2B5EF4-FFF2-40B4-BE49-F238E27FC236}">
                  <a16:creationId xmlns:a16="http://schemas.microsoft.com/office/drawing/2014/main" id="{27CADDEE-225B-A6AC-D19C-D2AAD7CB2E89}"/>
                </a:ext>
              </a:extLst>
            </p:cNvPr>
            <p:cNvSpPr/>
            <p:nvPr/>
          </p:nvSpPr>
          <p:spPr>
            <a:xfrm>
              <a:off x="6834113" y="-2686900"/>
              <a:ext cx="93425" cy="117600"/>
            </a:xfrm>
            <a:custGeom>
              <a:avLst/>
              <a:gdLst/>
              <a:ahLst/>
              <a:cxnLst/>
              <a:rect l="l" t="t" r="r" b="b"/>
              <a:pathLst>
                <a:path w="3737" h="4704" extrusionOk="0">
                  <a:moveTo>
                    <a:pt x="3436" y="1"/>
                  </a:moveTo>
                  <a:cubicBezTo>
                    <a:pt x="3336" y="34"/>
                    <a:pt x="3236" y="67"/>
                    <a:pt x="3169" y="167"/>
                  </a:cubicBezTo>
                  <a:lnTo>
                    <a:pt x="1935" y="1869"/>
                  </a:lnTo>
                  <a:lnTo>
                    <a:pt x="667" y="167"/>
                  </a:lnTo>
                  <a:cubicBezTo>
                    <a:pt x="634" y="67"/>
                    <a:pt x="534" y="34"/>
                    <a:pt x="434" y="34"/>
                  </a:cubicBezTo>
                  <a:cubicBezTo>
                    <a:pt x="334" y="34"/>
                    <a:pt x="267" y="67"/>
                    <a:pt x="200" y="134"/>
                  </a:cubicBezTo>
                  <a:cubicBezTo>
                    <a:pt x="133" y="167"/>
                    <a:pt x="100" y="267"/>
                    <a:pt x="100" y="334"/>
                  </a:cubicBezTo>
                  <a:cubicBezTo>
                    <a:pt x="100" y="401"/>
                    <a:pt x="100" y="434"/>
                    <a:pt x="133" y="468"/>
                  </a:cubicBezTo>
                  <a:lnTo>
                    <a:pt x="1501" y="2336"/>
                  </a:lnTo>
                  <a:lnTo>
                    <a:pt x="67" y="4237"/>
                  </a:lnTo>
                  <a:cubicBezTo>
                    <a:pt x="0" y="4304"/>
                    <a:pt x="0" y="4370"/>
                    <a:pt x="0" y="4437"/>
                  </a:cubicBezTo>
                  <a:cubicBezTo>
                    <a:pt x="0" y="4504"/>
                    <a:pt x="33" y="4571"/>
                    <a:pt x="67" y="4637"/>
                  </a:cubicBezTo>
                  <a:cubicBezTo>
                    <a:pt x="133" y="4671"/>
                    <a:pt x="200" y="4704"/>
                    <a:pt x="267" y="4704"/>
                  </a:cubicBezTo>
                  <a:cubicBezTo>
                    <a:pt x="367" y="4704"/>
                    <a:pt x="467" y="4637"/>
                    <a:pt x="534" y="4571"/>
                  </a:cubicBezTo>
                  <a:lnTo>
                    <a:pt x="1835" y="2803"/>
                  </a:lnTo>
                  <a:lnTo>
                    <a:pt x="3136" y="4571"/>
                  </a:lnTo>
                  <a:cubicBezTo>
                    <a:pt x="3169" y="4637"/>
                    <a:pt x="3269" y="4704"/>
                    <a:pt x="3369" y="4704"/>
                  </a:cubicBezTo>
                  <a:cubicBezTo>
                    <a:pt x="3469" y="4704"/>
                    <a:pt x="3536" y="4671"/>
                    <a:pt x="3603" y="4604"/>
                  </a:cubicBezTo>
                  <a:cubicBezTo>
                    <a:pt x="3669" y="4571"/>
                    <a:pt x="3703" y="4470"/>
                    <a:pt x="3703" y="4404"/>
                  </a:cubicBezTo>
                  <a:cubicBezTo>
                    <a:pt x="3703" y="4337"/>
                    <a:pt x="3703" y="4270"/>
                    <a:pt x="3669" y="4237"/>
                  </a:cubicBezTo>
                  <a:lnTo>
                    <a:pt x="2268" y="2336"/>
                  </a:lnTo>
                  <a:lnTo>
                    <a:pt x="3669" y="434"/>
                  </a:lnTo>
                  <a:cubicBezTo>
                    <a:pt x="3703" y="401"/>
                    <a:pt x="3703" y="334"/>
                    <a:pt x="3736" y="267"/>
                  </a:cubicBezTo>
                  <a:cubicBezTo>
                    <a:pt x="3736" y="201"/>
                    <a:pt x="3703" y="134"/>
                    <a:pt x="3636" y="101"/>
                  </a:cubicBezTo>
                  <a:cubicBezTo>
                    <a:pt x="3603" y="34"/>
                    <a:pt x="3536" y="1"/>
                    <a:pt x="3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13;p36">
              <a:extLst>
                <a:ext uri="{FF2B5EF4-FFF2-40B4-BE49-F238E27FC236}">
                  <a16:creationId xmlns:a16="http://schemas.microsoft.com/office/drawing/2014/main" id="{CDD24135-22A9-D7DA-83E9-DEA946FEF656}"/>
                </a:ext>
              </a:extLst>
            </p:cNvPr>
            <p:cNvSpPr/>
            <p:nvPr/>
          </p:nvSpPr>
          <p:spPr>
            <a:xfrm>
              <a:off x="6804088" y="-1859650"/>
              <a:ext cx="162625" cy="155150"/>
            </a:xfrm>
            <a:custGeom>
              <a:avLst/>
              <a:gdLst/>
              <a:ahLst/>
              <a:cxnLst/>
              <a:rect l="l" t="t" r="r" b="b"/>
              <a:pathLst>
                <a:path w="6505" h="6206" extrusionOk="0">
                  <a:moveTo>
                    <a:pt x="3269" y="1"/>
                  </a:moveTo>
                  <a:cubicBezTo>
                    <a:pt x="3136" y="1"/>
                    <a:pt x="3036" y="68"/>
                    <a:pt x="2936" y="168"/>
                  </a:cubicBezTo>
                  <a:cubicBezTo>
                    <a:pt x="2869" y="234"/>
                    <a:pt x="2802" y="368"/>
                    <a:pt x="2802" y="501"/>
                  </a:cubicBezTo>
                  <a:lnTo>
                    <a:pt x="2802" y="2670"/>
                  </a:lnTo>
                  <a:lnTo>
                    <a:pt x="567" y="2670"/>
                  </a:lnTo>
                  <a:cubicBezTo>
                    <a:pt x="434" y="2670"/>
                    <a:pt x="300" y="2703"/>
                    <a:pt x="200" y="2803"/>
                  </a:cubicBezTo>
                  <a:cubicBezTo>
                    <a:pt x="0" y="2970"/>
                    <a:pt x="0" y="3270"/>
                    <a:pt x="200" y="3437"/>
                  </a:cubicBezTo>
                  <a:cubicBezTo>
                    <a:pt x="300" y="3537"/>
                    <a:pt x="434" y="3570"/>
                    <a:pt x="567" y="3570"/>
                  </a:cubicBezTo>
                  <a:lnTo>
                    <a:pt x="2802" y="3570"/>
                  </a:lnTo>
                  <a:lnTo>
                    <a:pt x="2802" y="5738"/>
                  </a:lnTo>
                  <a:cubicBezTo>
                    <a:pt x="2802" y="5872"/>
                    <a:pt x="2836" y="5972"/>
                    <a:pt x="2936" y="6072"/>
                  </a:cubicBezTo>
                  <a:cubicBezTo>
                    <a:pt x="3036" y="6172"/>
                    <a:pt x="3136" y="6205"/>
                    <a:pt x="3269" y="6205"/>
                  </a:cubicBezTo>
                  <a:cubicBezTo>
                    <a:pt x="3403" y="6205"/>
                    <a:pt x="3536" y="6172"/>
                    <a:pt x="3603" y="6072"/>
                  </a:cubicBezTo>
                  <a:cubicBezTo>
                    <a:pt x="3703" y="5972"/>
                    <a:pt x="3736" y="5872"/>
                    <a:pt x="3736" y="5738"/>
                  </a:cubicBezTo>
                  <a:lnTo>
                    <a:pt x="3736" y="3570"/>
                  </a:lnTo>
                  <a:lnTo>
                    <a:pt x="6004" y="3570"/>
                  </a:lnTo>
                  <a:cubicBezTo>
                    <a:pt x="6105" y="3570"/>
                    <a:pt x="6238" y="3537"/>
                    <a:pt x="6338" y="3437"/>
                  </a:cubicBezTo>
                  <a:cubicBezTo>
                    <a:pt x="6438" y="3370"/>
                    <a:pt x="6505" y="3237"/>
                    <a:pt x="6505" y="3137"/>
                  </a:cubicBezTo>
                  <a:cubicBezTo>
                    <a:pt x="6505" y="3003"/>
                    <a:pt x="6438" y="2870"/>
                    <a:pt x="6338" y="2803"/>
                  </a:cubicBezTo>
                  <a:cubicBezTo>
                    <a:pt x="6238" y="2703"/>
                    <a:pt x="6105" y="2670"/>
                    <a:pt x="6004" y="2670"/>
                  </a:cubicBezTo>
                  <a:lnTo>
                    <a:pt x="3736" y="2670"/>
                  </a:lnTo>
                  <a:lnTo>
                    <a:pt x="3736" y="501"/>
                  </a:lnTo>
                  <a:cubicBezTo>
                    <a:pt x="3736" y="368"/>
                    <a:pt x="3703" y="234"/>
                    <a:pt x="3603" y="168"/>
                  </a:cubicBezTo>
                  <a:cubicBezTo>
                    <a:pt x="3536" y="68"/>
                    <a:pt x="3403" y="1"/>
                    <a:pt x="32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14;p36">
              <a:extLst>
                <a:ext uri="{FF2B5EF4-FFF2-40B4-BE49-F238E27FC236}">
                  <a16:creationId xmlns:a16="http://schemas.microsoft.com/office/drawing/2014/main" id="{45EECCB1-19CF-C05A-0C61-AA4CFCCF1AAC}"/>
                </a:ext>
              </a:extLst>
            </p:cNvPr>
            <p:cNvSpPr/>
            <p:nvPr/>
          </p:nvSpPr>
          <p:spPr>
            <a:xfrm>
              <a:off x="5261313" y="-2370000"/>
              <a:ext cx="118450" cy="112600"/>
            </a:xfrm>
            <a:custGeom>
              <a:avLst/>
              <a:gdLst/>
              <a:ahLst/>
              <a:cxnLst/>
              <a:rect l="l" t="t" r="r" b="b"/>
              <a:pathLst>
                <a:path w="4738" h="4504" extrusionOk="0">
                  <a:moveTo>
                    <a:pt x="2402" y="0"/>
                  </a:moveTo>
                  <a:cubicBezTo>
                    <a:pt x="2302" y="0"/>
                    <a:pt x="2202" y="34"/>
                    <a:pt x="2135" y="100"/>
                  </a:cubicBezTo>
                  <a:cubicBezTo>
                    <a:pt x="2069" y="167"/>
                    <a:pt x="2035" y="267"/>
                    <a:pt x="2035" y="367"/>
                  </a:cubicBezTo>
                  <a:lnTo>
                    <a:pt x="2035" y="1935"/>
                  </a:lnTo>
                  <a:lnTo>
                    <a:pt x="401" y="1935"/>
                  </a:lnTo>
                  <a:cubicBezTo>
                    <a:pt x="334" y="1935"/>
                    <a:pt x="234" y="1968"/>
                    <a:pt x="167" y="2035"/>
                  </a:cubicBezTo>
                  <a:cubicBezTo>
                    <a:pt x="0" y="2135"/>
                    <a:pt x="0" y="2369"/>
                    <a:pt x="167" y="2502"/>
                  </a:cubicBezTo>
                  <a:cubicBezTo>
                    <a:pt x="234" y="2536"/>
                    <a:pt x="301" y="2569"/>
                    <a:pt x="401" y="2569"/>
                  </a:cubicBezTo>
                  <a:lnTo>
                    <a:pt x="2035" y="2569"/>
                  </a:lnTo>
                  <a:lnTo>
                    <a:pt x="2035" y="4170"/>
                  </a:lnTo>
                  <a:cubicBezTo>
                    <a:pt x="2035" y="4237"/>
                    <a:pt x="2069" y="4337"/>
                    <a:pt x="2135" y="4404"/>
                  </a:cubicBezTo>
                  <a:cubicBezTo>
                    <a:pt x="2202" y="4470"/>
                    <a:pt x="2302" y="4504"/>
                    <a:pt x="2402" y="4504"/>
                  </a:cubicBezTo>
                  <a:cubicBezTo>
                    <a:pt x="2469" y="4504"/>
                    <a:pt x="2569" y="4470"/>
                    <a:pt x="2636" y="4404"/>
                  </a:cubicBezTo>
                  <a:cubicBezTo>
                    <a:pt x="2702" y="4337"/>
                    <a:pt x="2736" y="4237"/>
                    <a:pt x="2736" y="4170"/>
                  </a:cubicBezTo>
                  <a:lnTo>
                    <a:pt x="2736" y="2602"/>
                  </a:lnTo>
                  <a:lnTo>
                    <a:pt x="4370" y="2602"/>
                  </a:lnTo>
                  <a:cubicBezTo>
                    <a:pt x="4470" y="2602"/>
                    <a:pt x="4537" y="2569"/>
                    <a:pt x="4637" y="2502"/>
                  </a:cubicBezTo>
                  <a:cubicBezTo>
                    <a:pt x="4670" y="2435"/>
                    <a:pt x="4737" y="2335"/>
                    <a:pt x="4737" y="2269"/>
                  </a:cubicBezTo>
                  <a:cubicBezTo>
                    <a:pt x="4737" y="2169"/>
                    <a:pt x="4670" y="2069"/>
                    <a:pt x="4604" y="2035"/>
                  </a:cubicBezTo>
                  <a:cubicBezTo>
                    <a:pt x="4537" y="1968"/>
                    <a:pt x="4470" y="1935"/>
                    <a:pt x="4370" y="1935"/>
                  </a:cubicBezTo>
                  <a:lnTo>
                    <a:pt x="2736" y="1935"/>
                  </a:lnTo>
                  <a:lnTo>
                    <a:pt x="2736" y="367"/>
                  </a:lnTo>
                  <a:cubicBezTo>
                    <a:pt x="2736" y="267"/>
                    <a:pt x="2702" y="167"/>
                    <a:pt x="2636" y="100"/>
                  </a:cubicBezTo>
                  <a:cubicBezTo>
                    <a:pt x="2569" y="34"/>
                    <a:pt x="2469" y="0"/>
                    <a:pt x="2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15;p36">
              <a:extLst>
                <a:ext uri="{FF2B5EF4-FFF2-40B4-BE49-F238E27FC236}">
                  <a16:creationId xmlns:a16="http://schemas.microsoft.com/office/drawing/2014/main" id="{BAFD9464-B2E3-BDCA-9609-4FBBBC334070}"/>
                </a:ext>
              </a:extLst>
            </p:cNvPr>
            <p:cNvSpPr/>
            <p:nvPr/>
          </p:nvSpPr>
          <p:spPr>
            <a:xfrm>
              <a:off x="6819088" y="-2304125"/>
              <a:ext cx="132625" cy="12525"/>
            </a:xfrm>
            <a:custGeom>
              <a:avLst/>
              <a:gdLst/>
              <a:ahLst/>
              <a:cxnLst/>
              <a:rect l="l" t="t" r="r" b="b"/>
              <a:pathLst>
                <a:path w="5305" h="501" extrusionOk="0">
                  <a:moveTo>
                    <a:pt x="434" y="1"/>
                  </a:moveTo>
                  <a:cubicBezTo>
                    <a:pt x="334" y="1"/>
                    <a:pt x="234" y="34"/>
                    <a:pt x="134" y="67"/>
                  </a:cubicBezTo>
                  <a:cubicBezTo>
                    <a:pt x="1" y="167"/>
                    <a:pt x="1" y="334"/>
                    <a:pt x="134" y="434"/>
                  </a:cubicBezTo>
                  <a:cubicBezTo>
                    <a:pt x="234" y="501"/>
                    <a:pt x="334" y="501"/>
                    <a:pt x="434" y="501"/>
                  </a:cubicBezTo>
                  <a:lnTo>
                    <a:pt x="4904" y="501"/>
                  </a:lnTo>
                  <a:cubicBezTo>
                    <a:pt x="5004" y="501"/>
                    <a:pt x="5104" y="501"/>
                    <a:pt x="5204" y="434"/>
                  </a:cubicBezTo>
                  <a:cubicBezTo>
                    <a:pt x="5271" y="401"/>
                    <a:pt x="5304" y="334"/>
                    <a:pt x="5304" y="267"/>
                  </a:cubicBezTo>
                  <a:cubicBezTo>
                    <a:pt x="5304" y="167"/>
                    <a:pt x="5271" y="101"/>
                    <a:pt x="5204" y="67"/>
                  </a:cubicBezTo>
                  <a:cubicBezTo>
                    <a:pt x="5104" y="34"/>
                    <a:pt x="5004" y="1"/>
                    <a:pt x="49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16;p36">
              <a:extLst>
                <a:ext uri="{FF2B5EF4-FFF2-40B4-BE49-F238E27FC236}">
                  <a16:creationId xmlns:a16="http://schemas.microsoft.com/office/drawing/2014/main" id="{40CDE8BF-FA2A-E9BD-EBDC-5B4E1D2B76EB}"/>
                </a:ext>
              </a:extLst>
            </p:cNvPr>
            <p:cNvSpPr/>
            <p:nvPr/>
          </p:nvSpPr>
          <p:spPr>
            <a:xfrm>
              <a:off x="5395563" y="-2248575"/>
              <a:ext cx="88425" cy="12850"/>
            </a:xfrm>
            <a:custGeom>
              <a:avLst/>
              <a:gdLst/>
              <a:ahLst/>
              <a:cxnLst/>
              <a:rect l="l" t="t" r="r" b="b"/>
              <a:pathLst>
                <a:path w="3537" h="514" extrusionOk="0">
                  <a:moveTo>
                    <a:pt x="3356" y="0"/>
                  </a:moveTo>
                  <a:cubicBezTo>
                    <a:pt x="3339" y="0"/>
                    <a:pt x="3321" y="5"/>
                    <a:pt x="3303" y="14"/>
                  </a:cubicBezTo>
                  <a:lnTo>
                    <a:pt x="268" y="14"/>
                  </a:lnTo>
                  <a:cubicBezTo>
                    <a:pt x="201" y="14"/>
                    <a:pt x="101" y="14"/>
                    <a:pt x="68" y="80"/>
                  </a:cubicBezTo>
                  <a:cubicBezTo>
                    <a:pt x="34" y="114"/>
                    <a:pt x="1" y="180"/>
                    <a:pt x="1" y="247"/>
                  </a:cubicBezTo>
                  <a:cubicBezTo>
                    <a:pt x="1" y="314"/>
                    <a:pt x="34" y="380"/>
                    <a:pt x="68" y="447"/>
                  </a:cubicBezTo>
                  <a:cubicBezTo>
                    <a:pt x="101" y="481"/>
                    <a:pt x="201" y="514"/>
                    <a:pt x="268" y="514"/>
                  </a:cubicBezTo>
                  <a:lnTo>
                    <a:pt x="3303" y="514"/>
                  </a:lnTo>
                  <a:cubicBezTo>
                    <a:pt x="3370" y="514"/>
                    <a:pt x="3437" y="481"/>
                    <a:pt x="3470" y="447"/>
                  </a:cubicBezTo>
                  <a:cubicBezTo>
                    <a:pt x="3537" y="380"/>
                    <a:pt x="3537" y="314"/>
                    <a:pt x="3537" y="247"/>
                  </a:cubicBezTo>
                  <a:cubicBezTo>
                    <a:pt x="3537" y="180"/>
                    <a:pt x="3537" y="114"/>
                    <a:pt x="3470" y="80"/>
                  </a:cubicBezTo>
                  <a:cubicBezTo>
                    <a:pt x="3446" y="31"/>
                    <a:pt x="3403" y="0"/>
                    <a:pt x="33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17;p36">
              <a:extLst>
                <a:ext uri="{FF2B5EF4-FFF2-40B4-BE49-F238E27FC236}">
                  <a16:creationId xmlns:a16="http://schemas.microsoft.com/office/drawing/2014/main" id="{CB4EE530-0948-691B-452B-10C652EFA215}"/>
                </a:ext>
              </a:extLst>
            </p:cNvPr>
            <p:cNvSpPr/>
            <p:nvPr/>
          </p:nvSpPr>
          <p:spPr>
            <a:xfrm>
              <a:off x="5345538" y="-2384525"/>
              <a:ext cx="101775" cy="170825"/>
            </a:xfrm>
            <a:custGeom>
              <a:avLst/>
              <a:gdLst/>
              <a:ahLst/>
              <a:cxnLst/>
              <a:rect l="l" t="t" r="r" b="b"/>
              <a:pathLst>
                <a:path w="4071" h="6833" extrusionOk="0">
                  <a:moveTo>
                    <a:pt x="3938" y="0"/>
                  </a:moveTo>
                  <a:cubicBezTo>
                    <a:pt x="3881" y="0"/>
                    <a:pt x="3817" y="24"/>
                    <a:pt x="3770" y="48"/>
                  </a:cubicBezTo>
                  <a:cubicBezTo>
                    <a:pt x="3636" y="148"/>
                    <a:pt x="3570" y="248"/>
                    <a:pt x="3503" y="381"/>
                  </a:cubicBezTo>
                  <a:lnTo>
                    <a:pt x="167" y="6185"/>
                  </a:lnTo>
                  <a:cubicBezTo>
                    <a:pt x="67" y="6319"/>
                    <a:pt x="34" y="6452"/>
                    <a:pt x="1" y="6586"/>
                  </a:cubicBezTo>
                  <a:cubicBezTo>
                    <a:pt x="1" y="6719"/>
                    <a:pt x="34" y="6786"/>
                    <a:pt x="101" y="6819"/>
                  </a:cubicBezTo>
                  <a:cubicBezTo>
                    <a:pt x="120" y="6829"/>
                    <a:pt x="143" y="6833"/>
                    <a:pt x="166" y="6833"/>
                  </a:cubicBezTo>
                  <a:cubicBezTo>
                    <a:pt x="223" y="6833"/>
                    <a:pt x="287" y="6809"/>
                    <a:pt x="334" y="6786"/>
                  </a:cubicBezTo>
                  <a:cubicBezTo>
                    <a:pt x="434" y="6686"/>
                    <a:pt x="534" y="6586"/>
                    <a:pt x="601" y="6452"/>
                  </a:cubicBezTo>
                  <a:lnTo>
                    <a:pt x="3937" y="648"/>
                  </a:lnTo>
                  <a:cubicBezTo>
                    <a:pt x="4003" y="515"/>
                    <a:pt x="4070" y="381"/>
                    <a:pt x="4070" y="248"/>
                  </a:cubicBezTo>
                  <a:cubicBezTo>
                    <a:pt x="4070" y="114"/>
                    <a:pt x="4070" y="48"/>
                    <a:pt x="4003" y="14"/>
                  </a:cubicBezTo>
                  <a:cubicBezTo>
                    <a:pt x="3984" y="5"/>
                    <a:pt x="3961" y="0"/>
                    <a:pt x="39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18;p36">
              <a:extLst>
                <a:ext uri="{FF2B5EF4-FFF2-40B4-BE49-F238E27FC236}">
                  <a16:creationId xmlns:a16="http://schemas.microsoft.com/office/drawing/2014/main" id="{4AB906C4-3938-EC8D-9EDA-F397BA8B73C6}"/>
                </a:ext>
              </a:extLst>
            </p:cNvPr>
            <p:cNvSpPr/>
            <p:nvPr/>
          </p:nvSpPr>
          <p:spPr>
            <a:xfrm>
              <a:off x="6819088" y="-2966275"/>
              <a:ext cx="132625" cy="12550"/>
            </a:xfrm>
            <a:custGeom>
              <a:avLst/>
              <a:gdLst/>
              <a:ahLst/>
              <a:cxnLst/>
              <a:rect l="l" t="t" r="r" b="b"/>
              <a:pathLst>
                <a:path w="5305" h="502" extrusionOk="0">
                  <a:moveTo>
                    <a:pt x="434" y="1"/>
                  </a:moveTo>
                  <a:cubicBezTo>
                    <a:pt x="334" y="1"/>
                    <a:pt x="234" y="34"/>
                    <a:pt x="134" y="68"/>
                  </a:cubicBezTo>
                  <a:cubicBezTo>
                    <a:pt x="1" y="168"/>
                    <a:pt x="1" y="368"/>
                    <a:pt x="134" y="435"/>
                  </a:cubicBezTo>
                  <a:cubicBezTo>
                    <a:pt x="234" y="501"/>
                    <a:pt x="334" y="501"/>
                    <a:pt x="434" y="501"/>
                  </a:cubicBezTo>
                  <a:lnTo>
                    <a:pt x="4904" y="501"/>
                  </a:lnTo>
                  <a:cubicBezTo>
                    <a:pt x="5004" y="501"/>
                    <a:pt x="5104" y="501"/>
                    <a:pt x="5204" y="435"/>
                  </a:cubicBezTo>
                  <a:cubicBezTo>
                    <a:pt x="5271" y="401"/>
                    <a:pt x="5304" y="335"/>
                    <a:pt x="5304" y="268"/>
                  </a:cubicBezTo>
                  <a:cubicBezTo>
                    <a:pt x="5304" y="201"/>
                    <a:pt x="5271" y="134"/>
                    <a:pt x="5204" y="68"/>
                  </a:cubicBezTo>
                  <a:cubicBezTo>
                    <a:pt x="5104" y="34"/>
                    <a:pt x="5004" y="1"/>
                    <a:pt x="49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19;p36">
              <a:extLst>
                <a:ext uri="{FF2B5EF4-FFF2-40B4-BE49-F238E27FC236}">
                  <a16:creationId xmlns:a16="http://schemas.microsoft.com/office/drawing/2014/main" id="{F7FF6EAD-A4B0-51DD-7D58-F1D8C7E0F500}"/>
                </a:ext>
              </a:extLst>
            </p:cNvPr>
            <p:cNvSpPr/>
            <p:nvPr/>
          </p:nvSpPr>
          <p:spPr>
            <a:xfrm>
              <a:off x="5637413" y="-3007875"/>
              <a:ext cx="125950" cy="114200"/>
            </a:xfrm>
            <a:custGeom>
              <a:avLst/>
              <a:gdLst/>
              <a:ahLst/>
              <a:cxnLst/>
              <a:rect l="l" t="t" r="r" b="b"/>
              <a:pathLst>
                <a:path w="5038" h="4568" extrusionOk="0">
                  <a:moveTo>
                    <a:pt x="491" y="1"/>
                  </a:moveTo>
                  <a:cubicBezTo>
                    <a:pt x="371" y="1"/>
                    <a:pt x="255" y="42"/>
                    <a:pt x="167" y="131"/>
                  </a:cubicBezTo>
                  <a:cubicBezTo>
                    <a:pt x="67" y="197"/>
                    <a:pt x="1" y="297"/>
                    <a:pt x="1" y="431"/>
                  </a:cubicBezTo>
                  <a:lnTo>
                    <a:pt x="1" y="4334"/>
                  </a:lnTo>
                  <a:cubicBezTo>
                    <a:pt x="1" y="4400"/>
                    <a:pt x="34" y="4467"/>
                    <a:pt x="101" y="4500"/>
                  </a:cubicBezTo>
                  <a:cubicBezTo>
                    <a:pt x="167" y="4534"/>
                    <a:pt x="234" y="4567"/>
                    <a:pt x="301" y="4567"/>
                  </a:cubicBezTo>
                  <a:cubicBezTo>
                    <a:pt x="367" y="4567"/>
                    <a:pt x="468" y="4534"/>
                    <a:pt x="534" y="4500"/>
                  </a:cubicBezTo>
                  <a:cubicBezTo>
                    <a:pt x="568" y="4467"/>
                    <a:pt x="601" y="4400"/>
                    <a:pt x="601" y="4334"/>
                  </a:cubicBezTo>
                  <a:lnTo>
                    <a:pt x="601" y="764"/>
                  </a:lnTo>
                  <a:lnTo>
                    <a:pt x="2135" y="4167"/>
                  </a:lnTo>
                  <a:cubicBezTo>
                    <a:pt x="2169" y="4267"/>
                    <a:pt x="2235" y="4334"/>
                    <a:pt x="2302" y="4400"/>
                  </a:cubicBezTo>
                  <a:cubicBezTo>
                    <a:pt x="2369" y="4434"/>
                    <a:pt x="2436" y="4467"/>
                    <a:pt x="2536" y="4467"/>
                  </a:cubicBezTo>
                  <a:cubicBezTo>
                    <a:pt x="2602" y="4467"/>
                    <a:pt x="2702" y="4434"/>
                    <a:pt x="2769" y="4400"/>
                  </a:cubicBezTo>
                  <a:cubicBezTo>
                    <a:pt x="2836" y="4334"/>
                    <a:pt x="2869" y="4267"/>
                    <a:pt x="2936" y="4200"/>
                  </a:cubicBezTo>
                  <a:lnTo>
                    <a:pt x="4437" y="764"/>
                  </a:lnTo>
                  <a:lnTo>
                    <a:pt x="4437" y="4334"/>
                  </a:lnTo>
                  <a:cubicBezTo>
                    <a:pt x="4437" y="4400"/>
                    <a:pt x="4470" y="4467"/>
                    <a:pt x="4537" y="4500"/>
                  </a:cubicBezTo>
                  <a:cubicBezTo>
                    <a:pt x="4570" y="4534"/>
                    <a:pt x="4671" y="4567"/>
                    <a:pt x="4737" y="4567"/>
                  </a:cubicBezTo>
                  <a:cubicBezTo>
                    <a:pt x="4804" y="4567"/>
                    <a:pt x="4871" y="4534"/>
                    <a:pt x="4937" y="4500"/>
                  </a:cubicBezTo>
                  <a:cubicBezTo>
                    <a:pt x="5004" y="4467"/>
                    <a:pt x="5037" y="4400"/>
                    <a:pt x="5037" y="4334"/>
                  </a:cubicBezTo>
                  <a:lnTo>
                    <a:pt x="5037" y="431"/>
                  </a:lnTo>
                  <a:cubicBezTo>
                    <a:pt x="5037" y="331"/>
                    <a:pt x="4971" y="197"/>
                    <a:pt x="4904" y="131"/>
                  </a:cubicBezTo>
                  <a:cubicBezTo>
                    <a:pt x="4798" y="42"/>
                    <a:pt x="4674" y="1"/>
                    <a:pt x="4551" y="1"/>
                  </a:cubicBezTo>
                  <a:cubicBezTo>
                    <a:pt x="4441" y="1"/>
                    <a:pt x="4331" y="34"/>
                    <a:pt x="4237" y="97"/>
                  </a:cubicBezTo>
                  <a:cubicBezTo>
                    <a:pt x="4137" y="164"/>
                    <a:pt x="4037" y="264"/>
                    <a:pt x="4003" y="397"/>
                  </a:cubicBezTo>
                  <a:lnTo>
                    <a:pt x="2536" y="3666"/>
                  </a:lnTo>
                  <a:lnTo>
                    <a:pt x="1035" y="364"/>
                  </a:lnTo>
                  <a:cubicBezTo>
                    <a:pt x="1001" y="264"/>
                    <a:pt x="901" y="164"/>
                    <a:pt x="801" y="97"/>
                  </a:cubicBezTo>
                  <a:cubicBezTo>
                    <a:pt x="707" y="34"/>
                    <a:pt x="597" y="1"/>
                    <a:pt x="4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20;p36">
              <a:extLst>
                <a:ext uri="{FF2B5EF4-FFF2-40B4-BE49-F238E27FC236}">
                  <a16:creationId xmlns:a16="http://schemas.microsoft.com/office/drawing/2014/main" id="{11960F6E-F1E2-47B4-8EC8-B5D244FC345F}"/>
                </a:ext>
              </a:extLst>
            </p:cNvPr>
            <p:cNvSpPr/>
            <p:nvPr/>
          </p:nvSpPr>
          <p:spPr>
            <a:xfrm>
              <a:off x="5793363" y="-3010450"/>
              <a:ext cx="85075" cy="116775"/>
            </a:xfrm>
            <a:custGeom>
              <a:avLst/>
              <a:gdLst/>
              <a:ahLst/>
              <a:cxnLst/>
              <a:rect l="l" t="t" r="r" b="b"/>
              <a:pathLst>
                <a:path w="3403" h="4671" extrusionOk="0">
                  <a:moveTo>
                    <a:pt x="1935" y="534"/>
                  </a:moveTo>
                  <a:lnTo>
                    <a:pt x="2169" y="600"/>
                  </a:lnTo>
                  <a:cubicBezTo>
                    <a:pt x="2269" y="600"/>
                    <a:pt x="2335" y="634"/>
                    <a:pt x="2402" y="667"/>
                  </a:cubicBezTo>
                  <a:cubicBezTo>
                    <a:pt x="2469" y="701"/>
                    <a:pt x="2535" y="734"/>
                    <a:pt x="2569" y="767"/>
                  </a:cubicBezTo>
                  <a:cubicBezTo>
                    <a:pt x="2636" y="834"/>
                    <a:pt x="2669" y="901"/>
                    <a:pt x="2702" y="1001"/>
                  </a:cubicBezTo>
                  <a:cubicBezTo>
                    <a:pt x="2736" y="1067"/>
                    <a:pt x="2769" y="1168"/>
                    <a:pt x="2769" y="1268"/>
                  </a:cubicBezTo>
                  <a:cubicBezTo>
                    <a:pt x="2769" y="1401"/>
                    <a:pt x="2736" y="1501"/>
                    <a:pt x="2702" y="1601"/>
                  </a:cubicBezTo>
                  <a:cubicBezTo>
                    <a:pt x="2636" y="1701"/>
                    <a:pt x="2602" y="1768"/>
                    <a:pt x="2535" y="1835"/>
                  </a:cubicBezTo>
                  <a:cubicBezTo>
                    <a:pt x="2435" y="1901"/>
                    <a:pt x="2369" y="1968"/>
                    <a:pt x="2269" y="1968"/>
                  </a:cubicBezTo>
                  <a:cubicBezTo>
                    <a:pt x="2169" y="2001"/>
                    <a:pt x="2068" y="2035"/>
                    <a:pt x="1968" y="2035"/>
                  </a:cubicBezTo>
                  <a:lnTo>
                    <a:pt x="667" y="2035"/>
                  </a:lnTo>
                  <a:lnTo>
                    <a:pt x="667" y="534"/>
                  </a:lnTo>
                  <a:close/>
                  <a:moveTo>
                    <a:pt x="334" y="0"/>
                  </a:moveTo>
                  <a:cubicBezTo>
                    <a:pt x="234" y="0"/>
                    <a:pt x="167" y="67"/>
                    <a:pt x="100" y="100"/>
                  </a:cubicBezTo>
                  <a:cubicBezTo>
                    <a:pt x="34" y="167"/>
                    <a:pt x="0" y="267"/>
                    <a:pt x="0" y="334"/>
                  </a:cubicBezTo>
                  <a:lnTo>
                    <a:pt x="0" y="4370"/>
                  </a:lnTo>
                  <a:cubicBezTo>
                    <a:pt x="0" y="4470"/>
                    <a:pt x="34" y="4537"/>
                    <a:pt x="100" y="4603"/>
                  </a:cubicBezTo>
                  <a:cubicBezTo>
                    <a:pt x="167" y="4670"/>
                    <a:pt x="234" y="4670"/>
                    <a:pt x="301" y="4670"/>
                  </a:cubicBezTo>
                  <a:cubicBezTo>
                    <a:pt x="401" y="4670"/>
                    <a:pt x="501" y="4637"/>
                    <a:pt x="534" y="4603"/>
                  </a:cubicBezTo>
                  <a:cubicBezTo>
                    <a:pt x="634" y="4537"/>
                    <a:pt x="667" y="4437"/>
                    <a:pt x="667" y="4370"/>
                  </a:cubicBezTo>
                  <a:lnTo>
                    <a:pt x="667" y="2535"/>
                  </a:lnTo>
                  <a:lnTo>
                    <a:pt x="1735" y="2535"/>
                  </a:lnTo>
                  <a:cubicBezTo>
                    <a:pt x="1868" y="2535"/>
                    <a:pt x="2035" y="2535"/>
                    <a:pt x="2169" y="2569"/>
                  </a:cubicBezTo>
                  <a:cubicBezTo>
                    <a:pt x="2269" y="2602"/>
                    <a:pt x="2335" y="2669"/>
                    <a:pt x="2402" y="2735"/>
                  </a:cubicBezTo>
                  <a:cubicBezTo>
                    <a:pt x="2502" y="2802"/>
                    <a:pt x="2535" y="2902"/>
                    <a:pt x="2569" y="3002"/>
                  </a:cubicBezTo>
                  <a:cubicBezTo>
                    <a:pt x="2602" y="3169"/>
                    <a:pt x="2636" y="3302"/>
                    <a:pt x="2636" y="3469"/>
                  </a:cubicBezTo>
                  <a:lnTo>
                    <a:pt x="2736" y="4370"/>
                  </a:lnTo>
                  <a:cubicBezTo>
                    <a:pt x="2736" y="4470"/>
                    <a:pt x="2802" y="4537"/>
                    <a:pt x="2869" y="4603"/>
                  </a:cubicBezTo>
                  <a:cubicBezTo>
                    <a:pt x="2936" y="4637"/>
                    <a:pt x="3002" y="4670"/>
                    <a:pt x="3103" y="4670"/>
                  </a:cubicBezTo>
                  <a:cubicBezTo>
                    <a:pt x="3169" y="4670"/>
                    <a:pt x="3269" y="4637"/>
                    <a:pt x="3336" y="4603"/>
                  </a:cubicBezTo>
                  <a:cubicBezTo>
                    <a:pt x="3369" y="4537"/>
                    <a:pt x="3403" y="4470"/>
                    <a:pt x="3403" y="4370"/>
                  </a:cubicBezTo>
                  <a:cubicBezTo>
                    <a:pt x="3403" y="4370"/>
                    <a:pt x="3403" y="4336"/>
                    <a:pt x="3403" y="4336"/>
                  </a:cubicBezTo>
                  <a:lnTo>
                    <a:pt x="3303" y="3302"/>
                  </a:lnTo>
                  <a:cubicBezTo>
                    <a:pt x="3303" y="2802"/>
                    <a:pt x="2936" y="2368"/>
                    <a:pt x="2435" y="2268"/>
                  </a:cubicBezTo>
                  <a:cubicBezTo>
                    <a:pt x="2702" y="2235"/>
                    <a:pt x="2969" y="2102"/>
                    <a:pt x="3169" y="1868"/>
                  </a:cubicBezTo>
                  <a:cubicBezTo>
                    <a:pt x="3336" y="1701"/>
                    <a:pt x="3403" y="1434"/>
                    <a:pt x="3403" y="1201"/>
                  </a:cubicBezTo>
                  <a:cubicBezTo>
                    <a:pt x="3403" y="1034"/>
                    <a:pt x="3369" y="867"/>
                    <a:pt x="3303" y="701"/>
                  </a:cubicBezTo>
                  <a:cubicBezTo>
                    <a:pt x="3269" y="567"/>
                    <a:pt x="3169" y="434"/>
                    <a:pt x="3069" y="367"/>
                  </a:cubicBezTo>
                  <a:cubicBezTo>
                    <a:pt x="2936" y="267"/>
                    <a:pt x="2836" y="200"/>
                    <a:pt x="2702" y="133"/>
                  </a:cubicBezTo>
                  <a:cubicBezTo>
                    <a:pt x="2535" y="100"/>
                    <a:pt x="2402" y="67"/>
                    <a:pt x="2235" y="33"/>
                  </a:cubicBezTo>
                  <a:cubicBezTo>
                    <a:pt x="2068" y="33"/>
                    <a:pt x="1902" y="0"/>
                    <a:pt x="17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21;p36">
              <a:extLst>
                <a:ext uri="{FF2B5EF4-FFF2-40B4-BE49-F238E27FC236}">
                  <a16:creationId xmlns:a16="http://schemas.microsoft.com/office/drawing/2014/main" id="{78344697-F865-363D-0D41-E9621F162703}"/>
                </a:ext>
              </a:extLst>
            </p:cNvPr>
            <p:cNvSpPr/>
            <p:nvPr/>
          </p:nvSpPr>
          <p:spPr>
            <a:xfrm>
              <a:off x="6019363" y="-3007950"/>
              <a:ext cx="126775" cy="114275"/>
            </a:xfrm>
            <a:custGeom>
              <a:avLst/>
              <a:gdLst/>
              <a:ahLst/>
              <a:cxnLst/>
              <a:rect l="l" t="t" r="r" b="b"/>
              <a:pathLst>
                <a:path w="5071" h="4571" extrusionOk="0">
                  <a:moveTo>
                    <a:pt x="500" y="0"/>
                  </a:moveTo>
                  <a:cubicBezTo>
                    <a:pt x="367" y="0"/>
                    <a:pt x="267" y="33"/>
                    <a:pt x="167" y="134"/>
                  </a:cubicBezTo>
                  <a:cubicBezTo>
                    <a:pt x="67" y="200"/>
                    <a:pt x="0" y="300"/>
                    <a:pt x="0" y="434"/>
                  </a:cubicBezTo>
                  <a:lnTo>
                    <a:pt x="0" y="4337"/>
                  </a:lnTo>
                  <a:cubicBezTo>
                    <a:pt x="0" y="4403"/>
                    <a:pt x="33" y="4470"/>
                    <a:pt x="100" y="4503"/>
                  </a:cubicBezTo>
                  <a:cubicBezTo>
                    <a:pt x="167" y="4537"/>
                    <a:pt x="234" y="4570"/>
                    <a:pt x="334" y="4570"/>
                  </a:cubicBezTo>
                  <a:cubicBezTo>
                    <a:pt x="400" y="4570"/>
                    <a:pt x="467" y="4537"/>
                    <a:pt x="534" y="4503"/>
                  </a:cubicBezTo>
                  <a:cubicBezTo>
                    <a:pt x="601" y="4470"/>
                    <a:pt x="634" y="4403"/>
                    <a:pt x="634" y="4337"/>
                  </a:cubicBezTo>
                  <a:lnTo>
                    <a:pt x="634" y="767"/>
                  </a:lnTo>
                  <a:lnTo>
                    <a:pt x="2135" y="4170"/>
                  </a:lnTo>
                  <a:cubicBezTo>
                    <a:pt x="2168" y="4270"/>
                    <a:pt x="2235" y="4337"/>
                    <a:pt x="2335" y="4403"/>
                  </a:cubicBezTo>
                  <a:cubicBezTo>
                    <a:pt x="2385" y="4453"/>
                    <a:pt x="2460" y="4478"/>
                    <a:pt x="2539" y="4478"/>
                  </a:cubicBezTo>
                  <a:cubicBezTo>
                    <a:pt x="2619" y="4478"/>
                    <a:pt x="2702" y="4453"/>
                    <a:pt x="2769" y="4403"/>
                  </a:cubicBezTo>
                  <a:cubicBezTo>
                    <a:pt x="2835" y="4337"/>
                    <a:pt x="2902" y="4270"/>
                    <a:pt x="2936" y="4203"/>
                  </a:cubicBezTo>
                  <a:lnTo>
                    <a:pt x="4470" y="767"/>
                  </a:lnTo>
                  <a:lnTo>
                    <a:pt x="4470" y="4337"/>
                  </a:lnTo>
                  <a:cubicBezTo>
                    <a:pt x="4470" y="4403"/>
                    <a:pt x="4503" y="4470"/>
                    <a:pt x="4537" y="4503"/>
                  </a:cubicBezTo>
                  <a:cubicBezTo>
                    <a:pt x="4603" y="4537"/>
                    <a:pt x="4703" y="4570"/>
                    <a:pt x="4770" y="4570"/>
                  </a:cubicBezTo>
                  <a:cubicBezTo>
                    <a:pt x="4837" y="4570"/>
                    <a:pt x="4904" y="4537"/>
                    <a:pt x="4970" y="4503"/>
                  </a:cubicBezTo>
                  <a:cubicBezTo>
                    <a:pt x="5037" y="4470"/>
                    <a:pt x="5070" y="4403"/>
                    <a:pt x="5070" y="4337"/>
                  </a:cubicBezTo>
                  <a:lnTo>
                    <a:pt x="5070" y="467"/>
                  </a:lnTo>
                  <a:cubicBezTo>
                    <a:pt x="5070" y="334"/>
                    <a:pt x="5004" y="234"/>
                    <a:pt x="4937" y="134"/>
                  </a:cubicBezTo>
                  <a:cubicBezTo>
                    <a:pt x="4855" y="79"/>
                    <a:pt x="4751" y="25"/>
                    <a:pt x="4643" y="25"/>
                  </a:cubicBezTo>
                  <a:cubicBezTo>
                    <a:pt x="4619" y="25"/>
                    <a:pt x="4595" y="27"/>
                    <a:pt x="4570" y="33"/>
                  </a:cubicBezTo>
                  <a:cubicBezTo>
                    <a:pt x="4543" y="25"/>
                    <a:pt x="4514" y="20"/>
                    <a:pt x="4484" y="20"/>
                  </a:cubicBezTo>
                  <a:cubicBezTo>
                    <a:pt x="4403" y="20"/>
                    <a:pt x="4319" y="51"/>
                    <a:pt x="4270" y="100"/>
                  </a:cubicBezTo>
                  <a:cubicBezTo>
                    <a:pt x="4136" y="167"/>
                    <a:pt x="4070" y="267"/>
                    <a:pt x="4036" y="367"/>
                  </a:cubicBezTo>
                  <a:lnTo>
                    <a:pt x="2535" y="3669"/>
                  </a:lnTo>
                  <a:lnTo>
                    <a:pt x="1068" y="367"/>
                  </a:lnTo>
                  <a:cubicBezTo>
                    <a:pt x="1001" y="267"/>
                    <a:pt x="934" y="167"/>
                    <a:pt x="834" y="100"/>
                  </a:cubicBezTo>
                  <a:cubicBezTo>
                    <a:pt x="734" y="33"/>
                    <a:pt x="634" y="0"/>
                    <a:pt x="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22;p36">
              <a:extLst>
                <a:ext uri="{FF2B5EF4-FFF2-40B4-BE49-F238E27FC236}">
                  <a16:creationId xmlns:a16="http://schemas.microsoft.com/office/drawing/2014/main" id="{E30A2A47-BADD-0B76-98FB-5E44E8B05B76}"/>
                </a:ext>
              </a:extLst>
            </p:cNvPr>
            <p:cNvSpPr/>
            <p:nvPr/>
          </p:nvSpPr>
          <p:spPr>
            <a:xfrm>
              <a:off x="6164463" y="-2942075"/>
              <a:ext cx="49225" cy="11700"/>
            </a:xfrm>
            <a:custGeom>
              <a:avLst/>
              <a:gdLst/>
              <a:ahLst/>
              <a:cxnLst/>
              <a:rect l="l" t="t" r="r" b="b"/>
              <a:pathLst>
                <a:path w="1969" h="468" extrusionOk="0">
                  <a:moveTo>
                    <a:pt x="267" y="0"/>
                  </a:moveTo>
                  <a:cubicBezTo>
                    <a:pt x="167" y="0"/>
                    <a:pt x="100" y="34"/>
                    <a:pt x="67" y="67"/>
                  </a:cubicBezTo>
                  <a:cubicBezTo>
                    <a:pt x="0" y="100"/>
                    <a:pt x="0" y="167"/>
                    <a:pt x="0" y="234"/>
                  </a:cubicBezTo>
                  <a:cubicBezTo>
                    <a:pt x="0" y="301"/>
                    <a:pt x="0" y="367"/>
                    <a:pt x="67" y="401"/>
                  </a:cubicBezTo>
                  <a:cubicBezTo>
                    <a:pt x="100" y="434"/>
                    <a:pt x="167" y="467"/>
                    <a:pt x="267" y="467"/>
                  </a:cubicBezTo>
                  <a:lnTo>
                    <a:pt x="1701" y="467"/>
                  </a:lnTo>
                  <a:cubicBezTo>
                    <a:pt x="1768" y="467"/>
                    <a:pt x="1835" y="434"/>
                    <a:pt x="1902" y="401"/>
                  </a:cubicBezTo>
                  <a:cubicBezTo>
                    <a:pt x="1935" y="367"/>
                    <a:pt x="1968" y="301"/>
                    <a:pt x="1968" y="234"/>
                  </a:cubicBezTo>
                  <a:cubicBezTo>
                    <a:pt x="1968" y="167"/>
                    <a:pt x="1935" y="100"/>
                    <a:pt x="1902" y="67"/>
                  </a:cubicBezTo>
                  <a:cubicBezTo>
                    <a:pt x="1835" y="34"/>
                    <a:pt x="1768" y="0"/>
                    <a:pt x="1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23;p36">
              <a:extLst>
                <a:ext uri="{FF2B5EF4-FFF2-40B4-BE49-F238E27FC236}">
                  <a16:creationId xmlns:a16="http://schemas.microsoft.com/office/drawing/2014/main" id="{A3AFC6D7-9FDA-720A-9F4E-E5A1E2C6A2C4}"/>
                </a:ext>
              </a:extLst>
            </p:cNvPr>
            <p:cNvSpPr/>
            <p:nvPr/>
          </p:nvSpPr>
          <p:spPr>
            <a:xfrm>
              <a:off x="6402138" y="-3007950"/>
              <a:ext cx="125925" cy="113850"/>
            </a:xfrm>
            <a:custGeom>
              <a:avLst/>
              <a:gdLst/>
              <a:ahLst/>
              <a:cxnLst/>
              <a:rect l="l" t="t" r="r" b="b"/>
              <a:pathLst>
                <a:path w="5037" h="4554" extrusionOk="0">
                  <a:moveTo>
                    <a:pt x="500" y="0"/>
                  </a:moveTo>
                  <a:cubicBezTo>
                    <a:pt x="367" y="0"/>
                    <a:pt x="234" y="33"/>
                    <a:pt x="167" y="134"/>
                  </a:cubicBezTo>
                  <a:cubicBezTo>
                    <a:pt x="67" y="200"/>
                    <a:pt x="0" y="300"/>
                    <a:pt x="0" y="434"/>
                  </a:cubicBezTo>
                  <a:lnTo>
                    <a:pt x="0" y="4337"/>
                  </a:lnTo>
                  <a:cubicBezTo>
                    <a:pt x="0" y="4403"/>
                    <a:pt x="33" y="4470"/>
                    <a:pt x="100" y="4503"/>
                  </a:cubicBezTo>
                  <a:cubicBezTo>
                    <a:pt x="167" y="4537"/>
                    <a:pt x="234" y="4553"/>
                    <a:pt x="300" y="4553"/>
                  </a:cubicBezTo>
                  <a:cubicBezTo>
                    <a:pt x="367" y="4553"/>
                    <a:pt x="434" y="4537"/>
                    <a:pt x="500" y="4503"/>
                  </a:cubicBezTo>
                  <a:cubicBezTo>
                    <a:pt x="567" y="4470"/>
                    <a:pt x="600" y="4403"/>
                    <a:pt x="600" y="4337"/>
                  </a:cubicBezTo>
                  <a:lnTo>
                    <a:pt x="600" y="767"/>
                  </a:lnTo>
                  <a:lnTo>
                    <a:pt x="2135" y="4170"/>
                  </a:lnTo>
                  <a:cubicBezTo>
                    <a:pt x="2168" y="4270"/>
                    <a:pt x="2235" y="4337"/>
                    <a:pt x="2302" y="4403"/>
                  </a:cubicBezTo>
                  <a:cubicBezTo>
                    <a:pt x="2368" y="4437"/>
                    <a:pt x="2435" y="4470"/>
                    <a:pt x="2535" y="4470"/>
                  </a:cubicBezTo>
                  <a:cubicBezTo>
                    <a:pt x="2602" y="4470"/>
                    <a:pt x="2669" y="4437"/>
                    <a:pt x="2735" y="4403"/>
                  </a:cubicBezTo>
                  <a:cubicBezTo>
                    <a:pt x="2802" y="4337"/>
                    <a:pt x="2869" y="4270"/>
                    <a:pt x="2902" y="4203"/>
                  </a:cubicBezTo>
                  <a:lnTo>
                    <a:pt x="4437" y="734"/>
                  </a:lnTo>
                  <a:lnTo>
                    <a:pt x="4437" y="4303"/>
                  </a:lnTo>
                  <a:cubicBezTo>
                    <a:pt x="4437" y="4370"/>
                    <a:pt x="4470" y="4437"/>
                    <a:pt x="4537" y="4470"/>
                  </a:cubicBezTo>
                  <a:cubicBezTo>
                    <a:pt x="4603" y="4537"/>
                    <a:pt x="4670" y="4537"/>
                    <a:pt x="4737" y="4537"/>
                  </a:cubicBezTo>
                  <a:cubicBezTo>
                    <a:pt x="4837" y="4537"/>
                    <a:pt x="4904" y="4537"/>
                    <a:pt x="4970" y="4470"/>
                  </a:cubicBezTo>
                  <a:cubicBezTo>
                    <a:pt x="5004" y="4437"/>
                    <a:pt x="5037" y="4370"/>
                    <a:pt x="5037" y="4303"/>
                  </a:cubicBezTo>
                  <a:lnTo>
                    <a:pt x="5037" y="434"/>
                  </a:lnTo>
                  <a:cubicBezTo>
                    <a:pt x="5037" y="300"/>
                    <a:pt x="5004" y="200"/>
                    <a:pt x="4904" y="134"/>
                  </a:cubicBezTo>
                  <a:cubicBezTo>
                    <a:pt x="4798" y="45"/>
                    <a:pt x="4674" y="4"/>
                    <a:pt x="4550" y="4"/>
                  </a:cubicBezTo>
                  <a:cubicBezTo>
                    <a:pt x="4440" y="4"/>
                    <a:pt x="4331" y="37"/>
                    <a:pt x="4236" y="100"/>
                  </a:cubicBezTo>
                  <a:cubicBezTo>
                    <a:pt x="4136" y="167"/>
                    <a:pt x="4070" y="267"/>
                    <a:pt x="4003" y="367"/>
                  </a:cubicBezTo>
                  <a:lnTo>
                    <a:pt x="2535" y="3669"/>
                  </a:lnTo>
                  <a:lnTo>
                    <a:pt x="1034" y="367"/>
                  </a:lnTo>
                  <a:cubicBezTo>
                    <a:pt x="1001" y="267"/>
                    <a:pt x="901" y="167"/>
                    <a:pt x="801" y="100"/>
                  </a:cubicBezTo>
                  <a:cubicBezTo>
                    <a:pt x="701" y="33"/>
                    <a:pt x="600" y="0"/>
                    <a:pt x="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24;p36">
              <a:extLst>
                <a:ext uri="{FF2B5EF4-FFF2-40B4-BE49-F238E27FC236}">
                  <a16:creationId xmlns:a16="http://schemas.microsoft.com/office/drawing/2014/main" id="{25407983-D134-4DA2-7A6C-361FB885D85B}"/>
                </a:ext>
              </a:extLst>
            </p:cNvPr>
            <p:cNvSpPr/>
            <p:nvPr/>
          </p:nvSpPr>
          <p:spPr>
            <a:xfrm>
              <a:off x="6555563" y="-2974600"/>
              <a:ext cx="84250" cy="80925"/>
            </a:xfrm>
            <a:custGeom>
              <a:avLst/>
              <a:gdLst/>
              <a:ahLst/>
              <a:cxnLst/>
              <a:rect l="l" t="t" r="r" b="b"/>
              <a:pathLst>
                <a:path w="3370" h="3237" extrusionOk="0">
                  <a:moveTo>
                    <a:pt x="1702" y="0"/>
                  </a:moveTo>
                  <a:cubicBezTo>
                    <a:pt x="1635" y="0"/>
                    <a:pt x="1569" y="34"/>
                    <a:pt x="1502" y="67"/>
                  </a:cubicBezTo>
                  <a:cubicBezTo>
                    <a:pt x="1468" y="134"/>
                    <a:pt x="1435" y="201"/>
                    <a:pt x="1435" y="267"/>
                  </a:cubicBezTo>
                  <a:lnTo>
                    <a:pt x="1435" y="1401"/>
                  </a:lnTo>
                  <a:lnTo>
                    <a:pt x="268" y="1401"/>
                  </a:lnTo>
                  <a:cubicBezTo>
                    <a:pt x="201" y="1401"/>
                    <a:pt x="134" y="1401"/>
                    <a:pt x="67" y="1468"/>
                  </a:cubicBezTo>
                  <a:cubicBezTo>
                    <a:pt x="34" y="1501"/>
                    <a:pt x="1" y="1568"/>
                    <a:pt x="1" y="1635"/>
                  </a:cubicBezTo>
                  <a:cubicBezTo>
                    <a:pt x="1" y="1702"/>
                    <a:pt x="34" y="1768"/>
                    <a:pt x="67" y="1802"/>
                  </a:cubicBezTo>
                  <a:cubicBezTo>
                    <a:pt x="134" y="1835"/>
                    <a:pt x="201" y="1868"/>
                    <a:pt x="268" y="1868"/>
                  </a:cubicBezTo>
                  <a:lnTo>
                    <a:pt x="1435" y="1868"/>
                  </a:lnTo>
                  <a:lnTo>
                    <a:pt x="1435" y="3003"/>
                  </a:lnTo>
                  <a:cubicBezTo>
                    <a:pt x="1435" y="3069"/>
                    <a:pt x="1468" y="3136"/>
                    <a:pt x="1502" y="3169"/>
                  </a:cubicBezTo>
                  <a:cubicBezTo>
                    <a:pt x="1569" y="3236"/>
                    <a:pt x="1635" y="3236"/>
                    <a:pt x="1702" y="3236"/>
                  </a:cubicBezTo>
                  <a:cubicBezTo>
                    <a:pt x="1735" y="3236"/>
                    <a:pt x="1802" y="3203"/>
                    <a:pt x="1869" y="3169"/>
                  </a:cubicBezTo>
                  <a:cubicBezTo>
                    <a:pt x="1902" y="3136"/>
                    <a:pt x="1935" y="3069"/>
                    <a:pt x="1935" y="3003"/>
                  </a:cubicBezTo>
                  <a:lnTo>
                    <a:pt x="1935" y="1868"/>
                  </a:lnTo>
                  <a:lnTo>
                    <a:pt x="3103" y="1868"/>
                  </a:lnTo>
                  <a:cubicBezTo>
                    <a:pt x="3170" y="1868"/>
                    <a:pt x="3236" y="1835"/>
                    <a:pt x="3303" y="1802"/>
                  </a:cubicBezTo>
                  <a:cubicBezTo>
                    <a:pt x="3336" y="1768"/>
                    <a:pt x="3370" y="1702"/>
                    <a:pt x="3370" y="1635"/>
                  </a:cubicBezTo>
                  <a:cubicBezTo>
                    <a:pt x="3370" y="1568"/>
                    <a:pt x="3336" y="1501"/>
                    <a:pt x="3303" y="1468"/>
                  </a:cubicBezTo>
                  <a:cubicBezTo>
                    <a:pt x="3236" y="1435"/>
                    <a:pt x="3170" y="1401"/>
                    <a:pt x="3103" y="1401"/>
                  </a:cubicBezTo>
                  <a:lnTo>
                    <a:pt x="1935" y="1401"/>
                  </a:lnTo>
                  <a:lnTo>
                    <a:pt x="1935" y="267"/>
                  </a:lnTo>
                  <a:cubicBezTo>
                    <a:pt x="1935" y="201"/>
                    <a:pt x="1902" y="134"/>
                    <a:pt x="1869" y="67"/>
                  </a:cubicBezTo>
                  <a:cubicBezTo>
                    <a:pt x="1802" y="34"/>
                    <a:pt x="1735" y="0"/>
                    <a:pt x="1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25;p36">
              <a:extLst>
                <a:ext uri="{FF2B5EF4-FFF2-40B4-BE49-F238E27FC236}">
                  <a16:creationId xmlns:a16="http://schemas.microsoft.com/office/drawing/2014/main" id="{67B5D9F0-2E70-A2C8-C0B2-FBE4E687944A}"/>
                </a:ext>
              </a:extLst>
            </p:cNvPr>
            <p:cNvSpPr/>
            <p:nvPr/>
          </p:nvSpPr>
          <p:spPr>
            <a:xfrm>
              <a:off x="6451338" y="-3309850"/>
              <a:ext cx="151800" cy="94275"/>
            </a:xfrm>
            <a:custGeom>
              <a:avLst/>
              <a:gdLst/>
              <a:ahLst/>
              <a:cxnLst/>
              <a:rect l="l" t="t" r="r" b="b"/>
              <a:pathLst>
                <a:path w="6072" h="3771" fill="none" extrusionOk="0">
                  <a:moveTo>
                    <a:pt x="0" y="1268"/>
                  </a:moveTo>
                  <a:lnTo>
                    <a:pt x="1901" y="3770"/>
                  </a:lnTo>
                  <a:lnTo>
                    <a:pt x="3970" y="1"/>
                  </a:lnTo>
                  <a:lnTo>
                    <a:pt x="6071" y="1"/>
                  </a:lnTo>
                </a:path>
              </a:pathLst>
            </a:custGeom>
            <a:noFill/>
            <a:ln w="1085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grpSp>
        <p:nvGrpSpPr>
          <p:cNvPr id="896" name="Google Shape;896;p46"/>
          <p:cNvGrpSpPr/>
          <p:nvPr/>
        </p:nvGrpSpPr>
        <p:grpSpPr>
          <a:xfrm>
            <a:off x="3935911" y="204055"/>
            <a:ext cx="520092" cy="669040"/>
            <a:chOff x="4938450" y="2419450"/>
            <a:chExt cx="243900" cy="313750"/>
          </a:xfrm>
        </p:grpSpPr>
        <p:sp>
          <p:nvSpPr>
            <p:cNvPr id="897" name="Google Shape;897;p46"/>
            <p:cNvSpPr/>
            <p:nvPr/>
          </p:nvSpPr>
          <p:spPr>
            <a:xfrm>
              <a:off x="4988550" y="2432675"/>
              <a:ext cx="189850" cy="242075"/>
            </a:xfrm>
            <a:custGeom>
              <a:avLst/>
              <a:gdLst/>
              <a:ahLst/>
              <a:cxnLst/>
              <a:rect l="l" t="t" r="r" b="b"/>
              <a:pathLst>
                <a:path w="7594" h="9683" extrusionOk="0">
                  <a:moveTo>
                    <a:pt x="6788" y="0"/>
                  </a:moveTo>
                  <a:cubicBezTo>
                    <a:pt x="6773" y="47"/>
                    <a:pt x="6725" y="47"/>
                    <a:pt x="6694" y="79"/>
                  </a:cubicBezTo>
                  <a:cubicBezTo>
                    <a:pt x="6710" y="95"/>
                    <a:pt x="6741" y="142"/>
                    <a:pt x="6757" y="142"/>
                  </a:cubicBezTo>
                  <a:lnTo>
                    <a:pt x="6962" y="284"/>
                  </a:lnTo>
                  <a:cubicBezTo>
                    <a:pt x="7388" y="568"/>
                    <a:pt x="7483" y="1216"/>
                    <a:pt x="7136" y="1721"/>
                  </a:cubicBezTo>
                  <a:lnTo>
                    <a:pt x="2226" y="9029"/>
                  </a:lnTo>
                  <a:cubicBezTo>
                    <a:pt x="1989" y="9374"/>
                    <a:pt x="1619" y="9572"/>
                    <a:pt x="1273" y="9572"/>
                  </a:cubicBezTo>
                  <a:cubicBezTo>
                    <a:pt x="1112" y="9572"/>
                    <a:pt x="957" y="9530"/>
                    <a:pt x="822" y="9440"/>
                  </a:cubicBezTo>
                  <a:lnTo>
                    <a:pt x="616" y="9298"/>
                  </a:lnTo>
                  <a:cubicBezTo>
                    <a:pt x="190" y="9014"/>
                    <a:pt x="127" y="8366"/>
                    <a:pt x="474" y="7845"/>
                  </a:cubicBezTo>
                  <a:lnTo>
                    <a:pt x="2526" y="4799"/>
                  </a:lnTo>
                  <a:cubicBezTo>
                    <a:pt x="2561" y="4742"/>
                    <a:pt x="2529" y="4701"/>
                    <a:pt x="2490" y="4701"/>
                  </a:cubicBezTo>
                  <a:cubicBezTo>
                    <a:pt x="2476" y="4701"/>
                    <a:pt x="2461" y="4707"/>
                    <a:pt x="2447" y="4720"/>
                  </a:cubicBezTo>
                  <a:lnTo>
                    <a:pt x="380" y="7782"/>
                  </a:lnTo>
                  <a:cubicBezTo>
                    <a:pt x="1" y="8351"/>
                    <a:pt x="80" y="9077"/>
                    <a:pt x="537" y="9392"/>
                  </a:cubicBezTo>
                  <a:lnTo>
                    <a:pt x="743" y="9534"/>
                  </a:lnTo>
                  <a:cubicBezTo>
                    <a:pt x="893" y="9635"/>
                    <a:pt x="1067" y="9683"/>
                    <a:pt x="1245" y="9683"/>
                  </a:cubicBezTo>
                  <a:cubicBezTo>
                    <a:pt x="1626" y="9683"/>
                    <a:pt x="2031" y="9464"/>
                    <a:pt x="2290" y="9077"/>
                  </a:cubicBezTo>
                  <a:lnTo>
                    <a:pt x="7199" y="1784"/>
                  </a:lnTo>
                  <a:cubicBezTo>
                    <a:pt x="7593" y="1216"/>
                    <a:pt x="7515" y="489"/>
                    <a:pt x="7041" y="174"/>
                  </a:cubicBezTo>
                  <a:lnTo>
                    <a:pt x="6852" y="32"/>
                  </a:lnTo>
                  <a:cubicBezTo>
                    <a:pt x="6820" y="32"/>
                    <a:pt x="6804" y="16"/>
                    <a:pt x="67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6"/>
            <p:cNvSpPr/>
            <p:nvPr/>
          </p:nvSpPr>
          <p:spPr>
            <a:xfrm>
              <a:off x="4986575" y="2431075"/>
              <a:ext cx="194200" cy="245425"/>
            </a:xfrm>
            <a:custGeom>
              <a:avLst/>
              <a:gdLst/>
              <a:ahLst/>
              <a:cxnLst/>
              <a:rect l="l" t="t" r="r" b="b"/>
              <a:pathLst>
                <a:path w="7768" h="9817" extrusionOk="0">
                  <a:moveTo>
                    <a:pt x="7138" y="303"/>
                  </a:moveTo>
                  <a:lnTo>
                    <a:pt x="7138" y="303"/>
                  </a:lnTo>
                  <a:cubicBezTo>
                    <a:pt x="7200" y="365"/>
                    <a:pt x="7263" y="428"/>
                    <a:pt x="7325" y="506"/>
                  </a:cubicBezTo>
                  <a:lnTo>
                    <a:pt x="7309" y="506"/>
                  </a:lnTo>
                  <a:cubicBezTo>
                    <a:pt x="7263" y="428"/>
                    <a:pt x="7200" y="365"/>
                    <a:pt x="7138" y="303"/>
                  </a:cubicBezTo>
                  <a:close/>
                  <a:moveTo>
                    <a:pt x="6867" y="1"/>
                  </a:moveTo>
                  <a:cubicBezTo>
                    <a:pt x="6836" y="17"/>
                    <a:pt x="6820" y="17"/>
                    <a:pt x="6820" y="48"/>
                  </a:cubicBezTo>
                  <a:cubicBezTo>
                    <a:pt x="6804" y="48"/>
                    <a:pt x="6804" y="48"/>
                    <a:pt x="6789" y="64"/>
                  </a:cubicBezTo>
                  <a:cubicBezTo>
                    <a:pt x="6773" y="64"/>
                    <a:pt x="6757" y="80"/>
                    <a:pt x="6741" y="80"/>
                  </a:cubicBezTo>
                  <a:cubicBezTo>
                    <a:pt x="6741" y="96"/>
                    <a:pt x="6725" y="96"/>
                    <a:pt x="6725" y="111"/>
                  </a:cubicBezTo>
                  <a:cubicBezTo>
                    <a:pt x="6694" y="143"/>
                    <a:pt x="6710" y="190"/>
                    <a:pt x="6741" y="206"/>
                  </a:cubicBezTo>
                  <a:lnTo>
                    <a:pt x="6757" y="222"/>
                  </a:lnTo>
                  <a:cubicBezTo>
                    <a:pt x="6773" y="238"/>
                    <a:pt x="6789" y="254"/>
                    <a:pt x="6804" y="269"/>
                  </a:cubicBezTo>
                  <a:lnTo>
                    <a:pt x="6994" y="396"/>
                  </a:lnTo>
                  <a:cubicBezTo>
                    <a:pt x="7404" y="664"/>
                    <a:pt x="7467" y="1280"/>
                    <a:pt x="7152" y="1753"/>
                  </a:cubicBezTo>
                  <a:lnTo>
                    <a:pt x="2242" y="9046"/>
                  </a:lnTo>
                  <a:cubicBezTo>
                    <a:pt x="2027" y="9380"/>
                    <a:pt x="1680" y="9567"/>
                    <a:pt x="1355" y="9567"/>
                  </a:cubicBezTo>
                  <a:cubicBezTo>
                    <a:pt x="1204" y="9567"/>
                    <a:pt x="1058" y="9526"/>
                    <a:pt x="932" y="9441"/>
                  </a:cubicBezTo>
                  <a:lnTo>
                    <a:pt x="743" y="9299"/>
                  </a:lnTo>
                  <a:cubicBezTo>
                    <a:pt x="348" y="9030"/>
                    <a:pt x="285" y="8430"/>
                    <a:pt x="616" y="7957"/>
                  </a:cubicBezTo>
                  <a:lnTo>
                    <a:pt x="2669" y="4894"/>
                  </a:lnTo>
                  <a:cubicBezTo>
                    <a:pt x="2684" y="4863"/>
                    <a:pt x="2700" y="4831"/>
                    <a:pt x="2684" y="4800"/>
                  </a:cubicBezTo>
                  <a:cubicBezTo>
                    <a:pt x="2684" y="4752"/>
                    <a:pt x="2669" y="4737"/>
                    <a:pt x="2637" y="4721"/>
                  </a:cubicBezTo>
                  <a:cubicBezTo>
                    <a:pt x="2618" y="4702"/>
                    <a:pt x="2595" y="4693"/>
                    <a:pt x="2571" y="4693"/>
                  </a:cubicBezTo>
                  <a:cubicBezTo>
                    <a:pt x="2535" y="4693"/>
                    <a:pt x="2498" y="4714"/>
                    <a:pt x="2479" y="4752"/>
                  </a:cubicBezTo>
                  <a:lnTo>
                    <a:pt x="411" y="7815"/>
                  </a:lnTo>
                  <a:cubicBezTo>
                    <a:pt x="1" y="8415"/>
                    <a:pt x="96" y="9188"/>
                    <a:pt x="585" y="9520"/>
                  </a:cubicBezTo>
                  <a:lnTo>
                    <a:pt x="790" y="9662"/>
                  </a:lnTo>
                  <a:cubicBezTo>
                    <a:pt x="950" y="9767"/>
                    <a:pt x="1134" y="9816"/>
                    <a:pt x="1324" y="9816"/>
                  </a:cubicBezTo>
                  <a:cubicBezTo>
                    <a:pt x="1731" y="9816"/>
                    <a:pt x="2162" y="9587"/>
                    <a:pt x="2432" y="9188"/>
                  </a:cubicBezTo>
                  <a:lnTo>
                    <a:pt x="7357" y="1879"/>
                  </a:lnTo>
                  <a:cubicBezTo>
                    <a:pt x="7767" y="1280"/>
                    <a:pt x="7672" y="522"/>
                    <a:pt x="7167" y="175"/>
                  </a:cubicBezTo>
                  <a:lnTo>
                    <a:pt x="6978" y="48"/>
                  </a:lnTo>
                  <a:lnTo>
                    <a:pt x="6931" y="17"/>
                  </a:lnTo>
                  <a:cubicBezTo>
                    <a:pt x="6899" y="1"/>
                    <a:pt x="6883" y="1"/>
                    <a:pt x="6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6"/>
            <p:cNvSpPr/>
            <p:nvPr/>
          </p:nvSpPr>
          <p:spPr>
            <a:xfrm>
              <a:off x="4986975" y="2428325"/>
              <a:ext cx="193800" cy="248175"/>
            </a:xfrm>
            <a:custGeom>
              <a:avLst/>
              <a:gdLst/>
              <a:ahLst/>
              <a:cxnLst/>
              <a:rect l="l" t="t" r="r" b="b"/>
              <a:pathLst>
                <a:path w="7752" h="9927" extrusionOk="0">
                  <a:moveTo>
                    <a:pt x="6662" y="0"/>
                  </a:moveTo>
                  <a:cubicBezTo>
                    <a:pt x="6630" y="64"/>
                    <a:pt x="6567" y="127"/>
                    <a:pt x="6504" y="158"/>
                  </a:cubicBezTo>
                  <a:lnTo>
                    <a:pt x="6946" y="458"/>
                  </a:lnTo>
                  <a:cubicBezTo>
                    <a:pt x="7357" y="806"/>
                    <a:pt x="7451" y="1405"/>
                    <a:pt x="7136" y="1863"/>
                  </a:cubicBezTo>
                  <a:lnTo>
                    <a:pt x="2226" y="9156"/>
                  </a:lnTo>
                  <a:cubicBezTo>
                    <a:pt x="2011" y="9490"/>
                    <a:pt x="1664" y="9677"/>
                    <a:pt x="1339" y="9677"/>
                  </a:cubicBezTo>
                  <a:cubicBezTo>
                    <a:pt x="1188" y="9677"/>
                    <a:pt x="1042" y="9636"/>
                    <a:pt x="916" y="9551"/>
                  </a:cubicBezTo>
                  <a:lnTo>
                    <a:pt x="727" y="9409"/>
                  </a:lnTo>
                  <a:cubicBezTo>
                    <a:pt x="332" y="9140"/>
                    <a:pt x="269" y="8540"/>
                    <a:pt x="600" y="8067"/>
                  </a:cubicBezTo>
                  <a:lnTo>
                    <a:pt x="2653" y="5004"/>
                  </a:lnTo>
                  <a:cubicBezTo>
                    <a:pt x="2668" y="4973"/>
                    <a:pt x="2684" y="4941"/>
                    <a:pt x="2668" y="4910"/>
                  </a:cubicBezTo>
                  <a:cubicBezTo>
                    <a:pt x="2668" y="4862"/>
                    <a:pt x="2653" y="4847"/>
                    <a:pt x="2621" y="4831"/>
                  </a:cubicBezTo>
                  <a:cubicBezTo>
                    <a:pt x="2601" y="4818"/>
                    <a:pt x="2579" y="4810"/>
                    <a:pt x="2556" y="4810"/>
                  </a:cubicBezTo>
                  <a:cubicBezTo>
                    <a:pt x="2524" y="4810"/>
                    <a:pt x="2491" y="4825"/>
                    <a:pt x="2463" y="4862"/>
                  </a:cubicBezTo>
                  <a:lnTo>
                    <a:pt x="411" y="7925"/>
                  </a:lnTo>
                  <a:cubicBezTo>
                    <a:pt x="1" y="8525"/>
                    <a:pt x="80" y="9282"/>
                    <a:pt x="585" y="9630"/>
                  </a:cubicBezTo>
                  <a:lnTo>
                    <a:pt x="790" y="9772"/>
                  </a:lnTo>
                  <a:cubicBezTo>
                    <a:pt x="950" y="9877"/>
                    <a:pt x="1134" y="9926"/>
                    <a:pt x="1323" y="9926"/>
                  </a:cubicBezTo>
                  <a:cubicBezTo>
                    <a:pt x="1731" y="9926"/>
                    <a:pt x="2162" y="9697"/>
                    <a:pt x="2432" y="9298"/>
                  </a:cubicBezTo>
                  <a:lnTo>
                    <a:pt x="7341" y="1989"/>
                  </a:lnTo>
                  <a:cubicBezTo>
                    <a:pt x="7751" y="1390"/>
                    <a:pt x="7656" y="663"/>
                    <a:pt x="7167" y="332"/>
                  </a:cubicBezTo>
                  <a:lnTo>
                    <a:pt x="66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6"/>
            <p:cNvSpPr/>
            <p:nvPr/>
          </p:nvSpPr>
          <p:spPr>
            <a:xfrm>
              <a:off x="4984600" y="2426325"/>
              <a:ext cx="197750" cy="251975"/>
            </a:xfrm>
            <a:custGeom>
              <a:avLst/>
              <a:gdLst/>
              <a:ahLst/>
              <a:cxnLst/>
              <a:rect l="l" t="t" r="r" b="b"/>
              <a:pathLst>
                <a:path w="7910" h="10079" extrusionOk="0">
                  <a:moveTo>
                    <a:pt x="6773" y="191"/>
                  </a:moveTo>
                  <a:lnTo>
                    <a:pt x="7199" y="475"/>
                  </a:lnTo>
                  <a:cubicBezTo>
                    <a:pt x="7673" y="791"/>
                    <a:pt x="7751" y="1470"/>
                    <a:pt x="7373" y="2038"/>
                  </a:cubicBezTo>
                  <a:lnTo>
                    <a:pt x="2463" y="9331"/>
                  </a:lnTo>
                  <a:cubicBezTo>
                    <a:pt x="2194" y="9718"/>
                    <a:pt x="1786" y="9937"/>
                    <a:pt x="1408" y="9937"/>
                  </a:cubicBezTo>
                  <a:cubicBezTo>
                    <a:pt x="1232" y="9937"/>
                    <a:pt x="1062" y="9889"/>
                    <a:pt x="916" y="9788"/>
                  </a:cubicBezTo>
                  <a:lnTo>
                    <a:pt x="711" y="9646"/>
                  </a:lnTo>
                  <a:cubicBezTo>
                    <a:pt x="238" y="9331"/>
                    <a:pt x="175" y="8620"/>
                    <a:pt x="553" y="8052"/>
                  </a:cubicBezTo>
                  <a:lnTo>
                    <a:pt x="2621" y="4990"/>
                  </a:lnTo>
                  <a:cubicBezTo>
                    <a:pt x="2628" y="4970"/>
                    <a:pt x="2643" y="4961"/>
                    <a:pt x="2658" y="4961"/>
                  </a:cubicBezTo>
                  <a:cubicBezTo>
                    <a:pt x="2679" y="4961"/>
                    <a:pt x="2700" y="4978"/>
                    <a:pt x="2700" y="5005"/>
                  </a:cubicBezTo>
                  <a:cubicBezTo>
                    <a:pt x="2716" y="5021"/>
                    <a:pt x="2700" y="5037"/>
                    <a:pt x="2684" y="5053"/>
                  </a:cubicBezTo>
                  <a:lnTo>
                    <a:pt x="632" y="8099"/>
                  </a:lnTo>
                  <a:cubicBezTo>
                    <a:pt x="285" y="8620"/>
                    <a:pt x="364" y="9268"/>
                    <a:pt x="790" y="9567"/>
                  </a:cubicBezTo>
                  <a:lnTo>
                    <a:pt x="980" y="9694"/>
                  </a:lnTo>
                  <a:cubicBezTo>
                    <a:pt x="1117" y="9785"/>
                    <a:pt x="1276" y="9830"/>
                    <a:pt x="1440" y="9830"/>
                  </a:cubicBezTo>
                  <a:cubicBezTo>
                    <a:pt x="1784" y="9830"/>
                    <a:pt x="2149" y="9636"/>
                    <a:pt x="2384" y="9283"/>
                  </a:cubicBezTo>
                  <a:lnTo>
                    <a:pt x="7294" y="1991"/>
                  </a:lnTo>
                  <a:cubicBezTo>
                    <a:pt x="7625" y="1485"/>
                    <a:pt x="7530" y="791"/>
                    <a:pt x="7073" y="491"/>
                  </a:cubicBezTo>
                  <a:lnTo>
                    <a:pt x="6725" y="254"/>
                  </a:lnTo>
                  <a:cubicBezTo>
                    <a:pt x="6741" y="238"/>
                    <a:pt x="6757" y="207"/>
                    <a:pt x="6773" y="191"/>
                  </a:cubicBezTo>
                  <a:close/>
                  <a:moveTo>
                    <a:pt x="6735" y="1"/>
                  </a:moveTo>
                  <a:cubicBezTo>
                    <a:pt x="6712" y="1"/>
                    <a:pt x="6688" y="18"/>
                    <a:pt x="6678" y="49"/>
                  </a:cubicBezTo>
                  <a:cubicBezTo>
                    <a:pt x="6647" y="112"/>
                    <a:pt x="6631" y="128"/>
                    <a:pt x="6568" y="175"/>
                  </a:cubicBezTo>
                  <a:cubicBezTo>
                    <a:pt x="6552" y="175"/>
                    <a:pt x="6536" y="207"/>
                    <a:pt x="6520" y="238"/>
                  </a:cubicBezTo>
                  <a:cubicBezTo>
                    <a:pt x="6520" y="254"/>
                    <a:pt x="6536" y="270"/>
                    <a:pt x="6552" y="286"/>
                  </a:cubicBezTo>
                  <a:lnTo>
                    <a:pt x="6994" y="601"/>
                  </a:lnTo>
                  <a:cubicBezTo>
                    <a:pt x="7373" y="854"/>
                    <a:pt x="7452" y="1470"/>
                    <a:pt x="7167" y="1896"/>
                  </a:cubicBezTo>
                  <a:lnTo>
                    <a:pt x="2258" y="9189"/>
                  </a:lnTo>
                  <a:cubicBezTo>
                    <a:pt x="2052" y="9504"/>
                    <a:pt x="1733" y="9677"/>
                    <a:pt x="1436" y="9677"/>
                  </a:cubicBezTo>
                  <a:cubicBezTo>
                    <a:pt x="1302" y="9677"/>
                    <a:pt x="1172" y="9641"/>
                    <a:pt x="1059" y="9567"/>
                  </a:cubicBezTo>
                  <a:lnTo>
                    <a:pt x="853" y="9425"/>
                  </a:lnTo>
                  <a:cubicBezTo>
                    <a:pt x="490" y="9189"/>
                    <a:pt x="443" y="8620"/>
                    <a:pt x="743" y="8178"/>
                  </a:cubicBezTo>
                  <a:lnTo>
                    <a:pt x="2795" y="5132"/>
                  </a:lnTo>
                  <a:cubicBezTo>
                    <a:pt x="2842" y="5084"/>
                    <a:pt x="2842" y="5037"/>
                    <a:pt x="2842" y="4974"/>
                  </a:cubicBezTo>
                  <a:cubicBezTo>
                    <a:pt x="2826" y="4927"/>
                    <a:pt x="2795" y="4879"/>
                    <a:pt x="2763" y="4848"/>
                  </a:cubicBezTo>
                  <a:cubicBezTo>
                    <a:pt x="2729" y="4831"/>
                    <a:pt x="2693" y="4822"/>
                    <a:pt x="2658" y="4822"/>
                  </a:cubicBezTo>
                  <a:cubicBezTo>
                    <a:pt x="2595" y="4822"/>
                    <a:pt x="2535" y="4850"/>
                    <a:pt x="2495" y="4911"/>
                  </a:cubicBezTo>
                  <a:lnTo>
                    <a:pt x="427" y="7973"/>
                  </a:lnTo>
                  <a:cubicBezTo>
                    <a:pt x="1" y="8605"/>
                    <a:pt x="96" y="9410"/>
                    <a:pt x="632" y="9773"/>
                  </a:cubicBezTo>
                  <a:lnTo>
                    <a:pt x="838" y="9915"/>
                  </a:lnTo>
                  <a:cubicBezTo>
                    <a:pt x="1009" y="10026"/>
                    <a:pt x="1207" y="10079"/>
                    <a:pt x="1410" y="10079"/>
                  </a:cubicBezTo>
                  <a:cubicBezTo>
                    <a:pt x="1842" y="10079"/>
                    <a:pt x="2300" y="9839"/>
                    <a:pt x="2590" y="9410"/>
                  </a:cubicBezTo>
                  <a:lnTo>
                    <a:pt x="7483" y="2101"/>
                  </a:lnTo>
                  <a:cubicBezTo>
                    <a:pt x="7909" y="1485"/>
                    <a:pt x="7815" y="696"/>
                    <a:pt x="7278" y="349"/>
                  </a:cubicBezTo>
                  <a:lnTo>
                    <a:pt x="6773" y="17"/>
                  </a:lnTo>
                  <a:cubicBezTo>
                    <a:pt x="6762" y="6"/>
                    <a:pt x="6748" y="1"/>
                    <a:pt x="67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6"/>
            <p:cNvSpPr/>
            <p:nvPr/>
          </p:nvSpPr>
          <p:spPr>
            <a:xfrm>
              <a:off x="4940800" y="2421300"/>
              <a:ext cx="224575" cy="310075"/>
            </a:xfrm>
            <a:custGeom>
              <a:avLst/>
              <a:gdLst/>
              <a:ahLst/>
              <a:cxnLst/>
              <a:rect l="l" t="t" r="r" b="b"/>
              <a:pathLst>
                <a:path w="8983" h="12403" extrusionOk="0">
                  <a:moveTo>
                    <a:pt x="7543" y="1"/>
                  </a:moveTo>
                  <a:cubicBezTo>
                    <a:pt x="7160" y="1"/>
                    <a:pt x="6836" y="166"/>
                    <a:pt x="6615" y="502"/>
                  </a:cubicBezTo>
                  <a:lnTo>
                    <a:pt x="459" y="9642"/>
                  </a:lnTo>
                  <a:cubicBezTo>
                    <a:pt x="1" y="10353"/>
                    <a:pt x="238" y="11347"/>
                    <a:pt x="1027" y="11868"/>
                  </a:cubicBezTo>
                  <a:lnTo>
                    <a:pt x="1358" y="12089"/>
                  </a:lnTo>
                  <a:cubicBezTo>
                    <a:pt x="1673" y="12301"/>
                    <a:pt x="2029" y="12403"/>
                    <a:pt x="2372" y="12403"/>
                  </a:cubicBezTo>
                  <a:cubicBezTo>
                    <a:pt x="2872" y="12403"/>
                    <a:pt x="3344" y="12185"/>
                    <a:pt x="3616" y="11773"/>
                  </a:cubicBezTo>
                  <a:lnTo>
                    <a:pt x="7278" y="6343"/>
                  </a:lnTo>
                  <a:cubicBezTo>
                    <a:pt x="7309" y="6296"/>
                    <a:pt x="7294" y="6217"/>
                    <a:pt x="7246" y="6185"/>
                  </a:cubicBezTo>
                  <a:cubicBezTo>
                    <a:pt x="7225" y="6171"/>
                    <a:pt x="7200" y="6163"/>
                    <a:pt x="7177" y="6163"/>
                  </a:cubicBezTo>
                  <a:cubicBezTo>
                    <a:pt x="7148" y="6163"/>
                    <a:pt x="7121" y="6175"/>
                    <a:pt x="7104" y="6201"/>
                  </a:cubicBezTo>
                  <a:lnTo>
                    <a:pt x="3426" y="11647"/>
                  </a:lnTo>
                  <a:cubicBezTo>
                    <a:pt x="3192" y="12002"/>
                    <a:pt x="2787" y="12191"/>
                    <a:pt x="2354" y="12191"/>
                  </a:cubicBezTo>
                  <a:cubicBezTo>
                    <a:pt x="2056" y="12191"/>
                    <a:pt x="1745" y="12102"/>
                    <a:pt x="1469" y="11915"/>
                  </a:cubicBezTo>
                  <a:lnTo>
                    <a:pt x="1153" y="11694"/>
                  </a:lnTo>
                  <a:cubicBezTo>
                    <a:pt x="474" y="11236"/>
                    <a:pt x="269" y="10368"/>
                    <a:pt x="664" y="9784"/>
                  </a:cubicBezTo>
                  <a:lnTo>
                    <a:pt x="6820" y="629"/>
                  </a:lnTo>
                  <a:cubicBezTo>
                    <a:pt x="6998" y="354"/>
                    <a:pt x="7262" y="216"/>
                    <a:pt x="7581" y="216"/>
                  </a:cubicBezTo>
                  <a:cubicBezTo>
                    <a:pt x="7886" y="216"/>
                    <a:pt x="8241" y="343"/>
                    <a:pt x="8620" y="597"/>
                  </a:cubicBezTo>
                  <a:lnTo>
                    <a:pt x="8856" y="771"/>
                  </a:lnTo>
                  <a:lnTo>
                    <a:pt x="8888" y="771"/>
                  </a:lnTo>
                  <a:cubicBezTo>
                    <a:pt x="8904" y="755"/>
                    <a:pt x="8904" y="755"/>
                    <a:pt x="8919" y="739"/>
                  </a:cubicBezTo>
                  <a:cubicBezTo>
                    <a:pt x="8919" y="708"/>
                    <a:pt x="8951" y="660"/>
                    <a:pt x="8983" y="629"/>
                  </a:cubicBezTo>
                  <a:cubicBezTo>
                    <a:pt x="8983" y="629"/>
                    <a:pt x="8983" y="613"/>
                    <a:pt x="8983" y="597"/>
                  </a:cubicBezTo>
                  <a:cubicBezTo>
                    <a:pt x="8983" y="597"/>
                    <a:pt x="8967" y="581"/>
                    <a:pt x="8967" y="581"/>
                  </a:cubicBezTo>
                  <a:lnTo>
                    <a:pt x="8730" y="424"/>
                  </a:lnTo>
                  <a:cubicBezTo>
                    <a:pt x="8305" y="143"/>
                    <a:pt x="7898" y="1"/>
                    <a:pt x="75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6"/>
            <p:cNvSpPr/>
            <p:nvPr/>
          </p:nvSpPr>
          <p:spPr>
            <a:xfrm>
              <a:off x="4938450" y="2419450"/>
              <a:ext cx="228500" cy="313750"/>
            </a:xfrm>
            <a:custGeom>
              <a:avLst/>
              <a:gdLst/>
              <a:ahLst/>
              <a:cxnLst/>
              <a:rect l="l" t="t" r="r" b="b"/>
              <a:pathLst>
                <a:path w="9140" h="12550" extrusionOk="0">
                  <a:moveTo>
                    <a:pt x="7635" y="146"/>
                  </a:moveTo>
                  <a:cubicBezTo>
                    <a:pt x="7978" y="146"/>
                    <a:pt x="8370" y="284"/>
                    <a:pt x="8777" y="561"/>
                  </a:cubicBezTo>
                  <a:lnTo>
                    <a:pt x="8982" y="687"/>
                  </a:lnTo>
                  <a:cubicBezTo>
                    <a:pt x="8966" y="703"/>
                    <a:pt x="8966" y="734"/>
                    <a:pt x="8950" y="750"/>
                  </a:cubicBezTo>
                  <a:lnTo>
                    <a:pt x="8745" y="608"/>
                  </a:lnTo>
                  <a:cubicBezTo>
                    <a:pt x="8354" y="347"/>
                    <a:pt x="7985" y="217"/>
                    <a:pt x="7664" y="217"/>
                  </a:cubicBezTo>
                  <a:cubicBezTo>
                    <a:pt x="7324" y="217"/>
                    <a:pt x="7038" y="363"/>
                    <a:pt x="6835" y="655"/>
                  </a:cubicBezTo>
                  <a:lnTo>
                    <a:pt x="679" y="9811"/>
                  </a:lnTo>
                  <a:cubicBezTo>
                    <a:pt x="253" y="10442"/>
                    <a:pt x="489" y="11342"/>
                    <a:pt x="1200" y="11816"/>
                  </a:cubicBezTo>
                  <a:lnTo>
                    <a:pt x="1515" y="12037"/>
                  </a:lnTo>
                  <a:cubicBezTo>
                    <a:pt x="1804" y="12235"/>
                    <a:pt x="2129" y="12330"/>
                    <a:pt x="2441" y="12330"/>
                  </a:cubicBezTo>
                  <a:cubicBezTo>
                    <a:pt x="2899" y="12330"/>
                    <a:pt x="3330" y="12128"/>
                    <a:pt x="3583" y="11752"/>
                  </a:cubicBezTo>
                  <a:lnTo>
                    <a:pt x="7245" y="6307"/>
                  </a:lnTo>
                  <a:cubicBezTo>
                    <a:pt x="7245" y="6307"/>
                    <a:pt x="7261" y="6307"/>
                    <a:pt x="7277" y="6322"/>
                  </a:cubicBezTo>
                  <a:cubicBezTo>
                    <a:pt x="7293" y="6322"/>
                    <a:pt x="7324" y="6354"/>
                    <a:pt x="7293" y="6385"/>
                  </a:cubicBezTo>
                  <a:lnTo>
                    <a:pt x="3646" y="11800"/>
                  </a:lnTo>
                  <a:cubicBezTo>
                    <a:pt x="3377" y="12200"/>
                    <a:pt x="2931" y="12408"/>
                    <a:pt x="2456" y="12408"/>
                  </a:cubicBezTo>
                  <a:cubicBezTo>
                    <a:pt x="2125" y="12408"/>
                    <a:pt x="1779" y="12307"/>
                    <a:pt x="1468" y="12100"/>
                  </a:cubicBezTo>
                  <a:lnTo>
                    <a:pt x="1152" y="11879"/>
                  </a:lnTo>
                  <a:cubicBezTo>
                    <a:pt x="410" y="11374"/>
                    <a:pt x="158" y="10427"/>
                    <a:pt x="600" y="9764"/>
                  </a:cubicBezTo>
                  <a:lnTo>
                    <a:pt x="6756" y="608"/>
                  </a:lnTo>
                  <a:cubicBezTo>
                    <a:pt x="6967" y="300"/>
                    <a:pt x="7273" y="146"/>
                    <a:pt x="7635" y="146"/>
                  </a:cubicBezTo>
                  <a:close/>
                  <a:moveTo>
                    <a:pt x="7649" y="1"/>
                  </a:moveTo>
                  <a:cubicBezTo>
                    <a:pt x="7239" y="1"/>
                    <a:pt x="6887" y="179"/>
                    <a:pt x="6646" y="529"/>
                  </a:cubicBezTo>
                  <a:lnTo>
                    <a:pt x="489" y="9685"/>
                  </a:lnTo>
                  <a:cubicBezTo>
                    <a:pt x="0" y="10427"/>
                    <a:pt x="268" y="11453"/>
                    <a:pt x="1073" y="12005"/>
                  </a:cubicBezTo>
                  <a:lnTo>
                    <a:pt x="1405" y="12226"/>
                  </a:lnTo>
                  <a:cubicBezTo>
                    <a:pt x="1731" y="12443"/>
                    <a:pt x="2098" y="12549"/>
                    <a:pt x="2454" y="12549"/>
                  </a:cubicBezTo>
                  <a:cubicBezTo>
                    <a:pt x="2976" y="12549"/>
                    <a:pt x="3472" y="12320"/>
                    <a:pt x="3773" y="11879"/>
                  </a:cubicBezTo>
                  <a:lnTo>
                    <a:pt x="7419" y="6449"/>
                  </a:lnTo>
                  <a:cubicBezTo>
                    <a:pt x="7466" y="6370"/>
                    <a:pt x="7451" y="6259"/>
                    <a:pt x="7356" y="6196"/>
                  </a:cubicBezTo>
                  <a:cubicBezTo>
                    <a:pt x="7331" y="6177"/>
                    <a:pt x="7299" y="6169"/>
                    <a:pt x="7266" y="6169"/>
                  </a:cubicBezTo>
                  <a:cubicBezTo>
                    <a:pt x="7215" y="6169"/>
                    <a:pt x="7164" y="6189"/>
                    <a:pt x="7135" y="6228"/>
                  </a:cubicBezTo>
                  <a:lnTo>
                    <a:pt x="3457" y="11674"/>
                  </a:lnTo>
                  <a:cubicBezTo>
                    <a:pt x="3233" y="12009"/>
                    <a:pt x="2850" y="12185"/>
                    <a:pt x="2440" y="12185"/>
                  </a:cubicBezTo>
                  <a:cubicBezTo>
                    <a:pt x="2156" y="12185"/>
                    <a:pt x="1859" y="12101"/>
                    <a:pt x="1594" y="11926"/>
                  </a:cubicBezTo>
                  <a:lnTo>
                    <a:pt x="1279" y="11705"/>
                  </a:lnTo>
                  <a:cubicBezTo>
                    <a:pt x="631" y="11279"/>
                    <a:pt x="426" y="10458"/>
                    <a:pt x="805" y="9890"/>
                  </a:cubicBezTo>
                  <a:lnTo>
                    <a:pt x="6961" y="734"/>
                  </a:lnTo>
                  <a:cubicBezTo>
                    <a:pt x="7128" y="488"/>
                    <a:pt x="7372" y="361"/>
                    <a:pt x="7667" y="361"/>
                  </a:cubicBezTo>
                  <a:cubicBezTo>
                    <a:pt x="7957" y="361"/>
                    <a:pt x="8298" y="484"/>
                    <a:pt x="8666" y="734"/>
                  </a:cubicBezTo>
                  <a:lnTo>
                    <a:pt x="8903" y="892"/>
                  </a:lnTo>
                  <a:cubicBezTo>
                    <a:pt x="8934" y="908"/>
                    <a:pt x="8966" y="908"/>
                    <a:pt x="8998" y="908"/>
                  </a:cubicBezTo>
                  <a:cubicBezTo>
                    <a:pt x="9029" y="892"/>
                    <a:pt x="9061" y="876"/>
                    <a:pt x="9061" y="845"/>
                  </a:cubicBezTo>
                  <a:cubicBezTo>
                    <a:pt x="9077" y="813"/>
                    <a:pt x="9092" y="782"/>
                    <a:pt x="9124" y="750"/>
                  </a:cubicBezTo>
                  <a:cubicBezTo>
                    <a:pt x="9140" y="734"/>
                    <a:pt x="9140" y="703"/>
                    <a:pt x="9140" y="671"/>
                  </a:cubicBezTo>
                  <a:cubicBezTo>
                    <a:pt x="9140" y="640"/>
                    <a:pt x="9124" y="608"/>
                    <a:pt x="9092" y="592"/>
                  </a:cubicBezTo>
                  <a:lnTo>
                    <a:pt x="8856" y="434"/>
                  </a:lnTo>
                  <a:cubicBezTo>
                    <a:pt x="8431" y="144"/>
                    <a:pt x="8016" y="1"/>
                    <a:pt x="7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0" name="Google Shape;910;p46"/>
          <p:cNvSpPr/>
          <p:nvPr/>
        </p:nvSpPr>
        <p:spPr>
          <a:xfrm>
            <a:off x="4306425" y="4145975"/>
            <a:ext cx="488959" cy="458946"/>
          </a:xfrm>
          <a:custGeom>
            <a:avLst/>
            <a:gdLst/>
            <a:ahLst/>
            <a:cxnLst/>
            <a:rect l="l" t="t" r="r" b="b"/>
            <a:pathLst>
              <a:path w="9172" h="8609" extrusionOk="0">
                <a:moveTo>
                  <a:pt x="7636" y="0"/>
                </a:moveTo>
                <a:cubicBezTo>
                  <a:pt x="7422" y="0"/>
                  <a:pt x="7211" y="44"/>
                  <a:pt x="7009" y="132"/>
                </a:cubicBezTo>
                <a:cubicBezTo>
                  <a:pt x="6694" y="258"/>
                  <a:pt x="6394" y="416"/>
                  <a:pt x="6125" y="637"/>
                </a:cubicBezTo>
                <a:cubicBezTo>
                  <a:pt x="5604" y="1032"/>
                  <a:pt x="5178" y="1521"/>
                  <a:pt x="4815" y="2073"/>
                </a:cubicBezTo>
                <a:cubicBezTo>
                  <a:pt x="4723" y="2224"/>
                  <a:pt x="4636" y="2374"/>
                  <a:pt x="4555" y="2527"/>
                </a:cubicBezTo>
                <a:lnTo>
                  <a:pt x="4555" y="2527"/>
                </a:lnTo>
                <a:cubicBezTo>
                  <a:pt x="4499" y="2338"/>
                  <a:pt x="4431" y="2153"/>
                  <a:pt x="4357" y="1979"/>
                </a:cubicBezTo>
                <a:cubicBezTo>
                  <a:pt x="4231" y="1631"/>
                  <a:pt x="4042" y="1316"/>
                  <a:pt x="3805" y="1032"/>
                </a:cubicBezTo>
                <a:cubicBezTo>
                  <a:pt x="3679" y="890"/>
                  <a:pt x="3521" y="763"/>
                  <a:pt x="3347" y="653"/>
                </a:cubicBezTo>
                <a:cubicBezTo>
                  <a:pt x="3189" y="558"/>
                  <a:pt x="3016" y="479"/>
                  <a:pt x="2842" y="432"/>
                </a:cubicBezTo>
                <a:cubicBezTo>
                  <a:pt x="2622" y="355"/>
                  <a:pt x="2391" y="314"/>
                  <a:pt x="2158" y="314"/>
                </a:cubicBezTo>
                <a:cubicBezTo>
                  <a:pt x="2007" y="314"/>
                  <a:pt x="1855" y="331"/>
                  <a:pt x="1705" y="369"/>
                </a:cubicBezTo>
                <a:cubicBezTo>
                  <a:pt x="1327" y="463"/>
                  <a:pt x="979" y="669"/>
                  <a:pt x="711" y="953"/>
                </a:cubicBezTo>
                <a:cubicBezTo>
                  <a:pt x="458" y="1221"/>
                  <a:pt x="269" y="1537"/>
                  <a:pt x="143" y="1884"/>
                </a:cubicBezTo>
                <a:cubicBezTo>
                  <a:pt x="111" y="1979"/>
                  <a:pt x="95" y="2058"/>
                  <a:pt x="64" y="2152"/>
                </a:cubicBezTo>
                <a:cubicBezTo>
                  <a:pt x="64" y="2200"/>
                  <a:pt x="48" y="2247"/>
                  <a:pt x="32" y="2294"/>
                </a:cubicBezTo>
                <a:cubicBezTo>
                  <a:pt x="32" y="2326"/>
                  <a:pt x="16" y="2373"/>
                  <a:pt x="16" y="2405"/>
                </a:cubicBezTo>
                <a:cubicBezTo>
                  <a:pt x="1" y="2500"/>
                  <a:pt x="1" y="2594"/>
                  <a:pt x="1" y="2673"/>
                </a:cubicBezTo>
                <a:lnTo>
                  <a:pt x="1" y="2942"/>
                </a:lnTo>
                <a:cubicBezTo>
                  <a:pt x="32" y="3636"/>
                  <a:pt x="237" y="4299"/>
                  <a:pt x="585" y="4899"/>
                </a:cubicBezTo>
                <a:cubicBezTo>
                  <a:pt x="916" y="5467"/>
                  <a:pt x="1327" y="5988"/>
                  <a:pt x="1800" y="6446"/>
                </a:cubicBezTo>
                <a:cubicBezTo>
                  <a:pt x="2021" y="6683"/>
                  <a:pt x="2274" y="6888"/>
                  <a:pt x="2510" y="7109"/>
                </a:cubicBezTo>
                <a:cubicBezTo>
                  <a:pt x="2763" y="7314"/>
                  <a:pt x="3031" y="7519"/>
                  <a:pt x="3300" y="7693"/>
                </a:cubicBezTo>
                <a:cubicBezTo>
                  <a:pt x="3821" y="8056"/>
                  <a:pt x="4389" y="8372"/>
                  <a:pt x="4989" y="8609"/>
                </a:cubicBezTo>
                <a:cubicBezTo>
                  <a:pt x="4720" y="8451"/>
                  <a:pt x="4452" y="8277"/>
                  <a:pt x="4215" y="8088"/>
                </a:cubicBezTo>
                <a:cubicBezTo>
                  <a:pt x="3947" y="7898"/>
                  <a:pt x="3694" y="7709"/>
                  <a:pt x="3458" y="7504"/>
                </a:cubicBezTo>
                <a:cubicBezTo>
                  <a:pt x="2968" y="7109"/>
                  <a:pt x="2526" y="6667"/>
                  <a:pt x="2116" y="6193"/>
                </a:cubicBezTo>
                <a:cubicBezTo>
                  <a:pt x="1705" y="5720"/>
                  <a:pt x="1358" y="5199"/>
                  <a:pt x="1074" y="4646"/>
                </a:cubicBezTo>
                <a:cubicBezTo>
                  <a:pt x="806" y="4126"/>
                  <a:pt x="648" y="3541"/>
                  <a:pt x="648" y="2942"/>
                </a:cubicBezTo>
                <a:lnTo>
                  <a:pt x="664" y="2736"/>
                </a:lnTo>
                <a:lnTo>
                  <a:pt x="695" y="2531"/>
                </a:lnTo>
                <a:cubicBezTo>
                  <a:pt x="711" y="2500"/>
                  <a:pt x="727" y="2452"/>
                  <a:pt x="727" y="2421"/>
                </a:cubicBezTo>
                <a:lnTo>
                  <a:pt x="743" y="2326"/>
                </a:lnTo>
                <a:cubicBezTo>
                  <a:pt x="774" y="2263"/>
                  <a:pt x="790" y="2200"/>
                  <a:pt x="821" y="2137"/>
                </a:cubicBezTo>
                <a:cubicBezTo>
                  <a:pt x="916" y="1868"/>
                  <a:pt x="1058" y="1647"/>
                  <a:pt x="1248" y="1458"/>
                </a:cubicBezTo>
                <a:cubicBezTo>
                  <a:pt x="1494" y="1201"/>
                  <a:pt x="1821" y="1067"/>
                  <a:pt x="2158" y="1067"/>
                </a:cubicBezTo>
                <a:cubicBezTo>
                  <a:pt x="2318" y="1067"/>
                  <a:pt x="2480" y="1097"/>
                  <a:pt x="2637" y="1158"/>
                </a:cubicBezTo>
                <a:cubicBezTo>
                  <a:pt x="2763" y="1189"/>
                  <a:pt x="2874" y="1253"/>
                  <a:pt x="3000" y="1316"/>
                </a:cubicBezTo>
                <a:cubicBezTo>
                  <a:pt x="3095" y="1379"/>
                  <a:pt x="3189" y="1458"/>
                  <a:pt x="3268" y="1553"/>
                </a:cubicBezTo>
                <a:cubicBezTo>
                  <a:pt x="3442" y="1773"/>
                  <a:pt x="3584" y="2010"/>
                  <a:pt x="3679" y="2263"/>
                </a:cubicBezTo>
                <a:cubicBezTo>
                  <a:pt x="3773" y="2547"/>
                  <a:pt x="3868" y="2831"/>
                  <a:pt x="3931" y="3131"/>
                </a:cubicBezTo>
                <a:lnTo>
                  <a:pt x="4091" y="3916"/>
                </a:lnTo>
                <a:lnTo>
                  <a:pt x="4091" y="3916"/>
                </a:lnTo>
                <a:cubicBezTo>
                  <a:pt x="4090" y="3923"/>
                  <a:pt x="4090" y="3929"/>
                  <a:pt x="4089" y="3936"/>
                </a:cubicBezTo>
                <a:lnTo>
                  <a:pt x="4095" y="3936"/>
                </a:lnTo>
                <a:lnTo>
                  <a:pt x="4121" y="4062"/>
                </a:lnTo>
                <a:cubicBezTo>
                  <a:pt x="4173" y="4264"/>
                  <a:pt x="4338" y="4359"/>
                  <a:pt x="4502" y="4359"/>
                </a:cubicBezTo>
                <a:cubicBezTo>
                  <a:pt x="4686" y="4359"/>
                  <a:pt x="4869" y="4240"/>
                  <a:pt x="4894" y="4015"/>
                </a:cubicBezTo>
                <a:cubicBezTo>
                  <a:pt x="4926" y="3747"/>
                  <a:pt x="4989" y="3494"/>
                  <a:pt x="5099" y="3242"/>
                </a:cubicBezTo>
                <a:cubicBezTo>
                  <a:pt x="5210" y="2989"/>
                  <a:pt x="5336" y="2736"/>
                  <a:pt x="5494" y="2500"/>
                </a:cubicBezTo>
                <a:cubicBezTo>
                  <a:pt x="5794" y="2010"/>
                  <a:pt x="6173" y="1584"/>
                  <a:pt x="6599" y="1205"/>
                </a:cubicBezTo>
                <a:cubicBezTo>
                  <a:pt x="6804" y="1032"/>
                  <a:pt x="7041" y="890"/>
                  <a:pt x="7278" y="779"/>
                </a:cubicBezTo>
                <a:cubicBezTo>
                  <a:pt x="7410" y="718"/>
                  <a:pt x="7556" y="683"/>
                  <a:pt x="7702" y="683"/>
                </a:cubicBezTo>
                <a:cubicBezTo>
                  <a:pt x="7782" y="683"/>
                  <a:pt x="7862" y="694"/>
                  <a:pt x="7941" y="716"/>
                </a:cubicBezTo>
                <a:cubicBezTo>
                  <a:pt x="8146" y="795"/>
                  <a:pt x="8319" y="953"/>
                  <a:pt x="8398" y="1174"/>
                </a:cubicBezTo>
                <a:cubicBezTo>
                  <a:pt x="8462" y="1284"/>
                  <a:pt x="8509" y="1410"/>
                  <a:pt x="8556" y="1537"/>
                </a:cubicBezTo>
                <a:lnTo>
                  <a:pt x="8556" y="1568"/>
                </a:lnTo>
                <a:lnTo>
                  <a:pt x="8572" y="1631"/>
                </a:lnTo>
                <a:lnTo>
                  <a:pt x="8588" y="1742"/>
                </a:lnTo>
                <a:cubicBezTo>
                  <a:pt x="8604" y="1805"/>
                  <a:pt x="8604" y="1868"/>
                  <a:pt x="8619" y="1931"/>
                </a:cubicBezTo>
                <a:cubicBezTo>
                  <a:pt x="8651" y="2500"/>
                  <a:pt x="8540" y="3068"/>
                  <a:pt x="8319" y="3605"/>
                </a:cubicBezTo>
                <a:cubicBezTo>
                  <a:pt x="8098" y="4157"/>
                  <a:pt x="7830" y="4694"/>
                  <a:pt x="7530" y="5215"/>
                </a:cubicBezTo>
                <a:cubicBezTo>
                  <a:pt x="7230" y="5736"/>
                  <a:pt x="6899" y="6241"/>
                  <a:pt x="6583" y="6777"/>
                </a:cubicBezTo>
                <a:cubicBezTo>
                  <a:pt x="6252" y="7298"/>
                  <a:pt x="5983" y="7835"/>
                  <a:pt x="5762" y="8403"/>
                </a:cubicBezTo>
                <a:cubicBezTo>
                  <a:pt x="6046" y="7867"/>
                  <a:pt x="6378" y="7361"/>
                  <a:pt x="6741" y="6872"/>
                </a:cubicBezTo>
                <a:cubicBezTo>
                  <a:pt x="7104" y="6383"/>
                  <a:pt x="7467" y="5893"/>
                  <a:pt x="7814" y="5388"/>
                </a:cubicBezTo>
                <a:cubicBezTo>
                  <a:pt x="8177" y="4883"/>
                  <a:pt x="8477" y="4347"/>
                  <a:pt x="8746" y="3778"/>
                </a:cubicBezTo>
                <a:cubicBezTo>
                  <a:pt x="9030" y="3194"/>
                  <a:pt x="9172" y="2531"/>
                  <a:pt x="9156" y="1884"/>
                </a:cubicBezTo>
                <a:cubicBezTo>
                  <a:pt x="9156" y="1805"/>
                  <a:pt x="9140" y="1695"/>
                  <a:pt x="9125" y="1616"/>
                </a:cubicBezTo>
                <a:lnTo>
                  <a:pt x="9109" y="1505"/>
                </a:lnTo>
                <a:lnTo>
                  <a:pt x="9109" y="1458"/>
                </a:lnTo>
                <a:lnTo>
                  <a:pt x="9093" y="1379"/>
                </a:lnTo>
                <a:cubicBezTo>
                  <a:pt x="9046" y="1221"/>
                  <a:pt x="8998" y="1047"/>
                  <a:pt x="8935" y="890"/>
                </a:cubicBezTo>
                <a:cubicBezTo>
                  <a:pt x="8856" y="732"/>
                  <a:pt x="8746" y="574"/>
                  <a:pt x="8635" y="432"/>
                </a:cubicBezTo>
                <a:cubicBezTo>
                  <a:pt x="8493" y="274"/>
                  <a:pt x="8319" y="163"/>
                  <a:pt x="8146" y="84"/>
                </a:cubicBezTo>
                <a:cubicBezTo>
                  <a:pt x="7977" y="28"/>
                  <a:pt x="7806" y="0"/>
                  <a:pt x="76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2" name="Google Shape;912;p46"/>
          <p:cNvGrpSpPr/>
          <p:nvPr/>
        </p:nvGrpSpPr>
        <p:grpSpPr>
          <a:xfrm>
            <a:off x="539508" y="538567"/>
            <a:ext cx="384632" cy="574469"/>
            <a:chOff x="5896600" y="1746775"/>
            <a:chExt cx="180375" cy="269400"/>
          </a:xfrm>
        </p:grpSpPr>
        <p:sp>
          <p:nvSpPr>
            <p:cNvPr id="913" name="Google Shape;913;p46"/>
            <p:cNvSpPr/>
            <p:nvPr/>
          </p:nvSpPr>
          <p:spPr>
            <a:xfrm>
              <a:off x="5900150" y="1796400"/>
              <a:ext cx="139325" cy="211275"/>
            </a:xfrm>
            <a:custGeom>
              <a:avLst/>
              <a:gdLst/>
              <a:ahLst/>
              <a:cxnLst/>
              <a:rect l="l" t="t" r="r" b="b"/>
              <a:pathLst>
                <a:path w="5573" h="8451" extrusionOk="0">
                  <a:moveTo>
                    <a:pt x="4511" y="1"/>
                  </a:moveTo>
                  <a:cubicBezTo>
                    <a:pt x="4172" y="1"/>
                    <a:pt x="3815" y="225"/>
                    <a:pt x="3616" y="589"/>
                  </a:cubicBezTo>
                  <a:lnTo>
                    <a:pt x="253" y="7030"/>
                  </a:lnTo>
                  <a:cubicBezTo>
                    <a:pt x="1" y="7535"/>
                    <a:pt x="111" y="8119"/>
                    <a:pt x="537" y="8324"/>
                  </a:cubicBezTo>
                  <a:lnTo>
                    <a:pt x="711" y="8419"/>
                  </a:lnTo>
                  <a:lnTo>
                    <a:pt x="758" y="8450"/>
                  </a:lnTo>
                  <a:cubicBezTo>
                    <a:pt x="774" y="8403"/>
                    <a:pt x="806" y="8403"/>
                    <a:pt x="837" y="8371"/>
                  </a:cubicBezTo>
                  <a:cubicBezTo>
                    <a:pt x="822" y="8371"/>
                    <a:pt x="790" y="8324"/>
                    <a:pt x="774" y="8324"/>
                  </a:cubicBezTo>
                  <a:lnTo>
                    <a:pt x="601" y="8245"/>
                  </a:lnTo>
                  <a:cubicBezTo>
                    <a:pt x="206" y="7993"/>
                    <a:pt x="80" y="7472"/>
                    <a:pt x="332" y="7061"/>
                  </a:cubicBezTo>
                  <a:lnTo>
                    <a:pt x="3679" y="637"/>
                  </a:lnTo>
                  <a:cubicBezTo>
                    <a:pt x="3856" y="294"/>
                    <a:pt x="4184" y="93"/>
                    <a:pt x="4496" y="93"/>
                  </a:cubicBezTo>
                  <a:cubicBezTo>
                    <a:pt x="4601" y="93"/>
                    <a:pt x="4704" y="115"/>
                    <a:pt x="4799" y="163"/>
                  </a:cubicBezTo>
                  <a:lnTo>
                    <a:pt x="4973" y="258"/>
                  </a:lnTo>
                  <a:cubicBezTo>
                    <a:pt x="5352" y="463"/>
                    <a:pt x="5462" y="984"/>
                    <a:pt x="5226" y="1442"/>
                  </a:cubicBezTo>
                  <a:lnTo>
                    <a:pt x="3821" y="4141"/>
                  </a:lnTo>
                  <a:cubicBezTo>
                    <a:pt x="3800" y="4183"/>
                    <a:pt x="3821" y="4211"/>
                    <a:pt x="3847" y="4211"/>
                  </a:cubicBezTo>
                  <a:cubicBezTo>
                    <a:pt x="3859" y="4211"/>
                    <a:pt x="3873" y="4204"/>
                    <a:pt x="3884" y="4188"/>
                  </a:cubicBezTo>
                  <a:lnTo>
                    <a:pt x="5305" y="1473"/>
                  </a:lnTo>
                  <a:cubicBezTo>
                    <a:pt x="5573" y="968"/>
                    <a:pt x="5447" y="384"/>
                    <a:pt x="5036" y="179"/>
                  </a:cubicBezTo>
                  <a:lnTo>
                    <a:pt x="4847" y="84"/>
                  </a:lnTo>
                  <a:cubicBezTo>
                    <a:pt x="4742" y="28"/>
                    <a:pt x="4627" y="1"/>
                    <a:pt x="45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6"/>
            <p:cNvSpPr/>
            <p:nvPr/>
          </p:nvSpPr>
          <p:spPr>
            <a:xfrm>
              <a:off x="5898175" y="1795025"/>
              <a:ext cx="142500" cy="213825"/>
            </a:xfrm>
            <a:custGeom>
              <a:avLst/>
              <a:gdLst/>
              <a:ahLst/>
              <a:cxnLst/>
              <a:rect l="l" t="t" r="r" b="b"/>
              <a:pathLst>
                <a:path w="5700" h="8553" extrusionOk="0">
                  <a:moveTo>
                    <a:pt x="4579" y="0"/>
                  </a:moveTo>
                  <a:cubicBezTo>
                    <a:pt x="4215" y="0"/>
                    <a:pt x="3845" y="233"/>
                    <a:pt x="3647" y="628"/>
                  </a:cubicBezTo>
                  <a:lnTo>
                    <a:pt x="285" y="7069"/>
                  </a:lnTo>
                  <a:cubicBezTo>
                    <a:pt x="1" y="7590"/>
                    <a:pt x="143" y="8205"/>
                    <a:pt x="585" y="8442"/>
                  </a:cubicBezTo>
                  <a:lnTo>
                    <a:pt x="759" y="8537"/>
                  </a:lnTo>
                  <a:lnTo>
                    <a:pt x="806" y="8553"/>
                  </a:lnTo>
                  <a:lnTo>
                    <a:pt x="853" y="8553"/>
                  </a:lnTo>
                  <a:cubicBezTo>
                    <a:pt x="869" y="8553"/>
                    <a:pt x="885" y="8537"/>
                    <a:pt x="885" y="8521"/>
                  </a:cubicBezTo>
                  <a:lnTo>
                    <a:pt x="901" y="8505"/>
                  </a:lnTo>
                  <a:cubicBezTo>
                    <a:pt x="916" y="8505"/>
                    <a:pt x="932" y="8490"/>
                    <a:pt x="948" y="8474"/>
                  </a:cubicBezTo>
                  <a:cubicBezTo>
                    <a:pt x="948" y="8474"/>
                    <a:pt x="948" y="8474"/>
                    <a:pt x="964" y="8458"/>
                  </a:cubicBezTo>
                  <a:cubicBezTo>
                    <a:pt x="980" y="8426"/>
                    <a:pt x="964" y="8395"/>
                    <a:pt x="932" y="8379"/>
                  </a:cubicBezTo>
                  <a:lnTo>
                    <a:pt x="916" y="8363"/>
                  </a:lnTo>
                  <a:cubicBezTo>
                    <a:pt x="901" y="8347"/>
                    <a:pt x="901" y="8347"/>
                    <a:pt x="885" y="8332"/>
                  </a:cubicBezTo>
                  <a:lnTo>
                    <a:pt x="711" y="8253"/>
                  </a:lnTo>
                  <a:cubicBezTo>
                    <a:pt x="348" y="8063"/>
                    <a:pt x="238" y="7574"/>
                    <a:pt x="459" y="7164"/>
                  </a:cubicBezTo>
                  <a:lnTo>
                    <a:pt x="3805" y="723"/>
                  </a:lnTo>
                  <a:cubicBezTo>
                    <a:pt x="3982" y="405"/>
                    <a:pt x="4281" y="210"/>
                    <a:pt x="4566" y="210"/>
                  </a:cubicBezTo>
                  <a:cubicBezTo>
                    <a:pt x="4663" y="210"/>
                    <a:pt x="4759" y="233"/>
                    <a:pt x="4847" y="281"/>
                  </a:cubicBezTo>
                  <a:lnTo>
                    <a:pt x="5021" y="376"/>
                  </a:lnTo>
                  <a:cubicBezTo>
                    <a:pt x="5368" y="550"/>
                    <a:pt x="5478" y="1055"/>
                    <a:pt x="5257" y="1481"/>
                  </a:cubicBezTo>
                  <a:lnTo>
                    <a:pt x="3852" y="4164"/>
                  </a:lnTo>
                  <a:cubicBezTo>
                    <a:pt x="3837" y="4196"/>
                    <a:pt x="3821" y="4228"/>
                    <a:pt x="3837" y="4259"/>
                  </a:cubicBezTo>
                  <a:cubicBezTo>
                    <a:pt x="3837" y="4275"/>
                    <a:pt x="3852" y="4306"/>
                    <a:pt x="3884" y="4306"/>
                  </a:cubicBezTo>
                  <a:cubicBezTo>
                    <a:pt x="3901" y="4318"/>
                    <a:pt x="3920" y="4323"/>
                    <a:pt x="3937" y="4323"/>
                  </a:cubicBezTo>
                  <a:cubicBezTo>
                    <a:pt x="3970" y="4323"/>
                    <a:pt x="4000" y="4305"/>
                    <a:pt x="4010" y="4275"/>
                  </a:cubicBezTo>
                  <a:lnTo>
                    <a:pt x="5431" y="1560"/>
                  </a:lnTo>
                  <a:cubicBezTo>
                    <a:pt x="5699" y="1039"/>
                    <a:pt x="5573" y="423"/>
                    <a:pt x="5131" y="186"/>
                  </a:cubicBezTo>
                  <a:lnTo>
                    <a:pt x="4957" y="92"/>
                  </a:lnTo>
                  <a:cubicBezTo>
                    <a:pt x="4837" y="30"/>
                    <a:pt x="4708" y="0"/>
                    <a:pt x="4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6"/>
            <p:cNvSpPr/>
            <p:nvPr/>
          </p:nvSpPr>
          <p:spPr>
            <a:xfrm>
              <a:off x="5897800" y="1795075"/>
              <a:ext cx="142875" cy="215750"/>
            </a:xfrm>
            <a:custGeom>
              <a:avLst/>
              <a:gdLst/>
              <a:ahLst/>
              <a:cxnLst/>
              <a:rect l="l" t="t" r="r" b="b"/>
              <a:pathLst>
                <a:path w="5715" h="8630" extrusionOk="0">
                  <a:moveTo>
                    <a:pt x="4595" y="0"/>
                  </a:moveTo>
                  <a:cubicBezTo>
                    <a:pt x="4234" y="0"/>
                    <a:pt x="3858" y="239"/>
                    <a:pt x="3646" y="626"/>
                  </a:cubicBezTo>
                  <a:lnTo>
                    <a:pt x="284" y="7067"/>
                  </a:lnTo>
                  <a:cubicBezTo>
                    <a:pt x="0" y="7588"/>
                    <a:pt x="142" y="8172"/>
                    <a:pt x="584" y="8409"/>
                  </a:cubicBezTo>
                  <a:lnTo>
                    <a:pt x="1042" y="8630"/>
                  </a:lnTo>
                  <a:cubicBezTo>
                    <a:pt x="1058" y="8566"/>
                    <a:pt x="1089" y="8519"/>
                    <a:pt x="1152" y="8488"/>
                  </a:cubicBezTo>
                  <a:lnTo>
                    <a:pt x="774" y="8282"/>
                  </a:lnTo>
                  <a:cubicBezTo>
                    <a:pt x="395" y="8046"/>
                    <a:pt x="253" y="7540"/>
                    <a:pt x="474" y="7162"/>
                  </a:cubicBezTo>
                  <a:lnTo>
                    <a:pt x="3820" y="721"/>
                  </a:lnTo>
                  <a:cubicBezTo>
                    <a:pt x="3997" y="403"/>
                    <a:pt x="4296" y="208"/>
                    <a:pt x="4581" y="208"/>
                  </a:cubicBezTo>
                  <a:cubicBezTo>
                    <a:pt x="4678" y="208"/>
                    <a:pt x="4774" y="231"/>
                    <a:pt x="4862" y="279"/>
                  </a:cubicBezTo>
                  <a:lnTo>
                    <a:pt x="5036" y="374"/>
                  </a:lnTo>
                  <a:cubicBezTo>
                    <a:pt x="5383" y="548"/>
                    <a:pt x="5493" y="1053"/>
                    <a:pt x="5272" y="1479"/>
                  </a:cubicBezTo>
                  <a:lnTo>
                    <a:pt x="3867" y="4162"/>
                  </a:lnTo>
                  <a:cubicBezTo>
                    <a:pt x="3852" y="4194"/>
                    <a:pt x="3836" y="4226"/>
                    <a:pt x="3852" y="4257"/>
                  </a:cubicBezTo>
                  <a:cubicBezTo>
                    <a:pt x="3852" y="4273"/>
                    <a:pt x="3867" y="4304"/>
                    <a:pt x="3899" y="4304"/>
                  </a:cubicBezTo>
                  <a:cubicBezTo>
                    <a:pt x="3916" y="4316"/>
                    <a:pt x="3933" y="4321"/>
                    <a:pt x="3949" y="4321"/>
                  </a:cubicBezTo>
                  <a:cubicBezTo>
                    <a:pt x="3978" y="4321"/>
                    <a:pt x="4005" y="4303"/>
                    <a:pt x="4025" y="4273"/>
                  </a:cubicBezTo>
                  <a:lnTo>
                    <a:pt x="5430" y="1558"/>
                  </a:lnTo>
                  <a:cubicBezTo>
                    <a:pt x="5714" y="1037"/>
                    <a:pt x="5572" y="421"/>
                    <a:pt x="5130" y="184"/>
                  </a:cubicBezTo>
                  <a:lnTo>
                    <a:pt x="4957" y="90"/>
                  </a:lnTo>
                  <a:cubicBezTo>
                    <a:pt x="4843" y="29"/>
                    <a:pt x="4720" y="0"/>
                    <a:pt x="45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6"/>
            <p:cNvSpPr/>
            <p:nvPr/>
          </p:nvSpPr>
          <p:spPr>
            <a:xfrm>
              <a:off x="5896600" y="1793500"/>
              <a:ext cx="146050" cy="218675"/>
            </a:xfrm>
            <a:custGeom>
              <a:avLst/>
              <a:gdLst/>
              <a:ahLst/>
              <a:cxnLst/>
              <a:rect l="l" t="t" r="r" b="b"/>
              <a:pathLst>
                <a:path w="5842" h="8747" extrusionOk="0">
                  <a:moveTo>
                    <a:pt x="4637" y="133"/>
                  </a:moveTo>
                  <a:cubicBezTo>
                    <a:pt x="4754" y="133"/>
                    <a:pt x="4868" y="159"/>
                    <a:pt x="4973" y="216"/>
                  </a:cubicBezTo>
                  <a:lnTo>
                    <a:pt x="5162" y="311"/>
                  </a:lnTo>
                  <a:cubicBezTo>
                    <a:pt x="5573" y="532"/>
                    <a:pt x="5699" y="1116"/>
                    <a:pt x="5431" y="1605"/>
                  </a:cubicBezTo>
                  <a:lnTo>
                    <a:pt x="4026" y="4320"/>
                  </a:lnTo>
                  <a:cubicBezTo>
                    <a:pt x="4018" y="4336"/>
                    <a:pt x="4002" y="4344"/>
                    <a:pt x="3986" y="4344"/>
                  </a:cubicBezTo>
                  <a:cubicBezTo>
                    <a:pt x="3971" y="4344"/>
                    <a:pt x="3955" y="4336"/>
                    <a:pt x="3947" y="4320"/>
                  </a:cubicBezTo>
                  <a:cubicBezTo>
                    <a:pt x="3947" y="4304"/>
                    <a:pt x="3947" y="4289"/>
                    <a:pt x="3947" y="4273"/>
                  </a:cubicBezTo>
                  <a:lnTo>
                    <a:pt x="5352" y="1573"/>
                  </a:lnTo>
                  <a:cubicBezTo>
                    <a:pt x="5589" y="1116"/>
                    <a:pt x="5478" y="595"/>
                    <a:pt x="5099" y="390"/>
                  </a:cubicBezTo>
                  <a:lnTo>
                    <a:pt x="4926" y="295"/>
                  </a:lnTo>
                  <a:cubicBezTo>
                    <a:pt x="4830" y="247"/>
                    <a:pt x="4728" y="225"/>
                    <a:pt x="4625" y="225"/>
                  </a:cubicBezTo>
                  <a:cubicBezTo>
                    <a:pt x="4317" y="225"/>
                    <a:pt x="3998" y="426"/>
                    <a:pt x="3821" y="768"/>
                  </a:cubicBezTo>
                  <a:lnTo>
                    <a:pt x="458" y="7193"/>
                  </a:lnTo>
                  <a:cubicBezTo>
                    <a:pt x="222" y="7619"/>
                    <a:pt x="364" y="8156"/>
                    <a:pt x="774" y="8408"/>
                  </a:cubicBezTo>
                  <a:lnTo>
                    <a:pt x="1090" y="8566"/>
                  </a:lnTo>
                  <a:cubicBezTo>
                    <a:pt x="1074" y="8582"/>
                    <a:pt x="1058" y="8598"/>
                    <a:pt x="1043" y="8629"/>
                  </a:cubicBezTo>
                  <a:lnTo>
                    <a:pt x="664" y="8440"/>
                  </a:lnTo>
                  <a:cubicBezTo>
                    <a:pt x="253" y="8219"/>
                    <a:pt x="127" y="7651"/>
                    <a:pt x="380" y="7161"/>
                  </a:cubicBezTo>
                  <a:lnTo>
                    <a:pt x="3758" y="721"/>
                  </a:lnTo>
                  <a:cubicBezTo>
                    <a:pt x="3945" y="357"/>
                    <a:pt x="4299" y="133"/>
                    <a:pt x="4637" y="133"/>
                  </a:cubicBezTo>
                  <a:close/>
                  <a:moveTo>
                    <a:pt x="4655" y="1"/>
                  </a:moveTo>
                  <a:cubicBezTo>
                    <a:pt x="4270" y="1"/>
                    <a:pt x="3871" y="246"/>
                    <a:pt x="3647" y="658"/>
                  </a:cubicBezTo>
                  <a:lnTo>
                    <a:pt x="285" y="7098"/>
                  </a:lnTo>
                  <a:cubicBezTo>
                    <a:pt x="1" y="7651"/>
                    <a:pt x="143" y="8282"/>
                    <a:pt x="616" y="8519"/>
                  </a:cubicBezTo>
                  <a:lnTo>
                    <a:pt x="1058" y="8740"/>
                  </a:lnTo>
                  <a:cubicBezTo>
                    <a:pt x="1067" y="8744"/>
                    <a:pt x="1075" y="8746"/>
                    <a:pt x="1083" y="8746"/>
                  </a:cubicBezTo>
                  <a:cubicBezTo>
                    <a:pt x="1106" y="8746"/>
                    <a:pt x="1126" y="8732"/>
                    <a:pt x="1137" y="8708"/>
                  </a:cubicBezTo>
                  <a:cubicBezTo>
                    <a:pt x="1153" y="8661"/>
                    <a:pt x="1169" y="8629"/>
                    <a:pt x="1216" y="8598"/>
                  </a:cubicBezTo>
                  <a:cubicBezTo>
                    <a:pt x="1232" y="8582"/>
                    <a:pt x="1248" y="8566"/>
                    <a:pt x="1248" y="8551"/>
                  </a:cubicBezTo>
                  <a:cubicBezTo>
                    <a:pt x="1248" y="8519"/>
                    <a:pt x="1232" y="8503"/>
                    <a:pt x="1216" y="8503"/>
                  </a:cubicBezTo>
                  <a:lnTo>
                    <a:pt x="837" y="8282"/>
                  </a:lnTo>
                  <a:cubicBezTo>
                    <a:pt x="474" y="8061"/>
                    <a:pt x="364" y="7603"/>
                    <a:pt x="569" y="7240"/>
                  </a:cubicBezTo>
                  <a:lnTo>
                    <a:pt x="3931" y="800"/>
                  </a:lnTo>
                  <a:cubicBezTo>
                    <a:pt x="4085" y="503"/>
                    <a:pt x="4365" y="332"/>
                    <a:pt x="4634" y="332"/>
                  </a:cubicBezTo>
                  <a:cubicBezTo>
                    <a:pt x="4724" y="332"/>
                    <a:pt x="4812" y="350"/>
                    <a:pt x="4894" y="390"/>
                  </a:cubicBezTo>
                  <a:lnTo>
                    <a:pt x="5068" y="484"/>
                  </a:lnTo>
                  <a:cubicBezTo>
                    <a:pt x="5383" y="658"/>
                    <a:pt x="5462" y="1116"/>
                    <a:pt x="5257" y="1510"/>
                  </a:cubicBezTo>
                  <a:lnTo>
                    <a:pt x="3852" y="4194"/>
                  </a:lnTo>
                  <a:cubicBezTo>
                    <a:pt x="3837" y="4241"/>
                    <a:pt x="3821" y="4289"/>
                    <a:pt x="3837" y="4336"/>
                  </a:cubicBezTo>
                  <a:cubicBezTo>
                    <a:pt x="3862" y="4403"/>
                    <a:pt x="3927" y="4439"/>
                    <a:pt x="3992" y="4439"/>
                  </a:cubicBezTo>
                  <a:cubicBezTo>
                    <a:pt x="4049" y="4439"/>
                    <a:pt x="4107" y="4411"/>
                    <a:pt x="4136" y="4352"/>
                  </a:cubicBezTo>
                  <a:lnTo>
                    <a:pt x="5541" y="1652"/>
                  </a:lnTo>
                  <a:cubicBezTo>
                    <a:pt x="5841" y="1100"/>
                    <a:pt x="5683" y="437"/>
                    <a:pt x="5210" y="184"/>
                  </a:cubicBezTo>
                  <a:lnTo>
                    <a:pt x="5036" y="90"/>
                  </a:lnTo>
                  <a:cubicBezTo>
                    <a:pt x="4916" y="29"/>
                    <a:pt x="4786" y="1"/>
                    <a:pt x="46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6"/>
            <p:cNvSpPr/>
            <p:nvPr/>
          </p:nvSpPr>
          <p:spPr>
            <a:xfrm>
              <a:off x="5913175" y="1747925"/>
              <a:ext cx="162225" cy="266725"/>
            </a:xfrm>
            <a:custGeom>
              <a:avLst/>
              <a:gdLst/>
              <a:ahLst/>
              <a:cxnLst/>
              <a:rect l="l" t="t" r="r" b="b"/>
              <a:pathLst>
                <a:path w="6489" h="10669" extrusionOk="0">
                  <a:moveTo>
                    <a:pt x="4503" y="1"/>
                  </a:moveTo>
                  <a:cubicBezTo>
                    <a:pt x="4031" y="1"/>
                    <a:pt x="3591" y="236"/>
                    <a:pt x="3379" y="650"/>
                  </a:cubicBezTo>
                  <a:lnTo>
                    <a:pt x="869" y="5433"/>
                  </a:lnTo>
                  <a:cubicBezTo>
                    <a:pt x="853" y="5480"/>
                    <a:pt x="869" y="5527"/>
                    <a:pt x="916" y="5559"/>
                  </a:cubicBezTo>
                  <a:cubicBezTo>
                    <a:pt x="929" y="5563"/>
                    <a:pt x="942" y="5565"/>
                    <a:pt x="954" y="5565"/>
                  </a:cubicBezTo>
                  <a:cubicBezTo>
                    <a:pt x="987" y="5565"/>
                    <a:pt x="1015" y="5551"/>
                    <a:pt x="1027" y="5527"/>
                  </a:cubicBezTo>
                  <a:lnTo>
                    <a:pt x="3537" y="729"/>
                  </a:lnTo>
                  <a:cubicBezTo>
                    <a:pt x="3727" y="380"/>
                    <a:pt x="4107" y="180"/>
                    <a:pt x="4513" y="180"/>
                  </a:cubicBezTo>
                  <a:cubicBezTo>
                    <a:pt x="4714" y="180"/>
                    <a:pt x="4922" y="229"/>
                    <a:pt x="5115" y="334"/>
                  </a:cubicBezTo>
                  <a:lnTo>
                    <a:pt x="5415" y="492"/>
                  </a:lnTo>
                  <a:cubicBezTo>
                    <a:pt x="5999" y="792"/>
                    <a:pt x="6267" y="1486"/>
                    <a:pt x="5983" y="2007"/>
                  </a:cubicBezTo>
                  <a:lnTo>
                    <a:pt x="1769" y="10074"/>
                  </a:lnTo>
                  <a:cubicBezTo>
                    <a:pt x="1622" y="10348"/>
                    <a:pt x="1380" y="10490"/>
                    <a:pt x="1070" y="10490"/>
                  </a:cubicBezTo>
                  <a:cubicBezTo>
                    <a:pt x="846" y="10490"/>
                    <a:pt x="586" y="10416"/>
                    <a:pt x="301" y="10263"/>
                  </a:cubicBezTo>
                  <a:lnTo>
                    <a:pt x="80" y="10153"/>
                  </a:lnTo>
                  <a:lnTo>
                    <a:pt x="64" y="10153"/>
                  </a:lnTo>
                  <a:cubicBezTo>
                    <a:pt x="48" y="10153"/>
                    <a:pt x="48" y="10168"/>
                    <a:pt x="32" y="10168"/>
                  </a:cubicBezTo>
                  <a:cubicBezTo>
                    <a:pt x="32" y="10216"/>
                    <a:pt x="16" y="10247"/>
                    <a:pt x="1" y="10263"/>
                  </a:cubicBezTo>
                  <a:cubicBezTo>
                    <a:pt x="1" y="10279"/>
                    <a:pt x="1" y="10295"/>
                    <a:pt x="1" y="10295"/>
                  </a:cubicBezTo>
                  <a:cubicBezTo>
                    <a:pt x="1" y="10310"/>
                    <a:pt x="1" y="10310"/>
                    <a:pt x="16" y="10310"/>
                  </a:cubicBezTo>
                  <a:lnTo>
                    <a:pt x="222" y="10421"/>
                  </a:lnTo>
                  <a:cubicBezTo>
                    <a:pt x="536" y="10588"/>
                    <a:pt x="832" y="10668"/>
                    <a:pt x="1092" y="10668"/>
                  </a:cubicBezTo>
                  <a:cubicBezTo>
                    <a:pt x="1472" y="10668"/>
                    <a:pt x="1774" y="10496"/>
                    <a:pt x="1942" y="10168"/>
                  </a:cubicBezTo>
                  <a:lnTo>
                    <a:pt x="6157" y="2102"/>
                  </a:lnTo>
                  <a:cubicBezTo>
                    <a:pt x="6488" y="1486"/>
                    <a:pt x="6189" y="697"/>
                    <a:pt x="5494" y="334"/>
                  </a:cubicBezTo>
                  <a:lnTo>
                    <a:pt x="5194" y="176"/>
                  </a:lnTo>
                  <a:cubicBezTo>
                    <a:pt x="4971" y="57"/>
                    <a:pt x="4733" y="1"/>
                    <a:pt x="45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6"/>
            <p:cNvSpPr/>
            <p:nvPr/>
          </p:nvSpPr>
          <p:spPr>
            <a:xfrm>
              <a:off x="5911600" y="1746775"/>
              <a:ext cx="165375" cy="269400"/>
            </a:xfrm>
            <a:custGeom>
              <a:avLst/>
              <a:gdLst/>
              <a:ahLst/>
              <a:cxnLst/>
              <a:rect l="l" t="t" r="r" b="b"/>
              <a:pathLst>
                <a:path w="6615" h="10776" extrusionOk="0">
                  <a:moveTo>
                    <a:pt x="4563" y="116"/>
                  </a:moveTo>
                  <a:cubicBezTo>
                    <a:pt x="4788" y="116"/>
                    <a:pt x="5021" y="170"/>
                    <a:pt x="5241" y="285"/>
                  </a:cubicBezTo>
                  <a:lnTo>
                    <a:pt x="5525" y="443"/>
                  </a:lnTo>
                  <a:cubicBezTo>
                    <a:pt x="6188" y="791"/>
                    <a:pt x="6473" y="1532"/>
                    <a:pt x="6157" y="2132"/>
                  </a:cubicBezTo>
                  <a:lnTo>
                    <a:pt x="1942" y="10183"/>
                  </a:lnTo>
                  <a:cubicBezTo>
                    <a:pt x="1784" y="10499"/>
                    <a:pt x="1500" y="10661"/>
                    <a:pt x="1142" y="10661"/>
                  </a:cubicBezTo>
                  <a:cubicBezTo>
                    <a:pt x="892" y="10661"/>
                    <a:pt x="606" y="10582"/>
                    <a:pt x="300" y="10420"/>
                  </a:cubicBezTo>
                  <a:lnTo>
                    <a:pt x="127" y="10325"/>
                  </a:lnTo>
                  <a:cubicBezTo>
                    <a:pt x="127" y="10309"/>
                    <a:pt x="143" y="10293"/>
                    <a:pt x="143" y="10277"/>
                  </a:cubicBezTo>
                  <a:lnTo>
                    <a:pt x="332" y="10372"/>
                  </a:lnTo>
                  <a:cubicBezTo>
                    <a:pt x="624" y="10528"/>
                    <a:pt x="895" y="10604"/>
                    <a:pt x="1130" y="10604"/>
                  </a:cubicBezTo>
                  <a:cubicBezTo>
                    <a:pt x="1467" y="10604"/>
                    <a:pt x="1730" y="10449"/>
                    <a:pt x="1879" y="10151"/>
                  </a:cubicBezTo>
                  <a:lnTo>
                    <a:pt x="6094" y="2101"/>
                  </a:lnTo>
                  <a:cubicBezTo>
                    <a:pt x="6394" y="1532"/>
                    <a:pt x="6125" y="822"/>
                    <a:pt x="5510" y="491"/>
                  </a:cubicBezTo>
                  <a:lnTo>
                    <a:pt x="5225" y="333"/>
                  </a:lnTo>
                  <a:cubicBezTo>
                    <a:pt x="5019" y="229"/>
                    <a:pt x="4800" y="180"/>
                    <a:pt x="4589" y="180"/>
                  </a:cubicBezTo>
                  <a:cubicBezTo>
                    <a:pt x="4155" y="180"/>
                    <a:pt x="3754" y="387"/>
                    <a:pt x="3552" y="759"/>
                  </a:cubicBezTo>
                  <a:lnTo>
                    <a:pt x="1058" y="5558"/>
                  </a:lnTo>
                  <a:lnTo>
                    <a:pt x="1011" y="5558"/>
                  </a:lnTo>
                  <a:cubicBezTo>
                    <a:pt x="995" y="5558"/>
                    <a:pt x="979" y="5526"/>
                    <a:pt x="979" y="5510"/>
                  </a:cubicBezTo>
                  <a:lnTo>
                    <a:pt x="3489" y="727"/>
                  </a:lnTo>
                  <a:cubicBezTo>
                    <a:pt x="3690" y="337"/>
                    <a:pt x="4109" y="116"/>
                    <a:pt x="4563" y="116"/>
                  </a:cubicBezTo>
                  <a:close/>
                  <a:moveTo>
                    <a:pt x="4570" y="0"/>
                  </a:moveTo>
                  <a:cubicBezTo>
                    <a:pt x="4077" y="0"/>
                    <a:pt x="3618" y="239"/>
                    <a:pt x="3394" y="664"/>
                  </a:cubicBezTo>
                  <a:lnTo>
                    <a:pt x="885" y="5463"/>
                  </a:lnTo>
                  <a:cubicBezTo>
                    <a:pt x="853" y="5542"/>
                    <a:pt x="885" y="5621"/>
                    <a:pt x="948" y="5668"/>
                  </a:cubicBezTo>
                  <a:cubicBezTo>
                    <a:pt x="974" y="5679"/>
                    <a:pt x="1000" y="5684"/>
                    <a:pt x="1025" y="5684"/>
                  </a:cubicBezTo>
                  <a:cubicBezTo>
                    <a:pt x="1076" y="5684"/>
                    <a:pt x="1121" y="5663"/>
                    <a:pt x="1153" y="5621"/>
                  </a:cubicBezTo>
                  <a:lnTo>
                    <a:pt x="3647" y="806"/>
                  </a:lnTo>
                  <a:cubicBezTo>
                    <a:pt x="3825" y="481"/>
                    <a:pt x="4185" y="295"/>
                    <a:pt x="4568" y="295"/>
                  </a:cubicBezTo>
                  <a:cubicBezTo>
                    <a:pt x="4762" y="295"/>
                    <a:pt x="4961" y="343"/>
                    <a:pt x="5147" y="443"/>
                  </a:cubicBezTo>
                  <a:lnTo>
                    <a:pt x="5446" y="585"/>
                  </a:lnTo>
                  <a:cubicBezTo>
                    <a:pt x="6015" y="885"/>
                    <a:pt x="6252" y="1532"/>
                    <a:pt x="5999" y="2038"/>
                  </a:cubicBezTo>
                  <a:lnTo>
                    <a:pt x="1768" y="10104"/>
                  </a:lnTo>
                  <a:cubicBezTo>
                    <a:pt x="1652" y="10354"/>
                    <a:pt x="1435" y="10478"/>
                    <a:pt x="1150" y="10478"/>
                  </a:cubicBezTo>
                  <a:cubicBezTo>
                    <a:pt x="933" y="10478"/>
                    <a:pt x="676" y="10405"/>
                    <a:pt x="395" y="10262"/>
                  </a:cubicBezTo>
                  <a:lnTo>
                    <a:pt x="174" y="10151"/>
                  </a:lnTo>
                  <a:cubicBezTo>
                    <a:pt x="161" y="10143"/>
                    <a:pt x="148" y="10139"/>
                    <a:pt x="134" y="10139"/>
                  </a:cubicBezTo>
                  <a:cubicBezTo>
                    <a:pt x="96" y="10139"/>
                    <a:pt x="59" y="10168"/>
                    <a:pt x="48" y="10214"/>
                  </a:cubicBezTo>
                  <a:cubicBezTo>
                    <a:pt x="48" y="10230"/>
                    <a:pt x="32" y="10262"/>
                    <a:pt x="16" y="10277"/>
                  </a:cubicBezTo>
                  <a:cubicBezTo>
                    <a:pt x="1" y="10309"/>
                    <a:pt x="1" y="10325"/>
                    <a:pt x="1" y="10356"/>
                  </a:cubicBezTo>
                  <a:cubicBezTo>
                    <a:pt x="16" y="10388"/>
                    <a:pt x="32" y="10404"/>
                    <a:pt x="48" y="10420"/>
                  </a:cubicBezTo>
                  <a:lnTo>
                    <a:pt x="253" y="10530"/>
                  </a:lnTo>
                  <a:cubicBezTo>
                    <a:pt x="576" y="10695"/>
                    <a:pt x="881" y="10776"/>
                    <a:pt x="1150" y="10776"/>
                  </a:cubicBezTo>
                  <a:cubicBezTo>
                    <a:pt x="1552" y="10776"/>
                    <a:pt x="1873" y="10596"/>
                    <a:pt x="2053" y="10246"/>
                  </a:cubicBezTo>
                  <a:lnTo>
                    <a:pt x="6267" y="2180"/>
                  </a:lnTo>
                  <a:cubicBezTo>
                    <a:pt x="6615" y="1532"/>
                    <a:pt x="6299" y="712"/>
                    <a:pt x="5589" y="333"/>
                  </a:cubicBezTo>
                  <a:lnTo>
                    <a:pt x="5289" y="175"/>
                  </a:lnTo>
                  <a:cubicBezTo>
                    <a:pt x="5057" y="56"/>
                    <a:pt x="4809" y="0"/>
                    <a:pt x="4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895;p46">
            <a:extLst>
              <a:ext uri="{FF2B5EF4-FFF2-40B4-BE49-F238E27FC236}">
                <a16:creationId xmlns:a16="http://schemas.microsoft.com/office/drawing/2014/main" id="{5AEB0E7C-F088-CFDE-0A9C-7F18EE06BBAF}"/>
              </a:ext>
            </a:extLst>
          </p:cNvPr>
          <p:cNvSpPr txBox="1">
            <a:spLocks/>
          </p:cNvSpPr>
          <p:nvPr/>
        </p:nvSpPr>
        <p:spPr>
          <a:xfrm>
            <a:off x="776303" y="562209"/>
            <a:ext cx="5517696" cy="469990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2pPr>
            <a:lvl3pPr marR="0" lvl="2"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3pPr>
            <a:lvl4pPr marR="0" lvl="3"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4pPr>
            <a:lvl5pPr marR="0" lvl="4"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5pPr>
            <a:lvl6pPr marR="0" lvl="5"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6pPr>
            <a:lvl7pPr marR="0" lvl="6"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7pPr>
            <a:lvl8pPr marR="0" lvl="7"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8pPr>
            <a:lvl9pPr marR="0" lvl="8"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9pPr>
          </a:lstStyle>
          <a:p>
            <a:pPr algn="just"/>
            <a:r>
              <a:rPr lang="vi-VN" sz="1800" dirty="0"/>
              <a:t>  </a:t>
            </a:r>
            <a:r>
              <a:rPr lang="vi-VN" sz="2000" dirty="0">
                <a:solidFill>
                  <a:schemeClr val="accent2">
                    <a:lumMod val="10000"/>
                  </a:schemeClr>
                </a:solidFill>
                <a:latin typeface="+mj-lt"/>
              </a:rPr>
              <a:t>Biểu đồ hình quạt tròn ở Hình 29 biểu diễn lượng phát thải khí nhà kính trong ba lĩnh vực: Nông nghiệp, Năng lượng, Chất thải vào năm 2020 của Việt Nam (tính theo ti số phần trăm).</a:t>
            </a:r>
          </a:p>
          <a:p>
            <a:pPr algn="just"/>
            <a:r>
              <a:rPr lang="vi-VN" sz="2000" dirty="0">
                <a:solidFill>
                  <a:schemeClr val="accent2">
                    <a:lumMod val="10000"/>
                  </a:schemeClr>
                </a:solidFill>
                <a:latin typeface="+mj-lt"/>
              </a:rPr>
              <a:t>  </a:t>
            </a:r>
            <a:r>
              <a:rPr lang="vi-VN" sz="2000" b="0" dirty="0">
                <a:solidFill>
                  <a:schemeClr val="accent2">
                    <a:lumMod val="10000"/>
                  </a:schemeClr>
                </a:solidFill>
                <a:latin typeface="+mj-lt"/>
              </a:rPr>
              <a:t>a)</a:t>
            </a:r>
            <a:r>
              <a:rPr lang="en-US" sz="2000" b="0" dirty="0">
                <a:solidFill>
                  <a:schemeClr val="accent2">
                    <a:lumMod val="10000"/>
                  </a:schemeClr>
                </a:solidFill>
                <a:latin typeface="+mj-lt"/>
              </a:rPr>
              <a:t> </a:t>
            </a:r>
            <a:r>
              <a:rPr lang="vi-VN" sz="2000" b="0" dirty="0" err="1">
                <a:solidFill>
                  <a:schemeClr val="accent2">
                    <a:lumMod val="10000"/>
                  </a:schemeClr>
                </a:solidFill>
                <a:latin typeface="+mj-lt"/>
              </a:rPr>
              <a:t>Lĩnh</a:t>
            </a:r>
            <a:r>
              <a:rPr lang="vi-VN" sz="2000" b="0" dirty="0">
                <a:solidFill>
                  <a:schemeClr val="accent2">
                    <a:lumMod val="10000"/>
                  </a:schemeClr>
                </a:solidFill>
                <a:latin typeface="+mj-lt"/>
              </a:rPr>
              <a:t> vực nào chiếm tỉ lệ lớn nhất trong việc tạo ra khí nhà kính vào năm 2020?</a:t>
            </a:r>
          </a:p>
          <a:p>
            <a:pPr algn="just"/>
            <a:r>
              <a:rPr lang="vi-VN" sz="2000" b="0" dirty="0">
                <a:solidFill>
                  <a:schemeClr val="accent2">
                    <a:lumMod val="10000"/>
                  </a:schemeClr>
                </a:solidFill>
                <a:latin typeface="+mj-lt"/>
              </a:rPr>
              <a:t>  b)</a:t>
            </a:r>
            <a:r>
              <a:rPr lang="en-US" sz="2000" b="0" dirty="0">
                <a:solidFill>
                  <a:schemeClr val="accent2">
                    <a:lumMod val="10000"/>
                  </a:schemeClr>
                </a:solidFill>
                <a:latin typeface="+mj-lt"/>
              </a:rPr>
              <a:t> </a:t>
            </a:r>
            <a:r>
              <a:rPr lang="vi-VN" sz="2000" b="0" dirty="0" err="1">
                <a:solidFill>
                  <a:schemeClr val="accent2">
                    <a:lumMod val="10000"/>
                  </a:schemeClr>
                </a:solidFill>
                <a:latin typeface="+mj-lt"/>
              </a:rPr>
              <a:t>Tính</a:t>
            </a:r>
            <a:r>
              <a:rPr lang="vi-VN" sz="2000" b="0" dirty="0">
                <a:solidFill>
                  <a:schemeClr val="accent2">
                    <a:lumMod val="10000"/>
                  </a:schemeClr>
                </a:solidFill>
                <a:latin typeface="+mj-lt"/>
              </a:rPr>
              <a:t> lượng khí nhà kính được tạo ra ở từng lĩnh vực. Biết rằng tổng lượng phát </a:t>
            </a:r>
            <a:r>
              <a:rPr lang="vi-VN" sz="2000" b="0" dirty="0">
                <a:solidFill>
                  <a:schemeClr val="accent2">
                    <a:lumMod val="10000"/>
                  </a:schemeClr>
                </a:solidFill>
                <a:latin typeface="Times New Roman" panose="02020603050405020304" pitchFamily="18" charset="0"/>
                <a:cs typeface="Times New Roman" panose="02020603050405020304" pitchFamily="18" charset="0"/>
              </a:rPr>
              <a:t>th</a:t>
            </a:r>
            <a:r>
              <a:rPr lang="en-US" sz="2000" b="0" dirty="0">
                <a:solidFill>
                  <a:schemeClr val="accent2">
                    <a:lumMod val="10000"/>
                  </a:schemeClr>
                </a:solidFill>
                <a:latin typeface="Times New Roman" panose="02020603050405020304" pitchFamily="18" charset="0"/>
                <a:cs typeface="Times New Roman" panose="02020603050405020304" pitchFamily="18" charset="0"/>
              </a:rPr>
              <a:t>ả</a:t>
            </a:r>
            <a:r>
              <a:rPr lang="vi-VN" sz="2000" b="0" dirty="0">
                <a:solidFill>
                  <a:schemeClr val="accent2">
                    <a:lumMod val="10000"/>
                  </a:schemeClr>
                </a:solidFill>
                <a:latin typeface="Times New Roman" panose="02020603050405020304" pitchFamily="18" charset="0"/>
                <a:cs typeface="Times New Roman" panose="02020603050405020304" pitchFamily="18" charset="0"/>
              </a:rPr>
              <a:t>i khí nhà kính trong ba lĩnh vực nói trên vào năm 2020 của Việt Nam là 466 triệu tấn khí carbonic tương đương (tức là những khí nhà kính khác đều được quy đổi về khí carbonic khi tính khối lượng).</a:t>
            </a:r>
          </a:p>
          <a:p>
            <a:pPr algn="just"/>
            <a:r>
              <a:rPr lang="vi-VN" sz="2000" b="0" dirty="0">
                <a:solidFill>
                  <a:schemeClr val="accent2">
                    <a:lumMod val="10000"/>
                  </a:schemeClr>
                </a:solidFill>
                <a:latin typeface="Times New Roman" panose="02020603050405020304" pitchFamily="18" charset="0"/>
                <a:cs typeface="Times New Roman" panose="02020603050405020304" pitchFamily="18" charset="0"/>
              </a:rPr>
              <a:t>  c)Nêu một số biện pháp mà chính ph</a:t>
            </a:r>
            <a:r>
              <a:rPr lang="en-US" sz="2000" b="0" dirty="0">
                <a:solidFill>
                  <a:schemeClr val="accent2">
                    <a:lumMod val="10000"/>
                  </a:schemeClr>
                </a:solidFill>
                <a:latin typeface="Times New Roman" panose="02020603050405020304" pitchFamily="18" charset="0"/>
                <a:cs typeface="Times New Roman" panose="02020603050405020304" pitchFamily="18" charset="0"/>
              </a:rPr>
              <a:t>ủ</a:t>
            </a:r>
            <a:r>
              <a:rPr lang="vi-VN" sz="2000" b="0" dirty="0">
                <a:solidFill>
                  <a:schemeClr val="accent2">
                    <a:lumMod val="10000"/>
                  </a:schemeClr>
                </a:solidFill>
                <a:latin typeface="Times New Roman" panose="02020603050405020304" pitchFamily="18" charset="0"/>
                <a:cs typeface="Times New Roman" panose="02020603050405020304" pitchFamily="18" charset="0"/>
              </a:rPr>
              <a:t> </a:t>
            </a:r>
            <a:r>
              <a:rPr lang="vi-VN" sz="2000" b="0" dirty="0">
                <a:solidFill>
                  <a:schemeClr val="accent2">
                    <a:lumMod val="10000"/>
                  </a:schemeClr>
                </a:solidFill>
                <a:latin typeface="+mj-lt"/>
              </a:rPr>
              <a:t>Việt Nam đã đưa ra nhằm giảm lượng khí thải và giảm bớt tác động của khí nhà kính.</a:t>
            </a:r>
          </a:p>
        </p:txBody>
      </p:sp>
      <p:graphicFrame>
        <p:nvGraphicFramePr>
          <p:cNvPr id="121" name="Chart 120">
            <a:extLst>
              <a:ext uri="{FF2B5EF4-FFF2-40B4-BE49-F238E27FC236}">
                <a16:creationId xmlns:a16="http://schemas.microsoft.com/office/drawing/2014/main" id="{A7E2DDAC-1AAF-ABF6-A11F-08FCA0AE21B0}"/>
              </a:ext>
            </a:extLst>
          </p:cNvPr>
          <p:cNvGraphicFramePr/>
          <p:nvPr>
            <p:extLst>
              <p:ext uri="{D42A27DB-BD31-4B8C-83A1-F6EECF244321}">
                <p14:modId xmlns:p14="http://schemas.microsoft.com/office/powerpoint/2010/main" val="3406768343"/>
              </p:ext>
            </p:extLst>
          </p:nvPr>
        </p:nvGraphicFramePr>
        <p:xfrm>
          <a:off x="5649559" y="1766691"/>
          <a:ext cx="3787140" cy="3376836"/>
        </p:xfrm>
        <a:graphic>
          <a:graphicData uri="http://schemas.openxmlformats.org/drawingml/2006/chart">
            <c:chart xmlns:c="http://schemas.openxmlformats.org/drawingml/2006/chart" xmlns:r="http://schemas.openxmlformats.org/officeDocument/2006/relationships" r:id="rId4"/>
          </a:graphicData>
        </a:graphic>
      </p:graphicFrame>
      <p:sp>
        <p:nvSpPr>
          <p:cNvPr id="38" name="Freeform 4">
            <a:extLst>
              <a:ext uri="{FF2B5EF4-FFF2-40B4-BE49-F238E27FC236}">
                <a16:creationId xmlns:a16="http://schemas.microsoft.com/office/drawing/2014/main" id="{57B81893-9AE9-4363-92D1-EDF9C0325B13}"/>
              </a:ext>
            </a:extLst>
          </p:cNvPr>
          <p:cNvSpPr/>
          <p:nvPr/>
        </p:nvSpPr>
        <p:spPr>
          <a:xfrm>
            <a:off x="1084037" y="-39674"/>
            <a:ext cx="5571647" cy="574469"/>
          </a:xfrm>
          <a:custGeom>
            <a:avLst/>
            <a:gdLst/>
            <a:ahLst/>
            <a:cxnLst/>
            <a:rect l="l" t="t" r="r" b="b"/>
            <a:pathLst>
              <a:path w="2167483" h="1296448">
                <a:moveTo>
                  <a:pt x="2043023" y="1296448"/>
                </a:moveTo>
                <a:lnTo>
                  <a:pt x="124460" y="1296448"/>
                </a:lnTo>
                <a:cubicBezTo>
                  <a:pt x="55880" y="1296448"/>
                  <a:pt x="0" y="1240568"/>
                  <a:pt x="0" y="1171988"/>
                </a:cubicBezTo>
                <a:lnTo>
                  <a:pt x="0" y="124460"/>
                </a:lnTo>
                <a:cubicBezTo>
                  <a:pt x="0" y="55880"/>
                  <a:pt x="55880" y="0"/>
                  <a:pt x="124460" y="0"/>
                </a:cubicBezTo>
                <a:lnTo>
                  <a:pt x="2043023" y="0"/>
                </a:lnTo>
                <a:cubicBezTo>
                  <a:pt x="2111603" y="0"/>
                  <a:pt x="2167483" y="55880"/>
                  <a:pt x="2167483" y="124460"/>
                </a:cubicBezTo>
                <a:lnTo>
                  <a:pt x="2167483" y="1171988"/>
                </a:lnTo>
                <a:cubicBezTo>
                  <a:pt x="2167483" y="1240568"/>
                  <a:pt x="2111603" y="1296448"/>
                  <a:pt x="2043023" y="1296448"/>
                </a:cubicBezTo>
                <a:close/>
              </a:path>
            </a:pathLst>
          </a:custGeom>
          <a:solidFill>
            <a:srgbClr val="FF0000"/>
          </a:solidFill>
        </p:spPr>
        <p:txBody>
          <a:bodyPr/>
          <a:lstStyle/>
          <a:p>
            <a:r>
              <a:rPr lang="en-US" sz="3200" b="1" dirty="0">
                <a:latin typeface="Times New Roman" panose="02020603050405020304" pitchFamily="18" charset="0"/>
                <a:cs typeface="Times New Roman" panose="02020603050405020304" pitchFamily="18" charset="0"/>
              </a:rPr>
              <a:t>B</a:t>
            </a:r>
            <a:r>
              <a:rPr lang="vi-VN" sz="3200" b="1" dirty="0">
                <a:latin typeface="Times New Roman" panose="02020603050405020304" pitchFamily="18" charset="0"/>
                <a:cs typeface="Times New Roman" panose="02020603050405020304" pitchFamily="18" charset="0"/>
              </a:rPr>
              <a:t>ài tập</a:t>
            </a:r>
            <a:r>
              <a:rPr lang="en-US" sz="3200" b="1" dirty="0">
                <a:latin typeface="Times New Roman" panose="02020603050405020304" pitchFamily="18" charset="0"/>
                <a:cs typeface="Times New Roman" panose="02020603050405020304" pitchFamily="18" charset="0"/>
              </a:rPr>
              <a:t> 1</a:t>
            </a:r>
            <a:r>
              <a:rPr lang="vi-VN" sz="3200" b="1" dirty="0">
                <a:latin typeface="Times New Roman" panose="02020603050405020304" pitchFamily="18" charset="0"/>
                <a:cs typeface="Times New Roman" panose="02020603050405020304" pitchFamily="18" charset="0"/>
              </a:rPr>
              <a:t> ( Trang 25/SGK)</a:t>
            </a:r>
            <a:endParaRPr lang="en-US" sz="3200" b="1" dirty="0">
              <a:latin typeface="Times New Roman" panose="02020603050405020304" pitchFamily="18" charset="0"/>
              <a:cs typeface="Times New Roman" panose="02020603050405020304" pitchFamily="18" charset="0"/>
            </a:endParaRPr>
          </a:p>
        </p:txBody>
      </p:sp>
      <p:pic>
        <p:nvPicPr>
          <p:cNvPr id="41" name="Picture 40">
            <a:extLst>
              <a:ext uri="{FF2B5EF4-FFF2-40B4-BE49-F238E27FC236}">
                <a16:creationId xmlns:a16="http://schemas.microsoft.com/office/drawing/2014/main" id="{ED14CC08-EF65-49C4-8780-2EC41C18EF2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819"/>
          <a:stretch/>
        </p:blipFill>
        <p:spPr>
          <a:xfrm>
            <a:off x="7153835" y="9347"/>
            <a:ext cx="1529913" cy="1529913"/>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ircle(in)">
                                      <p:cBhvr>
                                        <p:cTn id="7" dur="2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6">
                                            <p:txEl>
                                              <p:pRg st="0" end="0"/>
                                            </p:txEl>
                                          </p:spTgt>
                                        </p:tgtEl>
                                        <p:attrNameLst>
                                          <p:attrName>style.visibility</p:attrName>
                                        </p:attrNameLst>
                                      </p:cBhvr>
                                      <p:to>
                                        <p:strVal val="visible"/>
                                      </p:to>
                                    </p:set>
                                    <p:animEffect transition="in" filter="randombar(horizontal)">
                                      <p:cBhvr>
                                        <p:cTn id="12" dur="500"/>
                                        <p:tgtEl>
                                          <p:spTgt spid="116">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116">
                                            <p:txEl>
                                              <p:pRg st="1" end="1"/>
                                            </p:txEl>
                                          </p:spTgt>
                                        </p:tgtEl>
                                        <p:attrNameLst>
                                          <p:attrName>style.visibility</p:attrName>
                                        </p:attrNameLst>
                                      </p:cBhvr>
                                      <p:to>
                                        <p:strVal val="visible"/>
                                      </p:to>
                                    </p:set>
                                    <p:animEffect transition="in" filter="randombar(horizontal)">
                                      <p:cBhvr>
                                        <p:cTn id="15" dur="500"/>
                                        <p:tgtEl>
                                          <p:spTgt spid="116">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116">
                                            <p:txEl>
                                              <p:pRg st="2" end="2"/>
                                            </p:txEl>
                                          </p:spTgt>
                                        </p:tgtEl>
                                        <p:attrNameLst>
                                          <p:attrName>style.visibility</p:attrName>
                                        </p:attrNameLst>
                                      </p:cBhvr>
                                      <p:to>
                                        <p:strVal val="visible"/>
                                      </p:to>
                                    </p:set>
                                    <p:animEffect transition="in" filter="randombar(horizontal)">
                                      <p:cBhvr>
                                        <p:cTn id="18" dur="500"/>
                                        <p:tgtEl>
                                          <p:spTgt spid="116">
                                            <p:txEl>
                                              <p:pRg st="2" end="2"/>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116">
                                            <p:txEl>
                                              <p:pRg st="3" end="3"/>
                                            </p:txEl>
                                          </p:spTgt>
                                        </p:tgtEl>
                                        <p:attrNameLst>
                                          <p:attrName>style.visibility</p:attrName>
                                        </p:attrNameLst>
                                      </p:cBhvr>
                                      <p:to>
                                        <p:strVal val="visible"/>
                                      </p:to>
                                    </p:set>
                                    <p:animEffect transition="in" filter="randombar(horizontal)">
                                      <p:cBhvr>
                                        <p:cTn id="21" dur="500"/>
                                        <p:tgtEl>
                                          <p:spTgt spid="11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21"/>
                                        </p:tgtEl>
                                        <p:attrNameLst>
                                          <p:attrName>style.visibility</p:attrName>
                                        </p:attrNameLst>
                                      </p:cBhvr>
                                      <p:to>
                                        <p:strVal val="visible"/>
                                      </p:to>
                                    </p:set>
                                    <p:animEffect transition="in" filter="randombar(horizontal)">
                                      <p:cBhvr>
                                        <p:cTn id="26"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1" grpId="0">
        <p:bldAsOne/>
      </p:bldGraphic>
    </p:bldLst>
  </p:timing>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46"/>
          <p:cNvSpPr txBox="1">
            <a:spLocks noGrp="1"/>
          </p:cNvSpPr>
          <p:nvPr>
            <p:ph type="title"/>
          </p:nvPr>
        </p:nvSpPr>
        <p:spPr>
          <a:xfrm>
            <a:off x="1511991" y="444280"/>
            <a:ext cx="5145659" cy="83147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CA" sz="3200" dirty="0" err="1">
                <a:solidFill>
                  <a:schemeClr val="accent4">
                    <a:lumMod val="10000"/>
                  </a:schemeClr>
                </a:solidFill>
                <a:highlight>
                  <a:srgbClr val="FF0000"/>
                </a:highlight>
                <a:latin typeface="Times New Roman" panose="02020603050405020304" pitchFamily="18" charset="0"/>
                <a:cs typeface="Times New Roman" panose="02020603050405020304" pitchFamily="18" charset="0"/>
              </a:rPr>
              <a:t>Bài</a:t>
            </a:r>
            <a:r>
              <a:rPr lang="en-CA" sz="3200" dirty="0">
                <a:solidFill>
                  <a:schemeClr val="accent4">
                    <a:lumMod val="10000"/>
                  </a:schemeClr>
                </a:solidFill>
                <a:highlight>
                  <a:srgbClr val="FF0000"/>
                </a:highlight>
                <a:latin typeface="Times New Roman" panose="02020603050405020304" pitchFamily="18" charset="0"/>
                <a:cs typeface="Times New Roman" panose="02020603050405020304" pitchFamily="18" charset="0"/>
              </a:rPr>
              <a:t> </a:t>
            </a:r>
            <a:r>
              <a:rPr lang="en-CA" sz="3200" dirty="0" err="1">
                <a:solidFill>
                  <a:schemeClr val="accent4">
                    <a:lumMod val="10000"/>
                  </a:schemeClr>
                </a:solidFill>
                <a:highlight>
                  <a:srgbClr val="FF0000"/>
                </a:highlight>
                <a:latin typeface="Times New Roman" panose="02020603050405020304" pitchFamily="18" charset="0"/>
                <a:cs typeface="Times New Roman" panose="02020603050405020304" pitchFamily="18" charset="0"/>
              </a:rPr>
              <a:t>tập</a:t>
            </a:r>
            <a:r>
              <a:rPr lang="en-CA" sz="3200" dirty="0">
                <a:solidFill>
                  <a:schemeClr val="accent4">
                    <a:lumMod val="10000"/>
                  </a:schemeClr>
                </a:solidFill>
                <a:highlight>
                  <a:srgbClr val="FF0000"/>
                </a:highlight>
                <a:latin typeface="Times New Roman" panose="02020603050405020304" pitchFamily="18" charset="0"/>
                <a:cs typeface="Times New Roman" panose="02020603050405020304" pitchFamily="18" charset="0"/>
              </a:rPr>
              <a:t> </a:t>
            </a:r>
            <a:r>
              <a:rPr lang="vi-VN" sz="3200" dirty="0">
                <a:solidFill>
                  <a:schemeClr val="accent4">
                    <a:lumMod val="10000"/>
                  </a:schemeClr>
                </a:solidFill>
                <a:highlight>
                  <a:srgbClr val="FF0000"/>
                </a:highlight>
                <a:latin typeface="Times New Roman" panose="02020603050405020304" pitchFamily="18" charset="0"/>
                <a:cs typeface="Times New Roman" panose="02020603050405020304" pitchFamily="18" charset="0"/>
              </a:rPr>
              <a:t>1 (Trang 25/</a:t>
            </a:r>
            <a:r>
              <a:rPr lang="en-CA" sz="3200" dirty="0">
                <a:solidFill>
                  <a:schemeClr val="accent4">
                    <a:lumMod val="10000"/>
                  </a:schemeClr>
                </a:solidFill>
                <a:highlight>
                  <a:srgbClr val="FF0000"/>
                </a:highlight>
                <a:latin typeface="Times New Roman" panose="02020603050405020304" pitchFamily="18" charset="0"/>
                <a:cs typeface="Times New Roman" panose="02020603050405020304" pitchFamily="18" charset="0"/>
              </a:rPr>
              <a:t>SGK)</a:t>
            </a:r>
            <a:endParaRPr sz="3200" dirty="0">
              <a:solidFill>
                <a:schemeClr val="accent4">
                  <a:lumMod val="10000"/>
                </a:schemeClr>
              </a:solidFill>
              <a:highlight>
                <a:srgbClr val="FF0000"/>
              </a:highlight>
              <a:latin typeface="Times New Roman" panose="02020603050405020304" pitchFamily="18" charset="0"/>
              <a:cs typeface="Times New Roman" panose="02020603050405020304" pitchFamily="18" charset="0"/>
            </a:endParaRPr>
          </a:p>
        </p:txBody>
      </p:sp>
      <p:grpSp>
        <p:nvGrpSpPr>
          <p:cNvPr id="903" name="Google Shape;903;p46"/>
          <p:cNvGrpSpPr/>
          <p:nvPr/>
        </p:nvGrpSpPr>
        <p:grpSpPr>
          <a:xfrm rot="-1464382">
            <a:off x="126734" y="2417126"/>
            <a:ext cx="825540" cy="309244"/>
            <a:chOff x="5553275" y="2092625"/>
            <a:chExt cx="387150" cy="145025"/>
          </a:xfrm>
        </p:grpSpPr>
        <p:sp>
          <p:nvSpPr>
            <p:cNvPr id="904" name="Google Shape;904;p46"/>
            <p:cNvSpPr/>
            <p:nvPr/>
          </p:nvSpPr>
          <p:spPr>
            <a:xfrm>
              <a:off x="5556825" y="2122250"/>
              <a:ext cx="312975" cy="75675"/>
            </a:xfrm>
            <a:custGeom>
              <a:avLst/>
              <a:gdLst/>
              <a:ahLst/>
              <a:cxnLst/>
              <a:rect l="l" t="t" r="r" b="b"/>
              <a:pathLst>
                <a:path w="12519" h="3027" extrusionOk="0">
                  <a:moveTo>
                    <a:pt x="11085" y="0"/>
                  </a:moveTo>
                  <a:cubicBezTo>
                    <a:pt x="11027" y="0"/>
                    <a:pt x="10968" y="4"/>
                    <a:pt x="10908" y="10"/>
                  </a:cubicBezTo>
                  <a:lnTo>
                    <a:pt x="1295" y="1194"/>
                  </a:lnTo>
                  <a:cubicBezTo>
                    <a:pt x="553" y="1288"/>
                    <a:pt x="1" y="1873"/>
                    <a:pt x="79" y="2488"/>
                  </a:cubicBezTo>
                  <a:lnTo>
                    <a:pt x="111" y="2757"/>
                  </a:lnTo>
                  <a:cubicBezTo>
                    <a:pt x="127" y="2788"/>
                    <a:pt x="127" y="2804"/>
                    <a:pt x="127" y="2820"/>
                  </a:cubicBezTo>
                  <a:cubicBezTo>
                    <a:pt x="134" y="2817"/>
                    <a:pt x="140" y="2816"/>
                    <a:pt x="146" y="2816"/>
                  </a:cubicBezTo>
                  <a:cubicBezTo>
                    <a:pt x="184" y="2816"/>
                    <a:pt x="215" y="2851"/>
                    <a:pt x="269" y="2851"/>
                  </a:cubicBezTo>
                  <a:lnTo>
                    <a:pt x="269" y="2757"/>
                  </a:lnTo>
                  <a:lnTo>
                    <a:pt x="237" y="2504"/>
                  </a:lnTo>
                  <a:cubicBezTo>
                    <a:pt x="158" y="1936"/>
                    <a:pt x="632" y="1383"/>
                    <a:pt x="1311" y="1304"/>
                  </a:cubicBezTo>
                  <a:lnTo>
                    <a:pt x="10908" y="120"/>
                  </a:lnTo>
                  <a:cubicBezTo>
                    <a:pt x="10968" y="113"/>
                    <a:pt x="11028" y="110"/>
                    <a:pt x="11087" y="110"/>
                  </a:cubicBezTo>
                  <a:cubicBezTo>
                    <a:pt x="11692" y="110"/>
                    <a:pt x="12208" y="471"/>
                    <a:pt x="12266" y="989"/>
                  </a:cubicBezTo>
                  <a:lnTo>
                    <a:pt x="12297" y="1257"/>
                  </a:lnTo>
                  <a:cubicBezTo>
                    <a:pt x="12376" y="1825"/>
                    <a:pt x="11871" y="2346"/>
                    <a:pt x="11192" y="2425"/>
                  </a:cubicBezTo>
                  <a:lnTo>
                    <a:pt x="7183" y="2914"/>
                  </a:lnTo>
                  <a:cubicBezTo>
                    <a:pt x="7094" y="2929"/>
                    <a:pt x="7102" y="3026"/>
                    <a:pt x="7168" y="3026"/>
                  </a:cubicBezTo>
                  <a:cubicBezTo>
                    <a:pt x="7173" y="3026"/>
                    <a:pt x="7178" y="3026"/>
                    <a:pt x="7183" y="3025"/>
                  </a:cubicBezTo>
                  <a:lnTo>
                    <a:pt x="11224" y="2536"/>
                  </a:lnTo>
                  <a:cubicBezTo>
                    <a:pt x="11966" y="2441"/>
                    <a:pt x="12518" y="1857"/>
                    <a:pt x="12439" y="1241"/>
                  </a:cubicBezTo>
                  <a:lnTo>
                    <a:pt x="12408" y="973"/>
                  </a:lnTo>
                  <a:cubicBezTo>
                    <a:pt x="12335" y="406"/>
                    <a:pt x="11755" y="0"/>
                    <a:pt x="110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6"/>
            <p:cNvSpPr/>
            <p:nvPr/>
          </p:nvSpPr>
          <p:spPr>
            <a:xfrm>
              <a:off x="5554850" y="2120500"/>
              <a:ext cx="316525" cy="79425"/>
            </a:xfrm>
            <a:custGeom>
              <a:avLst/>
              <a:gdLst/>
              <a:ahLst/>
              <a:cxnLst/>
              <a:rect l="l" t="t" r="r" b="b"/>
              <a:pathLst>
                <a:path w="12661" h="3177" extrusionOk="0">
                  <a:moveTo>
                    <a:pt x="11200" y="1"/>
                  </a:moveTo>
                  <a:cubicBezTo>
                    <a:pt x="11125" y="1"/>
                    <a:pt x="11049" y="6"/>
                    <a:pt x="10971" y="17"/>
                  </a:cubicBezTo>
                  <a:lnTo>
                    <a:pt x="1374" y="1201"/>
                  </a:lnTo>
                  <a:cubicBezTo>
                    <a:pt x="569" y="1295"/>
                    <a:pt x="1" y="1911"/>
                    <a:pt x="80" y="2574"/>
                  </a:cubicBezTo>
                  <a:lnTo>
                    <a:pt x="111" y="2842"/>
                  </a:lnTo>
                  <a:cubicBezTo>
                    <a:pt x="111" y="2858"/>
                    <a:pt x="127" y="2890"/>
                    <a:pt x="127" y="2905"/>
                  </a:cubicBezTo>
                  <a:cubicBezTo>
                    <a:pt x="127" y="2921"/>
                    <a:pt x="143" y="2937"/>
                    <a:pt x="158" y="2953"/>
                  </a:cubicBezTo>
                  <a:cubicBezTo>
                    <a:pt x="174" y="2969"/>
                    <a:pt x="206" y="2969"/>
                    <a:pt x="222" y="2969"/>
                  </a:cubicBezTo>
                  <a:lnTo>
                    <a:pt x="253" y="2969"/>
                  </a:lnTo>
                  <a:cubicBezTo>
                    <a:pt x="269" y="2984"/>
                    <a:pt x="285" y="2984"/>
                    <a:pt x="316" y="2984"/>
                  </a:cubicBezTo>
                  <a:cubicBezTo>
                    <a:pt x="316" y="2992"/>
                    <a:pt x="320" y="2996"/>
                    <a:pt x="326" y="2996"/>
                  </a:cubicBezTo>
                  <a:cubicBezTo>
                    <a:pt x="332" y="2996"/>
                    <a:pt x="340" y="2992"/>
                    <a:pt x="348" y="2984"/>
                  </a:cubicBezTo>
                  <a:cubicBezTo>
                    <a:pt x="395" y="2984"/>
                    <a:pt x="427" y="2937"/>
                    <a:pt x="411" y="2905"/>
                  </a:cubicBezTo>
                  <a:lnTo>
                    <a:pt x="411" y="2874"/>
                  </a:lnTo>
                  <a:cubicBezTo>
                    <a:pt x="411" y="2858"/>
                    <a:pt x="411" y="2827"/>
                    <a:pt x="411" y="2811"/>
                  </a:cubicBezTo>
                  <a:lnTo>
                    <a:pt x="379" y="2558"/>
                  </a:lnTo>
                  <a:cubicBezTo>
                    <a:pt x="316" y="2021"/>
                    <a:pt x="774" y="1532"/>
                    <a:pt x="1390" y="1453"/>
                  </a:cubicBezTo>
                  <a:lnTo>
                    <a:pt x="11003" y="269"/>
                  </a:lnTo>
                  <a:cubicBezTo>
                    <a:pt x="11061" y="262"/>
                    <a:pt x="11119" y="259"/>
                    <a:pt x="11175" y="259"/>
                  </a:cubicBezTo>
                  <a:cubicBezTo>
                    <a:pt x="11735" y="259"/>
                    <a:pt x="12208" y="601"/>
                    <a:pt x="12266" y="1074"/>
                  </a:cubicBezTo>
                  <a:lnTo>
                    <a:pt x="12297" y="1343"/>
                  </a:lnTo>
                  <a:cubicBezTo>
                    <a:pt x="12361" y="1864"/>
                    <a:pt x="11903" y="2337"/>
                    <a:pt x="11271" y="2416"/>
                  </a:cubicBezTo>
                  <a:lnTo>
                    <a:pt x="7246" y="2921"/>
                  </a:lnTo>
                  <a:cubicBezTo>
                    <a:pt x="7215" y="2921"/>
                    <a:pt x="7167" y="2937"/>
                    <a:pt x="7136" y="2969"/>
                  </a:cubicBezTo>
                  <a:cubicBezTo>
                    <a:pt x="7120" y="3000"/>
                    <a:pt x="7104" y="3032"/>
                    <a:pt x="7120" y="3063"/>
                  </a:cubicBezTo>
                  <a:cubicBezTo>
                    <a:pt x="7120" y="3132"/>
                    <a:pt x="7180" y="3177"/>
                    <a:pt x="7237" y="3177"/>
                  </a:cubicBezTo>
                  <a:cubicBezTo>
                    <a:pt x="7245" y="3177"/>
                    <a:pt x="7254" y="3176"/>
                    <a:pt x="7262" y="3174"/>
                  </a:cubicBezTo>
                  <a:lnTo>
                    <a:pt x="11303" y="2684"/>
                  </a:lnTo>
                  <a:cubicBezTo>
                    <a:pt x="12092" y="2590"/>
                    <a:pt x="12660" y="1974"/>
                    <a:pt x="12582" y="1311"/>
                  </a:cubicBezTo>
                  <a:lnTo>
                    <a:pt x="12550" y="1043"/>
                  </a:lnTo>
                  <a:cubicBezTo>
                    <a:pt x="12479" y="445"/>
                    <a:pt x="11894" y="1"/>
                    <a:pt x="112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6"/>
            <p:cNvSpPr/>
            <p:nvPr/>
          </p:nvSpPr>
          <p:spPr>
            <a:xfrm>
              <a:off x="5555650" y="2120600"/>
              <a:ext cx="315725" cy="80050"/>
            </a:xfrm>
            <a:custGeom>
              <a:avLst/>
              <a:gdLst/>
              <a:ahLst/>
              <a:cxnLst/>
              <a:rect l="l" t="t" r="r" b="b"/>
              <a:pathLst>
                <a:path w="12629" h="3202" extrusionOk="0">
                  <a:moveTo>
                    <a:pt x="11146" y="0"/>
                  </a:moveTo>
                  <a:cubicBezTo>
                    <a:pt x="11078" y="0"/>
                    <a:pt x="11009" y="4"/>
                    <a:pt x="10939" y="13"/>
                  </a:cubicBezTo>
                  <a:lnTo>
                    <a:pt x="1326" y="1197"/>
                  </a:lnTo>
                  <a:cubicBezTo>
                    <a:pt x="537" y="1291"/>
                    <a:pt x="0" y="1891"/>
                    <a:pt x="79" y="2554"/>
                  </a:cubicBezTo>
                  <a:lnTo>
                    <a:pt x="174" y="3201"/>
                  </a:lnTo>
                  <a:cubicBezTo>
                    <a:pt x="213" y="3186"/>
                    <a:pt x="253" y="3178"/>
                    <a:pt x="292" y="3178"/>
                  </a:cubicBezTo>
                  <a:cubicBezTo>
                    <a:pt x="332" y="3178"/>
                    <a:pt x="371" y="3186"/>
                    <a:pt x="411" y="3201"/>
                  </a:cubicBezTo>
                  <a:lnTo>
                    <a:pt x="347" y="2633"/>
                  </a:lnTo>
                  <a:cubicBezTo>
                    <a:pt x="284" y="2096"/>
                    <a:pt x="742" y="1528"/>
                    <a:pt x="1358" y="1449"/>
                  </a:cubicBezTo>
                  <a:lnTo>
                    <a:pt x="10971" y="265"/>
                  </a:lnTo>
                  <a:cubicBezTo>
                    <a:pt x="11029" y="258"/>
                    <a:pt x="11087" y="255"/>
                    <a:pt x="11143" y="255"/>
                  </a:cubicBezTo>
                  <a:cubicBezTo>
                    <a:pt x="11703" y="255"/>
                    <a:pt x="12176" y="597"/>
                    <a:pt x="12234" y="1070"/>
                  </a:cubicBezTo>
                  <a:lnTo>
                    <a:pt x="12265" y="1339"/>
                  </a:lnTo>
                  <a:cubicBezTo>
                    <a:pt x="12329" y="1860"/>
                    <a:pt x="11871" y="2333"/>
                    <a:pt x="11239" y="2412"/>
                  </a:cubicBezTo>
                  <a:lnTo>
                    <a:pt x="7214" y="2917"/>
                  </a:lnTo>
                  <a:cubicBezTo>
                    <a:pt x="7183" y="2917"/>
                    <a:pt x="7135" y="2933"/>
                    <a:pt x="7119" y="2965"/>
                  </a:cubicBezTo>
                  <a:cubicBezTo>
                    <a:pt x="7088" y="2996"/>
                    <a:pt x="7072" y="3028"/>
                    <a:pt x="7088" y="3059"/>
                  </a:cubicBezTo>
                  <a:cubicBezTo>
                    <a:pt x="7088" y="3130"/>
                    <a:pt x="7138" y="3188"/>
                    <a:pt x="7206" y="3188"/>
                  </a:cubicBezTo>
                  <a:cubicBezTo>
                    <a:pt x="7214" y="3188"/>
                    <a:pt x="7222" y="3187"/>
                    <a:pt x="7230" y="3186"/>
                  </a:cubicBezTo>
                  <a:lnTo>
                    <a:pt x="11271" y="2696"/>
                  </a:lnTo>
                  <a:cubicBezTo>
                    <a:pt x="12060" y="2602"/>
                    <a:pt x="12628" y="1970"/>
                    <a:pt x="12550" y="1307"/>
                  </a:cubicBezTo>
                  <a:lnTo>
                    <a:pt x="12518" y="1039"/>
                  </a:lnTo>
                  <a:cubicBezTo>
                    <a:pt x="12446" y="434"/>
                    <a:pt x="11849" y="0"/>
                    <a:pt x="11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6"/>
            <p:cNvSpPr/>
            <p:nvPr/>
          </p:nvSpPr>
          <p:spPr>
            <a:xfrm>
              <a:off x="5553275" y="2118650"/>
              <a:ext cx="320475" cy="83975"/>
            </a:xfrm>
            <a:custGeom>
              <a:avLst/>
              <a:gdLst/>
              <a:ahLst/>
              <a:cxnLst/>
              <a:rect l="l" t="t" r="r" b="b"/>
              <a:pathLst>
                <a:path w="12819" h="3359" extrusionOk="0">
                  <a:moveTo>
                    <a:pt x="11241" y="141"/>
                  </a:moveTo>
                  <a:cubicBezTo>
                    <a:pt x="11898" y="141"/>
                    <a:pt x="12462" y="544"/>
                    <a:pt x="12534" y="1117"/>
                  </a:cubicBezTo>
                  <a:lnTo>
                    <a:pt x="12566" y="1385"/>
                  </a:lnTo>
                  <a:cubicBezTo>
                    <a:pt x="12645" y="2001"/>
                    <a:pt x="12092" y="2585"/>
                    <a:pt x="11350" y="2680"/>
                  </a:cubicBezTo>
                  <a:lnTo>
                    <a:pt x="7309" y="3169"/>
                  </a:lnTo>
                  <a:cubicBezTo>
                    <a:pt x="7262" y="3169"/>
                    <a:pt x="7230" y="3122"/>
                    <a:pt x="7262" y="3090"/>
                  </a:cubicBezTo>
                  <a:cubicBezTo>
                    <a:pt x="7278" y="3074"/>
                    <a:pt x="7293" y="3058"/>
                    <a:pt x="7309" y="3058"/>
                  </a:cubicBezTo>
                  <a:lnTo>
                    <a:pt x="11334" y="2569"/>
                  </a:lnTo>
                  <a:cubicBezTo>
                    <a:pt x="12013" y="2474"/>
                    <a:pt x="12502" y="1953"/>
                    <a:pt x="12439" y="1401"/>
                  </a:cubicBezTo>
                  <a:lnTo>
                    <a:pt x="12408" y="1133"/>
                  </a:lnTo>
                  <a:cubicBezTo>
                    <a:pt x="12336" y="613"/>
                    <a:pt x="11828" y="239"/>
                    <a:pt x="11223" y="239"/>
                  </a:cubicBezTo>
                  <a:cubicBezTo>
                    <a:pt x="11166" y="239"/>
                    <a:pt x="11108" y="242"/>
                    <a:pt x="11050" y="249"/>
                  </a:cubicBezTo>
                  <a:lnTo>
                    <a:pt x="1437" y="1432"/>
                  </a:lnTo>
                  <a:cubicBezTo>
                    <a:pt x="790" y="1527"/>
                    <a:pt x="285" y="2111"/>
                    <a:pt x="364" y="2711"/>
                  </a:cubicBezTo>
                  <a:lnTo>
                    <a:pt x="411" y="3169"/>
                  </a:lnTo>
                  <a:lnTo>
                    <a:pt x="316" y="3169"/>
                  </a:lnTo>
                  <a:lnTo>
                    <a:pt x="237" y="2601"/>
                  </a:lnTo>
                  <a:cubicBezTo>
                    <a:pt x="174" y="1985"/>
                    <a:pt x="679" y="1417"/>
                    <a:pt x="1421" y="1338"/>
                  </a:cubicBezTo>
                  <a:lnTo>
                    <a:pt x="11034" y="154"/>
                  </a:lnTo>
                  <a:cubicBezTo>
                    <a:pt x="11104" y="145"/>
                    <a:pt x="11173" y="141"/>
                    <a:pt x="11241" y="141"/>
                  </a:cubicBezTo>
                  <a:close/>
                  <a:moveTo>
                    <a:pt x="11225" y="0"/>
                  </a:moveTo>
                  <a:cubicBezTo>
                    <a:pt x="11157" y="0"/>
                    <a:pt x="11088" y="4"/>
                    <a:pt x="11019" y="12"/>
                  </a:cubicBezTo>
                  <a:lnTo>
                    <a:pt x="1405" y="1196"/>
                  </a:lnTo>
                  <a:cubicBezTo>
                    <a:pt x="585" y="1306"/>
                    <a:pt x="1" y="1938"/>
                    <a:pt x="95" y="2648"/>
                  </a:cubicBezTo>
                  <a:lnTo>
                    <a:pt x="190" y="3295"/>
                  </a:lnTo>
                  <a:cubicBezTo>
                    <a:pt x="190" y="3327"/>
                    <a:pt x="206" y="3342"/>
                    <a:pt x="221" y="3358"/>
                  </a:cubicBezTo>
                  <a:lnTo>
                    <a:pt x="285" y="3358"/>
                  </a:lnTo>
                  <a:cubicBezTo>
                    <a:pt x="316" y="3342"/>
                    <a:pt x="348" y="3335"/>
                    <a:pt x="377" y="3335"/>
                  </a:cubicBezTo>
                  <a:cubicBezTo>
                    <a:pt x="407" y="3335"/>
                    <a:pt x="435" y="3342"/>
                    <a:pt x="458" y="3358"/>
                  </a:cubicBezTo>
                  <a:cubicBezTo>
                    <a:pt x="490" y="3358"/>
                    <a:pt x="521" y="3358"/>
                    <a:pt x="537" y="3342"/>
                  </a:cubicBezTo>
                  <a:cubicBezTo>
                    <a:pt x="569" y="3327"/>
                    <a:pt x="585" y="3295"/>
                    <a:pt x="569" y="3264"/>
                  </a:cubicBezTo>
                  <a:lnTo>
                    <a:pt x="521" y="2695"/>
                  </a:lnTo>
                  <a:cubicBezTo>
                    <a:pt x="458" y="2190"/>
                    <a:pt x="900" y="1669"/>
                    <a:pt x="1453" y="1606"/>
                  </a:cubicBezTo>
                  <a:lnTo>
                    <a:pt x="11066" y="422"/>
                  </a:lnTo>
                  <a:cubicBezTo>
                    <a:pt x="11126" y="414"/>
                    <a:pt x="11185" y="411"/>
                    <a:pt x="11243" y="411"/>
                  </a:cubicBezTo>
                  <a:cubicBezTo>
                    <a:pt x="11768" y="411"/>
                    <a:pt x="12207" y="722"/>
                    <a:pt x="12250" y="1148"/>
                  </a:cubicBezTo>
                  <a:lnTo>
                    <a:pt x="12281" y="1417"/>
                  </a:lnTo>
                  <a:cubicBezTo>
                    <a:pt x="12345" y="1890"/>
                    <a:pt x="11918" y="2348"/>
                    <a:pt x="11319" y="2411"/>
                  </a:cubicBezTo>
                  <a:lnTo>
                    <a:pt x="7309" y="2916"/>
                  </a:lnTo>
                  <a:cubicBezTo>
                    <a:pt x="7246" y="2916"/>
                    <a:pt x="7183" y="2948"/>
                    <a:pt x="7151" y="2995"/>
                  </a:cubicBezTo>
                  <a:cubicBezTo>
                    <a:pt x="7104" y="3043"/>
                    <a:pt x="7088" y="3090"/>
                    <a:pt x="7104" y="3153"/>
                  </a:cubicBezTo>
                  <a:cubicBezTo>
                    <a:pt x="7118" y="3254"/>
                    <a:pt x="7199" y="3329"/>
                    <a:pt x="7309" y="3329"/>
                  </a:cubicBezTo>
                  <a:cubicBezTo>
                    <a:pt x="7319" y="3329"/>
                    <a:pt x="7330" y="3328"/>
                    <a:pt x="7341" y="3327"/>
                  </a:cubicBezTo>
                  <a:lnTo>
                    <a:pt x="11366" y="2837"/>
                  </a:lnTo>
                  <a:cubicBezTo>
                    <a:pt x="12203" y="2727"/>
                    <a:pt x="12818" y="2080"/>
                    <a:pt x="12723" y="1385"/>
                  </a:cubicBezTo>
                  <a:lnTo>
                    <a:pt x="12692" y="1117"/>
                  </a:lnTo>
                  <a:cubicBezTo>
                    <a:pt x="12605" y="466"/>
                    <a:pt x="11974" y="0"/>
                    <a:pt x="11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6"/>
            <p:cNvSpPr/>
            <p:nvPr/>
          </p:nvSpPr>
          <p:spPr>
            <a:xfrm>
              <a:off x="5558000" y="2094575"/>
              <a:ext cx="380450" cy="141425"/>
            </a:xfrm>
            <a:custGeom>
              <a:avLst/>
              <a:gdLst/>
              <a:ahLst/>
              <a:cxnLst/>
              <a:rect l="l" t="t" r="r" b="b"/>
              <a:pathLst>
                <a:path w="15218" h="5657" extrusionOk="0">
                  <a:moveTo>
                    <a:pt x="13318" y="1"/>
                  </a:moveTo>
                  <a:cubicBezTo>
                    <a:pt x="13257" y="1"/>
                    <a:pt x="13196" y="5"/>
                    <a:pt x="13134" y="12"/>
                  </a:cubicBezTo>
                  <a:lnTo>
                    <a:pt x="5999" y="880"/>
                  </a:lnTo>
                  <a:cubicBezTo>
                    <a:pt x="5920" y="896"/>
                    <a:pt x="5889" y="959"/>
                    <a:pt x="5889" y="1038"/>
                  </a:cubicBezTo>
                  <a:cubicBezTo>
                    <a:pt x="5905" y="1085"/>
                    <a:pt x="5952" y="1133"/>
                    <a:pt x="6015" y="1133"/>
                  </a:cubicBezTo>
                  <a:lnTo>
                    <a:pt x="13166" y="264"/>
                  </a:lnTo>
                  <a:cubicBezTo>
                    <a:pt x="13220" y="258"/>
                    <a:pt x="13273" y="255"/>
                    <a:pt x="13326" y="255"/>
                  </a:cubicBezTo>
                  <a:cubicBezTo>
                    <a:pt x="14065" y="255"/>
                    <a:pt x="14704" y="860"/>
                    <a:pt x="14808" y="1685"/>
                  </a:cubicBezTo>
                  <a:lnTo>
                    <a:pt x="14855" y="2127"/>
                  </a:lnTo>
                  <a:cubicBezTo>
                    <a:pt x="14965" y="3011"/>
                    <a:pt x="14413" y="3816"/>
                    <a:pt x="13624" y="3911"/>
                  </a:cubicBezTo>
                  <a:lnTo>
                    <a:pt x="1579" y="5395"/>
                  </a:lnTo>
                  <a:cubicBezTo>
                    <a:pt x="1536" y="5400"/>
                    <a:pt x="1493" y="5402"/>
                    <a:pt x="1450" y="5402"/>
                  </a:cubicBezTo>
                  <a:cubicBezTo>
                    <a:pt x="823" y="5402"/>
                    <a:pt x="373" y="4857"/>
                    <a:pt x="269" y="3911"/>
                  </a:cubicBezTo>
                  <a:lnTo>
                    <a:pt x="222" y="3595"/>
                  </a:lnTo>
                  <a:cubicBezTo>
                    <a:pt x="222" y="3579"/>
                    <a:pt x="206" y="3564"/>
                    <a:pt x="206" y="3564"/>
                  </a:cubicBezTo>
                  <a:lnTo>
                    <a:pt x="175" y="3564"/>
                  </a:lnTo>
                  <a:cubicBezTo>
                    <a:pt x="127" y="3579"/>
                    <a:pt x="80" y="3595"/>
                    <a:pt x="32" y="3595"/>
                  </a:cubicBezTo>
                  <a:cubicBezTo>
                    <a:pt x="27" y="3590"/>
                    <a:pt x="22" y="3588"/>
                    <a:pt x="17" y="3588"/>
                  </a:cubicBezTo>
                  <a:cubicBezTo>
                    <a:pt x="8" y="3588"/>
                    <a:pt x="1" y="3595"/>
                    <a:pt x="1" y="3595"/>
                  </a:cubicBezTo>
                  <a:cubicBezTo>
                    <a:pt x="1" y="3611"/>
                    <a:pt x="1" y="3627"/>
                    <a:pt x="1" y="3627"/>
                  </a:cubicBezTo>
                  <a:lnTo>
                    <a:pt x="48" y="3942"/>
                  </a:lnTo>
                  <a:cubicBezTo>
                    <a:pt x="166" y="5020"/>
                    <a:pt x="713" y="5656"/>
                    <a:pt x="1468" y="5656"/>
                  </a:cubicBezTo>
                  <a:cubicBezTo>
                    <a:pt x="1520" y="5656"/>
                    <a:pt x="1573" y="5653"/>
                    <a:pt x="1627" y="5647"/>
                  </a:cubicBezTo>
                  <a:lnTo>
                    <a:pt x="13655" y="4163"/>
                  </a:lnTo>
                  <a:cubicBezTo>
                    <a:pt x="14571" y="4053"/>
                    <a:pt x="15218" y="3122"/>
                    <a:pt x="15092" y="2096"/>
                  </a:cubicBezTo>
                  <a:lnTo>
                    <a:pt x="15044" y="1669"/>
                  </a:lnTo>
                  <a:cubicBezTo>
                    <a:pt x="14926" y="711"/>
                    <a:pt x="14175" y="1"/>
                    <a:pt x="13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6"/>
            <p:cNvSpPr/>
            <p:nvPr/>
          </p:nvSpPr>
          <p:spPr>
            <a:xfrm>
              <a:off x="5555650" y="2092625"/>
              <a:ext cx="384775" cy="145025"/>
            </a:xfrm>
            <a:custGeom>
              <a:avLst/>
              <a:gdLst/>
              <a:ahLst/>
              <a:cxnLst/>
              <a:rect l="l" t="t" r="r" b="b"/>
              <a:pathLst>
                <a:path w="15391" h="5801" extrusionOk="0">
                  <a:moveTo>
                    <a:pt x="13464" y="170"/>
                  </a:moveTo>
                  <a:cubicBezTo>
                    <a:pt x="14264" y="170"/>
                    <a:pt x="14959" y="846"/>
                    <a:pt x="15075" y="1763"/>
                  </a:cubicBezTo>
                  <a:lnTo>
                    <a:pt x="15123" y="2189"/>
                  </a:lnTo>
                  <a:cubicBezTo>
                    <a:pt x="15233" y="3184"/>
                    <a:pt x="14617" y="4052"/>
                    <a:pt x="13733" y="4163"/>
                  </a:cubicBezTo>
                  <a:lnTo>
                    <a:pt x="1705" y="5646"/>
                  </a:lnTo>
                  <a:cubicBezTo>
                    <a:pt x="1653" y="5653"/>
                    <a:pt x="1602" y="5656"/>
                    <a:pt x="1551" y="5656"/>
                  </a:cubicBezTo>
                  <a:cubicBezTo>
                    <a:pt x="841" y="5656"/>
                    <a:pt x="323" y="5038"/>
                    <a:pt x="205" y="4020"/>
                  </a:cubicBezTo>
                  <a:lnTo>
                    <a:pt x="174" y="3736"/>
                  </a:lnTo>
                  <a:lnTo>
                    <a:pt x="253" y="3736"/>
                  </a:lnTo>
                  <a:lnTo>
                    <a:pt x="284" y="4005"/>
                  </a:lnTo>
                  <a:cubicBezTo>
                    <a:pt x="403" y="4997"/>
                    <a:pt x="869" y="5559"/>
                    <a:pt x="1552" y="5559"/>
                  </a:cubicBezTo>
                  <a:cubicBezTo>
                    <a:pt x="1597" y="5559"/>
                    <a:pt x="1643" y="5556"/>
                    <a:pt x="1689" y="5552"/>
                  </a:cubicBezTo>
                  <a:lnTo>
                    <a:pt x="13733" y="4068"/>
                  </a:lnTo>
                  <a:cubicBezTo>
                    <a:pt x="14554" y="3973"/>
                    <a:pt x="15154" y="3121"/>
                    <a:pt x="15028" y="2205"/>
                  </a:cubicBezTo>
                  <a:lnTo>
                    <a:pt x="14980" y="1763"/>
                  </a:lnTo>
                  <a:cubicBezTo>
                    <a:pt x="14877" y="891"/>
                    <a:pt x="14192" y="255"/>
                    <a:pt x="13419" y="255"/>
                  </a:cubicBezTo>
                  <a:cubicBezTo>
                    <a:pt x="13366" y="255"/>
                    <a:pt x="13313" y="257"/>
                    <a:pt x="13260" y="264"/>
                  </a:cubicBezTo>
                  <a:lnTo>
                    <a:pt x="6093" y="1148"/>
                  </a:lnTo>
                  <a:cubicBezTo>
                    <a:pt x="6093" y="1132"/>
                    <a:pt x="6078" y="1116"/>
                    <a:pt x="6078" y="1116"/>
                  </a:cubicBezTo>
                  <a:cubicBezTo>
                    <a:pt x="6078" y="1100"/>
                    <a:pt x="6078" y="1053"/>
                    <a:pt x="6125" y="1053"/>
                  </a:cubicBezTo>
                  <a:lnTo>
                    <a:pt x="13260" y="185"/>
                  </a:lnTo>
                  <a:cubicBezTo>
                    <a:pt x="13328" y="175"/>
                    <a:pt x="13396" y="170"/>
                    <a:pt x="13464" y="170"/>
                  </a:cubicBezTo>
                  <a:close/>
                  <a:moveTo>
                    <a:pt x="13412" y="0"/>
                  </a:moveTo>
                  <a:cubicBezTo>
                    <a:pt x="13351" y="0"/>
                    <a:pt x="13290" y="4"/>
                    <a:pt x="13228" y="11"/>
                  </a:cubicBezTo>
                  <a:lnTo>
                    <a:pt x="6078" y="895"/>
                  </a:lnTo>
                  <a:cubicBezTo>
                    <a:pt x="5967" y="895"/>
                    <a:pt x="5888" y="1005"/>
                    <a:pt x="5904" y="1116"/>
                  </a:cubicBezTo>
                  <a:cubicBezTo>
                    <a:pt x="5918" y="1217"/>
                    <a:pt x="5986" y="1292"/>
                    <a:pt x="6081" y="1292"/>
                  </a:cubicBezTo>
                  <a:cubicBezTo>
                    <a:pt x="6090" y="1292"/>
                    <a:pt x="6100" y="1291"/>
                    <a:pt x="6109" y="1290"/>
                  </a:cubicBezTo>
                  <a:lnTo>
                    <a:pt x="13276" y="421"/>
                  </a:lnTo>
                  <a:cubicBezTo>
                    <a:pt x="13327" y="415"/>
                    <a:pt x="13379" y="412"/>
                    <a:pt x="13430" y="412"/>
                  </a:cubicBezTo>
                  <a:cubicBezTo>
                    <a:pt x="14125" y="412"/>
                    <a:pt x="14734" y="999"/>
                    <a:pt x="14823" y="1779"/>
                  </a:cubicBezTo>
                  <a:lnTo>
                    <a:pt x="14870" y="2221"/>
                  </a:lnTo>
                  <a:cubicBezTo>
                    <a:pt x="14980" y="3058"/>
                    <a:pt x="14460" y="3815"/>
                    <a:pt x="13702" y="3910"/>
                  </a:cubicBezTo>
                  <a:lnTo>
                    <a:pt x="1673" y="5394"/>
                  </a:lnTo>
                  <a:cubicBezTo>
                    <a:pt x="1629" y="5399"/>
                    <a:pt x="1586" y="5402"/>
                    <a:pt x="1544" y="5402"/>
                  </a:cubicBezTo>
                  <a:cubicBezTo>
                    <a:pt x="951" y="5402"/>
                    <a:pt x="545" y="4888"/>
                    <a:pt x="442" y="3989"/>
                  </a:cubicBezTo>
                  <a:lnTo>
                    <a:pt x="395" y="3657"/>
                  </a:lnTo>
                  <a:cubicBezTo>
                    <a:pt x="381" y="3603"/>
                    <a:pt x="332" y="3560"/>
                    <a:pt x="267" y="3560"/>
                  </a:cubicBezTo>
                  <a:cubicBezTo>
                    <a:pt x="257" y="3560"/>
                    <a:pt x="247" y="3561"/>
                    <a:pt x="237" y="3563"/>
                  </a:cubicBezTo>
                  <a:cubicBezTo>
                    <a:pt x="205" y="3578"/>
                    <a:pt x="158" y="3594"/>
                    <a:pt x="126" y="3594"/>
                  </a:cubicBezTo>
                  <a:cubicBezTo>
                    <a:pt x="95" y="3594"/>
                    <a:pt x="63" y="3594"/>
                    <a:pt x="32" y="3626"/>
                  </a:cubicBezTo>
                  <a:cubicBezTo>
                    <a:pt x="16" y="3657"/>
                    <a:pt x="0" y="3689"/>
                    <a:pt x="16" y="3721"/>
                  </a:cubicBezTo>
                  <a:lnTo>
                    <a:pt x="48" y="4036"/>
                  </a:lnTo>
                  <a:cubicBezTo>
                    <a:pt x="194" y="5149"/>
                    <a:pt x="748" y="5800"/>
                    <a:pt x="1533" y="5800"/>
                  </a:cubicBezTo>
                  <a:cubicBezTo>
                    <a:pt x="1594" y="5800"/>
                    <a:pt x="1657" y="5796"/>
                    <a:pt x="1721" y="5788"/>
                  </a:cubicBezTo>
                  <a:lnTo>
                    <a:pt x="13765" y="4320"/>
                  </a:lnTo>
                  <a:cubicBezTo>
                    <a:pt x="14728" y="4194"/>
                    <a:pt x="15391" y="3231"/>
                    <a:pt x="15249" y="2174"/>
                  </a:cubicBezTo>
                  <a:lnTo>
                    <a:pt x="15201" y="1732"/>
                  </a:lnTo>
                  <a:cubicBezTo>
                    <a:pt x="15083" y="742"/>
                    <a:pt x="14301" y="0"/>
                    <a:pt x="134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0" name="Google Shape;910;p46"/>
          <p:cNvSpPr/>
          <p:nvPr/>
        </p:nvSpPr>
        <p:spPr>
          <a:xfrm>
            <a:off x="4306425" y="4145975"/>
            <a:ext cx="488959" cy="458946"/>
          </a:xfrm>
          <a:custGeom>
            <a:avLst/>
            <a:gdLst/>
            <a:ahLst/>
            <a:cxnLst/>
            <a:rect l="l" t="t" r="r" b="b"/>
            <a:pathLst>
              <a:path w="9172" h="8609" extrusionOk="0">
                <a:moveTo>
                  <a:pt x="7636" y="0"/>
                </a:moveTo>
                <a:cubicBezTo>
                  <a:pt x="7422" y="0"/>
                  <a:pt x="7211" y="44"/>
                  <a:pt x="7009" y="132"/>
                </a:cubicBezTo>
                <a:cubicBezTo>
                  <a:pt x="6694" y="258"/>
                  <a:pt x="6394" y="416"/>
                  <a:pt x="6125" y="637"/>
                </a:cubicBezTo>
                <a:cubicBezTo>
                  <a:pt x="5604" y="1032"/>
                  <a:pt x="5178" y="1521"/>
                  <a:pt x="4815" y="2073"/>
                </a:cubicBezTo>
                <a:cubicBezTo>
                  <a:pt x="4723" y="2224"/>
                  <a:pt x="4636" y="2374"/>
                  <a:pt x="4555" y="2527"/>
                </a:cubicBezTo>
                <a:lnTo>
                  <a:pt x="4555" y="2527"/>
                </a:lnTo>
                <a:cubicBezTo>
                  <a:pt x="4499" y="2338"/>
                  <a:pt x="4431" y="2153"/>
                  <a:pt x="4357" y="1979"/>
                </a:cubicBezTo>
                <a:cubicBezTo>
                  <a:pt x="4231" y="1631"/>
                  <a:pt x="4042" y="1316"/>
                  <a:pt x="3805" y="1032"/>
                </a:cubicBezTo>
                <a:cubicBezTo>
                  <a:pt x="3679" y="890"/>
                  <a:pt x="3521" y="763"/>
                  <a:pt x="3347" y="653"/>
                </a:cubicBezTo>
                <a:cubicBezTo>
                  <a:pt x="3189" y="558"/>
                  <a:pt x="3016" y="479"/>
                  <a:pt x="2842" y="432"/>
                </a:cubicBezTo>
                <a:cubicBezTo>
                  <a:pt x="2622" y="355"/>
                  <a:pt x="2391" y="314"/>
                  <a:pt x="2158" y="314"/>
                </a:cubicBezTo>
                <a:cubicBezTo>
                  <a:pt x="2007" y="314"/>
                  <a:pt x="1855" y="331"/>
                  <a:pt x="1705" y="369"/>
                </a:cubicBezTo>
                <a:cubicBezTo>
                  <a:pt x="1327" y="463"/>
                  <a:pt x="979" y="669"/>
                  <a:pt x="711" y="953"/>
                </a:cubicBezTo>
                <a:cubicBezTo>
                  <a:pt x="458" y="1221"/>
                  <a:pt x="269" y="1537"/>
                  <a:pt x="143" y="1884"/>
                </a:cubicBezTo>
                <a:cubicBezTo>
                  <a:pt x="111" y="1979"/>
                  <a:pt x="95" y="2058"/>
                  <a:pt x="64" y="2152"/>
                </a:cubicBezTo>
                <a:cubicBezTo>
                  <a:pt x="64" y="2200"/>
                  <a:pt x="48" y="2247"/>
                  <a:pt x="32" y="2294"/>
                </a:cubicBezTo>
                <a:cubicBezTo>
                  <a:pt x="32" y="2326"/>
                  <a:pt x="16" y="2373"/>
                  <a:pt x="16" y="2405"/>
                </a:cubicBezTo>
                <a:cubicBezTo>
                  <a:pt x="1" y="2500"/>
                  <a:pt x="1" y="2594"/>
                  <a:pt x="1" y="2673"/>
                </a:cubicBezTo>
                <a:lnTo>
                  <a:pt x="1" y="2942"/>
                </a:lnTo>
                <a:cubicBezTo>
                  <a:pt x="32" y="3636"/>
                  <a:pt x="237" y="4299"/>
                  <a:pt x="585" y="4899"/>
                </a:cubicBezTo>
                <a:cubicBezTo>
                  <a:pt x="916" y="5467"/>
                  <a:pt x="1327" y="5988"/>
                  <a:pt x="1800" y="6446"/>
                </a:cubicBezTo>
                <a:cubicBezTo>
                  <a:pt x="2021" y="6683"/>
                  <a:pt x="2274" y="6888"/>
                  <a:pt x="2510" y="7109"/>
                </a:cubicBezTo>
                <a:cubicBezTo>
                  <a:pt x="2763" y="7314"/>
                  <a:pt x="3031" y="7519"/>
                  <a:pt x="3300" y="7693"/>
                </a:cubicBezTo>
                <a:cubicBezTo>
                  <a:pt x="3821" y="8056"/>
                  <a:pt x="4389" y="8372"/>
                  <a:pt x="4989" y="8609"/>
                </a:cubicBezTo>
                <a:cubicBezTo>
                  <a:pt x="4720" y="8451"/>
                  <a:pt x="4452" y="8277"/>
                  <a:pt x="4215" y="8088"/>
                </a:cubicBezTo>
                <a:cubicBezTo>
                  <a:pt x="3947" y="7898"/>
                  <a:pt x="3694" y="7709"/>
                  <a:pt x="3458" y="7504"/>
                </a:cubicBezTo>
                <a:cubicBezTo>
                  <a:pt x="2968" y="7109"/>
                  <a:pt x="2526" y="6667"/>
                  <a:pt x="2116" y="6193"/>
                </a:cubicBezTo>
                <a:cubicBezTo>
                  <a:pt x="1705" y="5720"/>
                  <a:pt x="1358" y="5199"/>
                  <a:pt x="1074" y="4646"/>
                </a:cubicBezTo>
                <a:cubicBezTo>
                  <a:pt x="806" y="4126"/>
                  <a:pt x="648" y="3541"/>
                  <a:pt x="648" y="2942"/>
                </a:cubicBezTo>
                <a:lnTo>
                  <a:pt x="664" y="2736"/>
                </a:lnTo>
                <a:lnTo>
                  <a:pt x="695" y="2531"/>
                </a:lnTo>
                <a:cubicBezTo>
                  <a:pt x="711" y="2500"/>
                  <a:pt x="727" y="2452"/>
                  <a:pt x="727" y="2421"/>
                </a:cubicBezTo>
                <a:lnTo>
                  <a:pt x="743" y="2326"/>
                </a:lnTo>
                <a:cubicBezTo>
                  <a:pt x="774" y="2263"/>
                  <a:pt x="790" y="2200"/>
                  <a:pt x="821" y="2137"/>
                </a:cubicBezTo>
                <a:cubicBezTo>
                  <a:pt x="916" y="1868"/>
                  <a:pt x="1058" y="1647"/>
                  <a:pt x="1248" y="1458"/>
                </a:cubicBezTo>
                <a:cubicBezTo>
                  <a:pt x="1494" y="1201"/>
                  <a:pt x="1821" y="1067"/>
                  <a:pt x="2158" y="1067"/>
                </a:cubicBezTo>
                <a:cubicBezTo>
                  <a:pt x="2318" y="1067"/>
                  <a:pt x="2480" y="1097"/>
                  <a:pt x="2637" y="1158"/>
                </a:cubicBezTo>
                <a:cubicBezTo>
                  <a:pt x="2763" y="1189"/>
                  <a:pt x="2874" y="1253"/>
                  <a:pt x="3000" y="1316"/>
                </a:cubicBezTo>
                <a:cubicBezTo>
                  <a:pt x="3095" y="1379"/>
                  <a:pt x="3189" y="1458"/>
                  <a:pt x="3268" y="1553"/>
                </a:cubicBezTo>
                <a:cubicBezTo>
                  <a:pt x="3442" y="1773"/>
                  <a:pt x="3584" y="2010"/>
                  <a:pt x="3679" y="2263"/>
                </a:cubicBezTo>
                <a:cubicBezTo>
                  <a:pt x="3773" y="2547"/>
                  <a:pt x="3868" y="2831"/>
                  <a:pt x="3931" y="3131"/>
                </a:cubicBezTo>
                <a:lnTo>
                  <a:pt x="4091" y="3916"/>
                </a:lnTo>
                <a:lnTo>
                  <a:pt x="4091" y="3916"/>
                </a:lnTo>
                <a:cubicBezTo>
                  <a:pt x="4090" y="3923"/>
                  <a:pt x="4090" y="3929"/>
                  <a:pt x="4089" y="3936"/>
                </a:cubicBezTo>
                <a:lnTo>
                  <a:pt x="4095" y="3936"/>
                </a:lnTo>
                <a:lnTo>
                  <a:pt x="4121" y="4062"/>
                </a:lnTo>
                <a:cubicBezTo>
                  <a:pt x="4173" y="4264"/>
                  <a:pt x="4338" y="4359"/>
                  <a:pt x="4502" y="4359"/>
                </a:cubicBezTo>
                <a:cubicBezTo>
                  <a:pt x="4686" y="4359"/>
                  <a:pt x="4869" y="4240"/>
                  <a:pt x="4894" y="4015"/>
                </a:cubicBezTo>
                <a:cubicBezTo>
                  <a:pt x="4926" y="3747"/>
                  <a:pt x="4989" y="3494"/>
                  <a:pt x="5099" y="3242"/>
                </a:cubicBezTo>
                <a:cubicBezTo>
                  <a:pt x="5210" y="2989"/>
                  <a:pt x="5336" y="2736"/>
                  <a:pt x="5494" y="2500"/>
                </a:cubicBezTo>
                <a:cubicBezTo>
                  <a:pt x="5794" y="2010"/>
                  <a:pt x="6173" y="1584"/>
                  <a:pt x="6599" y="1205"/>
                </a:cubicBezTo>
                <a:cubicBezTo>
                  <a:pt x="6804" y="1032"/>
                  <a:pt x="7041" y="890"/>
                  <a:pt x="7278" y="779"/>
                </a:cubicBezTo>
                <a:cubicBezTo>
                  <a:pt x="7410" y="718"/>
                  <a:pt x="7556" y="683"/>
                  <a:pt x="7702" y="683"/>
                </a:cubicBezTo>
                <a:cubicBezTo>
                  <a:pt x="7782" y="683"/>
                  <a:pt x="7862" y="694"/>
                  <a:pt x="7941" y="716"/>
                </a:cubicBezTo>
                <a:cubicBezTo>
                  <a:pt x="8146" y="795"/>
                  <a:pt x="8319" y="953"/>
                  <a:pt x="8398" y="1174"/>
                </a:cubicBezTo>
                <a:cubicBezTo>
                  <a:pt x="8462" y="1284"/>
                  <a:pt x="8509" y="1410"/>
                  <a:pt x="8556" y="1537"/>
                </a:cubicBezTo>
                <a:lnTo>
                  <a:pt x="8556" y="1568"/>
                </a:lnTo>
                <a:lnTo>
                  <a:pt x="8572" y="1631"/>
                </a:lnTo>
                <a:lnTo>
                  <a:pt x="8588" y="1742"/>
                </a:lnTo>
                <a:cubicBezTo>
                  <a:pt x="8604" y="1805"/>
                  <a:pt x="8604" y="1868"/>
                  <a:pt x="8619" y="1931"/>
                </a:cubicBezTo>
                <a:cubicBezTo>
                  <a:pt x="8651" y="2500"/>
                  <a:pt x="8540" y="3068"/>
                  <a:pt x="8319" y="3605"/>
                </a:cubicBezTo>
                <a:cubicBezTo>
                  <a:pt x="8098" y="4157"/>
                  <a:pt x="7830" y="4694"/>
                  <a:pt x="7530" y="5215"/>
                </a:cubicBezTo>
                <a:cubicBezTo>
                  <a:pt x="7230" y="5736"/>
                  <a:pt x="6899" y="6241"/>
                  <a:pt x="6583" y="6777"/>
                </a:cubicBezTo>
                <a:cubicBezTo>
                  <a:pt x="6252" y="7298"/>
                  <a:pt x="5983" y="7835"/>
                  <a:pt x="5762" y="8403"/>
                </a:cubicBezTo>
                <a:cubicBezTo>
                  <a:pt x="6046" y="7867"/>
                  <a:pt x="6378" y="7361"/>
                  <a:pt x="6741" y="6872"/>
                </a:cubicBezTo>
                <a:cubicBezTo>
                  <a:pt x="7104" y="6383"/>
                  <a:pt x="7467" y="5893"/>
                  <a:pt x="7814" y="5388"/>
                </a:cubicBezTo>
                <a:cubicBezTo>
                  <a:pt x="8177" y="4883"/>
                  <a:pt x="8477" y="4347"/>
                  <a:pt x="8746" y="3778"/>
                </a:cubicBezTo>
                <a:cubicBezTo>
                  <a:pt x="9030" y="3194"/>
                  <a:pt x="9172" y="2531"/>
                  <a:pt x="9156" y="1884"/>
                </a:cubicBezTo>
                <a:cubicBezTo>
                  <a:pt x="9156" y="1805"/>
                  <a:pt x="9140" y="1695"/>
                  <a:pt x="9125" y="1616"/>
                </a:cubicBezTo>
                <a:lnTo>
                  <a:pt x="9109" y="1505"/>
                </a:lnTo>
                <a:lnTo>
                  <a:pt x="9109" y="1458"/>
                </a:lnTo>
                <a:lnTo>
                  <a:pt x="9093" y="1379"/>
                </a:lnTo>
                <a:cubicBezTo>
                  <a:pt x="9046" y="1221"/>
                  <a:pt x="8998" y="1047"/>
                  <a:pt x="8935" y="890"/>
                </a:cubicBezTo>
                <a:cubicBezTo>
                  <a:pt x="8856" y="732"/>
                  <a:pt x="8746" y="574"/>
                  <a:pt x="8635" y="432"/>
                </a:cubicBezTo>
                <a:cubicBezTo>
                  <a:pt x="8493" y="274"/>
                  <a:pt x="8319" y="163"/>
                  <a:pt x="8146" y="84"/>
                </a:cubicBezTo>
                <a:cubicBezTo>
                  <a:pt x="7977" y="28"/>
                  <a:pt x="7806" y="0"/>
                  <a:pt x="76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2" name="Google Shape;912;p46"/>
          <p:cNvGrpSpPr/>
          <p:nvPr/>
        </p:nvGrpSpPr>
        <p:grpSpPr>
          <a:xfrm>
            <a:off x="539508" y="538567"/>
            <a:ext cx="384632" cy="574469"/>
            <a:chOff x="5896600" y="1746775"/>
            <a:chExt cx="180375" cy="269400"/>
          </a:xfrm>
        </p:grpSpPr>
        <p:sp>
          <p:nvSpPr>
            <p:cNvPr id="913" name="Google Shape;913;p46"/>
            <p:cNvSpPr/>
            <p:nvPr/>
          </p:nvSpPr>
          <p:spPr>
            <a:xfrm>
              <a:off x="5900150" y="1796400"/>
              <a:ext cx="139325" cy="211275"/>
            </a:xfrm>
            <a:custGeom>
              <a:avLst/>
              <a:gdLst/>
              <a:ahLst/>
              <a:cxnLst/>
              <a:rect l="l" t="t" r="r" b="b"/>
              <a:pathLst>
                <a:path w="5573" h="8451" extrusionOk="0">
                  <a:moveTo>
                    <a:pt x="4511" y="1"/>
                  </a:moveTo>
                  <a:cubicBezTo>
                    <a:pt x="4172" y="1"/>
                    <a:pt x="3815" y="225"/>
                    <a:pt x="3616" y="589"/>
                  </a:cubicBezTo>
                  <a:lnTo>
                    <a:pt x="253" y="7030"/>
                  </a:lnTo>
                  <a:cubicBezTo>
                    <a:pt x="1" y="7535"/>
                    <a:pt x="111" y="8119"/>
                    <a:pt x="537" y="8324"/>
                  </a:cubicBezTo>
                  <a:lnTo>
                    <a:pt x="711" y="8419"/>
                  </a:lnTo>
                  <a:lnTo>
                    <a:pt x="758" y="8450"/>
                  </a:lnTo>
                  <a:cubicBezTo>
                    <a:pt x="774" y="8403"/>
                    <a:pt x="806" y="8403"/>
                    <a:pt x="837" y="8371"/>
                  </a:cubicBezTo>
                  <a:cubicBezTo>
                    <a:pt x="822" y="8371"/>
                    <a:pt x="790" y="8324"/>
                    <a:pt x="774" y="8324"/>
                  </a:cubicBezTo>
                  <a:lnTo>
                    <a:pt x="601" y="8245"/>
                  </a:lnTo>
                  <a:cubicBezTo>
                    <a:pt x="206" y="7993"/>
                    <a:pt x="80" y="7472"/>
                    <a:pt x="332" y="7061"/>
                  </a:cubicBezTo>
                  <a:lnTo>
                    <a:pt x="3679" y="637"/>
                  </a:lnTo>
                  <a:cubicBezTo>
                    <a:pt x="3856" y="294"/>
                    <a:pt x="4184" y="93"/>
                    <a:pt x="4496" y="93"/>
                  </a:cubicBezTo>
                  <a:cubicBezTo>
                    <a:pt x="4601" y="93"/>
                    <a:pt x="4704" y="115"/>
                    <a:pt x="4799" y="163"/>
                  </a:cubicBezTo>
                  <a:lnTo>
                    <a:pt x="4973" y="258"/>
                  </a:lnTo>
                  <a:cubicBezTo>
                    <a:pt x="5352" y="463"/>
                    <a:pt x="5462" y="984"/>
                    <a:pt x="5226" y="1442"/>
                  </a:cubicBezTo>
                  <a:lnTo>
                    <a:pt x="3821" y="4141"/>
                  </a:lnTo>
                  <a:cubicBezTo>
                    <a:pt x="3800" y="4183"/>
                    <a:pt x="3821" y="4211"/>
                    <a:pt x="3847" y="4211"/>
                  </a:cubicBezTo>
                  <a:cubicBezTo>
                    <a:pt x="3859" y="4211"/>
                    <a:pt x="3873" y="4204"/>
                    <a:pt x="3884" y="4188"/>
                  </a:cubicBezTo>
                  <a:lnTo>
                    <a:pt x="5305" y="1473"/>
                  </a:lnTo>
                  <a:cubicBezTo>
                    <a:pt x="5573" y="968"/>
                    <a:pt x="5447" y="384"/>
                    <a:pt x="5036" y="179"/>
                  </a:cubicBezTo>
                  <a:lnTo>
                    <a:pt x="4847" y="84"/>
                  </a:lnTo>
                  <a:cubicBezTo>
                    <a:pt x="4742" y="28"/>
                    <a:pt x="4627" y="1"/>
                    <a:pt x="45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6"/>
            <p:cNvSpPr/>
            <p:nvPr/>
          </p:nvSpPr>
          <p:spPr>
            <a:xfrm>
              <a:off x="5898175" y="1795025"/>
              <a:ext cx="142500" cy="213825"/>
            </a:xfrm>
            <a:custGeom>
              <a:avLst/>
              <a:gdLst/>
              <a:ahLst/>
              <a:cxnLst/>
              <a:rect l="l" t="t" r="r" b="b"/>
              <a:pathLst>
                <a:path w="5700" h="8553" extrusionOk="0">
                  <a:moveTo>
                    <a:pt x="4579" y="0"/>
                  </a:moveTo>
                  <a:cubicBezTo>
                    <a:pt x="4215" y="0"/>
                    <a:pt x="3845" y="233"/>
                    <a:pt x="3647" y="628"/>
                  </a:cubicBezTo>
                  <a:lnTo>
                    <a:pt x="285" y="7069"/>
                  </a:lnTo>
                  <a:cubicBezTo>
                    <a:pt x="1" y="7590"/>
                    <a:pt x="143" y="8205"/>
                    <a:pt x="585" y="8442"/>
                  </a:cubicBezTo>
                  <a:lnTo>
                    <a:pt x="759" y="8537"/>
                  </a:lnTo>
                  <a:lnTo>
                    <a:pt x="806" y="8553"/>
                  </a:lnTo>
                  <a:lnTo>
                    <a:pt x="853" y="8553"/>
                  </a:lnTo>
                  <a:cubicBezTo>
                    <a:pt x="869" y="8553"/>
                    <a:pt x="885" y="8537"/>
                    <a:pt x="885" y="8521"/>
                  </a:cubicBezTo>
                  <a:lnTo>
                    <a:pt x="901" y="8505"/>
                  </a:lnTo>
                  <a:cubicBezTo>
                    <a:pt x="916" y="8505"/>
                    <a:pt x="932" y="8490"/>
                    <a:pt x="948" y="8474"/>
                  </a:cubicBezTo>
                  <a:cubicBezTo>
                    <a:pt x="948" y="8474"/>
                    <a:pt x="948" y="8474"/>
                    <a:pt x="964" y="8458"/>
                  </a:cubicBezTo>
                  <a:cubicBezTo>
                    <a:pt x="980" y="8426"/>
                    <a:pt x="964" y="8395"/>
                    <a:pt x="932" y="8379"/>
                  </a:cubicBezTo>
                  <a:lnTo>
                    <a:pt x="916" y="8363"/>
                  </a:lnTo>
                  <a:cubicBezTo>
                    <a:pt x="901" y="8347"/>
                    <a:pt x="901" y="8347"/>
                    <a:pt x="885" y="8332"/>
                  </a:cubicBezTo>
                  <a:lnTo>
                    <a:pt x="711" y="8253"/>
                  </a:lnTo>
                  <a:cubicBezTo>
                    <a:pt x="348" y="8063"/>
                    <a:pt x="238" y="7574"/>
                    <a:pt x="459" y="7164"/>
                  </a:cubicBezTo>
                  <a:lnTo>
                    <a:pt x="3805" y="723"/>
                  </a:lnTo>
                  <a:cubicBezTo>
                    <a:pt x="3982" y="405"/>
                    <a:pt x="4281" y="210"/>
                    <a:pt x="4566" y="210"/>
                  </a:cubicBezTo>
                  <a:cubicBezTo>
                    <a:pt x="4663" y="210"/>
                    <a:pt x="4759" y="233"/>
                    <a:pt x="4847" y="281"/>
                  </a:cubicBezTo>
                  <a:lnTo>
                    <a:pt x="5021" y="376"/>
                  </a:lnTo>
                  <a:cubicBezTo>
                    <a:pt x="5368" y="550"/>
                    <a:pt x="5478" y="1055"/>
                    <a:pt x="5257" y="1481"/>
                  </a:cubicBezTo>
                  <a:lnTo>
                    <a:pt x="3852" y="4164"/>
                  </a:lnTo>
                  <a:cubicBezTo>
                    <a:pt x="3837" y="4196"/>
                    <a:pt x="3821" y="4228"/>
                    <a:pt x="3837" y="4259"/>
                  </a:cubicBezTo>
                  <a:cubicBezTo>
                    <a:pt x="3837" y="4275"/>
                    <a:pt x="3852" y="4306"/>
                    <a:pt x="3884" y="4306"/>
                  </a:cubicBezTo>
                  <a:cubicBezTo>
                    <a:pt x="3901" y="4318"/>
                    <a:pt x="3920" y="4323"/>
                    <a:pt x="3937" y="4323"/>
                  </a:cubicBezTo>
                  <a:cubicBezTo>
                    <a:pt x="3970" y="4323"/>
                    <a:pt x="4000" y="4305"/>
                    <a:pt x="4010" y="4275"/>
                  </a:cubicBezTo>
                  <a:lnTo>
                    <a:pt x="5431" y="1560"/>
                  </a:lnTo>
                  <a:cubicBezTo>
                    <a:pt x="5699" y="1039"/>
                    <a:pt x="5573" y="423"/>
                    <a:pt x="5131" y="186"/>
                  </a:cubicBezTo>
                  <a:lnTo>
                    <a:pt x="4957" y="92"/>
                  </a:lnTo>
                  <a:cubicBezTo>
                    <a:pt x="4837" y="30"/>
                    <a:pt x="4708" y="0"/>
                    <a:pt x="4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6"/>
            <p:cNvSpPr/>
            <p:nvPr/>
          </p:nvSpPr>
          <p:spPr>
            <a:xfrm>
              <a:off x="5897800" y="1795075"/>
              <a:ext cx="142875" cy="215750"/>
            </a:xfrm>
            <a:custGeom>
              <a:avLst/>
              <a:gdLst/>
              <a:ahLst/>
              <a:cxnLst/>
              <a:rect l="l" t="t" r="r" b="b"/>
              <a:pathLst>
                <a:path w="5715" h="8630" extrusionOk="0">
                  <a:moveTo>
                    <a:pt x="4595" y="0"/>
                  </a:moveTo>
                  <a:cubicBezTo>
                    <a:pt x="4234" y="0"/>
                    <a:pt x="3858" y="239"/>
                    <a:pt x="3646" y="626"/>
                  </a:cubicBezTo>
                  <a:lnTo>
                    <a:pt x="284" y="7067"/>
                  </a:lnTo>
                  <a:cubicBezTo>
                    <a:pt x="0" y="7588"/>
                    <a:pt x="142" y="8172"/>
                    <a:pt x="584" y="8409"/>
                  </a:cubicBezTo>
                  <a:lnTo>
                    <a:pt x="1042" y="8630"/>
                  </a:lnTo>
                  <a:cubicBezTo>
                    <a:pt x="1058" y="8566"/>
                    <a:pt x="1089" y="8519"/>
                    <a:pt x="1152" y="8488"/>
                  </a:cubicBezTo>
                  <a:lnTo>
                    <a:pt x="774" y="8282"/>
                  </a:lnTo>
                  <a:cubicBezTo>
                    <a:pt x="395" y="8046"/>
                    <a:pt x="253" y="7540"/>
                    <a:pt x="474" y="7162"/>
                  </a:cubicBezTo>
                  <a:lnTo>
                    <a:pt x="3820" y="721"/>
                  </a:lnTo>
                  <a:cubicBezTo>
                    <a:pt x="3997" y="403"/>
                    <a:pt x="4296" y="208"/>
                    <a:pt x="4581" y="208"/>
                  </a:cubicBezTo>
                  <a:cubicBezTo>
                    <a:pt x="4678" y="208"/>
                    <a:pt x="4774" y="231"/>
                    <a:pt x="4862" y="279"/>
                  </a:cubicBezTo>
                  <a:lnTo>
                    <a:pt x="5036" y="374"/>
                  </a:lnTo>
                  <a:cubicBezTo>
                    <a:pt x="5383" y="548"/>
                    <a:pt x="5493" y="1053"/>
                    <a:pt x="5272" y="1479"/>
                  </a:cubicBezTo>
                  <a:lnTo>
                    <a:pt x="3867" y="4162"/>
                  </a:lnTo>
                  <a:cubicBezTo>
                    <a:pt x="3852" y="4194"/>
                    <a:pt x="3836" y="4226"/>
                    <a:pt x="3852" y="4257"/>
                  </a:cubicBezTo>
                  <a:cubicBezTo>
                    <a:pt x="3852" y="4273"/>
                    <a:pt x="3867" y="4304"/>
                    <a:pt x="3899" y="4304"/>
                  </a:cubicBezTo>
                  <a:cubicBezTo>
                    <a:pt x="3916" y="4316"/>
                    <a:pt x="3933" y="4321"/>
                    <a:pt x="3949" y="4321"/>
                  </a:cubicBezTo>
                  <a:cubicBezTo>
                    <a:pt x="3978" y="4321"/>
                    <a:pt x="4005" y="4303"/>
                    <a:pt x="4025" y="4273"/>
                  </a:cubicBezTo>
                  <a:lnTo>
                    <a:pt x="5430" y="1558"/>
                  </a:lnTo>
                  <a:cubicBezTo>
                    <a:pt x="5714" y="1037"/>
                    <a:pt x="5572" y="421"/>
                    <a:pt x="5130" y="184"/>
                  </a:cubicBezTo>
                  <a:lnTo>
                    <a:pt x="4957" y="90"/>
                  </a:lnTo>
                  <a:cubicBezTo>
                    <a:pt x="4843" y="29"/>
                    <a:pt x="4720" y="0"/>
                    <a:pt x="45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6"/>
            <p:cNvSpPr/>
            <p:nvPr/>
          </p:nvSpPr>
          <p:spPr>
            <a:xfrm>
              <a:off x="5896600" y="1793500"/>
              <a:ext cx="146050" cy="218675"/>
            </a:xfrm>
            <a:custGeom>
              <a:avLst/>
              <a:gdLst/>
              <a:ahLst/>
              <a:cxnLst/>
              <a:rect l="l" t="t" r="r" b="b"/>
              <a:pathLst>
                <a:path w="5842" h="8747" extrusionOk="0">
                  <a:moveTo>
                    <a:pt x="4637" y="133"/>
                  </a:moveTo>
                  <a:cubicBezTo>
                    <a:pt x="4754" y="133"/>
                    <a:pt x="4868" y="159"/>
                    <a:pt x="4973" y="216"/>
                  </a:cubicBezTo>
                  <a:lnTo>
                    <a:pt x="5162" y="311"/>
                  </a:lnTo>
                  <a:cubicBezTo>
                    <a:pt x="5573" y="532"/>
                    <a:pt x="5699" y="1116"/>
                    <a:pt x="5431" y="1605"/>
                  </a:cubicBezTo>
                  <a:lnTo>
                    <a:pt x="4026" y="4320"/>
                  </a:lnTo>
                  <a:cubicBezTo>
                    <a:pt x="4018" y="4336"/>
                    <a:pt x="4002" y="4344"/>
                    <a:pt x="3986" y="4344"/>
                  </a:cubicBezTo>
                  <a:cubicBezTo>
                    <a:pt x="3971" y="4344"/>
                    <a:pt x="3955" y="4336"/>
                    <a:pt x="3947" y="4320"/>
                  </a:cubicBezTo>
                  <a:cubicBezTo>
                    <a:pt x="3947" y="4304"/>
                    <a:pt x="3947" y="4289"/>
                    <a:pt x="3947" y="4273"/>
                  </a:cubicBezTo>
                  <a:lnTo>
                    <a:pt x="5352" y="1573"/>
                  </a:lnTo>
                  <a:cubicBezTo>
                    <a:pt x="5589" y="1116"/>
                    <a:pt x="5478" y="595"/>
                    <a:pt x="5099" y="390"/>
                  </a:cubicBezTo>
                  <a:lnTo>
                    <a:pt x="4926" y="295"/>
                  </a:lnTo>
                  <a:cubicBezTo>
                    <a:pt x="4830" y="247"/>
                    <a:pt x="4728" y="225"/>
                    <a:pt x="4625" y="225"/>
                  </a:cubicBezTo>
                  <a:cubicBezTo>
                    <a:pt x="4317" y="225"/>
                    <a:pt x="3998" y="426"/>
                    <a:pt x="3821" y="768"/>
                  </a:cubicBezTo>
                  <a:lnTo>
                    <a:pt x="458" y="7193"/>
                  </a:lnTo>
                  <a:cubicBezTo>
                    <a:pt x="222" y="7619"/>
                    <a:pt x="364" y="8156"/>
                    <a:pt x="774" y="8408"/>
                  </a:cubicBezTo>
                  <a:lnTo>
                    <a:pt x="1090" y="8566"/>
                  </a:lnTo>
                  <a:cubicBezTo>
                    <a:pt x="1074" y="8582"/>
                    <a:pt x="1058" y="8598"/>
                    <a:pt x="1043" y="8629"/>
                  </a:cubicBezTo>
                  <a:lnTo>
                    <a:pt x="664" y="8440"/>
                  </a:lnTo>
                  <a:cubicBezTo>
                    <a:pt x="253" y="8219"/>
                    <a:pt x="127" y="7651"/>
                    <a:pt x="380" y="7161"/>
                  </a:cubicBezTo>
                  <a:lnTo>
                    <a:pt x="3758" y="721"/>
                  </a:lnTo>
                  <a:cubicBezTo>
                    <a:pt x="3945" y="357"/>
                    <a:pt x="4299" y="133"/>
                    <a:pt x="4637" y="133"/>
                  </a:cubicBezTo>
                  <a:close/>
                  <a:moveTo>
                    <a:pt x="4655" y="1"/>
                  </a:moveTo>
                  <a:cubicBezTo>
                    <a:pt x="4270" y="1"/>
                    <a:pt x="3871" y="246"/>
                    <a:pt x="3647" y="658"/>
                  </a:cubicBezTo>
                  <a:lnTo>
                    <a:pt x="285" y="7098"/>
                  </a:lnTo>
                  <a:cubicBezTo>
                    <a:pt x="1" y="7651"/>
                    <a:pt x="143" y="8282"/>
                    <a:pt x="616" y="8519"/>
                  </a:cubicBezTo>
                  <a:lnTo>
                    <a:pt x="1058" y="8740"/>
                  </a:lnTo>
                  <a:cubicBezTo>
                    <a:pt x="1067" y="8744"/>
                    <a:pt x="1075" y="8746"/>
                    <a:pt x="1083" y="8746"/>
                  </a:cubicBezTo>
                  <a:cubicBezTo>
                    <a:pt x="1106" y="8746"/>
                    <a:pt x="1126" y="8732"/>
                    <a:pt x="1137" y="8708"/>
                  </a:cubicBezTo>
                  <a:cubicBezTo>
                    <a:pt x="1153" y="8661"/>
                    <a:pt x="1169" y="8629"/>
                    <a:pt x="1216" y="8598"/>
                  </a:cubicBezTo>
                  <a:cubicBezTo>
                    <a:pt x="1232" y="8582"/>
                    <a:pt x="1248" y="8566"/>
                    <a:pt x="1248" y="8551"/>
                  </a:cubicBezTo>
                  <a:cubicBezTo>
                    <a:pt x="1248" y="8519"/>
                    <a:pt x="1232" y="8503"/>
                    <a:pt x="1216" y="8503"/>
                  </a:cubicBezTo>
                  <a:lnTo>
                    <a:pt x="837" y="8282"/>
                  </a:lnTo>
                  <a:cubicBezTo>
                    <a:pt x="474" y="8061"/>
                    <a:pt x="364" y="7603"/>
                    <a:pt x="569" y="7240"/>
                  </a:cubicBezTo>
                  <a:lnTo>
                    <a:pt x="3931" y="800"/>
                  </a:lnTo>
                  <a:cubicBezTo>
                    <a:pt x="4085" y="503"/>
                    <a:pt x="4365" y="332"/>
                    <a:pt x="4634" y="332"/>
                  </a:cubicBezTo>
                  <a:cubicBezTo>
                    <a:pt x="4724" y="332"/>
                    <a:pt x="4812" y="350"/>
                    <a:pt x="4894" y="390"/>
                  </a:cubicBezTo>
                  <a:lnTo>
                    <a:pt x="5068" y="484"/>
                  </a:lnTo>
                  <a:cubicBezTo>
                    <a:pt x="5383" y="658"/>
                    <a:pt x="5462" y="1116"/>
                    <a:pt x="5257" y="1510"/>
                  </a:cubicBezTo>
                  <a:lnTo>
                    <a:pt x="3852" y="4194"/>
                  </a:lnTo>
                  <a:cubicBezTo>
                    <a:pt x="3837" y="4241"/>
                    <a:pt x="3821" y="4289"/>
                    <a:pt x="3837" y="4336"/>
                  </a:cubicBezTo>
                  <a:cubicBezTo>
                    <a:pt x="3862" y="4403"/>
                    <a:pt x="3927" y="4439"/>
                    <a:pt x="3992" y="4439"/>
                  </a:cubicBezTo>
                  <a:cubicBezTo>
                    <a:pt x="4049" y="4439"/>
                    <a:pt x="4107" y="4411"/>
                    <a:pt x="4136" y="4352"/>
                  </a:cubicBezTo>
                  <a:lnTo>
                    <a:pt x="5541" y="1652"/>
                  </a:lnTo>
                  <a:cubicBezTo>
                    <a:pt x="5841" y="1100"/>
                    <a:pt x="5683" y="437"/>
                    <a:pt x="5210" y="184"/>
                  </a:cubicBezTo>
                  <a:lnTo>
                    <a:pt x="5036" y="90"/>
                  </a:lnTo>
                  <a:cubicBezTo>
                    <a:pt x="4916" y="29"/>
                    <a:pt x="4786" y="1"/>
                    <a:pt x="46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6"/>
            <p:cNvSpPr/>
            <p:nvPr/>
          </p:nvSpPr>
          <p:spPr>
            <a:xfrm>
              <a:off x="5913175" y="1747925"/>
              <a:ext cx="162225" cy="266725"/>
            </a:xfrm>
            <a:custGeom>
              <a:avLst/>
              <a:gdLst/>
              <a:ahLst/>
              <a:cxnLst/>
              <a:rect l="l" t="t" r="r" b="b"/>
              <a:pathLst>
                <a:path w="6489" h="10669" extrusionOk="0">
                  <a:moveTo>
                    <a:pt x="4503" y="1"/>
                  </a:moveTo>
                  <a:cubicBezTo>
                    <a:pt x="4031" y="1"/>
                    <a:pt x="3591" y="236"/>
                    <a:pt x="3379" y="650"/>
                  </a:cubicBezTo>
                  <a:lnTo>
                    <a:pt x="869" y="5433"/>
                  </a:lnTo>
                  <a:cubicBezTo>
                    <a:pt x="853" y="5480"/>
                    <a:pt x="869" y="5527"/>
                    <a:pt x="916" y="5559"/>
                  </a:cubicBezTo>
                  <a:cubicBezTo>
                    <a:pt x="929" y="5563"/>
                    <a:pt x="942" y="5565"/>
                    <a:pt x="954" y="5565"/>
                  </a:cubicBezTo>
                  <a:cubicBezTo>
                    <a:pt x="987" y="5565"/>
                    <a:pt x="1015" y="5551"/>
                    <a:pt x="1027" y="5527"/>
                  </a:cubicBezTo>
                  <a:lnTo>
                    <a:pt x="3537" y="729"/>
                  </a:lnTo>
                  <a:cubicBezTo>
                    <a:pt x="3727" y="380"/>
                    <a:pt x="4107" y="180"/>
                    <a:pt x="4513" y="180"/>
                  </a:cubicBezTo>
                  <a:cubicBezTo>
                    <a:pt x="4714" y="180"/>
                    <a:pt x="4922" y="229"/>
                    <a:pt x="5115" y="334"/>
                  </a:cubicBezTo>
                  <a:lnTo>
                    <a:pt x="5415" y="492"/>
                  </a:lnTo>
                  <a:cubicBezTo>
                    <a:pt x="5999" y="792"/>
                    <a:pt x="6267" y="1486"/>
                    <a:pt x="5983" y="2007"/>
                  </a:cubicBezTo>
                  <a:lnTo>
                    <a:pt x="1769" y="10074"/>
                  </a:lnTo>
                  <a:cubicBezTo>
                    <a:pt x="1622" y="10348"/>
                    <a:pt x="1380" y="10490"/>
                    <a:pt x="1070" y="10490"/>
                  </a:cubicBezTo>
                  <a:cubicBezTo>
                    <a:pt x="846" y="10490"/>
                    <a:pt x="586" y="10416"/>
                    <a:pt x="301" y="10263"/>
                  </a:cubicBezTo>
                  <a:lnTo>
                    <a:pt x="80" y="10153"/>
                  </a:lnTo>
                  <a:lnTo>
                    <a:pt x="64" y="10153"/>
                  </a:lnTo>
                  <a:cubicBezTo>
                    <a:pt x="48" y="10153"/>
                    <a:pt x="48" y="10168"/>
                    <a:pt x="32" y="10168"/>
                  </a:cubicBezTo>
                  <a:cubicBezTo>
                    <a:pt x="32" y="10216"/>
                    <a:pt x="16" y="10247"/>
                    <a:pt x="1" y="10263"/>
                  </a:cubicBezTo>
                  <a:cubicBezTo>
                    <a:pt x="1" y="10279"/>
                    <a:pt x="1" y="10295"/>
                    <a:pt x="1" y="10295"/>
                  </a:cubicBezTo>
                  <a:cubicBezTo>
                    <a:pt x="1" y="10310"/>
                    <a:pt x="1" y="10310"/>
                    <a:pt x="16" y="10310"/>
                  </a:cubicBezTo>
                  <a:lnTo>
                    <a:pt x="222" y="10421"/>
                  </a:lnTo>
                  <a:cubicBezTo>
                    <a:pt x="536" y="10588"/>
                    <a:pt x="832" y="10668"/>
                    <a:pt x="1092" y="10668"/>
                  </a:cubicBezTo>
                  <a:cubicBezTo>
                    <a:pt x="1472" y="10668"/>
                    <a:pt x="1774" y="10496"/>
                    <a:pt x="1942" y="10168"/>
                  </a:cubicBezTo>
                  <a:lnTo>
                    <a:pt x="6157" y="2102"/>
                  </a:lnTo>
                  <a:cubicBezTo>
                    <a:pt x="6488" y="1486"/>
                    <a:pt x="6189" y="697"/>
                    <a:pt x="5494" y="334"/>
                  </a:cubicBezTo>
                  <a:lnTo>
                    <a:pt x="5194" y="176"/>
                  </a:lnTo>
                  <a:cubicBezTo>
                    <a:pt x="4971" y="57"/>
                    <a:pt x="4733" y="1"/>
                    <a:pt x="45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6"/>
            <p:cNvSpPr/>
            <p:nvPr/>
          </p:nvSpPr>
          <p:spPr>
            <a:xfrm>
              <a:off x="5911600" y="1746775"/>
              <a:ext cx="165375" cy="269400"/>
            </a:xfrm>
            <a:custGeom>
              <a:avLst/>
              <a:gdLst/>
              <a:ahLst/>
              <a:cxnLst/>
              <a:rect l="l" t="t" r="r" b="b"/>
              <a:pathLst>
                <a:path w="6615" h="10776" extrusionOk="0">
                  <a:moveTo>
                    <a:pt x="4563" y="116"/>
                  </a:moveTo>
                  <a:cubicBezTo>
                    <a:pt x="4788" y="116"/>
                    <a:pt x="5021" y="170"/>
                    <a:pt x="5241" y="285"/>
                  </a:cubicBezTo>
                  <a:lnTo>
                    <a:pt x="5525" y="443"/>
                  </a:lnTo>
                  <a:cubicBezTo>
                    <a:pt x="6188" y="791"/>
                    <a:pt x="6473" y="1532"/>
                    <a:pt x="6157" y="2132"/>
                  </a:cubicBezTo>
                  <a:lnTo>
                    <a:pt x="1942" y="10183"/>
                  </a:lnTo>
                  <a:cubicBezTo>
                    <a:pt x="1784" y="10499"/>
                    <a:pt x="1500" y="10661"/>
                    <a:pt x="1142" y="10661"/>
                  </a:cubicBezTo>
                  <a:cubicBezTo>
                    <a:pt x="892" y="10661"/>
                    <a:pt x="606" y="10582"/>
                    <a:pt x="300" y="10420"/>
                  </a:cubicBezTo>
                  <a:lnTo>
                    <a:pt x="127" y="10325"/>
                  </a:lnTo>
                  <a:cubicBezTo>
                    <a:pt x="127" y="10309"/>
                    <a:pt x="143" y="10293"/>
                    <a:pt x="143" y="10277"/>
                  </a:cubicBezTo>
                  <a:lnTo>
                    <a:pt x="332" y="10372"/>
                  </a:lnTo>
                  <a:cubicBezTo>
                    <a:pt x="624" y="10528"/>
                    <a:pt x="895" y="10604"/>
                    <a:pt x="1130" y="10604"/>
                  </a:cubicBezTo>
                  <a:cubicBezTo>
                    <a:pt x="1467" y="10604"/>
                    <a:pt x="1730" y="10449"/>
                    <a:pt x="1879" y="10151"/>
                  </a:cubicBezTo>
                  <a:lnTo>
                    <a:pt x="6094" y="2101"/>
                  </a:lnTo>
                  <a:cubicBezTo>
                    <a:pt x="6394" y="1532"/>
                    <a:pt x="6125" y="822"/>
                    <a:pt x="5510" y="491"/>
                  </a:cubicBezTo>
                  <a:lnTo>
                    <a:pt x="5225" y="333"/>
                  </a:lnTo>
                  <a:cubicBezTo>
                    <a:pt x="5019" y="229"/>
                    <a:pt x="4800" y="180"/>
                    <a:pt x="4589" y="180"/>
                  </a:cubicBezTo>
                  <a:cubicBezTo>
                    <a:pt x="4155" y="180"/>
                    <a:pt x="3754" y="387"/>
                    <a:pt x="3552" y="759"/>
                  </a:cubicBezTo>
                  <a:lnTo>
                    <a:pt x="1058" y="5558"/>
                  </a:lnTo>
                  <a:lnTo>
                    <a:pt x="1011" y="5558"/>
                  </a:lnTo>
                  <a:cubicBezTo>
                    <a:pt x="995" y="5558"/>
                    <a:pt x="979" y="5526"/>
                    <a:pt x="979" y="5510"/>
                  </a:cubicBezTo>
                  <a:lnTo>
                    <a:pt x="3489" y="727"/>
                  </a:lnTo>
                  <a:cubicBezTo>
                    <a:pt x="3690" y="337"/>
                    <a:pt x="4109" y="116"/>
                    <a:pt x="4563" y="116"/>
                  </a:cubicBezTo>
                  <a:close/>
                  <a:moveTo>
                    <a:pt x="4570" y="0"/>
                  </a:moveTo>
                  <a:cubicBezTo>
                    <a:pt x="4077" y="0"/>
                    <a:pt x="3618" y="239"/>
                    <a:pt x="3394" y="664"/>
                  </a:cubicBezTo>
                  <a:lnTo>
                    <a:pt x="885" y="5463"/>
                  </a:lnTo>
                  <a:cubicBezTo>
                    <a:pt x="853" y="5542"/>
                    <a:pt x="885" y="5621"/>
                    <a:pt x="948" y="5668"/>
                  </a:cubicBezTo>
                  <a:cubicBezTo>
                    <a:pt x="974" y="5679"/>
                    <a:pt x="1000" y="5684"/>
                    <a:pt x="1025" y="5684"/>
                  </a:cubicBezTo>
                  <a:cubicBezTo>
                    <a:pt x="1076" y="5684"/>
                    <a:pt x="1121" y="5663"/>
                    <a:pt x="1153" y="5621"/>
                  </a:cubicBezTo>
                  <a:lnTo>
                    <a:pt x="3647" y="806"/>
                  </a:lnTo>
                  <a:cubicBezTo>
                    <a:pt x="3825" y="481"/>
                    <a:pt x="4185" y="295"/>
                    <a:pt x="4568" y="295"/>
                  </a:cubicBezTo>
                  <a:cubicBezTo>
                    <a:pt x="4762" y="295"/>
                    <a:pt x="4961" y="343"/>
                    <a:pt x="5147" y="443"/>
                  </a:cubicBezTo>
                  <a:lnTo>
                    <a:pt x="5446" y="585"/>
                  </a:lnTo>
                  <a:cubicBezTo>
                    <a:pt x="6015" y="885"/>
                    <a:pt x="6252" y="1532"/>
                    <a:pt x="5999" y="2038"/>
                  </a:cubicBezTo>
                  <a:lnTo>
                    <a:pt x="1768" y="10104"/>
                  </a:lnTo>
                  <a:cubicBezTo>
                    <a:pt x="1652" y="10354"/>
                    <a:pt x="1435" y="10478"/>
                    <a:pt x="1150" y="10478"/>
                  </a:cubicBezTo>
                  <a:cubicBezTo>
                    <a:pt x="933" y="10478"/>
                    <a:pt x="676" y="10405"/>
                    <a:pt x="395" y="10262"/>
                  </a:cubicBezTo>
                  <a:lnTo>
                    <a:pt x="174" y="10151"/>
                  </a:lnTo>
                  <a:cubicBezTo>
                    <a:pt x="161" y="10143"/>
                    <a:pt x="148" y="10139"/>
                    <a:pt x="134" y="10139"/>
                  </a:cubicBezTo>
                  <a:cubicBezTo>
                    <a:pt x="96" y="10139"/>
                    <a:pt x="59" y="10168"/>
                    <a:pt x="48" y="10214"/>
                  </a:cubicBezTo>
                  <a:cubicBezTo>
                    <a:pt x="48" y="10230"/>
                    <a:pt x="32" y="10262"/>
                    <a:pt x="16" y="10277"/>
                  </a:cubicBezTo>
                  <a:cubicBezTo>
                    <a:pt x="1" y="10309"/>
                    <a:pt x="1" y="10325"/>
                    <a:pt x="1" y="10356"/>
                  </a:cubicBezTo>
                  <a:cubicBezTo>
                    <a:pt x="16" y="10388"/>
                    <a:pt x="32" y="10404"/>
                    <a:pt x="48" y="10420"/>
                  </a:cubicBezTo>
                  <a:lnTo>
                    <a:pt x="253" y="10530"/>
                  </a:lnTo>
                  <a:cubicBezTo>
                    <a:pt x="576" y="10695"/>
                    <a:pt x="881" y="10776"/>
                    <a:pt x="1150" y="10776"/>
                  </a:cubicBezTo>
                  <a:cubicBezTo>
                    <a:pt x="1552" y="10776"/>
                    <a:pt x="1873" y="10596"/>
                    <a:pt x="2053" y="10246"/>
                  </a:cubicBezTo>
                  <a:lnTo>
                    <a:pt x="6267" y="2180"/>
                  </a:lnTo>
                  <a:cubicBezTo>
                    <a:pt x="6615" y="1532"/>
                    <a:pt x="6299" y="712"/>
                    <a:pt x="5589" y="333"/>
                  </a:cubicBezTo>
                  <a:lnTo>
                    <a:pt x="5289" y="175"/>
                  </a:lnTo>
                  <a:cubicBezTo>
                    <a:pt x="5057" y="56"/>
                    <a:pt x="4809" y="0"/>
                    <a:pt x="4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895;p46">
            <a:extLst>
              <a:ext uri="{FF2B5EF4-FFF2-40B4-BE49-F238E27FC236}">
                <a16:creationId xmlns:a16="http://schemas.microsoft.com/office/drawing/2014/main" id="{5AEB0E7C-F088-CFDE-0A9C-7F18EE06BBAF}"/>
              </a:ext>
            </a:extLst>
          </p:cNvPr>
          <p:cNvSpPr txBox="1">
            <a:spLocks/>
          </p:cNvSpPr>
          <p:nvPr/>
        </p:nvSpPr>
        <p:spPr>
          <a:xfrm>
            <a:off x="66776" y="1372942"/>
            <a:ext cx="6853520" cy="230293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2pPr>
            <a:lvl3pPr marR="0" lvl="2"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3pPr>
            <a:lvl4pPr marR="0" lvl="3"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4pPr>
            <a:lvl5pPr marR="0" lvl="4"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5pPr>
            <a:lvl6pPr marR="0" lvl="5"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6pPr>
            <a:lvl7pPr marR="0" lvl="6"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7pPr>
            <a:lvl8pPr marR="0" lvl="7"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8pPr>
            <a:lvl9pPr marR="0" lvl="8"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9pPr>
          </a:lstStyle>
          <a:p>
            <a:pPr algn="just"/>
            <a:r>
              <a:rPr lang="en-US" sz="2800" b="0" dirty="0">
                <a:solidFill>
                  <a:srgbClr val="FF0000"/>
                </a:solidFill>
                <a:latin typeface="Times New Roman" panose="02020603050405020304" pitchFamily="18" charset="0"/>
                <a:cs typeface="Times New Roman" panose="02020603050405020304" pitchFamily="18" charset="0"/>
              </a:rPr>
              <a:t>a) </a:t>
            </a:r>
            <a:r>
              <a:rPr lang="vi-VN" sz="2800" b="0" dirty="0">
                <a:solidFill>
                  <a:srgbClr val="FF0000"/>
                </a:solidFill>
                <a:latin typeface="Times New Roman" panose="02020603050405020304" pitchFamily="18" charset="0"/>
                <a:cs typeface="Times New Roman" panose="02020603050405020304" pitchFamily="18" charset="0"/>
              </a:rPr>
              <a:t>Lĩnh vực Năng lượng chiếm tỉ lệ lớn nhất trong việc tạo ra khí nhà kính năm 2020 </a:t>
            </a:r>
            <a:endParaRPr lang="en-US" sz="2800" b="0" dirty="0">
              <a:solidFill>
                <a:srgbClr val="FF0000"/>
              </a:solidFill>
              <a:latin typeface="Times New Roman" panose="02020603050405020304" pitchFamily="18" charset="0"/>
              <a:cs typeface="Times New Roman" panose="02020603050405020304" pitchFamily="18" charset="0"/>
            </a:endParaRPr>
          </a:p>
          <a:p>
            <a:pPr algn="just"/>
            <a:r>
              <a:rPr lang="vi-VN" sz="2800" b="0" dirty="0">
                <a:solidFill>
                  <a:srgbClr val="FF0000"/>
                </a:solidFill>
                <a:latin typeface="Times New Roman" panose="02020603050405020304" pitchFamily="18" charset="0"/>
                <a:cs typeface="Times New Roman" panose="02020603050405020304" pitchFamily="18" charset="0"/>
              </a:rPr>
              <a:t>( 81,78%).</a:t>
            </a:r>
          </a:p>
          <a:p>
            <a:pPr algn="just"/>
            <a:endParaRPr lang="vi-VN" sz="2800" b="0" dirty="0">
              <a:latin typeface="+mj-lt"/>
            </a:endParaRPr>
          </a:p>
          <a:p>
            <a:pPr algn="just"/>
            <a:endParaRPr lang="vi-VN" sz="1800" b="0" dirty="0"/>
          </a:p>
        </p:txBody>
      </p:sp>
      <p:graphicFrame>
        <p:nvGraphicFramePr>
          <p:cNvPr id="121" name="Chart 120">
            <a:extLst>
              <a:ext uri="{FF2B5EF4-FFF2-40B4-BE49-F238E27FC236}">
                <a16:creationId xmlns:a16="http://schemas.microsoft.com/office/drawing/2014/main" id="{A7E2DDAC-1AAF-ABF6-A11F-08FCA0AE21B0}"/>
              </a:ext>
            </a:extLst>
          </p:cNvPr>
          <p:cNvGraphicFramePr/>
          <p:nvPr>
            <p:extLst>
              <p:ext uri="{D42A27DB-BD31-4B8C-83A1-F6EECF244321}">
                <p14:modId xmlns:p14="http://schemas.microsoft.com/office/powerpoint/2010/main" val="62334291"/>
              </p:ext>
            </p:extLst>
          </p:nvPr>
        </p:nvGraphicFramePr>
        <p:xfrm>
          <a:off x="5691881" y="1109783"/>
          <a:ext cx="4553147" cy="38252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0090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p:cTn id="7" dur="500" fill="hold"/>
                                        <p:tgtEl>
                                          <p:spTgt spid="121"/>
                                        </p:tgtEl>
                                        <p:attrNameLst>
                                          <p:attrName>ppt_w</p:attrName>
                                        </p:attrNameLst>
                                      </p:cBhvr>
                                      <p:tavLst>
                                        <p:tav tm="0">
                                          <p:val>
                                            <p:fltVal val="0"/>
                                          </p:val>
                                        </p:tav>
                                        <p:tav tm="100000">
                                          <p:val>
                                            <p:strVal val="#ppt_w"/>
                                          </p:val>
                                        </p:tav>
                                      </p:tavLst>
                                    </p:anim>
                                    <p:anim calcmode="lin" valueType="num">
                                      <p:cBhvr>
                                        <p:cTn id="8" dur="500" fill="hold"/>
                                        <p:tgtEl>
                                          <p:spTgt spid="121"/>
                                        </p:tgtEl>
                                        <p:attrNameLst>
                                          <p:attrName>ppt_h</p:attrName>
                                        </p:attrNameLst>
                                      </p:cBhvr>
                                      <p:tavLst>
                                        <p:tav tm="0">
                                          <p:val>
                                            <p:fltVal val="0"/>
                                          </p:val>
                                        </p:tav>
                                        <p:tav tm="100000">
                                          <p:val>
                                            <p:strVal val="#ppt_h"/>
                                          </p:val>
                                        </p:tav>
                                      </p:tavLst>
                                    </p:anim>
                                    <p:animEffect transition="in" filter="fade">
                                      <p:cBhvr>
                                        <p:cTn id="9" dur="500"/>
                                        <p:tgtEl>
                                          <p:spTgt spid="12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6">
                                            <p:txEl>
                                              <p:pRg st="0" end="0"/>
                                            </p:txEl>
                                          </p:spTgt>
                                        </p:tgtEl>
                                        <p:attrNameLst>
                                          <p:attrName>style.visibility</p:attrName>
                                        </p:attrNameLst>
                                      </p:cBhvr>
                                      <p:to>
                                        <p:strVal val="visible"/>
                                      </p:to>
                                    </p:set>
                                    <p:anim calcmode="lin" valueType="num">
                                      <p:cBhvr>
                                        <p:cTn id="14" dur="500" fill="hold"/>
                                        <p:tgtEl>
                                          <p:spTgt spid="11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1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1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6">
                                            <p:txEl>
                                              <p:pRg st="1" end="1"/>
                                            </p:txEl>
                                          </p:spTgt>
                                        </p:tgtEl>
                                        <p:attrNameLst>
                                          <p:attrName>style.visibility</p:attrName>
                                        </p:attrNameLst>
                                      </p:cBhvr>
                                      <p:to>
                                        <p:strVal val="visible"/>
                                      </p:to>
                                    </p:set>
                                    <p:anim calcmode="lin" valueType="num">
                                      <p:cBhvr>
                                        <p:cTn id="21" dur="500" fill="hold"/>
                                        <p:tgtEl>
                                          <p:spTgt spid="116">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16">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1" grpId="0">
        <p:bldAsOne/>
      </p:bldGraphic>
    </p:bldLst>
  </p:timing>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grpSp>
        <p:nvGrpSpPr>
          <p:cNvPr id="903" name="Google Shape;903;p46"/>
          <p:cNvGrpSpPr/>
          <p:nvPr/>
        </p:nvGrpSpPr>
        <p:grpSpPr>
          <a:xfrm rot="-1464382">
            <a:off x="126734" y="2417126"/>
            <a:ext cx="825540" cy="309244"/>
            <a:chOff x="5553275" y="2092625"/>
            <a:chExt cx="387150" cy="145025"/>
          </a:xfrm>
        </p:grpSpPr>
        <p:sp>
          <p:nvSpPr>
            <p:cNvPr id="904" name="Google Shape;904;p46"/>
            <p:cNvSpPr/>
            <p:nvPr/>
          </p:nvSpPr>
          <p:spPr>
            <a:xfrm>
              <a:off x="5556825" y="2122250"/>
              <a:ext cx="312975" cy="75675"/>
            </a:xfrm>
            <a:custGeom>
              <a:avLst/>
              <a:gdLst/>
              <a:ahLst/>
              <a:cxnLst/>
              <a:rect l="l" t="t" r="r" b="b"/>
              <a:pathLst>
                <a:path w="12519" h="3027" extrusionOk="0">
                  <a:moveTo>
                    <a:pt x="11085" y="0"/>
                  </a:moveTo>
                  <a:cubicBezTo>
                    <a:pt x="11027" y="0"/>
                    <a:pt x="10968" y="4"/>
                    <a:pt x="10908" y="10"/>
                  </a:cubicBezTo>
                  <a:lnTo>
                    <a:pt x="1295" y="1194"/>
                  </a:lnTo>
                  <a:cubicBezTo>
                    <a:pt x="553" y="1288"/>
                    <a:pt x="1" y="1873"/>
                    <a:pt x="79" y="2488"/>
                  </a:cubicBezTo>
                  <a:lnTo>
                    <a:pt x="111" y="2757"/>
                  </a:lnTo>
                  <a:cubicBezTo>
                    <a:pt x="127" y="2788"/>
                    <a:pt x="127" y="2804"/>
                    <a:pt x="127" y="2820"/>
                  </a:cubicBezTo>
                  <a:cubicBezTo>
                    <a:pt x="134" y="2817"/>
                    <a:pt x="140" y="2816"/>
                    <a:pt x="146" y="2816"/>
                  </a:cubicBezTo>
                  <a:cubicBezTo>
                    <a:pt x="184" y="2816"/>
                    <a:pt x="215" y="2851"/>
                    <a:pt x="269" y="2851"/>
                  </a:cubicBezTo>
                  <a:lnTo>
                    <a:pt x="269" y="2757"/>
                  </a:lnTo>
                  <a:lnTo>
                    <a:pt x="237" y="2504"/>
                  </a:lnTo>
                  <a:cubicBezTo>
                    <a:pt x="158" y="1936"/>
                    <a:pt x="632" y="1383"/>
                    <a:pt x="1311" y="1304"/>
                  </a:cubicBezTo>
                  <a:lnTo>
                    <a:pt x="10908" y="120"/>
                  </a:lnTo>
                  <a:cubicBezTo>
                    <a:pt x="10968" y="113"/>
                    <a:pt x="11028" y="110"/>
                    <a:pt x="11087" y="110"/>
                  </a:cubicBezTo>
                  <a:cubicBezTo>
                    <a:pt x="11692" y="110"/>
                    <a:pt x="12208" y="471"/>
                    <a:pt x="12266" y="989"/>
                  </a:cubicBezTo>
                  <a:lnTo>
                    <a:pt x="12297" y="1257"/>
                  </a:lnTo>
                  <a:cubicBezTo>
                    <a:pt x="12376" y="1825"/>
                    <a:pt x="11871" y="2346"/>
                    <a:pt x="11192" y="2425"/>
                  </a:cubicBezTo>
                  <a:lnTo>
                    <a:pt x="7183" y="2914"/>
                  </a:lnTo>
                  <a:cubicBezTo>
                    <a:pt x="7094" y="2929"/>
                    <a:pt x="7102" y="3026"/>
                    <a:pt x="7168" y="3026"/>
                  </a:cubicBezTo>
                  <a:cubicBezTo>
                    <a:pt x="7173" y="3026"/>
                    <a:pt x="7178" y="3026"/>
                    <a:pt x="7183" y="3025"/>
                  </a:cubicBezTo>
                  <a:lnTo>
                    <a:pt x="11224" y="2536"/>
                  </a:lnTo>
                  <a:cubicBezTo>
                    <a:pt x="11966" y="2441"/>
                    <a:pt x="12518" y="1857"/>
                    <a:pt x="12439" y="1241"/>
                  </a:cubicBezTo>
                  <a:lnTo>
                    <a:pt x="12408" y="973"/>
                  </a:lnTo>
                  <a:cubicBezTo>
                    <a:pt x="12335" y="406"/>
                    <a:pt x="11755" y="0"/>
                    <a:pt x="110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6"/>
            <p:cNvSpPr/>
            <p:nvPr/>
          </p:nvSpPr>
          <p:spPr>
            <a:xfrm>
              <a:off x="5554850" y="2120500"/>
              <a:ext cx="316525" cy="79425"/>
            </a:xfrm>
            <a:custGeom>
              <a:avLst/>
              <a:gdLst/>
              <a:ahLst/>
              <a:cxnLst/>
              <a:rect l="l" t="t" r="r" b="b"/>
              <a:pathLst>
                <a:path w="12661" h="3177" extrusionOk="0">
                  <a:moveTo>
                    <a:pt x="11200" y="1"/>
                  </a:moveTo>
                  <a:cubicBezTo>
                    <a:pt x="11125" y="1"/>
                    <a:pt x="11049" y="6"/>
                    <a:pt x="10971" y="17"/>
                  </a:cubicBezTo>
                  <a:lnTo>
                    <a:pt x="1374" y="1201"/>
                  </a:lnTo>
                  <a:cubicBezTo>
                    <a:pt x="569" y="1295"/>
                    <a:pt x="1" y="1911"/>
                    <a:pt x="80" y="2574"/>
                  </a:cubicBezTo>
                  <a:lnTo>
                    <a:pt x="111" y="2842"/>
                  </a:lnTo>
                  <a:cubicBezTo>
                    <a:pt x="111" y="2858"/>
                    <a:pt x="127" y="2890"/>
                    <a:pt x="127" y="2905"/>
                  </a:cubicBezTo>
                  <a:cubicBezTo>
                    <a:pt x="127" y="2921"/>
                    <a:pt x="143" y="2937"/>
                    <a:pt x="158" y="2953"/>
                  </a:cubicBezTo>
                  <a:cubicBezTo>
                    <a:pt x="174" y="2969"/>
                    <a:pt x="206" y="2969"/>
                    <a:pt x="222" y="2969"/>
                  </a:cubicBezTo>
                  <a:lnTo>
                    <a:pt x="253" y="2969"/>
                  </a:lnTo>
                  <a:cubicBezTo>
                    <a:pt x="269" y="2984"/>
                    <a:pt x="285" y="2984"/>
                    <a:pt x="316" y="2984"/>
                  </a:cubicBezTo>
                  <a:cubicBezTo>
                    <a:pt x="316" y="2992"/>
                    <a:pt x="320" y="2996"/>
                    <a:pt x="326" y="2996"/>
                  </a:cubicBezTo>
                  <a:cubicBezTo>
                    <a:pt x="332" y="2996"/>
                    <a:pt x="340" y="2992"/>
                    <a:pt x="348" y="2984"/>
                  </a:cubicBezTo>
                  <a:cubicBezTo>
                    <a:pt x="395" y="2984"/>
                    <a:pt x="427" y="2937"/>
                    <a:pt x="411" y="2905"/>
                  </a:cubicBezTo>
                  <a:lnTo>
                    <a:pt x="411" y="2874"/>
                  </a:lnTo>
                  <a:cubicBezTo>
                    <a:pt x="411" y="2858"/>
                    <a:pt x="411" y="2827"/>
                    <a:pt x="411" y="2811"/>
                  </a:cubicBezTo>
                  <a:lnTo>
                    <a:pt x="379" y="2558"/>
                  </a:lnTo>
                  <a:cubicBezTo>
                    <a:pt x="316" y="2021"/>
                    <a:pt x="774" y="1532"/>
                    <a:pt x="1390" y="1453"/>
                  </a:cubicBezTo>
                  <a:lnTo>
                    <a:pt x="11003" y="269"/>
                  </a:lnTo>
                  <a:cubicBezTo>
                    <a:pt x="11061" y="262"/>
                    <a:pt x="11119" y="259"/>
                    <a:pt x="11175" y="259"/>
                  </a:cubicBezTo>
                  <a:cubicBezTo>
                    <a:pt x="11735" y="259"/>
                    <a:pt x="12208" y="601"/>
                    <a:pt x="12266" y="1074"/>
                  </a:cubicBezTo>
                  <a:lnTo>
                    <a:pt x="12297" y="1343"/>
                  </a:lnTo>
                  <a:cubicBezTo>
                    <a:pt x="12361" y="1864"/>
                    <a:pt x="11903" y="2337"/>
                    <a:pt x="11271" y="2416"/>
                  </a:cubicBezTo>
                  <a:lnTo>
                    <a:pt x="7246" y="2921"/>
                  </a:lnTo>
                  <a:cubicBezTo>
                    <a:pt x="7215" y="2921"/>
                    <a:pt x="7167" y="2937"/>
                    <a:pt x="7136" y="2969"/>
                  </a:cubicBezTo>
                  <a:cubicBezTo>
                    <a:pt x="7120" y="3000"/>
                    <a:pt x="7104" y="3032"/>
                    <a:pt x="7120" y="3063"/>
                  </a:cubicBezTo>
                  <a:cubicBezTo>
                    <a:pt x="7120" y="3132"/>
                    <a:pt x="7180" y="3177"/>
                    <a:pt x="7237" y="3177"/>
                  </a:cubicBezTo>
                  <a:cubicBezTo>
                    <a:pt x="7245" y="3177"/>
                    <a:pt x="7254" y="3176"/>
                    <a:pt x="7262" y="3174"/>
                  </a:cubicBezTo>
                  <a:lnTo>
                    <a:pt x="11303" y="2684"/>
                  </a:lnTo>
                  <a:cubicBezTo>
                    <a:pt x="12092" y="2590"/>
                    <a:pt x="12660" y="1974"/>
                    <a:pt x="12582" y="1311"/>
                  </a:cubicBezTo>
                  <a:lnTo>
                    <a:pt x="12550" y="1043"/>
                  </a:lnTo>
                  <a:cubicBezTo>
                    <a:pt x="12479" y="445"/>
                    <a:pt x="11894" y="1"/>
                    <a:pt x="112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6"/>
            <p:cNvSpPr/>
            <p:nvPr/>
          </p:nvSpPr>
          <p:spPr>
            <a:xfrm>
              <a:off x="5555650" y="2120600"/>
              <a:ext cx="315725" cy="80050"/>
            </a:xfrm>
            <a:custGeom>
              <a:avLst/>
              <a:gdLst/>
              <a:ahLst/>
              <a:cxnLst/>
              <a:rect l="l" t="t" r="r" b="b"/>
              <a:pathLst>
                <a:path w="12629" h="3202" extrusionOk="0">
                  <a:moveTo>
                    <a:pt x="11146" y="0"/>
                  </a:moveTo>
                  <a:cubicBezTo>
                    <a:pt x="11078" y="0"/>
                    <a:pt x="11009" y="4"/>
                    <a:pt x="10939" y="13"/>
                  </a:cubicBezTo>
                  <a:lnTo>
                    <a:pt x="1326" y="1197"/>
                  </a:lnTo>
                  <a:cubicBezTo>
                    <a:pt x="537" y="1291"/>
                    <a:pt x="0" y="1891"/>
                    <a:pt x="79" y="2554"/>
                  </a:cubicBezTo>
                  <a:lnTo>
                    <a:pt x="174" y="3201"/>
                  </a:lnTo>
                  <a:cubicBezTo>
                    <a:pt x="213" y="3186"/>
                    <a:pt x="253" y="3178"/>
                    <a:pt x="292" y="3178"/>
                  </a:cubicBezTo>
                  <a:cubicBezTo>
                    <a:pt x="332" y="3178"/>
                    <a:pt x="371" y="3186"/>
                    <a:pt x="411" y="3201"/>
                  </a:cubicBezTo>
                  <a:lnTo>
                    <a:pt x="347" y="2633"/>
                  </a:lnTo>
                  <a:cubicBezTo>
                    <a:pt x="284" y="2096"/>
                    <a:pt x="742" y="1528"/>
                    <a:pt x="1358" y="1449"/>
                  </a:cubicBezTo>
                  <a:lnTo>
                    <a:pt x="10971" y="265"/>
                  </a:lnTo>
                  <a:cubicBezTo>
                    <a:pt x="11029" y="258"/>
                    <a:pt x="11087" y="255"/>
                    <a:pt x="11143" y="255"/>
                  </a:cubicBezTo>
                  <a:cubicBezTo>
                    <a:pt x="11703" y="255"/>
                    <a:pt x="12176" y="597"/>
                    <a:pt x="12234" y="1070"/>
                  </a:cubicBezTo>
                  <a:lnTo>
                    <a:pt x="12265" y="1339"/>
                  </a:lnTo>
                  <a:cubicBezTo>
                    <a:pt x="12329" y="1860"/>
                    <a:pt x="11871" y="2333"/>
                    <a:pt x="11239" y="2412"/>
                  </a:cubicBezTo>
                  <a:lnTo>
                    <a:pt x="7214" y="2917"/>
                  </a:lnTo>
                  <a:cubicBezTo>
                    <a:pt x="7183" y="2917"/>
                    <a:pt x="7135" y="2933"/>
                    <a:pt x="7119" y="2965"/>
                  </a:cubicBezTo>
                  <a:cubicBezTo>
                    <a:pt x="7088" y="2996"/>
                    <a:pt x="7072" y="3028"/>
                    <a:pt x="7088" y="3059"/>
                  </a:cubicBezTo>
                  <a:cubicBezTo>
                    <a:pt x="7088" y="3130"/>
                    <a:pt x="7138" y="3188"/>
                    <a:pt x="7206" y="3188"/>
                  </a:cubicBezTo>
                  <a:cubicBezTo>
                    <a:pt x="7214" y="3188"/>
                    <a:pt x="7222" y="3187"/>
                    <a:pt x="7230" y="3186"/>
                  </a:cubicBezTo>
                  <a:lnTo>
                    <a:pt x="11271" y="2696"/>
                  </a:lnTo>
                  <a:cubicBezTo>
                    <a:pt x="12060" y="2602"/>
                    <a:pt x="12628" y="1970"/>
                    <a:pt x="12550" y="1307"/>
                  </a:cubicBezTo>
                  <a:lnTo>
                    <a:pt x="12518" y="1039"/>
                  </a:lnTo>
                  <a:cubicBezTo>
                    <a:pt x="12446" y="434"/>
                    <a:pt x="11849" y="0"/>
                    <a:pt x="11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6"/>
            <p:cNvSpPr/>
            <p:nvPr/>
          </p:nvSpPr>
          <p:spPr>
            <a:xfrm>
              <a:off x="5553275" y="2118650"/>
              <a:ext cx="320475" cy="83975"/>
            </a:xfrm>
            <a:custGeom>
              <a:avLst/>
              <a:gdLst/>
              <a:ahLst/>
              <a:cxnLst/>
              <a:rect l="l" t="t" r="r" b="b"/>
              <a:pathLst>
                <a:path w="12819" h="3359" extrusionOk="0">
                  <a:moveTo>
                    <a:pt x="11241" y="141"/>
                  </a:moveTo>
                  <a:cubicBezTo>
                    <a:pt x="11898" y="141"/>
                    <a:pt x="12462" y="544"/>
                    <a:pt x="12534" y="1117"/>
                  </a:cubicBezTo>
                  <a:lnTo>
                    <a:pt x="12566" y="1385"/>
                  </a:lnTo>
                  <a:cubicBezTo>
                    <a:pt x="12645" y="2001"/>
                    <a:pt x="12092" y="2585"/>
                    <a:pt x="11350" y="2680"/>
                  </a:cubicBezTo>
                  <a:lnTo>
                    <a:pt x="7309" y="3169"/>
                  </a:lnTo>
                  <a:cubicBezTo>
                    <a:pt x="7262" y="3169"/>
                    <a:pt x="7230" y="3122"/>
                    <a:pt x="7262" y="3090"/>
                  </a:cubicBezTo>
                  <a:cubicBezTo>
                    <a:pt x="7278" y="3074"/>
                    <a:pt x="7293" y="3058"/>
                    <a:pt x="7309" y="3058"/>
                  </a:cubicBezTo>
                  <a:lnTo>
                    <a:pt x="11334" y="2569"/>
                  </a:lnTo>
                  <a:cubicBezTo>
                    <a:pt x="12013" y="2474"/>
                    <a:pt x="12502" y="1953"/>
                    <a:pt x="12439" y="1401"/>
                  </a:cubicBezTo>
                  <a:lnTo>
                    <a:pt x="12408" y="1133"/>
                  </a:lnTo>
                  <a:cubicBezTo>
                    <a:pt x="12336" y="613"/>
                    <a:pt x="11828" y="239"/>
                    <a:pt x="11223" y="239"/>
                  </a:cubicBezTo>
                  <a:cubicBezTo>
                    <a:pt x="11166" y="239"/>
                    <a:pt x="11108" y="242"/>
                    <a:pt x="11050" y="249"/>
                  </a:cubicBezTo>
                  <a:lnTo>
                    <a:pt x="1437" y="1432"/>
                  </a:lnTo>
                  <a:cubicBezTo>
                    <a:pt x="790" y="1527"/>
                    <a:pt x="285" y="2111"/>
                    <a:pt x="364" y="2711"/>
                  </a:cubicBezTo>
                  <a:lnTo>
                    <a:pt x="411" y="3169"/>
                  </a:lnTo>
                  <a:lnTo>
                    <a:pt x="316" y="3169"/>
                  </a:lnTo>
                  <a:lnTo>
                    <a:pt x="237" y="2601"/>
                  </a:lnTo>
                  <a:cubicBezTo>
                    <a:pt x="174" y="1985"/>
                    <a:pt x="679" y="1417"/>
                    <a:pt x="1421" y="1338"/>
                  </a:cubicBezTo>
                  <a:lnTo>
                    <a:pt x="11034" y="154"/>
                  </a:lnTo>
                  <a:cubicBezTo>
                    <a:pt x="11104" y="145"/>
                    <a:pt x="11173" y="141"/>
                    <a:pt x="11241" y="141"/>
                  </a:cubicBezTo>
                  <a:close/>
                  <a:moveTo>
                    <a:pt x="11225" y="0"/>
                  </a:moveTo>
                  <a:cubicBezTo>
                    <a:pt x="11157" y="0"/>
                    <a:pt x="11088" y="4"/>
                    <a:pt x="11019" y="12"/>
                  </a:cubicBezTo>
                  <a:lnTo>
                    <a:pt x="1405" y="1196"/>
                  </a:lnTo>
                  <a:cubicBezTo>
                    <a:pt x="585" y="1306"/>
                    <a:pt x="1" y="1938"/>
                    <a:pt x="95" y="2648"/>
                  </a:cubicBezTo>
                  <a:lnTo>
                    <a:pt x="190" y="3295"/>
                  </a:lnTo>
                  <a:cubicBezTo>
                    <a:pt x="190" y="3327"/>
                    <a:pt x="206" y="3342"/>
                    <a:pt x="221" y="3358"/>
                  </a:cubicBezTo>
                  <a:lnTo>
                    <a:pt x="285" y="3358"/>
                  </a:lnTo>
                  <a:cubicBezTo>
                    <a:pt x="316" y="3342"/>
                    <a:pt x="348" y="3335"/>
                    <a:pt x="377" y="3335"/>
                  </a:cubicBezTo>
                  <a:cubicBezTo>
                    <a:pt x="407" y="3335"/>
                    <a:pt x="435" y="3342"/>
                    <a:pt x="458" y="3358"/>
                  </a:cubicBezTo>
                  <a:cubicBezTo>
                    <a:pt x="490" y="3358"/>
                    <a:pt x="521" y="3358"/>
                    <a:pt x="537" y="3342"/>
                  </a:cubicBezTo>
                  <a:cubicBezTo>
                    <a:pt x="569" y="3327"/>
                    <a:pt x="585" y="3295"/>
                    <a:pt x="569" y="3264"/>
                  </a:cubicBezTo>
                  <a:lnTo>
                    <a:pt x="521" y="2695"/>
                  </a:lnTo>
                  <a:cubicBezTo>
                    <a:pt x="458" y="2190"/>
                    <a:pt x="900" y="1669"/>
                    <a:pt x="1453" y="1606"/>
                  </a:cubicBezTo>
                  <a:lnTo>
                    <a:pt x="11066" y="422"/>
                  </a:lnTo>
                  <a:cubicBezTo>
                    <a:pt x="11126" y="414"/>
                    <a:pt x="11185" y="411"/>
                    <a:pt x="11243" y="411"/>
                  </a:cubicBezTo>
                  <a:cubicBezTo>
                    <a:pt x="11768" y="411"/>
                    <a:pt x="12207" y="722"/>
                    <a:pt x="12250" y="1148"/>
                  </a:cubicBezTo>
                  <a:lnTo>
                    <a:pt x="12281" y="1417"/>
                  </a:lnTo>
                  <a:cubicBezTo>
                    <a:pt x="12345" y="1890"/>
                    <a:pt x="11918" y="2348"/>
                    <a:pt x="11319" y="2411"/>
                  </a:cubicBezTo>
                  <a:lnTo>
                    <a:pt x="7309" y="2916"/>
                  </a:lnTo>
                  <a:cubicBezTo>
                    <a:pt x="7246" y="2916"/>
                    <a:pt x="7183" y="2948"/>
                    <a:pt x="7151" y="2995"/>
                  </a:cubicBezTo>
                  <a:cubicBezTo>
                    <a:pt x="7104" y="3043"/>
                    <a:pt x="7088" y="3090"/>
                    <a:pt x="7104" y="3153"/>
                  </a:cubicBezTo>
                  <a:cubicBezTo>
                    <a:pt x="7118" y="3254"/>
                    <a:pt x="7199" y="3329"/>
                    <a:pt x="7309" y="3329"/>
                  </a:cubicBezTo>
                  <a:cubicBezTo>
                    <a:pt x="7319" y="3329"/>
                    <a:pt x="7330" y="3328"/>
                    <a:pt x="7341" y="3327"/>
                  </a:cubicBezTo>
                  <a:lnTo>
                    <a:pt x="11366" y="2837"/>
                  </a:lnTo>
                  <a:cubicBezTo>
                    <a:pt x="12203" y="2727"/>
                    <a:pt x="12818" y="2080"/>
                    <a:pt x="12723" y="1385"/>
                  </a:cubicBezTo>
                  <a:lnTo>
                    <a:pt x="12692" y="1117"/>
                  </a:lnTo>
                  <a:cubicBezTo>
                    <a:pt x="12605" y="466"/>
                    <a:pt x="11974" y="0"/>
                    <a:pt x="11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6"/>
            <p:cNvSpPr/>
            <p:nvPr/>
          </p:nvSpPr>
          <p:spPr>
            <a:xfrm>
              <a:off x="5558000" y="2094575"/>
              <a:ext cx="380450" cy="141425"/>
            </a:xfrm>
            <a:custGeom>
              <a:avLst/>
              <a:gdLst/>
              <a:ahLst/>
              <a:cxnLst/>
              <a:rect l="l" t="t" r="r" b="b"/>
              <a:pathLst>
                <a:path w="15218" h="5657" extrusionOk="0">
                  <a:moveTo>
                    <a:pt x="13318" y="1"/>
                  </a:moveTo>
                  <a:cubicBezTo>
                    <a:pt x="13257" y="1"/>
                    <a:pt x="13196" y="5"/>
                    <a:pt x="13134" y="12"/>
                  </a:cubicBezTo>
                  <a:lnTo>
                    <a:pt x="5999" y="880"/>
                  </a:lnTo>
                  <a:cubicBezTo>
                    <a:pt x="5920" y="896"/>
                    <a:pt x="5889" y="959"/>
                    <a:pt x="5889" y="1038"/>
                  </a:cubicBezTo>
                  <a:cubicBezTo>
                    <a:pt x="5905" y="1085"/>
                    <a:pt x="5952" y="1133"/>
                    <a:pt x="6015" y="1133"/>
                  </a:cubicBezTo>
                  <a:lnTo>
                    <a:pt x="13166" y="264"/>
                  </a:lnTo>
                  <a:cubicBezTo>
                    <a:pt x="13220" y="258"/>
                    <a:pt x="13273" y="255"/>
                    <a:pt x="13326" y="255"/>
                  </a:cubicBezTo>
                  <a:cubicBezTo>
                    <a:pt x="14065" y="255"/>
                    <a:pt x="14704" y="860"/>
                    <a:pt x="14808" y="1685"/>
                  </a:cubicBezTo>
                  <a:lnTo>
                    <a:pt x="14855" y="2127"/>
                  </a:lnTo>
                  <a:cubicBezTo>
                    <a:pt x="14965" y="3011"/>
                    <a:pt x="14413" y="3816"/>
                    <a:pt x="13624" y="3911"/>
                  </a:cubicBezTo>
                  <a:lnTo>
                    <a:pt x="1579" y="5395"/>
                  </a:lnTo>
                  <a:cubicBezTo>
                    <a:pt x="1536" y="5400"/>
                    <a:pt x="1493" y="5402"/>
                    <a:pt x="1450" y="5402"/>
                  </a:cubicBezTo>
                  <a:cubicBezTo>
                    <a:pt x="823" y="5402"/>
                    <a:pt x="373" y="4857"/>
                    <a:pt x="269" y="3911"/>
                  </a:cubicBezTo>
                  <a:lnTo>
                    <a:pt x="222" y="3595"/>
                  </a:lnTo>
                  <a:cubicBezTo>
                    <a:pt x="222" y="3579"/>
                    <a:pt x="206" y="3564"/>
                    <a:pt x="206" y="3564"/>
                  </a:cubicBezTo>
                  <a:lnTo>
                    <a:pt x="175" y="3564"/>
                  </a:lnTo>
                  <a:cubicBezTo>
                    <a:pt x="127" y="3579"/>
                    <a:pt x="80" y="3595"/>
                    <a:pt x="32" y="3595"/>
                  </a:cubicBezTo>
                  <a:cubicBezTo>
                    <a:pt x="27" y="3590"/>
                    <a:pt x="22" y="3588"/>
                    <a:pt x="17" y="3588"/>
                  </a:cubicBezTo>
                  <a:cubicBezTo>
                    <a:pt x="8" y="3588"/>
                    <a:pt x="1" y="3595"/>
                    <a:pt x="1" y="3595"/>
                  </a:cubicBezTo>
                  <a:cubicBezTo>
                    <a:pt x="1" y="3611"/>
                    <a:pt x="1" y="3627"/>
                    <a:pt x="1" y="3627"/>
                  </a:cubicBezTo>
                  <a:lnTo>
                    <a:pt x="48" y="3942"/>
                  </a:lnTo>
                  <a:cubicBezTo>
                    <a:pt x="166" y="5020"/>
                    <a:pt x="713" y="5656"/>
                    <a:pt x="1468" y="5656"/>
                  </a:cubicBezTo>
                  <a:cubicBezTo>
                    <a:pt x="1520" y="5656"/>
                    <a:pt x="1573" y="5653"/>
                    <a:pt x="1627" y="5647"/>
                  </a:cubicBezTo>
                  <a:lnTo>
                    <a:pt x="13655" y="4163"/>
                  </a:lnTo>
                  <a:cubicBezTo>
                    <a:pt x="14571" y="4053"/>
                    <a:pt x="15218" y="3122"/>
                    <a:pt x="15092" y="2096"/>
                  </a:cubicBezTo>
                  <a:lnTo>
                    <a:pt x="15044" y="1669"/>
                  </a:lnTo>
                  <a:cubicBezTo>
                    <a:pt x="14926" y="711"/>
                    <a:pt x="14175" y="1"/>
                    <a:pt x="13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6"/>
            <p:cNvSpPr/>
            <p:nvPr/>
          </p:nvSpPr>
          <p:spPr>
            <a:xfrm>
              <a:off x="5555650" y="2092625"/>
              <a:ext cx="384775" cy="145025"/>
            </a:xfrm>
            <a:custGeom>
              <a:avLst/>
              <a:gdLst/>
              <a:ahLst/>
              <a:cxnLst/>
              <a:rect l="l" t="t" r="r" b="b"/>
              <a:pathLst>
                <a:path w="15391" h="5801" extrusionOk="0">
                  <a:moveTo>
                    <a:pt x="13464" y="170"/>
                  </a:moveTo>
                  <a:cubicBezTo>
                    <a:pt x="14264" y="170"/>
                    <a:pt x="14959" y="846"/>
                    <a:pt x="15075" y="1763"/>
                  </a:cubicBezTo>
                  <a:lnTo>
                    <a:pt x="15123" y="2189"/>
                  </a:lnTo>
                  <a:cubicBezTo>
                    <a:pt x="15233" y="3184"/>
                    <a:pt x="14617" y="4052"/>
                    <a:pt x="13733" y="4163"/>
                  </a:cubicBezTo>
                  <a:lnTo>
                    <a:pt x="1705" y="5646"/>
                  </a:lnTo>
                  <a:cubicBezTo>
                    <a:pt x="1653" y="5653"/>
                    <a:pt x="1602" y="5656"/>
                    <a:pt x="1551" y="5656"/>
                  </a:cubicBezTo>
                  <a:cubicBezTo>
                    <a:pt x="841" y="5656"/>
                    <a:pt x="323" y="5038"/>
                    <a:pt x="205" y="4020"/>
                  </a:cubicBezTo>
                  <a:lnTo>
                    <a:pt x="174" y="3736"/>
                  </a:lnTo>
                  <a:lnTo>
                    <a:pt x="253" y="3736"/>
                  </a:lnTo>
                  <a:lnTo>
                    <a:pt x="284" y="4005"/>
                  </a:lnTo>
                  <a:cubicBezTo>
                    <a:pt x="403" y="4997"/>
                    <a:pt x="869" y="5559"/>
                    <a:pt x="1552" y="5559"/>
                  </a:cubicBezTo>
                  <a:cubicBezTo>
                    <a:pt x="1597" y="5559"/>
                    <a:pt x="1643" y="5556"/>
                    <a:pt x="1689" y="5552"/>
                  </a:cubicBezTo>
                  <a:lnTo>
                    <a:pt x="13733" y="4068"/>
                  </a:lnTo>
                  <a:cubicBezTo>
                    <a:pt x="14554" y="3973"/>
                    <a:pt x="15154" y="3121"/>
                    <a:pt x="15028" y="2205"/>
                  </a:cubicBezTo>
                  <a:lnTo>
                    <a:pt x="14980" y="1763"/>
                  </a:lnTo>
                  <a:cubicBezTo>
                    <a:pt x="14877" y="891"/>
                    <a:pt x="14192" y="255"/>
                    <a:pt x="13419" y="255"/>
                  </a:cubicBezTo>
                  <a:cubicBezTo>
                    <a:pt x="13366" y="255"/>
                    <a:pt x="13313" y="257"/>
                    <a:pt x="13260" y="264"/>
                  </a:cubicBezTo>
                  <a:lnTo>
                    <a:pt x="6093" y="1148"/>
                  </a:lnTo>
                  <a:cubicBezTo>
                    <a:pt x="6093" y="1132"/>
                    <a:pt x="6078" y="1116"/>
                    <a:pt x="6078" y="1116"/>
                  </a:cubicBezTo>
                  <a:cubicBezTo>
                    <a:pt x="6078" y="1100"/>
                    <a:pt x="6078" y="1053"/>
                    <a:pt x="6125" y="1053"/>
                  </a:cubicBezTo>
                  <a:lnTo>
                    <a:pt x="13260" y="185"/>
                  </a:lnTo>
                  <a:cubicBezTo>
                    <a:pt x="13328" y="175"/>
                    <a:pt x="13396" y="170"/>
                    <a:pt x="13464" y="170"/>
                  </a:cubicBezTo>
                  <a:close/>
                  <a:moveTo>
                    <a:pt x="13412" y="0"/>
                  </a:moveTo>
                  <a:cubicBezTo>
                    <a:pt x="13351" y="0"/>
                    <a:pt x="13290" y="4"/>
                    <a:pt x="13228" y="11"/>
                  </a:cubicBezTo>
                  <a:lnTo>
                    <a:pt x="6078" y="895"/>
                  </a:lnTo>
                  <a:cubicBezTo>
                    <a:pt x="5967" y="895"/>
                    <a:pt x="5888" y="1005"/>
                    <a:pt x="5904" y="1116"/>
                  </a:cubicBezTo>
                  <a:cubicBezTo>
                    <a:pt x="5918" y="1217"/>
                    <a:pt x="5986" y="1292"/>
                    <a:pt x="6081" y="1292"/>
                  </a:cubicBezTo>
                  <a:cubicBezTo>
                    <a:pt x="6090" y="1292"/>
                    <a:pt x="6100" y="1291"/>
                    <a:pt x="6109" y="1290"/>
                  </a:cubicBezTo>
                  <a:lnTo>
                    <a:pt x="13276" y="421"/>
                  </a:lnTo>
                  <a:cubicBezTo>
                    <a:pt x="13327" y="415"/>
                    <a:pt x="13379" y="412"/>
                    <a:pt x="13430" y="412"/>
                  </a:cubicBezTo>
                  <a:cubicBezTo>
                    <a:pt x="14125" y="412"/>
                    <a:pt x="14734" y="999"/>
                    <a:pt x="14823" y="1779"/>
                  </a:cubicBezTo>
                  <a:lnTo>
                    <a:pt x="14870" y="2221"/>
                  </a:lnTo>
                  <a:cubicBezTo>
                    <a:pt x="14980" y="3058"/>
                    <a:pt x="14460" y="3815"/>
                    <a:pt x="13702" y="3910"/>
                  </a:cubicBezTo>
                  <a:lnTo>
                    <a:pt x="1673" y="5394"/>
                  </a:lnTo>
                  <a:cubicBezTo>
                    <a:pt x="1629" y="5399"/>
                    <a:pt x="1586" y="5402"/>
                    <a:pt x="1544" y="5402"/>
                  </a:cubicBezTo>
                  <a:cubicBezTo>
                    <a:pt x="951" y="5402"/>
                    <a:pt x="545" y="4888"/>
                    <a:pt x="442" y="3989"/>
                  </a:cubicBezTo>
                  <a:lnTo>
                    <a:pt x="395" y="3657"/>
                  </a:lnTo>
                  <a:cubicBezTo>
                    <a:pt x="381" y="3603"/>
                    <a:pt x="332" y="3560"/>
                    <a:pt x="267" y="3560"/>
                  </a:cubicBezTo>
                  <a:cubicBezTo>
                    <a:pt x="257" y="3560"/>
                    <a:pt x="247" y="3561"/>
                    <a:pt x="237" y="3563"/>
                  </a:cubicBezTo>
                  <a:cubicBezTo>
                    <a:pt x="205" y="3578"/>
                    <a:pt x="158" y="3594"/>
                    <a:pt x="126" y="3594"/>
                  </a:cubicBezTo>
                  <a:cubicBezTo>
                    <a:pt x="95" y="3594"/>
                    <a:pt x="63" y="3594"/>
                    <a:pt x="32" y="3626"/>
                  </a:cubicBezTo>
                  <a:cubicBezTo>
                    <a:pt x="16" y="3657"/>
                    <a:pt x="0" y="3689"/>
                    <a:pt x="16" y="3721"/>
                  </a:cubicBezTo>
                  <a:lnTo>
                    <a:pt x="48" y="4036"/>
                  </a:lnTo>
                  <a:cubicBezTo>
                    <a:pt x="194" y="5149"/>
                    <a:pt x="748" y="5800"/>
                    <a:pt x="1533" y="5800"/>
                  </a:cubicBezTo>
                  <a:cubicBezTo>
                    <a:pt x="1594" y="5800"/>
                    <a:pt x="1657" y="5796"/>
                    <a:pt x="1721" y="5788"/>
                  </a:cubicBezTo>
                  <a:lnTo>
                    <a:pt x="13765" y="4320"/>
                  </a:lnTo>
                  <a:cubicBezTo>
                    <a:pt x="14728" y="4194"/>
                    <a:pt x="15391" y="3231"/>
                    <a:pt x="15249" y="2174"/>
                  </a:cubicBezTo>
                  <a:lnTo>
                    <a:pt x="15201" y="1732"/>
                  </a:lnTo>
                  <a:cubicBezTo>
                    <a:pt x="15083" y="742"/>
                    <a:pt x="14301" y="0"/>
                    <a:pt x="134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0" name="Google Shape;910;p46"/>
          <p:cNvSpPr/>
          <p:nvPr/>
        </p:nvSpPr>
        <p:spPr>
          <a:xfrm>
            <a:off x="4306425" y="4145975"/>
            <a:ext cx="488959" cy="458946"/>
          </a:xfrm>
          <a:custGeom>
            <a:avLst/>
            <a:gdLst/>
            <a:ahLst/>
            <a:cxnLst/>
            <a:rect l="l" t="t" r="r" b="b"/>
            <a:pathLst>
              <a:path w="9172" h="8609" extrusionOk="0">
                <a:moveTo>
                  <a:pt x="7636" y="0"/>
                </a:moveTo>
                <a:cubicBezTo>
                  <a:pt x="7422" y="0"/>
                  <a:pt x="7211" y="44"/>
                  <a:pt x="7009" y="132"/>
                </a:cubicBezTo>
                <a:cubicBezTo>
                  <a:pt x="6694" y="258"/>
                  <a:pt x="6394" y="416"/>
                  <a:pt x="6125" y="637"/>
                </a:cubicBezTo>
                <a:cubicBezTo>
                  <a:pt x="5604" y="1032"/>
                  <a:pt x="5178" y="1521"/>
                  <a:pt x="4815" y="2073"/>
                </a:cubicBezTo>
                <a:cubicBezTo>
                  <a:pt x="4723" y="2224"/>
                  <a:pt x="4636" y="2374"/>
                  <a:pt x="4555" y="2527"/>
                </a:cubicBezTo>
                <a:lnTo>
                  <a:pt x="4555" y="2527"/>
                </a:lnTo>
                <a:cubicBezTo>
                  <a:pt x="4499" y="2338"/>
                  <a:pt x="4431" y="2153"/>
                  <a:pt x="4357" y="1979"/>
                </a:cubicBezTo>
                <a:cubicBezTo>
                  <a:pt x="4231" y="1631"/>
                  <a:pt x="4042" y="1316"/>
                  <a:pt x="3805" y="1032"/>
                </a:cubicBezTo>
                <a:cubicBezTo>
                  <a:pt x="3679" y="890"/>
                  <a:pt x="3521" y="763"/>
                  <a:pt x="3347" y="653"/>
                </a:cubicBezTo>
                <a:cubicBezTo>
                  <a:pt x="3189" y="558"/>
                  <a:pt x="3016" y="479"/>
                  <a:pt x="2842" y="432"/>
                </a:cubicBezTo>
                <a:cubicBezTo>
                  <a:pt x="2622" y="355"/>
                  <a:pt x="2391" y="314"/>
                  <a:pt x="2158" y="314"/>
                </a:cubicBezTo>
                <a:cubicBezTo>
                  <a:pt x="2007" y="314"/>
                  <a:pt x="1855" y="331"/>
                  <a:pt x="1705" y="369"/>
                </a:cubicBezTo>
                <a:cubicBezTo>
                  <a:pt x="1327" y="463"/>
                  <a:pt x="979" y="669"/>
                  <a:pt x="711" y="953"/>
                </a:cubicBezTo>
                <a:cubicBezTo>
                  <a:pt x="458" y="1221"/>
                  <a:pt x="269" y="1537"/>
                  <a:pt x="143" y="1884"/>
                </a:cubicBezTo>
                <a:cubicBezTo>
                  <a:pt x="111" y="1979"/>
                  <a:pt x="95" y="2058"/>
                  <a:pt x="64" y="2152"/>
                </a:cubicBezTo>
                <a:cubicBezTo>
                  <a:pt x="64" y="2200"/>
                  <a:pt x="48" y="2247"/>
                  <a:pt x="32" y="2294"/>
                </a:cubicBezTo>
                <a:cubicBezTo>
                  <a:pt x="32" y="2326"/>
                  <a:pt x="16" y="2373"/>
                  <a:pt x="16" y="2405"/>
                </a:cubicBezTo>
                <a:cubicBezTo>
                  <a:pt x="1" y="2500"/>
                  <a:pt x="1" y="2594"/>
                  <a:pt x="1" y="2673"/>
                </a:cubicBezTo>
                <a:lnTo>
                  <a:pt x="1" y="2942"/>
                </a:lnTo>
                <a:cubicBezTo>
                  <a:pt x="32" y="3636"/>
                  <a:pt x="237" y="4299"/>
                  <a:pt x="585" y="4899"/>
                </a:cubicBezTo>
                <a:cubicBezTo>
                  <a:pt x="916" y="5467"/>
                  <a:pt x="1327" y="5988"/>
                  <a:pt x="1800" y="6446"/>
                </a:cubicBezTo>
                <a:cubicBezTo>
                  <a:pt x="2021" y="6683"/>
                  <a:pt x="2274" y="6888"/>
                  <a:pt x="2510" y="7109"/>
                </a:cubicBezTo>
                <a:cubicBezTo>
                  <a:pt x="2763" y="7314"/>
                  <a:pt x="3031" y="7519"/>
                  <a:pt x="3300" y="7693"/>
                </a:cubicBezTo>
                <a:cubicBezTo>
                  <a:pt x="3821" y="8056"/>
                  <a:pt x="4389" y="8372"/>
                  <a:pt x="4989" y="8609"/>
                </a:cubicBezTo>
                <a:cubicBezTo>
                  <a:pt x="4720" y="8451"/>
                  <a:pt x="4452" y="8277"/>
                  <a:pt x="4215" y="8088"/>
                </a:cubicBezTo>
                <a:cubicBezTo>
                  <a:pt x="3947" y="7898"/>
                  <a:pt x="3694" y="7709"/>
                  <a:pt x="3458" y="7504"/>
                </a:cubicBezTo>
                <a:cubicBezTo>
                  <a:pt x="2968" y="7109"/>
                  <a:pt x="2526" y="6667"/>
                  <a:pt x="2116" y="6193"/>
                </a:cubicBezTo>
                <a:cubicBezTo>
                  <a:pt x="1705" y="5720"/>
                  <a:pt x="1358" y="5199"/>
                  <a:pt x="1074" y="4646"/>
                </a:cubicBezTo>
                <a:cubicBezTo>
                  <a:pt x="806" y="4126"/>
                  <a:pt x="648" y="3541"/>
                  <a:pt x="648" y="2942"/>
                </a:cubicBezTo>
                <a:lnTo>
                  <a:pt x="664" y="2736"/>
                </a:lnTo>
                <a:lnTo>
                  <a:pt x="695" y="2531"/>
                </a:lnTo>
                <a:cubicBezTo>
                  <a:pt x="711" y="2500"/>
                  <a:pt x="727" y="2452"/>
                  <a:pt x="727" y="2421"/>
                </a:cubicBezTo>
                <a:lnTo>
                  <a:pt x="743" y="2326"/>
                </a:lnTo>
                <a:cubicBezTo>
                  <a:pt x="774" y="2263"/>
                  <a:pt x="790" y="2200"/>
                  <a:pt x="821" y="2137"/>
                </a:cubicBezTo>
                <a:cubicBezTo>
                  <a:pt x="916" y="1868"/>
                  <a:pt x="1058" y="1647"/>
                  <a:pt x="1248" y="1458"/>
                </a:cubicBezTo>
                <a:cubicBezTo>
                  <a:pt x="1494" y="1201"/>
                  <a:pt x="1821" y="1067"/>
                  <a:pt x="2158" y="1067"/>
                </a:cubicBezTo>
                <a:cubicBezTo>
                  <a:pt x="2318" y="1067"/>
                  <a:pt x="2480" y="1097"/>
                  <a:pt x="2637" y="1158"/>
                </a:cubicBezTo>
                <a:cubicBezTo>
                  <a:pt x="2763" y="1189"/>
                  <a:pt x="2874" y="1253"/>
                  <a:pt x="3000" y="1316"/>
                </a:cubicBezTo>
                <a:cubicBezTo>
                  <a:pt x="3095" y="1379"/>
                  <a:pt x="3189" y="1458"/>
                  <a:pt x="3268" y="1553"/>
                </a:cubicBezTo>
                <a:cubicBezTo>
                  <a:pt x="3442" y="1773"/>
                  <a:pt x="3584" y="2010"/>
                  <a:pt x="3679" y="2263"/>
                </a:cubicBezTo>
                <a:cubicBezTo>
                  <a:pt x="3773" y="2547"/>
                  <a:pt x="3868" y="2831"/>
                  <a:pt x="3931" y="3131"/>
                </a:cubicBezTo>
                <a:lnTo>
                  <a:pt x="4091" y="3916"/>
                </a:lnTo>
                <a:lnTo>
                  <a:pt x="4091" y="3916"/>
                </a:lnTo>
                <a:cubicBezTo>
                  <a:pt x="4090" y="3923"/>
                  <a:pt x="4090" y="3929"/>
                  <a:pt x="4089" y="3936"/>
                </a:cubicBezTo>
                <a:lnTo>
                  <a:pt x="4095" y="3936"/>
                </a:lnTo>
                <a:lnTo>
                  <a:pt x="4121" y="4062"/>
                </a:lnTo>
                <a:cubicBezTo>
                  <a:pt x="4173" y="4264"/>
                  <a:pt x="4338" y="4359"/>
                  <a:pt x="4502" y="4359"/>
                </a:cubicBezTo>
                <a:cubicBezTo>
                  <a:pt x="4686" y="4359"/>
                  <a:pt x="4869" y="4240"/>
                  <a:pt x="4894" y="4015"/>
                </a:cubicBezTo>
                <a:cubicBezTo>
                  <a:pt x="4926" y="3747"/>
                  <a:pt x="4989" y="3494"/>
                  <a:pt x="5099" y="3242"/>
                </a:cubicBezTo>
                <a:cubicBezTo>
                  <a:pt x="5210" y="2989"/>
                  <a:pt x="5336" y="2736"/>
                  <a:pt x="5494" y="2500"/>
                </a:cubicBezTo>
                <a:cubicBezTo>
                  <a:pt x="5794" y="2010"/>
                  <a:pt x="6173" y="1584"/>
                  <a:pt x="6599" y="1205"/>
                </a:cubicBezTo>
                <a:cubicBezTo>
                  <a:pt x="6804" y="1032"/>
                  <a:pt x="7041" y="890"/>
                  <a:pt x="7278" y="779"/>
                </a:cubicBezTo>
                <a:cubicBezTo>
                  <a:pt x="7410" y="718"/>
                  <a:pt x="7556" y="683"/>
                  <a:pt x="7702" y="683"/>
                </a:cubicBezTo>
                <a:cubicBezTo>
                  <a:pt x="7782" y="683"/>
                  <a:pt x="7862" y="694"/>
                  <a:pt x="7941" y="716"/>
                </a:cubicBezTo>
                <a:cubicBezTo>
                  <a:pt x="8146" y="795"/>
                  <a:pt x="8319" y="953"/>
                  <a:pt x="8398" y="1174"/>
                </a:cubicBezTo>
                <a:cubicBezTo>
                  <a:pt x="8462" y="1284"/>
                  <a:pt x="8509" y="1410"/>
                  <a:pt x="8556" y="1537"/>
                </a:cubicBezTo>
                <a:lnTo>
                  <a:pt x="8556" y="1568"/>
                </a:lnTo>
                <a:lnTo>
                  <a:pt x="8572" y="1631"/>
                </a:lnTo>
                <a:lnTo>
                  <a:pt x="8588" y="1742"/>
                </a:lnTo>
                <a:cubicBezTo>
                  <a:pt x="8604" y="1805"/>
                  <a:pt x="8604" y="1868"/>
                  <a:pt x="8619" y="1931"/>
                </a:cubicBezTo>
                <a:cubicBezTo>
                  <a:pt x="8651" y="2500"/>
                  <a:pt x="8540" y="3068"/>
                  <a:pt x="8319" y="3605"/>
                </a:cubicBezTo>
                <a:cubicBezTo>
                  <a:pt x="8098" y="4157"/>
                  <a:pt x="7830" y="4694"/>
                  <a:pt x="7530" y="5215"/>
                </a:cubicBezTo>
                <a:cubicBezTo>
                  <a:pt x="7230" y="5736"/>
                  <a:pt x="6899" y="6241"/>
                  <a:pt x="6583" y="6777"/>
                </a:cubicBezTo>
                <a:cubicBezTo>
                  <a:pt x="6252" y="7298"/>
                  <a:pt x="5983" y="7835"/>
                  <a:pt x="5762" y="8403"/>
                </a:cubicBezTo>
                <a:cubicBezTo>
                  <a:pt x="6046" y="7867"/>
                  <a:pt x="6378" y="7361"/>
                  <a:pt x="6741" y="6872"/>
                </a:cubicBezTo>
                <a:cubicBezTo>
                  <a:pt x="7104" y="6383"/>
                  <a:pt x="7467" y="5893"/>
                  <a:pt x="7814" y="5388"/>
                </a:cubicBezTo>
                <a:cubicBezTo>
                  <a:pt x="8177" y="4883"/>
                  <a:pt x="8477" y="4347"/>
                  <a:pt x="8746" y="3778"/>
                </a:cubicBezTo>
                <a:cubicBezTo>
                  <a:pt x="9030" y="3194"/>
                  <a:pt x="9172" y="2531"/>
                  <a:pt x="9156" y="1884"/>
                </a:cubicBezTo>
                <a:cubicBezTo>
                  <a:pt x="9156" y="1805"/>
                  <a:pt x="9140" y="1695"/>
                  <a:pt x="9125" y="1616"/>
                </a:cubicBezTo>
                <a:lnTo>
                  <a:pt x="9109" y="1505"/>
                </a:lnTo>
                <a:lnTo>
                  <a:pt x="9109" y="1458"/>
                </a:lnTo>
                <a:lnTo>
                  <a:pt x="9093" y="1379"/>
                </a:lnTo>
                <a:cubicBezTo>
                  <a:pt x="9046" y="1221"/>
                  <a:pt x="8998" y="1047"/>
                  <a:pt x="8935" y="890"/>
                </a:cubicBezTo>
                <a:cubicBezTo>
                  <a:pt x="8856" y="732"/>
                  <a:pt x="8746" y="574"/>
                  <a:pt x="8635" y="432"/>
                </a:cubicBezTo>
                <a:cubicBezTo>
                  <a:pt x="8493" y="274"/>
                  <a:pt x="8319" y="163"/>
                  <a:pt x="8146" y="84"/>
                </a:cubicBezTo>
                <a:cubicBezTo>
                  <a:pt x="7977" y="28"/>
                  <a:pt x="7806" y="0"/>
                  <a:pt x="76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6"/>
          <p:cNvSpPr/>
          <p:nvPr/>
        </p:nvSpPr>
        <p:spPr>
          <a:xfrm rot="2089193">
            <a:off x="221398" y="4369421"/>
            <a:ext cx="636203" cy="650703"/>
          </a:xfrm>
          <a:custGeom>
            <a:avLst/>
            <a:gdLst/>
            <a:ahLst/>
            <a:cxnLst/>
            <a:rect l="l" t="t" r="r" b="b"/>
            <a:pathLst>
              <a:path w="11934" h="12206" extrusionOk="0">
                <a:moveTo>
                  <a:pt x="6177" y="1372"/>
                </a:moveTo>
                <a:cubicBezTo>
                  <a:pt x="6285" y="1477"/>
                  <a:pt x="6385" y="1589"/>
                  <a:pt x="6472" y="1708"/>
                </a:cubicBezTo>
                <a:lnTo>
                  <a:pt x="6456" y="1676"/>
                </a:lnTo>
                <a:lnTo>
                  <a:pt x="6456" y="1676"/>
                </a:lnTo>
                <a:cubicBezTo>
                  <a:pt x="6788" y="2182"/>
                  <a:pt x="7072" y="2718"/>
                  <a:pt x="7104" y="3239"/>
                </a:cubicBezTo>
                <a:cubicBezTo>
                  <a:pt x="7119" y="3476"/>
                  <a:pt x="7072" y="3729"/>
                  <a:pt x="6946" y="3950"/>
                </a:cubicBezTo>
                <a:cubicBezTo>
                  <a:pt x="6898" y="4060"/>
                  <a:pt x="6819" y="4155"/>
                  <a:pt x="6725" y="4249"/>
                </a:cubicBezTo>
                <a:cubicBezTo>
                  <a:pt x="6709" y="4281"/>
                  <a:pt x="6677" y="4297"/>
                  <a:pt x="6662" y="4328"/>
                </a:cubicBezTo>
                <a:lnTo>
                  <a:pt x="6646" y="4344"/>
                </a:lnTo>
                <a:lnTo>
                  <a:pt x="6662" y="4344"/>
                </a:lnTo>
                <a:lnTo>
                  <a:pt x="6614" y="4376"/>
                </a:lnTo>
                <a:cubicBezTo>
                  <a:pt x="6551" y="4423"/>
                  <a:pt x="6504" y="4455"/>
                  <a:pt x="6456" y="4502"/>
                </a:cubicBezTo>
                <a:cubicBezTo>
                  <a:pt x="6346" y="4565"/>
                  <a:pt x="6251" y="4628"/>
                  <a:pt x="6125" y="4660"/>
                </a:cubicBezTo>
                <a:cubicBezTo>
                  <a:pt x="6085" y="4676"/>
                  <a:pt x="6046" y="4684"/>
                  <a:pt x="6006" y="4684"/>
                </a:cubicBezTo>
                <a:cubicBezTo>
                  <a:pt x="5967" y="4684"/>
                  <a:pt x="5928" y="4676"/>
                  <a:pt x="5888" y="4660"/>
                </a:cubicBezTo>
                <a:cubicBezTo>
                  <a:pt x="5699" y="4565"/>
                  <a:pt x="5572" y="4376"/>
                  <a:pt x="5525" y="4171"/>
                </a:cubicBezTo>
                <a:cubicBezTo>
                  <a:pt x="5446" y="3886"/>
                  <a:pt x="5399" y="3618"/>
                  <a:pt x="5415" y="3334"/>
                </a:cubicBezTo>
                <a:cubicBezTo>
                  <a:pt x="5415" y="3034"/>
                  <a:pt x="5462" y="2750"/>
                  <a:pt x="5541" y="2466"/>
                </a:cubicBezTo>
                <a:cubicBezTo>
                  <a:pt x="5604" y="2197"/>
                  <a:pt x="5730" y="1929"/>
                  <a:pt x="5888" y="1692"/>
                </a:cubicBezTo>
                <a:cubicBezTo>
                  <a:pt x="5967" y="1582"/>
                  <a:pt x="6046" y="1471"/>
                  <a:pt x="6156" y="1392"/>
                </a:cubicBezTo>
                <a:cubicBezTo>
                  <a:pt x="6164" y="1385"/>
                  <a:pt x="6171" y="1378"/>
                  <a:pt x="6177" y="1372"/>
                </a:cubicBezTo>
                <a:close/>
                <a:moveTo>
                  <a:pt x="5076" y="1"/>
                </a:moveTo>
                <a:cubicBezTo>
                  <a:pt x="4718" y="1"/>
                  <a:pt x="4353" y="66"/>
                  <a:pt x="4025" y="208"/>
                </a:cubicBezTo>
                <a:cubicBezTo>
                  <a:pt x="3694" y="350"/>
                  <a:pt x="3378" y="524"/>
                  <a:pt x="3078" y="745"/>
                </a:cubicBezTo>
                <a:cubicBezTo>
                  <a:pt x="2794" y="950"/>
                  <a:pt x="2526" y="1187"/>
                  <a:pt x="2273" y="1424"/>
                </a:cubicBezTo>
                <a:cubicBezTo>
                  <a:pt x="2021" y="1676"/>
                  <a:pt x="1800" y="1961"/>
                  <a:pt x="1594" y="2245"/>
                </a:cubicBezTo>
                <a:cubicBezTo>
                  <a:pt x="1389" y="2545"/>
                  <a:pt x="1216" y="2845"/>
                  <a:pt x="1058" y="3160"/>
                </a:cubicBezTo>
                <a:cubicBezTo>
                  <a:pt x="900" y="3476"/>
                  <a:pt x="774" y="3807"/>
                  <a:pt x="663" y="4139"/>
                </a:cubicBezTo>
                <a:cubicBezTo>
                  <a:pt x="442" y="4786"/>
                  <a:pt x="300" y="5465"/>
                  <a:pt x="205" y="6144"/>
                </a:cubicBezTo>
                <a:cubicBezTo>
                  <a:pt x="126" y="6822"/>
                  <a:pt x="79" y="7501"/>
                  <a:pt x="48" y="8180"/>
                </a:cubicBezTo>
                <a:cubicBezTo>
                  <a:pt x="32" y="8859"/>
                  <a:pt x="32" y="9522"/>
                  <a:pt x="32" y="10201"/>
                </a:cubicBezTo>
                <a:cubicBezTo>
                  <a:pt x="16" y="10864"/>
                  <a:pt x="16" y="11542"/>
                  <a:pt x="0" y="12205"/>
                </a:cubicBezTo>
                <a:cubicBezTo>
                  <a:pt x="111" y="11542"/>
                  <a:pt x="174" y="10895"/>
                  <a:pt x="237" y="10216"/>
                </a:cubicBezTo>
                <a:cubicBezTo>
                  <a:pt x="300" y="9553"/>
                  <a:pt x="363" y="8890"/>
                  <a:pt x="442" y="8227"/>
                </a:cubicBezTo>
                <a:cubicBezTo>
                  <a:pt x="505" y="7549"/>
                  <a:pt x="600" y="6901"/>
                  <a:pt x="726" y="6254"/>
                </a:cubicBezTo>
                <a:cubicBezTo>
                  <a:pt x="837" y="5607"/>
                  <a:pt x="1010" y="4976"/>
                  <a:pt x="1247" y="4360"/>
                </a:cubicBezTo>
                <a:cubicBezTo>
                  <a:pt x="1358" y="4060"/>
                  <a:pt x="1484" y="3760"/>
                  <a:pt x="1642" y="3476"/>
                </a:cubicBezTo>
                <a:cubicBezTo>
                  <a:pt x="1784" y="3192"/>
                  <a:pt x="1942" y="2924"/>
                  <a:pt x="2147" y="2671"/>
                </a:cubicBezTo>
                <a:cubicBezTo>
                  <a:pt x="2336" y="2418"/>
                  <a:pt x="2542" y="2182"/>
                  <a:pt x="2763" y="1961"/>
                </a:cubicBezTo>
                <a:cubicBezTo>
                  <a:pt x="2999" y="1755"/>
                  <a:pt x="3252" y="1550"/>
                  <a:pt x="3504" y="1377"/>
                </a:cubicBezTo>
                <a:cubicBezTo>
                  <a:pt x="3987" y="1040"/>
                  <a:pt x="4510" y="772"/>
                  <a:pt x="4999" y="772"/>
                </a:cubicBezTo>
                <a:cubicBezTo>
                  <a:pt x="5038" y="772"/>
                  <a:pt x="5076" y="773"/>
                  <a:pt x="5115" y="777"/>
                </a:cubicBezTo>
                <a:cubicBezTo>
                  <a:pt x="5359" y="805"/>
                  <a:pt x="5590" y="900"/>
                  <a:pt x="5784" y="1035"/>
                </a:cubicBezTo>
                <a:lnTo>
                  <a:pt x="5784" y="1035"/>
                </a:lnTo>
                <a:cubicBezTo>
                  <a:pt x="5659" y="1133"/>
                  <a:pt x="5555" y="1241"/>
                  <a:pt x="5462" y="1361"/>
                </a:cubicBezTo>
                <a:cubicBezTo>
                  <a:pt x="5241" y="1645"/>
                  <a:pt x="5083" y="1961"/>
                  <a:pt x="4973" y="2292"/>
                </a:cubicBezTo>
                <a:cubicBezTo>
                  <a:pt x="4878" y="2624"/>
                  <a:pt x="4799" y="2955"/>
                  <a:pt x="4783" y="3302"/>
                </a:cubicBezTo>
                <a:cubicBezTo>
                  <a:pt x="4752" y="3650"/>
                  <a:pt x="4783" y="4013"/>
                  <a:pt x="4878" y="4360"/>
                </a:cubicBezTo>
                <a:cubicBezTo>
                  <a:pt x="4925" y="4534"/>
                  <a:pt x="5004" y="4723"/>
                  <a:pt x="5115" y="4881"/>
                </a:cubicBezTo>
                <a:cubicBezTo>
                  <a:pt x="5241" y="5070"/>
                  <a:pt x="5415" y="5228"/>
                  <a:pt x="5636" y="5307"/>
                </a:cubicBezTo>
                <a:cubicBezTo>
                  <a:pt x="5757" y="5359"/>
                  <a:pt x="5884" y="5383"/>
                  <a:pt x="6010" y="5383"/>
                </a:cubicBezTo>
                <a:cubicBezTo>
                  <a:pt x="6112" y="5383"/>
                  <a:pt x="6215" y="5367"/>
                  <a:pt x="6314" y="5339"/>
                </a:cubicBezTo>
                <a:cubicBezTo>
                  <a:pt x="6504" y="5291"/>
                  <a:pt x="6693" y="5212"/>
                  <a:pt x="6851" y="5102"/>
                </a:cubicBezTo>
                <a:cubicBezTo>
                  <a:pt x="6930" y="5055"/>
                  <a:pt x="7009" y="4991"/>
                  <a:pt x="7072" y="4944"/>
                </a:cubicBezTo>
                <a:lnTo>
                  <a:pt x="7119" y="4897"/>
                </a:lnTo>
                <a:lnTo>
                  <a:pt x="7151" y="4881"/>
                </a:lnTo>
                <a:lnTo>
                  <a:pt x="7167" y="4865"/>
                </a:lnTo>
                <a:lnTo>
                  <a:pt x="7182" y="4849"/>
                </a:lnTo>
                <a:cubicBezTo>
                  <a:pt x="7214" y="4818"/>
                  <a:pt x="7246" y="4786"/>
                  <a:pt x="7277" y="4755"/>
                </a:cubicBezTo>
                <a:cubicBezTo>
                  <a:pt x="7419" y="4613"/>
                  <a:pt x="7530" y="4455"/>
                  <a:pt x="7624" y="4297"/>
                </a:cubicBezTo>
                <a:cubicBezTo>
                  <a:pt x="7814" y="3950"/>
                  <a:pt x="7909" y="3571"/>
                  <a:pt x="7877" y="3176"/>
                </a:cubicBezTo>
                <a:cubicBezTo>
                  <a:pt x="7861" y="2813"/>
                  <a:pt x="7767" y="2450"/>
                  <a:pt x="7624" y="2134"/>
                </a:cubicBezTo>
                <a:cubicBezTo>
                  <a:pt x="7467" y="1819"/>
                  <a:pt x="7309" y="1534"/>
                  <a:pt x="7119" y="1250"/>
                </a:cubicBezTo>
                <a:lnTo>
                  <a:pt x="7119" y="1234"/>
                </a:lnTo>
                <a:lnTo>
                  <a:pt x="7104" y="1234"/>
                </a:lnTo>
                <a:cubicBezTo>
                  <a:pt x="7031" y="1136"/>
                  <a:pt x="6953" y="1040"/>
                  <a:pt x="6870" y="949"/>
                </a:cubicBezTo>
                <a:lnTo>
                  <a:pt x="6870" y="949"/>
                </a:lnTo>
                <a:cubicBezTo>
                  <a:pt x="7023" y="876"/>
                  <a:pt x="7182" y="814"/>
                  <a:pt x="7340" y="761"/>
                </a:cubicBezTo>
                <a:cubicBezTo>
                  <a:pt x="7640" y="666"/>
                  <a:pt x="7940" y="571"/>
                  <a:pt x="8240" y="508"/>
                </a:cubicBezTo>
                <a:cubicBezTo>
                  <a:pt x="8779" y="395"/>
                  <a:pt x="9344" y="332"/>
                  <a:pt x="9900" y="332"/>
                </a:cubicBezTo>
                <a:cubicBezTo>
                  <a:pt x="9962" y="332"/>
                  <a:pt x="10025" y="333"/>
                  <a:pt x="10087" y="335"/>
                </a:cubicBezTo>
                <a:cubicBezTo>
                  <a:pt x="10403" y="335"/>
                  <a:pt x="10718" y="366"/>
                  <a:pt x="11034" y="414"/>
                </a:cubicBezTo>
                <a:cubicBezTo>
                  <a:pt x="11350" y="461"/>
                  <a:pt x="11650" y="540"/>
                  <a:pt x="11934" y="666"/>
                </a:cubicBezTo>
                <a:cubicBezTo>
                  <a:pt x="11366" y="366"/>
                  <a:pt x="10750" y="193"/>
                  <a:pt x="10103" y="130"/>
                </a:cubicBezTo>
                <a:cubicBezTo>
                  <a:pt x="9839" y="103"/>
                  <a:pt x="9570" y="91"/>
                  <a:pt x="9300" y="91"/>
                </a:cubicBezTo>
                <a:cubicBezTo>
                  <a:pt x="8923" y="91"/>
                  <a:pt x="8545" y="115"/>
                  <a:pt x="8177" y="161"/>
                </a:cubicBezTo>
                <a:cubicBezTo>
                  <a:pt x="7845" y="208"/>
                  <a:pt x="7530" y="272"/>
                  <a:pt x="7214" y="366"/>
                </a:cubicBezTo>
                <a:cubicBezTo>
                  <a:pt x="6980" y="425"/>
                  <a:pt x="6746" y="509"/>
                  <a:pt x="6518" y="607"/>
                </a:cubicBezTo>
                <a:lnTo>
                  <a:pt x="6518" y="607"/>
                </a:lnTo>
                <a:cubicBezTo>
                  <a:pt x="6452" y="551"/>
                  <a:pt x="6384" y="497"/>
                  <a:pt x="6314" y="445"/>
                </a:cubicBezTo>
                <a:cubicBezTo>
                  <a:pt x="5983" y="193"/>
                  <a:pt x="5588" y="51"/>
                  <a:pt x="5194" y="3"/>
                </a:cubicBezTo>
                <a:cubicBezTo>
                  <a:pt x="5154" y="2"/>
                  <a:pt x="5115" y="1"/>
                  <a:pt x="50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95;p46">
            <a:extLst>
              <a:ext uri="{FF2B5EF4-FFF2-40B4-BE49-F238E27FC236}">
                <a16:creationId xmlns:a16="http://schemas.microsoft.com/office/drawing/2014/main" id="{5AEB0E7C-F088-CFDE-0A9C-7F18EE06BBAF}"/>
              </a:ext>
            </a:extLst>
          </p:cNvPr>
          <p:cNvSpPr txBox="1">
            <a:spLocks/>
          </p:cNvSpPr>
          <p:nvPr/>
        </p:nvSpPr>
        <p:spPr>
          <a:xfrm>
            <a:off x="-338664" y="1410080"/>
            <a:ext cx="7202310" cy="337683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2pPr>
            <a:lvl3pPr marR="0" lvl="2"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3pPr>
            <a:lvl4pPr marR="0" lvl="3"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4pPr>
            <a:lvl5pPr marR="0" lvl="4"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5pPr>
            <a:lvl6pPr marR="0" lvl="5"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6pPr>
            <a:lvl7pPr marR="0" lvl="6"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7pPr>
            <a:lvl8pPr marR="0" lvl="7"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8pPr>
            <a:lvl9pPr marR="0" lvl="8"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9pPr>
          </a:lstStyle>
          <a:p>
            <a:pPr algn="just"/>
            <a:r>
              <a:rPr lang="en-US" sz="2800" dirty="0">
                <a:latin typeface="Times New Roman" panose="02020603050405020304" pitchFamily="18" charset="0"/>
                <a:cs typeface="Times New Roman" panose="02020603050405020304" pitchFamily="18" charset="0"/>
              </a:rPr>
              <a:t>	</a:t>
            </a:r>
            <a:r>
              <a:rPr lang="vi-VN" sz="2800" b="0" dirty="0">
                <a:solidFill>
                  <a:srgbClr val="FF0000"/>
                </a:solidFill>
                <a:latin typeface="Times New Roman" panose="02020603050405020304" pitchFamily="18" charset="0"/>
                <a:cs typeface="Times New Roman" panose="02020603050405020304" pitchFamily="18" charset="0"/>
              </a:rPr>
              <a:t>b) Lượng khí nhà kính được tạo ra từ </a:t>
            </a:r>
            <a:r>
              <a:rPr lang="en-US" sz="2800" b="0" dirty="0">
                <a:solidFill>
                  <a:srgbClr val="FF0000"/>
                </a:solidFill>
                <a:latin typeface="Times New Roman" panose="02020603050405020304" pitchFamily="18" charset="0"/>
                <a:cs typeface="Times New Roman" panose="02020603050405020304" pitchFamily="18" charset="0"/>
              </a:rPr>
              <a:t>	</a:t>
            </a:r>
            <a:r>
              <a:rPr lang="vi-VN" sz="2800" b="0" dirty="0">
                <a:solidFill>
                  <a:srgbClr val="FF0000"/>
                </a:solidFill>
                <a:latin typeface="Times New Roman" panose="02020603050405020304" pitchFamily="18" charset="0"/>
                <a:cs typeface="Times New Roman" panose="02020603050405020304" pitchFamily="18" charset="0"/>
              </a:rPr>
              <a:t>Nông nghiệp là: </a:t>
            </a:r>
          </a:p>
          <a:p>
            <a:pPr algn="just"/>
            <a:r>
              <a:rPr lang="vi-VN" sz="2800" b="0" dirty="0">
                <a:solidFill>
                  <a:srgbClr val="FF0000"/>
                </a:solidFill>
                <a:latin typeface="Times New Roman" panose="02020603050405020304" pitchFamily="18" charset="0"/>
                <a:cs typeface="Times New Roman" panose="02020603050405020304" pitchFamily="18" charset="0"/>
              </a:rPr>
              <a:t>          </a:t>
            </a:r>
            <a:r>
              <a:rPr lang="en-US" sz="2800" b="0" dirty="0">
                <a:solidFill>
                  <a:srgbClr val="FF0000"/>
                </a:solidFill>
                <a:latin typeface="Times New Roman" panose="02020603050405020304" pitchFamily="18" charset="0"/>
                <a:cs typeface="Times New Roman" panose="02020603050405020304" pitchFamily="18" charset="0"/>
              </a:rPr>
              <a:t>1</a:t>
            </a:r>
            <a:r>
              <a:rPr lang="vi-VN" sz="2800" b="0" dirty="0">
                <a:solidFill>
                  <a:srgbClr val="FF0000"/>
                </a:solidFill>
                <a:latin typeface="Times New Roman" panose="02020603050405020304" pitchFamily="18" charset="0"/>
                <a:cs typeface="Times New Roman" panose="02020603050405020304" pitchFamily="18" charset="0"/>
              </a:rPr>
              <a:t>2,51%. 466 = 58,2966 (triệu tấn).</a:t>
            </a:r>
          </a:p>
          <a:p>
            <a:pPr algn="just"/>
            <a:r>
              <a:rPr lang="vi-VN" sz="2800" b="0" dirty="0">
                <a:solidFill>
                  <a:srgbClr val="FF0000"/>
                </a:solidFill>
                <a:latin typeface="Times New Roman" panose="02020603050405020304" pitchFamily="18" charset="0"/>
                <a:cs typeface="Times New Roman" panose="02020603050405020304" pitchFamily="18" charset="0"/>
              </a:rPr>
              <a:t>    </a:t>
            </a:r>
            <a:r>
              <a:rPr lang="en-US" sz="2800" b="0" dirty="0">
                <a:solidFill>
                  <a:srgbClr val="FF0000"/>
                </a:solidFill>
                <a:latin typeface="Times New Roman" panose="02020603050405020304" pitchFamily="18" charset="0"/>
                <a:cs typeface="Times New Roman" panose="02020603050405020304" pitchFamily="18" charset="0"/>
              </a:rPr>
              <a:t>	</a:t>
            </a:r>
            <a:r>
              <a:rPr lang="vi-VN" sz="2800" b="0" dirty="0">
                <a:solidFill>
                  <a:srgbClr val="FF0000"/>
                </a:solidFill>
                <a:latin typeface="Times New Roman" panose="02020603050405020304" pitchFamily="18" charset="0"/>
                <a:cs typeface="Times New Roman" panose="02020603050405020304" pitchFamily="18" charset="0"/>
              </a:rPr>
              <a:t>Lượng khí nhà kính được tạo ra từ </a:t>
            </a:r>
            <a:r>
              <a:rPr lang="en-US" sz="2800" b="0" dirty="0">
                <a:solidFill>
                  <a:srgbClr val="FF0000"/>
                </a:solidFill>
                <a:latin typeface="Times New Roman" panose="02020603050405020304" pitchFamily="18" charset="0"/>
                <a:cs typeface="Times New Roman" panose="02020603050405020304" pitchFamily="18" charset="0"/>
              </a:rPr>
              <a:t>	</a:t>
            </a:r>
            <a:r>
              <a:rPr lang="vi-VN" sz="2800" b="0" dirty="0">
                <a:solidFill>
                  <a:srgbClr val="FF0000"/>
                </a:solidFill>
                <a:latin typeface="Times New Roman" panose="02020603050405020304" pitchFamily="18" charset="0"/>
                <a:cs typeface="Times New Roman" panose="02020603050405020304" pitchFamily="18" charset="0"/>
              </a:rPr>
              <a:t>Năng lượng là:</a:t>
            </a:r>
          </a:p>
          <a:p>
            <a:pPr algn="just"/>
            <a:r>
              <a:rPr lang="vi-VN" sz="2800" b="0" dirty="0">
                <a:solidFill>
                  <a:srgbClr val="FF0000"/>
                </a:solidFill>
                <a:latin typeface="Times New Roman" panose="02020603050405020304" pitchFamily="18" charset="0"/>
                <a:cs typeface="Times New Roman" panose="02020603050405020304" pitchFamily="18" charset="0"/>
              </a:rPr>
              <a:t>         81,78%.466 =</a:t>
            </a:r>
            <a:r>
              <a:rPr lang="en-US" sz="2800" b="0" dirty="0">
                <a:solidFill>
                  <a:srgbClr val="FF0000"/>
                </a:solidFill>
                <a:latin typeface="Times New Roman" panose="02020603050405020304" pitchFamily="18" charset="0"/>
                <a:cs typeface="Times New Roman" panose="02020603050405020304" pitchFamily="18" charset="0"/>
              </a:rPr>
              <a:t> </a:t>
            </a:r>
            <a:r>
              <a:rPr lang="vi-VN" sz="2800" b="0" dirty="0">
                <a:solidFill>
                  <a:srgbClr val="FF0000"/>
                </a:solidFill>
                <a:latin typeface="Times New Roman" panose="02020603050405020304" pitchFamily="18" charset="0"/>
                <a:cs typeface="Times New Roman" panose="02020603050405020304" pitchFamily="18" charset="0"/>
              </a:rPr>
              <a:t>381,0948 (triệu tấn).</a:t>
            </a:r>
          </a:p>
          <a:p>
            <a:pPr algn="just"/>
            <a:r>
              <a:rPr lang="vi-VN" sz="2800" b="0" dirty="0">
                <a:solidFill>
                  <a:srgbClr val="FF0000"/>
                </a:solidFill>
                <a:latin typeface="Times New Roman" panose="02020603050405020304" pitchFamily="18" charset="0"/>
                <a:cs typeface="Times New Roman" panose="02020603050405020304" pitchFamily="18" charset="0"/>
              </a:rPr>
              <a:t>    </a:t>
            </a:r>
            <a:r>
              <a:rPr lang="en-US" sz="2800" b="0" dirty="0">
                <a:solidFill>
                  <a:srgbClr val="FF0000"/>
                </a:solidFill>
                <a:latin typeface="Times New Roman" panose="02020603050405020304" pitchFamily="18" charset="0"/>
                <a:cs typeface="Times New Roman" panose="02020603050405020304" pitchFamily="18" charset="0"/>
              </a:rPr>
              <a:t>	</a:t>
            </a:r>
            <a:r>
              <a:rPr lang="vi-VN" sz="2800" b="0" dirty="0">
                <a:solidFill>
                  <a:srgbClr val="FF0000"/>
                </a:solidFill>
                <a:latin typeface="Times New Roman" panose="02020603050405020304" pitchFamily="18" charset="0"/>
                <a:cs typeface="Times New Roman" panose="02020603050405020304" pitchFamily="18" charset="0"/>
              </a:rPr>
              <a:t>Lượng khí nhà kính được tạo ra từ chất </a:t>
            </a:r>
            <a:r>
              <a:rPr lang="en-US" sz="2800" b="0" dirty="0">
                <a:solidFill>
                  <a:srgbClr val="FF0000"/>
                </a:solidFill>
                <a:latin typeface="Times New Roman" panose="02020603050405020304" pitchFamily="18" charset="0"/>
                <a:cs typeface="Times New Roman" panose="02020603050405020304" pitchFamily="18" charset="0"/>
              </a:rPr>
              <a:t>	</a:t>
            </a:r>
            <a:r>
              <a:rPr lang="vi-VN" sz="2800" b="0" dirty="0">
                <a:solidFill>
                  <a:srgbClr val="FF0000"/>
                </a:solidFill>
                <a:latin typeface="Times New Roman" panose="02020603050405020304" pitchFamily="18" charset="0"/>
                <a:cs typeface="Times New Roman" panose="02020603050405020304" pitchFamily="18" charset="0"/>
              </a:rPr>
              <a:t>thải là: </a:t>
            </a:r>
          </a:p>
          <a:p>
            <a:pPr algn="just"/>
            <a:r>
              <a:rPr lang="vi-VN" sz="2800" b="0" dirty="0">
                <a:solidFill>
                  <a:srgbClr val="FF0000"/>
                </a:solidFill>
                <a:latin typeface="Times New Roman" panose="02020603050405020304" pitchFamily="18" charset="0"/>
                <a:cs typeface="Times New Roman" panose="02020603050405020304" pitchFamily="18" charset="0"/>
              </a:rPr>
              <a:t>         5,71%.466 =26,6086 (triệu tấn).</a:t>
            </a:r>
          </a:p>
          <a:p>
            <a:pPr algn="just"/>
            <a:endParaRPr lang="vi-VN" sz="2800" dirty="0">
              <a:latin typeface="+mj-lt"/>
            </a:endParaRPr>
          </a:p>
          <a:p>
            <a:pPr algn="just"/>
            <a:endParaRPr lang="vi-VN" sz="1800" dirty="0"/>
          </a:p>
        </p:txBody>
      </p:sp>
      <p:graphicFrame>
        <p:nvGraphicFramePr>
          <p:cNvPr id="121" name="Chart 120">
            <a:extLst>
              <a:ext uri="{FF2B5EF4-FFF2-40B4-BE49-F238E27FC236}">
                <a16:creationId xmlns:a16="http://schemas.microsoft.com/office/drawing/2014/main" id="{A7E2DDAC-1AAF-ABF6-A11F-08FCA0AE21B0}"/>
              </a:ext>
            </a:extLst>
          </p:cNvPr>
          <p:cNvGraphicFramePr/>
          <p:nvPr>
            <p:extLst>
              <p:ext uri="{D42A27DB-BD31-4B8C-83A1-F6EECF244321}">
                <p14:modId xmlns:p14="http://schemas.microsoft.com/office/powerpoint/2010/main" val="398652658"/>
              </p:ext>
            </p:extLst>
          </p:nvPr>
        </p:nvGraphicFramePr>
        <p:xfrm>
          <a:off x="5809129" y="825401"/>
          <a:ext cx="4038452" cy="3779520"/>
        </p:xfrm>
        <a:graphic>
          <a:graphicData uri="http://schemas.openxmlformats.org/drawingml/2006/chart">
            <c:chart xmlns:c="http://schemas.openxmlformats.org/drawingml/2006/chart" xmlns:r="http://schemas.openxmlformats.org/officeDocument/2006/relationships" r:id="rId4"/>
          </a:graphicData>
        </a:graphic>
      </p:graphicFrame>
      <p:sp>
        <p:nvSpPr>
          <p:cNvPr id="14" name="Google Shape;895;p46">
            <a:extLst>
              <a:ext uri="{FF2B5EF4-FFF2-40B4-BE49-F238E27FC236}">
                <a16:creationId xmlns:a16="http://schemas.microsoft.com/office/drawing/2014/main" id="{076843AA-4339-4FBD-90EA-6FFFE8867D8E}"/>
              </a:ext>
            </a:extLst>
          </p:cNvPr>
          <p:cNvSpPr txBox="1">
            <a:spLocks/>
          </p:cNvSpPr>
          <p:nvPr/>
        </p:nvSpPr>
        <p:spPr>
          <a:xfrm>
            <a:off x="1568871" y="53865"/>
            <a:ext cx="4420963" cy="8314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2pPr>
            <a:lvl3pPr marR="0" lvl="2"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3pPr>
            <a:lvl4pPr marR="0" lvl="3"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4pPr>
            <a:lvl5pPr marR="0" lvl="4"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5pPr>
            <a:lvl6pPr marR="0" lvl="5"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6pPr>
            <a:lvl7pPr marR="0" lvl="6"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7pPr>
            <a:lvl8pPr marR="0" lvl="7"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8pPr>
            <a:lvl9pPr marR="0" lvl="8"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9pPr>
          </a:lstStyle>
          <a:p>
            <a:r>
              <a:rPr lang="en-CA" sz="2800" dirty="0" err="1">
                <a:solidFill>
                  <a:schemeClr val="accent4">
                    <a:lumMod val="10000"/>
                  </a:schemeClr>
                </a:solidFill>
                <a:highlight>
                  <a:srgbClr val="FF0000"/>
                </a:highlight>
                <a:latin typeface="Times New Roman" panose="02020603050405020304" pitchFamily="18" charset="0"/>
                <a:cs typeface="Times New Roman" panose="02020603050405020304" pitchFamily="18" charset="0"/>
              </a:rPr>
              <a:t>Bài</a:t>
            </a:r>
            <a:r>
              <a:rPr lang="en-CA" sz="2800" dirty="0">
                <a:solidFill>
                  <a:schemeClr val="accent4">
                    <a:lumMod val="10000"/>
                  </a:schemeClr>
                </a:solidFill>
                <a:highlight>
                  <a:srgbClr val="FF0000"/>
                </a:highlight>
                <a:latin typeface="Times New Roman" panose="02020603050405020304" pitchFamily="18" charset="0"/>
                <a:cs typeface="Times New Roman" panose="02020603050405020304" pitchFamily="18" charset="0"/>
              </a:rPr>
              <a:t> </a:t>
            </a:r>
            <a:r>
              <a:rPr lang="en-CA" sz="2800" dirty="0" err="1">
                <a:solidFill>
                  <a:schemeClr val="accent4">
                    <a:lumMod val="10000"/>
                  </a:schemeClr>
                </a:solidFill>
                <a:highlight>
                  <a:srgbClr val="FF0000"/>
                </a:highlight>
                <a:latin typeface="Times New Roman" panose="02020603050405020304" pitchFamily="18" charset="0"/>
                <a:cs typeface="Times New Roman" panose="02020603050405020304" pitchFamily="18" charset="0"/>
              </a:rPr>
              <a:t>tập</a:t>
            </a:r>
            <a:r>
              <a:rPr lang="en-CA" sz="2800" dirty="0">
                <a:solidFill>
                  <a:schemeClr val="accent4">
                    <a:lumMod val="10000"/>
                  </a:schemeClr>
                </a:solidFill>
                <a:highlight>
                  <a:srgbClr val="FF0000"/>
                </a:highlight>
                <a:latin typeface="Times New Roman" panose="02020603050405020304" pitchFamily="18" charset="0"/>
                <a:cs typeface="Times New Roman" panose="02020603050405020304" pitchFamily="18" charset="0"/>
              </a:rPr>
              <a:t> 1 (Trang 2</a:t>
            </a:r>
            <a:r>
              <a:rPr lang="vi-VN" sz="2800" dirty="0">
                <a:solidFill>
                  <a:schemeClr val="accent4">
                    <a:lumMod val="10000"/>
                  </a:schemeClr>
                </a:solidFill>
                <a:highlight>
                  <a:srgbClr val="FF0000"/>
                </a:highlight>
                <a:latin typeface="Times New Roman" panose="02020603050405020304" pitchFamily="18" charset="0"/>
                <a:cs typeface="Times New Roman" panose="02020603050405020304" pitchFamily="18" charset="0"/>
              </a:rPr>
              <a:t>5</a:t>
            </a:r>
            <a:r>
              <a:rPr lang="en-CA" sz="2800" dirty="0">
                <a:solidFill>
                  <a:schemeClr val="accent4">
                    <a:lumMod val="10000"/>
                  </a:schemeClr>
                </a:solidFill>
                <a:highlight>
                  <a:srgbClr val="FF0000"/>
                </a:highlight>
                <a:latin typeface="Times New Roman" panose="02020603050405020304" pitchFamily="18" charset="0"/>
                <a:cs typeface="Times New Roman" panose="02020603050405020304" pitchFamily="18" charset="0"/>
              </a:rPr>
              <a:t>/SGK)</a:t>
            </a:r>
          </a:p>
        </p:txBody>
      </p:sp>
    </p:spTree>
    <p:extLst>
      <p:ext uri="{BB962C8B-B14F-4D97-AF65-F5344CB8AC3E}">
        <p14:creationId xmlns:p14="http://schemas.microsoft.com/office/powerpoint/2010/main" val="29009633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p:cTn id="7" dur="500" fill="hold"/>
                                        <p:tgtEl>
                                          <p:spTgt spid="121"/>
                                        </p:tgtEl>
                                        <p:attrNameLst>
                                          <p:attrName>ppt_w</p:attrName>
                                        </p:attrNameLst>
                                      </p:cBhvr>
                                      <p:tavLst>
                                        <p:tav tm="0">
                                          <p:val>
                                            <p:fltVal val="0"/>
                                          </p:val>
                                        </p:tav>
                                        <p:tav tm="100000">
                                          <p:val>
                                            <p:strVal val="#ppt_w"/>
                                          </p:val>
                                        </p:tav>
                                      </p:tavLst>
                                    </p:anim>
                                    <p:anim calcmode="lin" valueType="num">
                                      <p:cBhvr>
                                        <p:cTn id="8" dur="500" fill="hold"/>
                                        <p:tgtEl>
                                          <p:spTgt spid="121"/>
                                        </p:tgtEl>
                                        <p:attrNameLst>
                                          <p:attrName>ppt_h</p:attrName>
                                        </p:attrNameLst>
                                      </p:cBhvr>
                                      <p:tavLst>
                                        <p:tav tm="0">
                                          <p:val>
                                            <p:fltVal val="0"/>
                                          </p:val>
                                        </p:tav>
                                        <p:tav tm="100000">
                                          <p:val>
                                            <p:strVal val="#ppt_h"/>
                                          </p:val>
                                        </p:tav>
                                      </p:tavLst>
                                    </p:anim>
                                    <p:animEffect transition="in" filter="fade">
                                      <p:cBhvr>
                                        <p:cTn id="9" dur="500"/>
                                        <p:tgtEl>
                                          <p:spTgt spid="12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6">
                                            <p:txEl>
                                              <p:pRg st="0" end="0"/>
                                            </p:txEl>
                                          </p:spTgt>
                                        </p:tgtEl>
                                        <p:attrNameLst>
                                          <p:attrName>style.visibility</p:attrName>
                                        </p:attrNameLst>
                                      </p:cBhvr>
                                      <p:to>
                                        <p:strVal val="visible"/>
                                      </p:to>
                                    </p:set>
                                    <p:anim calcmode="lin" valueType="num">
                                      <p:cBhvr>
                                        <p:cTn id="14" dur="500" fill="hold"/>
                                        <p:tgtEl>
                                          <p:spTgt spid="11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1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1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6">
                                            <p:txEl>
                                              <p:pRg st="1" end="1"/>
                                            </p:txEl>
                                          </p:spTgt>
                                        </p:tgtEl>
                                        <p:attrNameLst>
                                          <p:attrName>style.visibility</p:attrName>
                                        </p:attrNameLst>
                                      </p:cBhvr>
                                      <p:to>
                                        <p:strVal val="visible"/>
                                      </p:to>
                                    </p:set>
                                    <p:anim calcmode="lin" valueType="num">
                                      <p:cBhvr>
                                        <p:cTn id="21" dur="500" fill="hold"/>
                                        <p:tgtEl>
                                          <p:spTgt spid="116">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16">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1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16">
                                            <p:txEl>
                                              <p:pRg st="2" end="2"/>
                                            </p:txEl>
                                          </p:spTgt>
                                        </p:tgtEl>
                                        <p:attrNameLst>
                                          <p:attrName>style.visibility</p:attrName>
                                        </p:attrNameLst>
                                      </p:cBhvr>
                                      <p:to>
                                        <p:strVal val="visible"/>
                                      </p:to>
                                    </p:set>
                                    <p:anim calcmode="lin" valueType="num">
                                      <p:cBhvr>
                                        <p:cTn id="28" dur="500" fill="hold"/>
                                        <p:tgtEl>
                                          <p:spTgt spid="116">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16">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1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16">
                                            <p:txEl>
                                              <p:pRg st="3" end="3"/>
                                            </p:txEl>
                                          </p:spTgt>
                                        </p:tgtEl>
                                        <p:attrNameLst>
                                          <p:attrName>style.visibility</p:attrName>
                                        </p:attrNameLst>
                                      </p:cBhvr>
                                      <p:to>
                                        <p:strVal val="visible"/>
                                      </p:to>
                                    </p:set>
                                    <p:anim calcmode="lin" valueType="num">
                                      <p:cBhvr>
                                        <p:cTn id="35" dur="500" fill="hold"/>
                                        <p:tgtEl>
                                          <p:spTgt spid="116">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116">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11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16">
                                            <p:txEl>
                                              <p:pRg st="4" end="4"/>
                                            </p:txEl>
                                          </p:spTgt>
                                        </p:tgtEl>
                                        <p:attrNameLst>
                                          <p:attrName>style.visibility</p:attrName>
                                        </p:attrNameLst>
                                      </p:cBhvr>
                                      <p:to>
                                        <p:strVal val="visible"/>
                                      </p:to>
                                    </p:set>
                                    <p:anim calcmode="lin" valueType="num">
                                      <p:cBhvr>
                                        <p:cTn id="42" dur="500" fill="hold"/>
                                        <p:tgtEl>
                                          <p:spTgt spid="116">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116">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116">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16">
                                            <p:txEl>
                                              <p:pRg st="5" end="5"/>
                                            </p:txEl>
                                          </p:spTgt>
                                        </p:tgtEl>
                                        <p:attrNameLst>
                                          <p:attrName>style.visibility</p:attrName>
                                        </p:attrNameLst>
                                      </p:cBhvr>
                                      <p:to>
                                        <p:strVal val="visible"/>
                                      </p:to>
                                    </p:set>
                                    <p:anim calcmode="lin" valueType="num">
                                      <p:cBhvr>
                                        <p:cTn id="49" dur="500" fill="hold"/>
                                        <p:tgtEl>
                                          <p:spTgt spid="116">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116">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1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1" grpId="0">
        <p:bldAsOne/>
      </p:bldGraphic>
    </p:bldLst>
  </p:timing>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grpSp>
        <p:nvGrpSpPr>
          <p:cNvPr id="903" name="Google Shape;903;p46"/>
          <p:cNvGrpSpPr/>
          <p:nvPr/>
        </p:nvGrpSpPr>
        <p:grpSpPr>
          <a:xfrm rot="-1464382">
            <a:off x="126734" y="2417126"/>
            <a:ext cx="825540" cy="309244"/>
            <a:chOff x="5553275" y="2092625"/>
            <a:chExt cx="387150" cy="145025"/>
          </a:xfrm>
        </p:grpSpPr>
        <p:sp>
          <p:nvSpPr>
            <p:cNvPr id="904" name="Google Shape;904;p46"/>
            <p:cNvSpPr/>
            <p:nvPr/>
          </p:nvSpPr>
          <p:spPr>
            <a:xfrm>
              <a:off x="5556825" y="2122250"/>
              <a:ext cx="312975" cy="75675"/>
            </a:xfrm>
            <a:custGeom>
              <a:avLst/>
              <a:gdLst/>
              <a:ahLst/>
              <a:cxnLst/>
              <a:rect l="l" t="t" r="r" b="b"/>
              <a:pathLst>
                <a:path w="12519" h="3027" extrusionOk="0">
                  <a:moveTo>
                    <a:pt x="11085" y="0"/>
                  </a:moveTo>
                  <a:cubicBezTo>
                    <a:pt x="11027" y="0"/>
                    <a:pt x="10968" y="4"/>
                    <a:pt x="10908" y="10"/>
                  </a:cubicBezTo>
                  <a:lnTo>
                    <a:pt x="1295" y="1194"/>
                  </a:lnTo>
                  <a:cubicBezTo>
                    <a:pt x="553" y="1288"/>
                    <a:pt x="1" y="1873"/>
                    <a:pt x="79" y="2488"/>
                  </a:cubicBezTo>
                  <a:lnTo>
                    <a:pt x="111" y="2757"/>
                  </a:lnTo>
                  <a:cubicBezTo>
                    <a:pt x="127" y="2788"/>
                    <a:pt x="127" y="2804"/>
                    <a:pt x="127" y="2820"/>
                  </a:cubicBezTo>
                  <a:cubicBezTo>
                    <a:pt x="134" y="2817"/>
                    <a:pt x="140" y="2816"/>
                    <a:pt x="146" y="2816"/>
                  </a:cubicBezTo>
                  <a:cubicBezTo>
                    <a:pt x="184" y="2816"/>
                    <a:pt x="215" y="2851"/>
                    <a:pt x="269" y="2851"/>
                  </a:cubicBezTo>
                  <a:lnTo>
                    <a:pt x="269" y="2757"/>
                  </a:lnTo>
                  <a:lnTo>
                    <a:pt x="237" y="2504"/>
                  </a:lnTo>
                  <a:cubicBezTo>
                    <a:pt x="158" y="1936"/>
                    <a:pt x="632" y="1383"/>
                    <a:pt x="1311" y="1304"/>
                  </a:cubicBezTo>
                  <a:lnTo>
                    <a:pt x="10908" y="120"/>
                  </a:lnTo>
                  <a:cubicBezTo>
                    <a:pt x="10968" y="113"/>
                    <a:pt x="11028" y="110"/>
                    <a:pt x="11087" y="110"/>
                  </a:cubicBezTo>
                  <a:cubicBezTo>
                    <a:pt x="11692" y="110"/>
                    <a:pt x="12208" y="471"/>
                    <a:pt x="12266" y="989"/>
                  </a:cubicBezTo>
                  <a:lnTo>
                    <a:pt x="12297" y="1257"/>
                  </a:lnTo>
                  <a:cubicBezTo>
                    <a:pt x="12376" y="1825"/>
                    <a:pt x="11871" y="2346"/>
                    <a:pt x="11192" y="2425"/>
                  </a:cubicBezTo>
                  <a:lnTo>
                    <a:pt x="7183" y="2914"/>
                  </a:lnTo>
                  <a:cubicBezTo>
                    <a:pt x="7094" y="2929"/>
                    <a:pt x="7102" y="3026"/>
                    <a:pt x="7168" y="3026"/>
                  </a:cubicBezTo>
                  <a:cubicBezTo>
                    <a:pt x="7173" y="3026"/>
                    <a:pt x="7178" y="3026"/>
                    <a:pt x="7183" y="3025"/>
                  </a:cubicBezTo>
                  <a:lnTo>
                    <a:pt x="11224" y="2536"/>
                  </a:lnTo>
                  <a:cubicBezTo>
                    <a:pt x="11966" y="2441"/>
                    <a:pt x="12518" y="1857"/>
                    <a:pt x="12439" y="1241"/>
                  </a:cubicBezTo>
                  <a:lnTo>
                    <a:pt x="12408" y="973"/>
                  </a:lnTo>
                  <a:cubicBezTo>
                    <a:pt x="12335" y="406"/>
                    <a:pt x="11755" y="0"/>
                    <a:pt x="110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6"/>
            <p:cNvSpPr/>
            <p:nvPr/>
          </p:nvSpPr>
          <p:spPr>
            <a:xfrm>
              <a:off x="5554850" y="2120500"/>
              <a:ext cx="316525" cy="79425"/>
            </a:xfrm>
            <a:custGeom>
              <a:avLst/>
              <a:gdLst/>
              <a:ahLst/>
              <a:cxnLst/>
              <a:rect l="l" t="t" r="r" b="b"/>
              <a:pathLst>
                <a:path w="12661" h="3177" extrusionOk="0">
                  <a:moveTo>
                    <a:pt x="11200" y="1"/>
                  </a:moveTo>
                  <a:cubicBezTo>
                    <a:pt x="11125" y="1"/>
                    <a:pt x="11049" y="6"/>
                    <a:pt x="10971" y="17"/>
                  </a:cubicBezTo>
                  <a:lnTo>
                    <a:pt x="1374" y="1201"/>
                  </a:lnTo>
                  <a:cubicBezTo>
                    <a:pt x="569" y="1295"/>
                    <a:pt x="1" y="1911"/>
                    <a:pt x="80" y="2574"/>
                  </a:cubicBezTo>
                  <a:lnTo>
                    <a:pt x="111" y="2842"/>
                  </a:lnTo>
                  <a:cubicBezTo>
                    <a:pt x="111" y="2858"/>
                    <a:pt x="127" y="2890"/>
                    <a:pt x="127" y="2905"/>
                  </a:cubicBezTo>
                  <a:cubicBezTo>
                    <a:pt x="127" y="2921"/>
                    <a:pt x="143" y="2937"/>
                    <a:pt x="158" y="2953"/>
                  </a:cubicBezTo>
                  <a:cubicBezTo>
                    <a:pt x="174" y="2969"/>
                    <a:pt x="206" y="2969"/>
                    <a:pt x="222" y="2969"/>
                  </a:cubicBezTo>
                  <a:lnTo>
                    <a:pt x="253" y="2969"/>
                  </a:lnTo>
                  <a:cubicBezTo>
                    <a:pt x="269" y="2984"/>
                    <a:pt x="285" y="2984"/>
                    <a:pt x="316" y="2984"/>
                  </a:cubicBezTo>
                  <a:cubicBezTo>
                    <a:pt x="316" y="2992"/>
                    <a:pt x="320" y="2996"/>
                    <a:pt x="326" y="2996"/>
                  </a:cubicBezTo>
                  <a:cubicBezTo>
                    <a:pt x="332" y="2996"/>
                    <a:pt x="340" y="2992"/>
                    <a:pt x="348" y="2984"/>
                  </a:cubicBezTo>
                  <a:cubicBezTo>
                    <a:pt x="395" y="2984"/>
                    <a:pt x="427" y="2937"/>
                    <a:pt x="411" y="2905"/>
                  </a:cubicBezTo>
                  <a:lnTo>
                    <a:pt x="411" y="2874"/>
                  </a:lnTo>
                  <a:cubicBezTo>
                    <a:pt x="411" y="2858"/>
                    <a:pt x="411" y="2827"/>
                    <a:pt x="411" y="2811"/>
                  </a:cubicBezTo>
                  <a:lnTo>
                    <a:pt x="379" y="2558"/>
                  </a:lnTo>
                  <a:cubicBezTo>
                    <a:pt x="316" y="2021"/>
                    <a:pt x="774" y="1532"/>
                    <a:pt x="1390" y="1453"/>
                  </a:cubicBezTo>
                  <a:lnTo>
                    <a:pt x="11003" y="269"/>
                  </a:lnTo>
                  <a:cubicBezTo>
                    <a:pt x="11061" y="262"/>
                    <a:pt x="11119" y="259"/>
                    <a:pt x="11175" y="259"/>
                  </a:cubicBezTo>
                  <a:cubicBezTo>
                    <a:pt x="11735" y="259"/>
                    <a:pt x="12208" y="601"/>
                    <a:pt x="12266" y="1074"/>
                  </a:cubicBezTo>
                  <a:lnTo>
                    <a:pt x="12297" y="1343"/>
                  </a:lnTo>
                  <a:cubicBezTo>
                    <a:pt x="12361" y="1864"/>
                    <a:pt x="11903" y="2337"/>
                    <a:pt x="11271" y="2416"/>
                  </a:cubicBezTo>
                  <a:lnTo>
                    <a:pt x="7246" y="2921"/>
                  </a:lnTo>
                  <a:cubicBezTo>
                    <a:pt x="7215" y="2921"/>
                    <a:pt x="7167" y="2937"/>
                    <a:pt x="7136" y="2969"/>
                  </a:cubicBezTo>
                  <a:cubicBezTo>
                    <a:pt x="7120" y="3000"/>
                    <a:pt x="7104" y="3032"/>
                    <a:pt x="7120" y="3063"/>
                  </a:cubicBezTo>
                  <a:cubicBezTo>
                    <a:pt x="7120" y="3132"/>
                    <a:pt x="7180" y="3177"/>
                    <a:pt x="7237" y="3177"/>
                  </a:cubicBezTo>
                  <a:cubicBezTo>
                    <a:pt x="7245" y="3177"/>
                    <a:pt x="7254" y="3176"/>
                    <a:pt x="7262" y="3174"/>
                  </a:cubicBezTo>
                  <a:lnTo>
                    <a:pt x="11303" y="2684"/>
                  </a:lnTo>
                  <a:cubicBezTo>
                    <a:pt x="12092" y="2590"/>
                    <a:pt x="12660" y="1974"/>
                    <a:pt x="12582" y="1311"/>
                  </a:cubicBezTo>
                  <a:lnTo>
                    <a:pt x="12550" y="1043"/>
                  </a:lnTo>
                  <a:cubicBezTo>
                    <a:pt x="12479" y="445"/>
                    <a:pt x="11894" y="1"/>
                    <a:pt x="112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6"/>
            <p:cNvSpPr/>
            <p:nvPr/>
          </p:nvSpPr>
          <p:spPr>
            <a:xfrm>
              <a:off x="5555650" y="2120600"/>
              <a:ext cx="315725" cy="80050"/>
            </a:xfrm>
            <a:custGeom>
              <a:avLst/>
              <a:gdLst/>
              <a:ahLst/>
              <a:cxnLst/>
              <a:rect l="l" t="t" r="r" b="b"/>
              <a:pathLst>
                <a:path w="12629" h="3202" extrusionOk="0">
                  <a:moveTo>
                    <a:pt x="11146" y="0"/>
                  </a:moveTo>
                  <a:cubicBezTo>
                    <a:pt x="11078" y="0"/>
                    <a:pt x="11009" y="4"/>
                    <a:pt x="10939" y="13"/>
                  </a:cubicBezTo>
                  <a:lnTo>
                    <a:pt x="1326" y="1197"/>
                  </a:lnTo>
                  <a:cubicBezTo>
                    <a:pt x="537" y="1291"/>
                    <a:pt x="0" y="1891"/>
                    <a:pt x="79" y="2554"/>
                  </a:cubicBezTo>
                  <a:lnTo>
                    <a:pt x="174" y="3201"/>
                  </a:lnTo>
                  <a:cubicBezTo>
                    <a:pt x="213" y="3186"/>
                    <a:pt x="253" y="3178"/>
                    <a:pt x="292" y="3178"/>
                  </a:cubicBezTo>
                  <a:cubicBezTo>
                    <a:pt x="332" y="3178"/>
                    <a:pt x="371" y="3186"/>
                    <a:pt x="411" y="3201"/>
                  </a:cubicBezTo>
                  <a:lnTo>
                    <a:pt x="347" y="2633"/>
                  </a:lnTo>
                  <a:cubicBezTo>
                    <a:pt x="284" y="2096"/>
                    <a:pt x="742" y="1528"/>
                    <a:pt x="1358" y="1449"/>
                  </a:cubicBezTo>
                  <a:lnTo>
                    <a:pt x="10971" y="265"/>
                  </a:lnTo>
                  <a:cubicBezTo>
                    <a:pt x="11029" y="258"/>
                    <a:pt x="11087" y="255"/>
                    <a:pt x="11143" y="255"/>
                  </a:cubicBezTo>
                  <a:cubicBezTo>
                    <a:pt x="11703" y="255"/>
                    <a:pt x="12176" y="597"/>
                    <a:pt x="12234" y="1070"/>
                  </a:cubicBezTo>
                  <a:lnTo>
                    <a:pt x="12265" y="1339"/>
                  </a:lnTo>
                  <a:cubicBezTo>
                    <a:pt x="12329" y="1860"/>
                    <a:pt x="11871" y="2333"/>
                    <a:pt x="11239" y="2412"/>
                  </a:cubicBezTo>
                  <a:lnTo>
                    <a:pt x="7214" y="2917"/>
                  </a:lnTo>
                  <a:cubicBezTo>
                    <a:pt x="7183" y="2917"/>
                    <a:pt x="7135" y="2933"/>
                    <a:pt x="7119" y="2965"/>
                  </a:cubicBezTo>
                  <a:cubicBezTo>
                    <a:pt x="7088" y="2996"/>
                    <a:pt x="7072" y="3028"/>
                    <a:pt x="7088" y="3059"/>
                  </a:cubicBezTo>
                  <a:cubicBezTo>
                    <a:pt x="7088" y="3130"/>
                    <a:pt x="7138" y="3188"/>
                    <a:pt x="7206" y="3188"/>
                  </a:cubicBezTo>
                  <a:cubicBezTo>
                    <a:pt x="7214" y="3188"/>
                    <a:pt x="7222" y="3187"/>
                    <a:pt x="7230" y="3186"/>
                  </a:cubicBezTo>
                  <a:lnTo>
                    <a:pt x="11271" y="2696"/>
                  </a:lnTo>
                  <a:cubicBezTo>
                    <a:pt x="12060" y="2602"/>
                    <a:pt x="12628" y="1970"/>
                    <a:pt x="12550" y="1307"/>
                  </a:cubicBezTo>
                  <a:lnTo>
                    <a:pt x="12518" y="1039"/>
                  </a:lnTo>
                  <a:cubicBezTo>
                    <a:pt x="12446" y="434"/>
                    <a:pt x="11849" y="0"/>
                    <a:pt x="11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6"/>
            <p:cNvSpPr/>
            <p:nvPr/>
          </p:nvSpPr>
          <p:spPr>
            <a:xfrm>
              <a:off x="5553275" y="2118650"/>
              <a:ext cx="320475" cy="83975"/>
            </a:xfrm>
            <a:custGeom>
              <a:avLst/>
              <a:gdLst/>
              <a:ahLst/>
              <a:cxnLst/>
              <a:rect l="l" t="t" r="r" b="b"/>
              <a:pathLst>
                <a:path w="12819" h="3359" extrusionOk="0">
                  <a:moveTo>
                    <a:pt x="11241" y="141"/>
                  </a:moveTo>
                  <a:cubicBezTo>
                    <a:pt x="11898" y="141"/>
                    <a:pt x="12462" y="544"/>
                    <a:pt x="12534" y="1117"/>
                  </a:cubicBezTo>
                  <a:lnTo>
                    <a:pt x="12566" y="1385"/>
                  </a:lnTo>
                  <a:cubicBezTo>
                    <a:pt x="12645" y="2001"/>
                    <a:pt x="12092" y="2585"/>
                    <a:pt x="11350" y="2680"/>
                  </a:cubicBezTo>
                  <a:lnTo>
                    <a:pt x="7309" y="3169"/>
                  </a:lnTo>
                  <a:cubicBezTo>
                    <a:pt x="7262" y="3169"/>
                    <a:pt x="7230" y="3122"/>
                    <a:pt x="7262" y="3090"/>
                  </a:cubicBezTo>
                  <a:cubicBezTo>
                    <a:pt x="7278" y="3074"/>
                    <a:pt x="7293" y="3058"/>
                    <a:pt x="7309" y="3058"/>
                  </a:cubicBezTo>
                  <a:lnTo>
                    <a:pt x="11334" y="2569"/>
                  </a:lnTo>
                  <a:cubicBezTo>
                    <a:pt x="12013" y="2474"/>
                    <a:pt x="12502" y="1953"/>
                    <a:pt x="12439" y="1401"/>
                  </a:cubicBezTo>
                  <a:lnTo>
                    <a:pt x="12408" y="1133"/>
                  </a:lnTo>
                  <a:cubicBezTo>
                    <a:pt x="12336" y="613"/>
                    <a:pt x="11828" y="239"/>
                    <a:pt x="11223" y="239"/>
                  </a:cubicBezTo>
                  <a:cubicBezTo>
                    <a:pt x="11166" y="239"/>
                    <a:pt x="11108" y="242"/>
                    <a:pt x="11050" y="249"/>
                  </a:cubicBezTo>
                  <a:lnTo>
                    <a:pt x="1437" y="1432"/>
                  </a:lnTo>
                  <a:cubicBezTo>
                    <a:pt x="790" y="1527"/>
                    <a:pt x="285" y="2111"/>
                    <a:pt x="364" y="2711"/>
                  </a:cubicBezTo>
                  <a:lnTo>
                    <a:pt x="411" y="3169"/>
                  </a:lnTo>
                  <a:lnTo>
                    <a:pt x="316" y="3169"/>
                  </a:lnTo>
                  <a:lnTo>
                    <a:pt x="237" y="2601"/>
                  </a:lnTo>
                  <a:cubicBezTo>
                    <a:pt x="174" y="1985"/>
                    <a:pt x="679" y="1417"/>
                    <a:pt x="1421" y="1338"/>
                  </a:cubicBezTo>
                  <a:lnTo>
                    <a:pt x="11034" y="154"/>
                  </a:lnTo>
                  <a:cubicBezTo>
                    <a:pt x="11104" y="145"/>
                    <a:pt x="11173" y="141"/>
                    <a:pt x="11241" y="141"/>
                  </a:cubicBezTo>
                  <a:close/>
                  <a:moveTo>
                    <a:pt x="11225" y="0"/>
                  </a:moveTo>
                  <a:cubicBezTo>
                    <a:pt x="11157" y="0"/>
                    <a:pt x="11088" y="4"/>
                    <a:pt x="11019" y="12"/>
                  </a:cubicBezTo>
                  <a:lnTo>
                    <a:pt x="1405" y="1196"/>
                  </a:lnTo>
                  <a:cubicBezTo>
                    <a:pt x="585" y="1306"/>
                    <a:pt x="1" y="1938"/>
                    <a:pt x="95" y="2648"/>
                  </a:cubicBezTo>
                  <a:lnTo>
                    <a:pt x="190" y="3295"/>
                  </a:lnTo>
                  <a:cubicBezTo>
                    <a:pt x="190" y="3327"/>
                    <a:pt x="206" y="3342"/>
                    <a:pt x="221" y="3358"/>
                  </a:cubicBezTo>
                  <a:lnTo>
                    <a:pt x="285" y="3358"/>
                  </a:lnTo>
                  <a:cubicBezTo>
                    <a:pt x="316" y="3342"/>
                    <a:pt x="348" y="3335"/>
                    <a:pt x="377" y="3335"/>
                  </a:cubicBezTo>
                  <a:cubicBezTo>
                    <a:pt x="407" y="3335"/>
                    <a:pt x="435" y="3342"/>
                    <a:pt x="458" y="3358"/>
                  </a:cubicBezTo>
                  <a:cubicBezTo>
                    <a:pt x="490" y="3358"/>
                    <a:pt x="521" y="3358"/>
                    <a:pt x="537" y="3342"/>
                  </a:cubicBezTo>
                  <a:cubicBezTo>
                    <a:pt x="569" y="3327"/>
                    <a:pt x="585" y="3295"/>
                    <a:pt x="569" y="3264"/>
                  </a:cubicBezTo>
                  <a:lnTo>
                    <a:pt x="521" y="2695"/>
                  </a:lnTo>
                  <a:cubicBezTo>
                    <a:pt x="458" y="2190"/>
                    <a:pt x="900" y="1669"/>
                    <a:pt x="1453" y="1606"/>
                  </a:cubicBezTo>
                  <a:lnTo>
                    <a:pt x="11066" y="422"/>
                  </a:lnTo>
                  <a:cubicBezTo>
                    <a:pt x="11126" y="414"/>
                    <a:pt x="11185" y="411"/>
                    <a:pt x="11243" y="411"/>
                  </a:cubicBezTo>
                  <a:cubicBezTo>
                    <a:pt x="11768" y="411"/>
                    <a:pt x="12207" y="722"/>
                    <a:pt x="12250" y="1148"/>
                  </a:cubicBezTo>
                  <a:lnTo>
                    <a:pt x="12281" y="1417"/>
                  </a:lnTo>
                  <a:cubicBezTo>
                    <a:pt x="12345" y="1890"/>
                    <a:pt x="11918" y="2348"/>
                    <a:pt x="11319" y="2411"/>
                  </a:cubicBezTo>
                  <a:lnTo>
                    <a:pt x="7309" y="2916"/>
                  </a:lnTo>
                  <a:cubicBezTo>
                    <a:pt x="7246" y="2916"/>
                    <a:pt x="7183" y="2948"/>
                    <a:pt x="7151" y="2995"/>
                  </a:cubicBezTo>
                  <a:cubicBezTo>
                    <a:pt x="7104" y="3043"/>
                    <a:pt x="7088" y="3090"/>
                    <a:pt x="7104" y="3153"/>
                  </a:cubicBezTo>
                  <a:cubicBezTo>
                    <a:pt x="7118" y="3254"/>
                    <a:pt x="7199" y="3329"/>
                    <a:pt x="7309" y="3329"/>
                  </a:cubicBezTo>
                  <a:cubicBezTo>
                    <a:pt x="7319" y="3329"/>
                    <a:pt x="7330" y="3328"/>
                    <a:pt x="7341" y="3327"/>
                  </a:cubicBezTo>
                  <a:lnTo>
                    <a:pt x="11366" y="2837"/>
                  </a:lnTo>
                  <a:cubicBezTo>
                    <a:pt x="12203" y="2727"/>
                    <a:pt x="12818" y="2080"/>
                    <a:pt x="12723" y="1385"/>
                  </a:cubicBezTo>
                  <a:lnTo>
                    <a:pt x="12692" y="1117"/>
                  </a:lnTo>
                  <a:cubicBezTo>
                    <a:pt x="12605" y="466"/>
                    <a:pt x="11974" y="0"/>
                    <a:pt x="11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6"/>
            <p:cNvSpPr/>
            <p:nvPr/>
          </p:nvSpPr>
          <p:spPr>
            <a:xfrm>
              <a:off x="5558000" y="2094575"/>
              <a:ext cx="380450" cy="141425"/>
            </a:xfrm>
            <a:custGeom>
              <a:avLst/>
              <a:gdLst/>
              <a:ahLst/>
              <a:cxnLst/>
              <a:rect l="l" t="t" r="r" b="b"/>
              <a:pathLst>
                <a:path w="15218" h="5657" extrusionOk="0">
                  <a:moveTo>
                    <a:pt x="13318" y="1"/>
                  </a:moveTo>
                  <a:cubicBezTo>
                    <a:pt x="13257" y="1"/>
                    <a:pt x="13196" y="5"/>
                    <a:pt x="13134" y="12"/>
                  </a:cubicBezTo>
                  <a:lnTo>
                    <a:pt x="5999" y="880"/>
                  </a:lnTo>
                  <a:cubicBezTo>
                    <a:pt x="5920" y="896"/>
                    <a:pt x="5889" y="959"/>
                    <a:pt x="5889" y="1038"/>
                  </a:cubicBezTo>
                  <a:cubicBezTo>
                    <a:pt x="5905" y="1085"/>
                    <a:pt x="5952" y="1133"/>
                    <a:pt x="6015" y="1133"/>
                  </a:cubicBezTo>
                  <a:lnTo>
                    <a:pt x="13166" y="264"/>
                  </a:lnTo>
                  <a:cubicBezTo>
                    <a:pt x="13220" y="258"/>
                    <a:pt x="13273" y="255"/>
                    <a:pt x="13326" y="255"/>
                  </a:cubicBezTo>
                  <a:cubicBezTo>
                    <a:pt x="14065" y="255"/>
                    <a:pt x="14704" y="860"/>
                    <a:pt x="14808" y="1685"/>
                  </a:cubicBezTo>
                  <a:lnTo>
                    <a:pt x="14855" y="2127"/>
                  </a:lnTo>
                  <a:cubicBezTo>
                    <a:pt x="14965" y="3011"/>
                    <a:pt x="14413" y="3816"/>
                    <a:pt x="13624" y="3911"/>
                  </a:cubicBezTo>
                  <a:lnTo>
                    <a:pt x="1579" y="5395"/>
                  </a:lnTo>
                  <a:cubicBezTo>
                    <a:pt x="1536" y="5400"/>
                    <a:pt x="1493" y="5402"/>
                    <a:pt x="1450" y="5402"/>
                  </a:cubicBezTo>
                  <a:cubicBezTo>
                    <a:pt x="823" y="5402"/>
                    <a:pt x="373" y="4857"/>
                    <a:pt x="269" y="3911"/>
                  </a:cubicBezTo>
                  <a:lnTo>
                    <a:pt x="222" y="3595"/>
                  </a:lnTo>
                  <a:cubicBezTo>
                    <a:pt x="222" y="3579"/>
                    <a:pt x="206" y="3564"/>
                    <a:pt x="206" y="3564"/>
                  </a:cubicBezTo>
                  <a:lnTo>
                    <a:pt x="175" y="3564"/>
                  </a:lnTo>
                  <a:cubicBezTo>
                    <a:pt x="127" y="3579"/>
                    <a:pt x="80" y="3595"/>
                    <a:pt x="32" y="3595"/>
                  </a:cubicBezTo>
                  <a:cubicBezTo>
                    <a:pt x="27" y="3590"/>
                    <a:pt x="22" y="3588"/>
                    <a:pt x="17" y="3588"/>
                  </a:cubicBezTo>
                  <a:cubicBezTo>
                    <a:pt x="8" y="3588"/>
                    <a:pt x="1" y="3595"/>
                    <a:pt x="1" y="3595"/>
                  </a:cubicBezTo>
                  <a:cubicBezTo>
                    <a:pt x="1" y="3611"/>
                    <a:pt x="1" y="3627"/>
                    <a:pt x="1" y="3627"/>
                  </a:cubicBezTo>
                  <a:lnTo>
                    <a:pt x="48" y="3942"/>
                  </a:lnTo>
                  <a:cubicBezTo>
                    <a:pt x="166" y="5020"/>
                    <a:pt x="713" y="5656"/>
                    <a:pt x="1468" y="5656"/>
                  </a:cubicBezTo>
                  <a:cubicBezTo>
                    <a:pt x="1520" y="5656"/>
                    <a:pt x="1573" y="5653"/>
                    <a:pt x="1627" y="5647"/>
                  </a:cubicBezTo>
                  <a:lnTo>
                    <a:pt x="13655" y="4163"/>
                  </a:lnTo>
                  <a:cubicBezTo>
                    <a:pt x="14571" y="4053"/>
                    <a:pt x="15218" y="3122"/>
                    <a:pt x="15092" y="2096"/>
                  </a:cubicBezTo>
                  <a:lnTo>
                    <a:pt x="15044" y="1669"/>
                  </a:lnTo>
                  <a:cubicBezTo>
                    <a:pt x="14926" y="711"/>
                    <a:pt x="14175" y="1"/>
                    <a:pt x="13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6"/>
            <p:cNvSpPr/>
            <p:nvPr/>
          </p:nvSpPr>
          <p:spPr>
            <a:xfrm>
              <a:off x="5555650" y="2092625"/>
              <a:ext cx="384775" cy="145025"/>
            </a:xfrm>
            <a:custGeom>
              <a:avLst/>
              <a:gdLst/>
              <a:ahLst/>
              <a:cxnLst/>
              <a:rect l="l" t="t" r="r" b="b"/>
              <a:pathLst>
                <a:path w="15391" h="5801" extrusionOk="0">
                  <a:moveTo>
                    <a:pt x="13464" y="170"/>
                  </a:moveTo>
                  <a:cubicBezTo>
                    <a:pt x="14264" y="170"/>
                    <a:pt x="14959" y="846"/>
                    <a:pt x="15075" y="1763"/>
                  </a:cubicBezTo>
                  <a:lnTo>
                    <a:pt x="15123" y="2189"/>
                  </a:lnTo>
                  <a:cubicBezTo>
                    <a:pt x="15233" y="3184"/>
                    <a:pt x="14617" y="4052"/>
                    <a:pt x="13733" y="4163"/>
                  </a:cubicBezTo>
                  <a:lnTo>
                    <a:pt x="1705" y="5646"/>
                  </a:lnTo>
                  <a:cubicBezTo>
                    <a:pt x="1653" y="5653"/>
                    <a:pt x="1602" y="5656"/>
                    <a:pt x="1551" y="5656"/>
                  </a:cubicBezTo>
                  <a:cubicBezTo>
                    <a:pt x="841" y="5656"/>
                    <a:pt x="323" y="5038"/>
                    <a:pt x="205" y="4020"/>
                  </a:cubicBezTo>
                  <a:lnTo>
                    <a:pt x="174" y="3736"/>
                  </a:lnTo>
                  <a:lnTo>
                    <a:pt x="253" y="3736"/>
                  </a:lnTo>
                  <a:lnTo>
                    <a:pt x="284" y="4005"/>
                  </a:lnTo>
                  <a:cubicBezTo>
                    <a:pt x="403" y="4997"/>
                    <a:pt x="869" y="5559"/>
                    <a:pt x="1552" y="5559"/>
                  </a:cubicBezTo>
                  <a:cubicBezTo>
                    <a:pt x="1597" y="5559"/>
                    <a:pt x="1643" y="5556"/>
                    <a:pt x="1689" y="5552"/>
                  </a:cubicBezTo>
                  <a:lnTo>
                    <a:pt x="13733" y="4068"/>
                  </a:lnTo>
                  <a:cubicBezTo>
                    <a:pt x="14554" y="3973"/>
                    <a:pt x="15154" y="3121"/>
                    <a:pt x="15028" y="2205"/>
                  </a:cubicBezTo>
                  <a:lnTo>
                    <a:pt x="14980" y="1763"/>
                  </a:lnTo>
                  <a:cubicBezTo>
                    <a:pt x="14877" y="891"/>
                    <a:pt x="14192" y="255"/>
                    <a:pt x="13419" y="255"/>
                  </a:cubicBezTo>
                  <a:cubicBezTo>
                    <a:pt x="13366" y="255"/>
                    <a:pt x="13313" y="257"/>
                    <a:pt x="13260" y="264"/>
                  </a:cubicBezTo>
                  <a:lnTo>
                    <a:pt x="6093" y="1148"/>
                  </a:lnTo>
                  <a:cubicBezTo>
                    <a:pt x="6093" y="1132"/>
                    <a:pt x="6078" y="1116"/>
                    <a:pt x="6078" y="1116"/>
                  </a:cubicBezTo>
                  <a:cubicBezTo>
                    <a:pt x="6078" y="1100"/>
                    <a:pt x="6078" y="1053"/>
                    <a:pt x="6125" y="1053"/>
                  </a:cubicBezTo>
                  <a:lnTo>
                    <a:pt x="13260" y="185"/>
                  </a:lnTo>
                  <a:cubicBezTo>
                    <a:pt x="13328" y="175"/>
                    <a:pt x="13396" y="170"/>
                    <a:pt x="13464" y="170"/>
                  </a:cubicBezTo>
                  <a:close/>
                  <a:moveTo>
                    <a:pt x="13412" y="0"/>
                  </a:moveTo>
                  <a:cubicBezTo>
                    <a:pt x="13351" y="0"/>
                    <a:pt x="13290" y="4"/>
                    <a:pt x="13228" y="11"/>
                  </a:cubicBezTo>
                  <a:lnTo>
                    <a:pt x="6078" y="895"/>
                  </a:lnTo>
                  <a:cubicBezTo>
                    <a:pt x="5967" y="895"/>
                    <a:pt x="5888" y="1005"/>
                    <a:pt x="5904" y="1116"/>
                  </a:cubicBezTo>
                  <a:cubicBezTo>
                    <a:pt x="5918" y="1217"/>
                    <a:pt x="5986" y="1292"/>
                    <a:pt x="6081" y="1292"/>
                  </a:cubicBezTo>
                  <a:cubicBezTo>
                    <a:pt x="6090" y="1292"/>
                    <a:pt x="6100" y="1291"/>
                    <a:pt x="6109" y="1290"/>
                  </a:cubicBezTo>
                  <a:lnTo>
                    <a:pt x="13276" y="421"/>
                  </a:lnTo>
                  <a:cubicBezTo>
                    <a:pt x="13327" y="415"/>
                    <a:pt x="13379" y="412"/>
                    <a:pt x="13430" y="412"/>
                  </a:cubicBezTo>
                  <a:cubicBezTo>
                    <a:pt x="14125" y="412"/>
                    <a:pt x="14734" y="999"/>
                    <a:pt x="14823" y="1779"/>
                  </a:cubicBezTo>
                  <a:lnTo>
                    <a:pt x="14870" y="2221"/>
                  </a:lnTo>
                  <a:cubicBezTo>
                    <a:pt x="14980" y="3058"/>
                    <a:pt x="14460" y="3815"/>
                    <a:pt x="13702" y="3910"/>
                  </a:cubicBezTo>
                  <a:lnTo>
                    <a:pt x="1673" y="5394"/>
                  </a:lnTo>
                  <a:cubicBezTo>
                    <a:pt x="1629" y="5399"/>
                    <a:pt x="1586" y="5402"/>
                    <a:pt x="1544" y="5402"/>
                  </a:cubicBezTo>
                  <a:cubicBezTo>
                    <a:pt x="951" y="5402"/>
                    <a:pt x="545" y="4888"/>
                    <a:pt x="442" y="3989"/>
                  </a:cubicBezTo>
                  <a:lnTo>
                    <a:pt x="395" y="3657"/>
                  </a:lnTo>
                  <a:cubicBezTo>
                    <a:pt x="381" y="3603"/>
                    <a:pt x="332" y="3560"/>
                    <a:pt x="267" y="3560"/>
                  </a:cubicBezTo>
                  <a:cubicBezTo>
                    <a:pt x="257" y="3560"/>
                    <a:pt x="247" y="3561"/>
                    <a:pt x="237" y="3563"/>
                  </a:cubicBezTo>
                  <a:cubicBezTo>
                    <a:pt x="205" y="3578"/>
                    <a:pt x="158" y="3594"/>
                    <a:pt x="126" y="3594"/>
                  </a:cubicBezTo>
                  <a:cubicBezTo>
                    <a:pt x="95" y="3594"/>
                    <a:pt x="63" y="3594"/>
                    <a:pt x="32" y="3626"/>
                  </a:cubicBezTo>
                  <a:cubicBezTo>
                    <a:pt x="16" y="3657"/>
                    <a:pt x="0" y="3689"/>
                    <a:pt x="16" y="3721"/>
                  </a:cubicBezTo>
                  <a:lnTo>
                    <a:pt x="48" y="4036"/>
                  </a:lnTo>
                  <a:cubicBezTo>
                    <a:pt x="194" y="5149"/>
                    <a:pt x="748" y="5800"/>
                    <a:pt x="1533" y="5800"/>
                  </a:cubicBezTo>
                  <a:cubicBezTo>
                    <a:pt x="1594" y="5800"/>
                    <a:pt x="1657" y="5796"/>
                    <a:pt x="1721" y="5788"/>
                  </a:cubicBezTo>
                  <a:lnTo>
                    <a:pt x="13765" y="4320"/>
                  </a:lnTo>
                  <a:cubicBezTo>
                    <a:pt x="14728" y="4194"/>
                    <a:pt x="15391" y="3231"/>
                    <a:pt x="15249" y="2174"/>
                  </a:cubicBezTo>
                  <a:lnTo>
                    <a:pt x="15201" y="1732"/>
                  </a:lnTo>
                  <a:cubicBezTo>
                    <a:pt x="15083" y="742"/>
                    <a:pt x="14301" y="0"/>
                    <a:pt x="134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0" name="Google Shape;910;p46"/>
          <p:cNvSpPr/>
          <p:nvPr/>
        </p:nvSpPr>
        <p:spPr>
          <a:xfrm>
            <a:off x="4306425" y="4145975"/>
            <a:ext cx="488959" cy="458946"/>
          </a:xfrm>
          <a:custGeom>
            <a:avLst/>
            <a:gdLst/>
            <a:ahLst/>
            <a:cxnLst/>
            <a:rect l="l" t="t" r="r" b="b"/>
            <a:pathLst>
              <a:path w="9172" h="8609" extrusionOk="0">
                <a:moveTo>
                  <a:pt x="7636" y="0"/>
                </a:moveTo>
                <a:cubicBezTo>
                  <a:pt x="7422" y="0"/>
                  <a:pt x="7211" y="44"/>
                  <a:pt x="7009" y="132"/>
                </a:cubicBezTo>
                <a:cubicBezTo>
                  <a:pt x="6694" y="258"/>
                  <a:pt x="6394" y="416"/>
                  <a:pt x="6125" y="637"/>
                </a:cubicBezTo>
                <a:cubicBezTo>
                  <a:pt x="5604" y="1032"/>
                  <a:pt x="5178" y="1521"/>
                  <a:pt x="4815" y="2073"/>
                </a:cubicBezTo>
                <a:cubicBezTo>
                  <a:pt x="4723" y="2224"/>
                  <a:pt x="4636" y="2374"/>
                  <a:pt x="4555" y="2527"/>
                </a:cubicBezTo>
                <a:lnTo>
                  <a:pt x="4555" y="2527"/>
                </a:lnTo>
                <a:cubicBezTo>
                  <a:pt x="4499" y="2338"/>
                  <a:pt x="4431" y="2153"/>
                  <a:pt x="4357" y="1979"/>
                </a:cubicBezTo>
                <a:cubicBezTo>
                  <a:pt x="4231" y="1631"/>
                  <a:pt x="4042" y="1316"/>
                  <a:pt x="3805" y="1032"/>
                </a:cubicBezTo>
                <a:cubicBezTo>
                  <a:pt x="3679" y="890"/>
                  <a:pt x="3521" y="763"/>
                  <a:pt x="3347" y="653"/>
                </a:cubicBezTo>
                <a:cubicBezTo>
                  <a:pt x="3189" y="558"/>
                  <a:pt x="3016" y="479"/>
                  <a:pt x="2842" y="432"/>
                </a:cubicBezTo>
                <a:cubicBezTo>
                  <a:pt x="2622" y="355"/>
                  <a:pt x="2391" y="314"/>
                  <a:pt x="2158" y="314"/>
                </a:cubicBezTo>
                <a:cubicBezTo>
                  <a:pt x="2007" y="314"/>
                  <a:pt x="1855" y="331"/>
                  <a:pt x="1705" y="369"/>
                </a:cubicBezTo>
                <a:cubicBezTo>
                  <a:pt x="1327" y="463"/>
                  <a:pt x="979" y="669"/>
                  <a:pt x="711" y="953"/>
                </a:cubicBezTo>
                <a:cubicBezTo>
                  <a:pt x="458" y="1221"/>
                  <a:pt x="269" y="1537"/>
                  <a:pt x="143" y="1884"/>
                </a:cubicBezTo>
                <a:cubicBezTo>
                  <a:pt x="111" y="1979"/>
                  <a:pt x="95" y="2058"/>
                  <a:pt x="64" y="2152"/>
                </a:cubicBezTo>
                <a:cubicBezTo>
                  <a:pt x="64" y="2200"/>
                  <a:pt x="48" y="2247"/>
                  <a:pt x="32" y="2294"/>
                </a:cubicBezTo>
                <a:cubicBezTo>
                  <a:pt x="32" y="2326"/>
                  <a:pt x="16" y="2373"/>
                  <a:pt x="16" y="2405"/>
                </a:cubicBezTo>
                <a:cubicBezTo>
                  <a:pt x="1" y="2500"/>
                  <a:pt x="1" y="2594"/>
                  <a:pt x="1" y="2673"/>
                </a:cubicBezTo>
                <a:lnTo>
                  <a:pt x="1" y="2942"/>
                </a:lnTo>
                <a:cubicBezTo>
                  <a:pt x="32" y="3636"/>
                  <a:pt x="237" y="4299"/>
                  <a:pt x="585" y="4899"/>
                </a:cubicBezTo>
                <a:cubicBezTo>
                  <a:pt x="916" y="5467"/>
                  <a:pt x="1327" y="5988"/>
                  <a:pt x="1800" y="6446"/>
                </a:cubicBezTo>
                <a:cubicBezTo>
                  <a:pt x="2021" y="6683"/>
                  <a:pt x="2274" y="6888"/>
                  <a:pt x="2510" y="7109"/>
                </a:cubicBezTo>
                <a:cubicBezTo>
                  <a:pt x="2763" y="7314"/>
                  <a:pt x="3031" y="7519"/>
                  <a:pt x="3300" y="7693"/>
                </a:cubicBezTo>
                <a:cubicBezTo>
                  <a:pt x="3821" y="8056"/>
                  <a:pt x="4389" y="8372"/>
                  <a:pt x="4989" y="8609"/>
                </a:cubicBezTo>
                <a:cubicBezTo>
                  <a:pt x="4720" y="8451"/>
                  <a:pt x="4452" y="8277"/>
                  <a:pt x="4215" y="8088"/>
                </a:cubicBezTo>
                <a:cubicBezTo>
                  <a:pt x="3947" y="7898"/>
                  <a:pt x="3694" y="7709"/>
                  <a:pt x="3458" y="7504"/>
                </a:cubicBezTo>
                <a:cubicBezTo>
                  <a:pt x="2968" y="7109"/>
                  <a:pt x="2526" y="6667"/>
                  <a:pt x="2116" y="6193"/>
                </a:cubicBezTo>
                <a:cubicBezTo>
                  <a:pt x="1705" y="5720"/>
                  <a:pt x="1358" y="5199"/>
                  <a:pt x="1074" y="4646"/>
                </a:cubicBezTo>
                <a:cubicBezTo>
                  <a:pt x="806" y="4126"/>
                  <a:pt x="648" y="3541"/>
                  <a:pt x="648" y="2942"/>
                </a:cubicBezTo>
                <a:lnTo>
                  <a:pt x="664" y="2736"/>
                </a:lnTo>
                <a:lnTo>
                  <a:pt x="695" y="2531"/>
                </a:lnTo>
                <a:cubicBezTo>
                  <a:pt x="711" y="2500"/>
                  <a:pt x="727" y="2452"/>
                  <a:pt x="727" y="2421"/>
                </a:cubicBezTo>
                <a:lnTo>
                  <a:pt x="743" y="2326"/>
                </a:lnTo>
                <a:cubicBezTo>
                  <a:pt x="774" y="2263"/>
                  <a:pt x="790" y="2200"/>
                  <a:pt x="821" y="2137"/>
                </a:cubicBezTo>
                <a:cubicBezTo>
                  <a:pt x="916" y="1868"/>
                  <a:pt x="1058" y="1647"/>
                  <a:pt x="1248" y="1458"/>
                </a:cubicBezTo>
                <a:cubicBezTo>
                  <a:pt x="1494" y="1201"/>
                  <a:pt x="1821" y="1067"/>
                  <a:pt x="2158" y="1067"/>
                </a:cubicBezTo>
                <a:cubicBezTo>
                  <a:pt x="2318" y="1067"/>
                  <a:pt x="2480" y="1097"/>
                  <a:pt x="2637" y="1158"/>
                </a:cubicBezTo>
                <a:cubicBezTo>
                  <a:pt x="2763" y="1189"/>
                  <a:pt x="2874" y="1253"/>
                  <a:pt x="3000" y="1316"/>
                </a:cubicBezTo>
                <a:cubicBezTo>
                  <a:pt x="3095" y="1379"/>
                  <a:pt x="3189" y="1458"/>
                  <a:pt x="3268" y="1553"/>
                </a:cubicBezTo>
                <a:cubicBezTo>
                  <a:pt x="3442" y="1773"/>
                  <a:pt x="3584" y="2010"/>
                  <a:pt x="3679" y="2263"/>
                </a:cubicBezTo>
                <a:cubicBezTo>
                  <a:pt x="3773" y="2547"/>
                  <a:pt x="3868" y="2831"/>
                  <a:pt x="3931" y="3131"/>
                </a:cubicBezTo>
                <a:lnTo>
                  <a:pt x="4091" y="3916"/>
                </a:lnTo>
                <a:lnTo>
                  <a:pt x="4091" y="3916"/>
                </a:lnTo>
                <a:cubicBezTo>
                  <a:pt x="4090" y="3923"/>
                  <a:pt x="4090" y="3929"/>
                  <a:pt x="4089" y="3936"/>
                </a:cubicBezTo>
                <a:lnTo>
                  <a:pt x="4095" y="3936"/>
                </a:lnTo>
                <a:lnTo>
                  <a:pt x="4121" y="4062"/>
                </a:lnTo>
                <a:cubicBezTo>
                  <a:pt x="4173" y="4264"/>
                  <a:pt x="4338" y="4359"/>
                  <a:pt x="4502" y="4359"/>
                </a:cubicBezTo>
                <a:cubicBezTo>
                  <a:pt x="4686" y="4359"/>
                  <a:pt x="4869" y="4240"/>
                  <a:pt x="4894" y="4015"/>
                </a:cubicBezTo>
                <a:cubicBezTo>
                  <a:pt x="4926" y="3747"/>
                  <a:pt x="4989" y="3494"/>
                  <a:pt x="5099" y="3242"/>
                </a:cubicBezTo>
                <a:cubicBezTo>
                  <a:pt x="5210" y="2989"/>
                  <a:pt x="5336" y="2736"/>
                  <a:pt x="5494" y="2500"/>
                </a:cubicBezTo>
                <a:cubicBezTo>
                  <a:pt x="5794" y="2010"/>
                  <a:pt x="6173" y="1584"/>
                  <a:pt x="6599" y="1205"/>
                </a:cubicBezTo>
                <a:cubicBezTo>
                  <a:pt x="6804" y="1032"/>
                  <a:pt x="7041" y="890"/>
                  <a:pt x="7278" y="779"/>
                </a:cubicBezTo>
                <a:cubicBezTo>
                  <a:pt x="7410" y="718"/>
                  <a:pt x="7556" y="683"/>
                  <a:pt x="7702" y="683"/>
                </a:cubicBezTo>
                <a:cubicBezTo>
                  <a:pt x="7782" y="683"/>
                  <a:pt x="7862" y="694"/>
                  <a:pt x="7941" y="716"/>
                </a:cubicBezTo>
                <a:cubicBezTo>
                  <a:pt x="8146" y="795"/>
                  <a:pt x="8319" y="953"/>
                  <a:pt x="8398" y="1174"/>
                </a:cubicBezTo>
                <a:cubicBezTo>
                  <a:pt x="8462" y="1284"/>
                  <a:pt x="8509" y="1410"/>
                  <a:pt x="8556" y="1537"/>
                </a:cubicBezTo>
                <a:lnTo>
                  <a:pt x="8556" y="1568"/>
                </a:lnTo>
                <a:lnTo>
                  <a:pt x="8572" y="1631"/>
                </a:lnTo>
                <a:lnTo>
                  <a:pt x="8588" y="1742"/>
                </a:lnTo>
                <a:cubicBezTo>
                  <a:pt x="8604" y="1805"/>
                  <a:pt x="8604" y="1868"/>
                  <a:pt x="8619" y="1931"/>
                </a:cubicBezTo>
                <a:cubicBezTo>
                  <a:pt x="8651" y="2500"/>
                  <a:pt x="8540" y="3068"/>
                  <a:pt x="8319" y="3605"/>
                </a:cubicBezTo>
                <a:cubicBezTo>
                  <a:pt x="8098" y="4157"/>
                  <a:pt x="7830" y="4694"/>
                  <a:pt x="7530" y="5215"/>
                </a:cubicBezTo>
                <a:cubicBezTo>
                  <a:pt x="7230" y="5736"/>
                  <a:pt x="6899" y="6241"/>
                  <a:pt x="6583" y="6777"/>
                </a:cubicBezTo>
                <a:cubicBezTo>
                  <a:pt x="6252" y="7298"/>
                  <a:pt x="5983" y="7835"/>
                  <a:pt x="5762" y="8403"/>
                </a:cubicBezTo>
                <a:cubicBezTo>
                  <a:pt x="6046" y="7867"/>
                  <a:pt x="6378" y="7361"/>
                  <a:pt x="6741" y="6872"/>
                </a:cubicBezTo>
                <a:cubicBezTo>
                  <a:pt x="7104" y="6383"/>
                  <a:pt x="7467" y="5893"/>
                  <a:pt x="7814" y="5388"/>
                </a:cubicBezTo>
                <a:cubicBezTo>
                  <a:pt x="8177" y="4883"/>
                  <a:pt x="8477" y="4347"/>
                  <a:pt x="8746" y="3778"/>
                </a:cubicBezTo>
                <a:cubicBezTo>
                  <a:pt x="9030" y="3194"/>
                  <a:pt x="9172" y="2531"/>
                  <a:pt x="9156" y="1884"/>
                </a:cubicBezTo>
                <a:cubicBezTo>
                  <a:pt x="9156" y="1805"/>
                  <a:pt x="9140" y="1695"/>
                  <a:pt x="9125" y="1616"/>
                </a:cubicBezTo>
                <a:lnTo>
                  <a:pt x="9109" y="1505"/>
                </a:lnTo>
                <a:lnTo>
                  <a:pt x="9109" y="1458"/>
                </a:lnTo>
                <a:lnTo>
                  <a:pt x="9093" y="1379"/>
                </a:lnTo>
                <a:cubicBezTo>
                  <a:pt x="9046" y="1221"/>
                  <a:pt x="8998" y="1047"/>
                  <a:pt x="8935" y="890"/>
                </a:cubicBezTo>
                <a:cubicBezTo>
                  <a:pt x="8856" y="732"/>
                  <a:pt x="8746" y="574"/>
                  <a:pt x="8635" y="432"/>
                </a:cubicBezTo>
                <a:cubicBezTo>
                  <a:pt x="8493" y="274"/>
                  <a:pt x="8319" y="163"/>
                  <a:pt x="8146" y="84"/>
                </a:cubicBezTo>
                <a:cubicBezTo>
                  <a:pt x="7977" y="28"/>
                  <a:pt x="7806" y="0"/>
                  <a:pt x="76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6"/>
          <p:cNvSpPr/>
          <p:nvPr/>
        </p:nvSpPr>
        <p:spPr>
          <a:xfrm rot="2089193">
            <a:off x="221398" y="4369421"/>
            <a:ext cx="636203" cy="650703"/>
          </a:xfrm>
          <a:custGeom>
            <a:avLst/>
            <a:gdLst/>
            <a:ahLst/>
            <a:cxnLst/>
            <a:rect l="l" t="t" r="r" b="b"/>
            <a:pathLst>
              <a:path w="11934" h="12206" extrusionOk="0">
                <a:moveTo>
                  <a:pt x="6177" y="1372"/>
                </a:moveTo>
                <a:cubicBezTo>
                  <a:pt x="6285" y="1477"/>
                  <a:pt x="6385" y="1589"/>
                  <a:pt x="6472" y="1708"/>
                </a:cubicBezTo>
                <a:lnTo>
                  <a:pt x="6456" y="1676"/>
                </a:lnTo>
                <a:lnTo>
                  <a:pt x="6456" y="1676"/>
                </a:lnTo>
                <a:cubicBezTo>
                  <a:pt x="6788" y="2182"/>
                  <a:pt x="7072" y="2718"/>
                  <a:pt x="7104" y="3239"/>
                </a:cubicBezTo>
                <a:cubicBezTo>
                  <a:pt x="7119" y="3476"/>
                  <a:pt x="7072" y="3729"/>
                  <a:pt x="6946" y="3950"/>
                </a:cubicBezTo>
                <a:cubicBezTo>
                  <a:pt x="6898" y="4060"/>
                  <a:pt x="6819" y="4155"/>
                  <a:pt x="6725" y="4249"/>
                </a:cubicBezTo>
                <a:cubicBezTo>
                  <a:pt x="6709" y="4281"/>
                  <a:pt x="6677" y="4297"/>
                  <a:pt x="6662" y="4328"/>
                </a:cubicBezTo>
                <a:lnTo>
                  <a:pt x="6646" y="4344"/>
                </a:lnTo>
                <a:lnTo>
                  <a:pt x="6662" y="4344"/>
                </a:lnTo>
                <a:lnTo>
                  <a:pt x="6614" y="4376"/>
                </a:lnTo>
                <a:cubicBezTo>
                  <a:pt x="6551" y="4423"/>
                  <a:pt x="6504" y="4455"/>
                  <a:pt x="6456" y="4502"/>
                </a:cubicBezTo>
                <a:cubicBezTo>
                  <a:pt x="6346" y="4565"/>
                  <a:pt x="6251" y="4628"/>
                  <a:pt x="6125" y="4660"/>
                </a:cubicBezTo>
                <a:cubicBezTo>
                  <a:pt x="6085" y="4676"/>
                  <a:pt x="6046" y="4684"/>
                  <a:pt x="6006" y="4684"/>
                </a:cubicBezTo>
                <a:cubicBezTo>
                  <a:pt x="5967" y="4684"/>
                  <a:pt x="5928" y="4676"/>
                  <a:pt x="5888" y="4660"/>
                </a:cubicBezTo>
                <a:cubicBezTo>
                  <a:pt x="5699" y="4565"/>
                  <a:pt x="5572" y="4376"/>
                  <a:pt x="5525" y="4171"/>
                </a:cubicBezTo>
                <a:cubicBezTo>
                  <a:pt x="5446" y="3886"/>
                  <a:pt x="5399" y="3618"/>
                  <a:pt x="5415" y="3334"/>
                </a:cubicBezTo>
                <a:cubicBezTo>
                  <a:pt x="5415" y="3034"/>
                  <a:pt x="5462" y="2750"/>
                  <a:pt x="5541" y="2466"/>
                </a:cubicBezTo>
                <a:cubicBezTo>
                  <a:pt x="5604" y="2197"/>
                  <a:pt x="5730" y="1929"/>
                  <a:pt x="5888" y="1692"/>
                </a:cubicBezTo>
                <a:cubicBezTo>
                  <a:pt x="5967" y="1582"/>
                  <a:pt x="6046" y="1471"/>
                  <a:pt x="6156" y="1392"/>
                </a:cubicBezTo>
                <a:cubicBezTo>
                  <a:pt x="6164" y="1385"/>
                  <a:pt x="6171" y="1378"/>
                  <a:pt x="6177" y="1372"/>
                </a:cubicBezTo>
                <a:close/>
                <a:moveTo>
                  <a:pt x="5076" y="1"/>
                </a:moveTo>
                <a:cubicBezTo>
                  <a:pt x="4718" y="1"/>
                  <a:pt x="4353" y="66"/>
                  <a:pt x="4025" y="208"/>
                </a:cubicBezTo>
                <a:cubicBezTo>
                  <a:pt x="3694" y="350"/>
                  <a:pt x="3378" y="524"/>
                  <a:pt x="3078" y="745"/>
                </a:cubicBezTo>
                <a:cubicBezTo>
                  <a:pt x="2794" y="950"/>
                  <a:pt x="2526" y="1187"/>
                  <a:pt x="2273" y="1424"/>
                </a:cubicBezTo>
                <a:cubicBezTo>
                  <a:pt x="2021" y="1676"/>
                  <a:pt x="1800" y="1961"/>
                  <a:pt x="1594" y="2245"/>
                </a:cubicBezTo>
                <a:cubicBezTo>
                  <a:pt x="1389" y="2545"/>
                  <a:pt x="1216" y="2845"/>
                  <a:pt x="1058" y="3160"/>
                </a:cubicBezTo>
                <a:cubicBezTo>
                  <a:pt x="900" y="3476"/>
                  <a:pt x="774" y="3807"/>
                  <a:pt x="663" y="4139"/>
                </a:cubicBezTo>
                <a:cubicBezTo>
                  <a:pt x="442" y="4786"/>
                  <a:pt x="300" y="5465"/>
                  <a:pt x="205" y="6144"/>
                </a:cubicBezTo>
                <a:cubicBezTo>
                  <a:pt x="126" y="6822"/>
                  <a:pt x="79" y="7501"/>
                  <a:pt x="48" y="8180"/>
                </a:cubicBezTo>
                <a:cubicBezTo>
                  <a:pt x="32" y="8859"/>
                  <a:pt x="32" y="9522"/>
                  <a:pt x="32" y="10201"/>
                </a:cubicBezTo>
                <a:cubicBezTo>
                  <a:pt x="16" y="10864"/>
                  <a:pt x="16" y="11542"/>
                  <a:pt x="0" y="12205"/>
                </a:cubicBezTo>
                <a:cubicBezTo>
                  <a:pt x="111" y="11542"/>
                  <a:pt x="174" y="10895"/>
                  <a:pt x="237" y="10216"/>
                </a:cubicBezTo>
                <a:cubicBezTo>
                  <a:pt x="300" y="9553"/>
                  <a:pt x="363" y="8890"/>
                  <a:pt x="442" y="8227"/>
                </a:cubicBezTo>
                <a:cubicBezTo>
                  <a:pt x="505" y="7549"/>
                  <a:pt x="600" y="6901"/>
                  <a:pt x="726" y="6254"/>
                </a:cubicBezTo>
                <a:cubicBezTo>
                  <a:pt x="837" y="5607"/>
                  <a:pt x="1010" y="4976"/>
                  <a:pt x="1247" y="4360"/>
                </a:cubicBezTo>
                <a:cubicBezTo>
                  <a:pt x="1358" y="4060"/>
                  <a:pt x="1484" y="3760"/>
                  <a:pt x="1642" y="3476"/>
                </a:cubicBezTo>
                <a:cubicBezTo>
                  <a:pt x="1784" y="3192"/>
                  <a:pt x="1942" y="2924"/>
                  <a:pt x="2147" y="2671"/>
                </a:cubicBezTo>
                <a:cubicBezTo>
                  <a:pt x="2336" y="2418"/>
                  <a:pt x="2542" y="2182"/>
                  <a:pt x="2763" y="1961"/>
                </a:cubicBezTo>
                <a:cubicBezTo>
                  <a:pt x="2999" y="1755"/>
                  <a:pt x="3252" y="1550"/>
                  <a:pt x="3504" y="1377"/>
                </a:cubicBezTo>
                <a:cubicBezTo>
                  <a:pt x="3987" y="1040"/>
                  <a:pt x="4510" y="772"/>
                  <a:pt x="4999" y="772"/>
                </a:cubicBezTo>
                <a:cubicBezTo>
                  <a:pt x="5038" y="772"/>
                  <a:pt x="5076" y="773"/>
                  <a:pt x="5115" y="777"/>
                </a:cubicBezTo>
                <a:cubicBezTo>
                  <a:pt x="5359" y="805"/>
                  <a:pt x="5590" y="900"/>
                  <a:pt x="5784" y="1035"/>
                </a:cubicBezTo>
                <a:lnTo>
                  <a:pt x="5784" y="1035"/>
                </a:lnTo>
                <a:cubicBezTo>
                  <a:pt x="5659" y="1133"/>
                  <a:pt x="5555" y="1241"/>
                  <a:pt x="5462" y="1361"/>
                </a:cubicBezTo>
                <a:cubicBezTo>
                  <a:pt x="5241" y="1645"/>
                  <a:pt x="5083" y="1961"/>
                  <a:pt x="4973" y="2292"/>
                </a:cubicBezTo>
                <a:cubicBezTo>
                  <a:pt x="4878" y="2624"/>
                  <a:pt x="4799" y="2955"/>
                  <a:pt x="4783" y="3302"/>
                </a:cubicBezTo>
                <a:cubicBezTo>
                  <a:pt x="4752" y="3650"/>
                  <a:pt x="4783" y="4013"/>
                  <a:pt x="4878" y="4360"/>
                </a:cubicBezTo>
                <a:cubicBezTo>
                  <a:pt x="4925" y="4534"/>
                  <a:pt x="5004" y="4723"/>
                  <a:pt x="5115" y="4881"/>
                </a:cubicBezTo>
                <a:cubicBezTo>
                  <a:pt x="5241" y="5070"/>
                  <a:pt x="5415" y="5228"/>
                  <a:pt x="5636" y="5307"/>
                </a:cubicBezTo>
                <a:cubicBezTo>
                  <a:pt x="5757" y="5359"/>
                  <a:pt x="5884" y="5383"/>
                  <a:pt x="6010" y="5383"/>
                </a:cubicBezTo>
                <a:cubicBezTo>
                  <a:pt x="6112" y="5383"/>
                  <a:pt x="6215" y="5367"/>
                  <a:pt x="6314" y="5339"/>
                </a:cubicBezTo>
                <a:cubicBezTo>
                  <a:pt x="6504" y="5291"/>
                  <a:pt x="6693" y="5212"/>
                  <a:pt x="6851" y="5102"/>
                </a:cubicBezTo>
                <a:cubicBezTo>
                  <a:pt x="6930" y="5055"/>
                  <a:pt x="7009" y="4991"/>
                  <a:pt x="7072" y="4944"/>
                </a:cubicBezTo>
                <a:lnTo>
                  <a:pt x="7119" y="4897"/>
                </a:lnTo>
                <a:lnTo>
                  <a:pt x="7151" y="4881"/>
                </a:lnTo>
                <a:lnTo>
                  <a:pt x="7167" y="4865"/>
                </a:lnTo>
                <a:lnTo>
                  <a:pt x="7182" y="4849"/>
                </a:lnTo>
                <a:cubicBezTo>
                  <a:pt x="7214" y="4818"/>
                  <a:pt x="7246" y="4786"/>
                  <a:pt x="7277" y="4755"/>
                </a:cubicBezTo>
                <a:cubicBezTo>
                  <a:pt x="7419" y="4613"/>
                  <a:pt x="7530" y="4455"/>
                  <a:pt x="7624" y="4297"/>
                </a:cubicBezTo>
                <a:cubicBezTo>
                  <a:pt x="7814" y="3950"/>
                  <a:pt x="7909" y="3571"/>
                  <a:pt x="7877" y="3176"/>
                </a:cubicBezTo>
                <a:cubicBezTo>
                  <a:pt x="7861" y="2813"/>
                  <a:pt x="7767" y="2450"/>
                  <a:pt x="7624" y="2134"/>
                </a:cubicBezTo>
                <a:cubicBezTo>
                  <a:pt x="7467" y="1819"/>
                  <a:pt x="7309" y="1534"/>
                  <a:pt x="7119" y="1250"/>
                </a:cubicBezTo>
                <a:lnTo>
                  <a:pt x="7119" y="1234"/>
                </a:lnTo>
                <a:lnTo>
                  <a:pt x="7104" y="1234"/>
                </a:lnTo>
                <a:cubicBezTo>
                  <a:pt x="7031" y="1136"/>
                  <a:pt x="6953" y="1040"/>
                  <a:pt x="6870" y="949"/>
                </a:cubicBezTo>
                <a:lnTo>
                  <a:pt x="6870" y="949"/>
                </a:lnTo>
                <a:cubicBezTo>
                  <a:pt x="7023" y="876"/>
                  <a:pt x="7182" y="814"/>
                  <a:pt x="7340" y="761"/>
                </a:cubicBezTo>
                <a:cubicBezTo>
                  <a:pt x="7640" y="666"/>
                  <a:pt x="7940" y="571"/>
                  <a:pt x="8240" y="508"/>
                </a:cubicBezTo>
                <a:cubicBezTo>
                  <a:pt x="8779" y="395"/>
                  <a:pt x="9344" y="332"/>
                  <a:pt x="9900" y="332"/>
                </a:cubicBezTo>
                <a:cubicBezTo>
                  <a:pt x="9962" y="332"/>
                  <a:pt x="10025" y="333"/>
                  <a:pt x="10087" y="335"/>
                </a:cubicBezTo>
                <a:cubicBezTo>
                  <a:pt x="10403" y="335"/>
                  <a:pt x="10718" y="366"/>
                  <a:pt x="11034" y="414"/>
                </a:cubicBezTo>
                <a:cubicBezTo>
                  <a:pt x="11350" y="461"/>
                  <a:pt x="11650" y="540"/>
                  <a:pt x="11934" y="666"/>
                </a:cubicBezTo>
                <a:cubicBezTo>
                  <a:pt x="11366" y="366"/>
                  <a:pt x="10750" y="193"/>
                  <a:pt x="10103" y="130"/>
                </a:cubicBezTo>
                <a:cubicBezTo>
                  <a:pt x="9839" y="103"/>
                  <a:pt x="9570" y="91"/>
                  <a:pt x="9300" y="91"/>
                </a:cubicBezTo>
                <a:cubicBezTo>
                  <a:pt x="8923" y="91"/>
                  <a:pt x="8545" y="115"/>
                  <a:pt x="8177" y="161"/>
                </a:cubicBezTo>
                <a:cubicBezTo>
                  <a:pt x="7845" y="208"/>
                  <a:pt x="7530" y="272"/>
                  <a:pt x="7214" y="366"/>
                </a:cubicBezTo>
                <a:cubicBezTo>
                  <a:pt x="6980" y="425"/>
                  <a:pt x="6746" y="509"/>
                  <a:pt x="6518" y="607"/>
                </a:cubicBezTo>
                <a:lnTo>
                  <a:pt x="6518" y="607"/>
                </a:lnTo>
                <a:cubicBezTo>
                  <a:pt x="6452" y="551"/>
                  <a:pt x="6384" y="497"/>
                  <a:pt x="6314" y="445"/>
                </a:cubicBezTo>
                <a:cubicBezTo>
                  <a:pt x="5983" y="193"/>
                  <a:pt x="5588" y="51"/>
                  <a:pt x="5194" y="3"/>
                </a:cubicBezTo>
                <a:cubicBezTo>
                  <a:pt x="5154" y="2"/>
                  <a:pt x="5115" y="1"/>
                  <a:pt x="50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95;p46">
            <a:extLst>
              <a:ext uri="{FF2B5EF4-FFF2-40B4-BE49-F238E27FC236}">
                <a16:creationId xmlns:a16="http://schemas.microsoft.com/office/drawing/2014/main" id="{5AEB0E7C-F088-CFDE-0A9C-7F18EE06BBAF}"/>
              </a:ext>
            </a:extLst>
          </p:cNvPr>
          <p:cNvSpPr txBox="1">
            <a:spLocks/>
          </p:cNvSpPr>
          <p:nvPr/>
        </p:nvSpPr>
        <p:spPr>
          <a:xfrm>
            <a:off x="541872" y="812913"/>
            <a:ext cx="6310485" cy="442556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2pPr>
            <a:lvl3pPr marR="0" lvl="2"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3pPr>
            <a:lvl4pPr marR="0" lvl="3"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4pPr>
            <a:lvl5pPr marR="0" lvl="4"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5pPr>
            <a:lvl6pPr marR="0" lvl="5"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6pPr>
            <a:lvl7pPr marR="0" lvl="6"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7pPr>
            <a:lvl8pPr marR="0" lvl="7"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8pPr>
            <a:lvl9pPr marR="0" lvl="8" algn="ctr" rtl="0">
              <a:lnSpc>
                <a:spcPct val="100000"/>
              </a:lnSpc>
              <a:spcBef>
                <a:spcPts val="0"/>
              </a:spcBef>
              <a:spcAft>
                <a:spcPts val="0"/>
              </a:spcAft>
              <a:buClr>
                <a:schemeClr val="dk1"/>
              </a:buClr>
              <a:buSzPts val="6000"/>
              <a:buFont typeface="Oswald"/>
              <a:buNone/>
              <a:defRPr sz="6000" b="1" i="0" u="none" strike="noStrike" cap="none">
                <a:solidFill>
                  <a:schemeClr val="dk1"/>
                </a:solidFill>
                <a:latin typeface="Oswald"/>
                <a:ea typeface="Oswald"/>
                <a:cs typeface="Oswald"/>
                <a:sym typeface="Oswald"/>
              </a:defRPr>
            </a:lvl9pPr>
          </a:lstStyle>
          <a:p>
            <a:pPr algn="just"/>
            <a:r>
              <a:rPr lang="vi-VN" sz="2800" b="0" dirty="0">
                <a:solidFill>
                  <a:schemeClr val="accent4">
                    <a:lumMod val="10000"/>
                  </a:schemeClr>
                </a:solidFill>
                <a:latin typeface="Times New Roman" panose="02020603050405020304" pitchFamily="18" charset="0"/>
                <a:cs typeface="Times New Roman" panose="02020603050405020304" pitchFamily="18" charset="0"/>
              </a:rPr>
              <a:t>c</a:t>
            </a:r>
            <a:r>
              <a:rPr lang="vi-VN" sz="2800" b="0" dirty="0">
                <a:solidFill>
                  <a:srgbClr val="FF0000"/>
                </a:solidFill>
                <a:latin typeface="Times New Roman" panose="02020603050405020304" pitchFamily="18" charset="0"/>
                <a:cs typeface="Times New Roman" panose="02020603050405020304" pitchFamily="18" charset="0"/>
              </a:rPr>
              <a:t>) Biện pháp mà chính phủ Việt Nam đưa ra nhằm giảm lượng khí thải và giảm bớt tác động của hiệu ứng nhà kính là:Tăng cường trồng nhiều cây xanh, cần nâng cao ý thức tiết kiệm điện, sử dụng phương tiện di chuyển bảo vệ môi trường, đẩy mạnh công tác tuyên truyền bảo vệ môi trường,...</a:t>
            </a:r>
          </a:p>
          <a:p>
            <a:pPr algn="just"/>
            <a:endParaRPr lang="vi-VN" sz="1800" dirty="0"/>
          </a:p>
        </p:txBody>
      </p:sp>
      <p:graphicFrame>
        <p:nvGraphicFramePr>
          <p:cNvPr id="121" name="Chart 120">
            <a:extLst>
              <a:ext uri="{FF2B5EF4-FFF2-40B4-BE49-F238E27FC236}">
                <a16:creationId xmlns:a16="http://schemas.microsoft.com/office/drawing/2014/main" id="{A7E2DDAC-1AAF-ABF6-A11F-08FCA0AE21B0}"/>
              </a:ext>
            </a:extLst>
          </p:cNvPr>
          <p:cNvGraphicFramePr/>
          <p:nvPr>
            <p:extLst>
              <p:ext uri="{D42A27DB-BD31-4B8C-83A1-F6EECF244321}">
                <p14:modId xmlns:p14="http://schemas.microsoft.com/office/powerpoint/2010/main" val="3933932566"/>
              </p:ext>
            </p:extLst>
          </p:nvPr>
        </p:nvGraphicFramePr>
        <p:xfrm>
          <a:off x="5849471" y="825401"/>
          <a:ext cx="4138556" cy="3779520"/>
        </p:xfrm>
        <a:graphic>
          <a:graphicData uri="http://schemas.openxmlformats.org/drawingml/2006/chart">
            <c:chart xmlns:c="http://schemas.openxmlformats.org/drawingml/2006/chart" xmlns:r="http://schemas.openxmlformats.org/officeDocument/2006/relationships" r:id="rId4"/>
          </a:graphicData>
        </a:graphic>
      </p:graphicFrame>
      <p:sp>
        <p:nvSpPr>
          <p:cNvPr id="23" name="Google Shape;895;p46">
            <a:extLst>
              <a:ext uri="{FF2B5EF4-FFF2-40B4-BE49-F238E27FC236}">
                <a16:creationId xmlns:a16="http://schemas.microsoft.com/office/drawing/2014/main" id="{566D1293-BF95-47C1-A0E0-B9F1B6D67D11}"/>
              </a:ext>
            </a:extLst>
          </p:cNvPr>
          <p:cNvSpPr txBox="1">
            <a:spLocks noGrp="1"/>
          </p:cNvSpPr>
          <p:nvPr>
            <p:ph type="title"/>
          </p:nvPr>
        </p:nvSpPr>
        <p:spPr>
          <a:xfrm>
            <a:off x="1568871" y="166880"/>
            <a:ext cx="4420963" cy="83147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CA" sz="2800" dirty="0" err="1">
                <a:solidFill>
                  <a:schemeClr val="accent4">
                    <a:lumMod val="10000"/>
                  </a:schemeClr>
                </a:solidFill>
                <a:highlight>
                  <a:srgbClr val="FF0000"/>
                </a:highlight>
                <a:latin typeface="Times New Roman" panose="02020603050405020304" pitchFamily="18" charset="0"/>
                <a:cs typeface="Times New Roman" panose="02020603050405020304" pitchFamily="18" charset="0"/>
              </a:rPr>
              <a:t>Bài</a:t>
            </a:r>
            <a:r>
              <a:rPr lang="en-CA" sz="2800" dirty="0">
                <a:solidFill>
                  <a:schemeClr val="accent4">
                    <a:lumMod val="10000"/>
                  </a:schemeClr>
                </a:solidFill>
                <a:highlight>
                  <a:srgbClr val="FF0000"/>
                </a:highlight>
                <a:latin typeface="Times New Roman" panose="02020603050405020304" pitchFamily="18" charset="0"/>
                <a:cs typeface="Times New Roman" panose="02020603050405020304" pitchFamily="18" charset="0"/>
              </a:rPr>
              <a:t> </a:t>
            </a:r>
            <a:r>
              <a:rPr lang="en-CA" sz="2800" dirty="0" err="1">
                <a:solidFill>
                  <a:schemeClr val="accent4">
                    <a:lumMod val="10000"/>
                  </a:schemeClr>
                </a:solidFill>
                <a:highlight>
                  <a:srgbClr val="FF0000"/>
                </a:highlight>
                <a:latin typeface="Times New Roman" panose="02020603050405020304" pitchFamily="18" charset="0"/>
                <a:cs typeface="Times New Roman" panose="02020603050405020304" pitchFamily="18" charset="0"/>
              </a:rPr>
              <a:t>tập</a:t>
            </a:r>
            <a:r>
              <a:rPr lang="en-CA" sz="2800" dirty="0">
                <a:solidFill>
                  <a:schemeClr val="accent4">
                    <a:lumMod val="10000"/>
                  </a:schemeClr>
                </a:solidFill>
                <a:highlight>
                  <a:srgbClr val="FF0000"/>
                </a:highlight>
                <a:latin typeface="Times New Roman" panose="02020603050405020304" pitchFamily="18" charset="0"/>
                <a:cs typeface="Times New Roman" panose="02020603050405020304" pitchFamily="18" charset="0"/>
              </a:rPr>
              <a:t> </a:t>
            </a:r>
            <a:r>
              <a:rPr lang="vi-VN" sz="2800" dirty="0">
                <a:solidFill>
                  <a:schemeClr val="accent4">
                    <a:lumMod val="10000"/>
                  </a:schemeClr>
                </a:solidFill>
                <a:highlight>
                  <a:srgbClr val="FF0000"/>
                </a:highlight>
                <a:latin typeface="Times New Roman" panose="02020603050405020304" pitchFamily="18" charset="0"/>
                <a:cs typeface="Times New Roman" panose="02020603050405020304" pitchFamily="18" charset="0"/>
              </a:rPr>
              <a:t>1 (Trang 25/</a:t>
            </a:r>
            <a:r>
              <a:rPr lang="en-CA" sz="2800" dirty="0">
                <a:solidFill>
                  <a:schemeClr val="accent4">
                    <a:lumMod val="10000"/>
                  </a:schemeClr>
                </a:solidFill>
                <a:highlight>
                  <a:srgbClr val="FF0000"/>
                </a:highlight>
                <a:latin typeface="Times New Roman" panose="02020603050405020304" pitchFamily="18" charset="0"/>
                <a:cs typeface="Times New Roman" panose="02020603050405020304" pitchFamily="18" charset="0"/>
              </a:rPr>
              <a:t>SGK)</a:t>
            </a:r>
            <a:endParaRPr sz="2800" dirty="0">
              <a:solidFill>
                <a:schemeClr val="accent4">
                  <a:lumMod val="10000"/>
                </a:schemeClr>
              </a:solidFill>
              <a:highlight>
                <a:srgbClr val="FF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25941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p:cTn id="7" dur="500" fill="hold"/>
                                        <p:tgtEl>
                                          <p:spTgt spid="121"/>
                                        </p:tgtEl>
                                        <p:attrNameLst>
                                          <p:attrName>ppt_w</p:attrName>
                                        </p:attrNameLst>
                                      </p:cBhvr>
                                      <p:tavLst>
                                        <p:tav tm="0">
                                          <p:val>
                                            <p:fltVal val="0"/>
                                          </p:val>
                                        </p:tav>
                                        <p:tav tm="100000">
                                          <p:val>
                                            <p:strVal val="#ppt_w"/>
                                          </p:val>
                                        </p:tav>
                                      </p:tavLst>
                                    </p:anim>
                                    <p:anim calcmode="lin" valueType="num">
                                      <p:cBhvr>
                                        <p:cTn id="8" dur="500" fill="hold"/>
                                        <p:tgtEl>
                                          <p:spTgt spid="121"/>
                                        </p:tgtEl>
                                        <p:attrNameLst>
                                          <p:attrName>ppt_h</p:attrName>
                                        </p:attrNameLst>
                                      </p:cBhvr>
                                      <p:tavLst>
                                        <p:tav tm="0">
                                          <p:val>
                                            <p:fltVal val="0"/>
                                          </p:val>
                                        </p:tav>
                                        <p:tav tm="100000">
                                          <p:val>
                                            <p:strVal val="#ppt_h"/>
                                          </p:val>
                                        </p:tav>
                                      </p:tavLst>
                                    </p:anim>
                                    <p:animEffect transition="in" filter="fade">
                                      <p:cBhvr>
                                        <p:cTn id="9" dur="500"/>
                                        <p:tgtEl>
                                          <p:spTgt spid="12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6">
                                            <p:txEl>
                                              <p:pRg st="0" end="0"/>
                                            </p:txEl>
                                          </p:spTgt>
                                        </p:tgtEl>
                                        <p:attrNameLst>
                                          <p:attrName>style.visibility</p:attrName>
                                        </p:attrNameLst>
                                      </p:cBhvr>
                                      <p:to>
                                        <p:strVal val="visible"/>
                                      </p:to>
                                    </p:set>
                                    <p:anim calcmode="lin" valueType="num">
                                      <p:cBhvr>
                                        <p:cTn id="14" dur="500" fill="hold"/>
                                        <p:tgtEl>
                                          <p:spTgt spid="11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1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1" grpId="0">
        <p:bldAsOne/>
      </p:bldGraphic>
    </p:bldLst>
  </p:timing>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BEADDA-6973-4459-8089-9B6B7E88A3FE}"/>
              </a:ext>
            </a:extLst>
          </p:cNvPr>
          <p:cNvSpPr txBox="1"/>
          <p:nvPr/>
        </p:nvSpPr>
        <p:spPr>
          <a:xfrm>
            <a:off x="2756647" y="-1371600"/>
            <a:ext cx="6629400" cy="307777"/>
          </a:xfrm>
          <a:prstGeom prst="rect">
            <a:avLst/>
          </a:prstGeom>
          <a:noFill/>
        </p:spPr>
        <p:txBody>
          <a:bodyPr wrap="square" rtlCol="0">
            <a:spAutoFit/>
          </a:bodyPr>
          <a:lstStyle/>
          <a:p>
            <a:r>
              <a:rPr lang="en-US" dirty="0" err="1"/>
              <a:t>Hình</a:t>
            </a:r>
            <a:r>
              <a:rPr lang="en-US" dirty="0"/>
              <a:t> </a:t>
            </a:r>
            <a:r>
              <a:rPr lang="en-US" dirty="0" err="1"/>
              <a:t>ảnh</a:t>
            </a:r>
            <a:endParaRPr lang="en-US" dirty="0"/>
          </a:p>
        </p:txBody>
      </p:sp>
      <p:pic>
        <p:nvPicPr>
          <p:cNvPr id="1028" name="Picture 4" descr="Phấn đấu đến 2025, cả nước trồng mới 1 tỷ cây xanh">
            <a:extLst>
              <a:ext uri="{FF2B5EF4-FFF2-40B4-BE49-F238E27FC236}">
                <a16:creationId xmlns:a16="http://schemas.microsoft.com/office/drawing/2014/main" id="{38DDF0FD-70A0-4D54-A5D3-E25CD1750F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623" y="406400"/>
            <a:ext cx="8764425" cy="5416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03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arn(inVertical)">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D1CDF-1343-48CE-93EC-092346C2F065}"/>
              </a:ext>
            </a:extLst>
          </p:cNvPr>
          <p:cNvSpPr>
            <a:spLocks noGrp="1"/>
          </p:cNvSpPr>
          <p:nvPr>
            <p:ph type="title"/>
          </p:nvPr>
        </p:nvSpPr>
        <p:spPr/>
        <p:txBody>
          <a:bodyPr/>
          <a:lstStyle/>
          <a:p>
            <a:endParaRPr lang="en-US"/>
          </a:p>
        </p:txBody>
      </p:sp>
      <p:pic>
        <p:nvPicPr>
          <p:cNvPr id="2050" name="Picture 2" descr="22 CÁCH TIẾT KIỆM ĐIỆN MANG LẠI HIỆU QUẢ TỐI ƯU | KINGSOLAR">
            <a:extLst>
              <a:ext uri="{FF2B5EF4-FFF2-40B4-BE49-F238E27FC236}">
                <a16:creationId xmlns:a16="http://schemas.microsoft.com/office/drawing/2014/main" id="{7BB3EEF4-12E9-4E19-B186-4758D1A682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28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6468A-F023-49E2-99E9-1513E9F62F2E}"/>
              </a:ext>
            </a:extLst>
          </p:cNvPr>
          <p:cNvSpPr>
            <a:spLocks noGrp="1"/>
          </p:cNvSpPr>
          <p:nvPr>
            <p:ph type="title"/>
          </p:nvPr>
        </p:nvSpPr>
        <p:spPr>
          <a:xfrm>
            <a:off x="1079353" y="1223789"/>
            <a:ext cx="6441673" cy="2654530"/>
          </a:xfrm>
        </p:spPr>
        <p:txBody>
          <a:bodyPr/>
          <a:lstStyle/>
          <a:p>
            <a:endParaRPr lang="en-US" dirty="0"/>
          </a:p>
        </p:txBody>
      </p:sp>
      <p:pic>
        <p:nvPicPr>
          <p:cNvPr id="3074" name="Picture 2" descr="Hiệu ứng nhà kính là gì? Nguyên Nhân, Hậu Quả và Giải Pháp">
            <a:extLst>
              <a:ext uri="{FF2B5EF4-FFF2-40B4-BE49-F238E27FC236}">
                <a16:creationId xmlns:a16="http://schemas.microsoft.com/office/drawing/2014/main" id="{9C50C0A7-0DE7-4610-823A-BD6BB5A055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511" y="-7760"/>
            <a:ext cx="7890933" cy="5634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0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arn(inVertical)">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Group 3">
            <a:extLst>
              <a:ext uri="{FF2B5EF4-FFF2-40B4-BE49-F238E27FC236}">
                <a16:creationId xmlns:a16="http://schemas.microsoft.com/office/drawing/2014/main" id="{39658E24-C794-4A32-85EF-600A0BB2E947}"/>
              </a:ext>
            </a:extLst>
          </p:cNvPr>
          <p:cNvGrpSpPr/>
          <p:nvPr/>
        </p:nvGrpSpPr>
        <p:grpSpPr>
          <a:xfrm>
            <a:off x="1938811" y="1153879"/>
            <a:ext cx="7029929" cy="626594"/>
            <a:chOff x="0" y="1"/>
            <a:chExt cx="2167483" cy="511495"/>
          </a:xfrm>
          <a:solidFill>
            <a:schemeClr val="accent4">
              <a:lumMod val="75000"/>
            </a:schemeClr>
          </a:solidFill>
        </p:grpSpPr>
        <p:sp>
          <p:nvSpPr>
            <p:cNvPr id="27" name="Freeform 4">
              <a:extLst>
                <a:ext uri="{FF2B5EF4-FFF2-40B4-BE49-F238E27FC236}">
                  <a16:creationId xmlns:a16="http://schemas.microsoft.com/office/drawing/2014/main" id="{1DB4BAB1-EF3A-4837-A73E-823789F75AF2}"/>
                </a:ext>
              </a:extLst>
            </p:cNvPr>
            <p:cNvSpPr/>
            <p:nvPr/>
          </p:nvSpPr>
          <p:spPr>
            <a:xfrm>
              <a:off x="0" y="1"/>
              <a:ext cx="2167483" cy="511495"/>
            </a:xfrm>
            <a:custGeom>
              <a:avLst/>
              <a:gdLst/>
              <a:ahLst/>
              <a:cxnLst/>
              <a:rect l="l" t="t" r="r" b="b"/>
              <a:pathLst>
                <a:path w="2167483" h="1296448">
                  <a:moveTo>
                    <a:pt x="2043023" y="1296448"/>
                  </a:moveTo>
                  <a:lnTo>
                    <a:pt x="124460" y="1296448"/>
                  </a:lnTo>
                  <a:cubicBezTo>
                    <a:pt x="55880" y="1296448"/>
                    <a:pt x="0" y="1240568"/>
                    <a:pt x="0" y="1171988"/>
                  </a:cubicBezTo>
                  <a:lnTo>
                    <a:pt x="0" y="124460"/>
                  </a:lnTo>
                  <a:cubicBezTo>
                    <a:pt x="0" y="55880"/>
                    <a:pt x="55880" y="0"/>
                    <a:pt x="124460" y="0"/>
                  </a:cubicBezTo>
                  <a:lnTo>
                    <a:pt x="2043023" y="0"/>
                  </a:lnTo>
                  <a:cubicBezTo>
                    <a:pt x="2111603" y="0"/>
                    <a:pt x="2167483" y="55880"/>
                    <a:pt x="2167483" y="124460"/>
                  </a:cubicBezTo>
                  <a:lnTo>
                    <a:pt x="2167483" y="1171988"/>
                  </a:lnTo>
                  <a:cubicBezTo>
                    <a:pt x="2167483" y="1240568"/>
                    <a:pt x="2111603" y="1296448"/>
                    <a:pt x="2043023" y="1296448"/>
                  </a:cubicBezTo>
                  <a:close/>
                </a:path>
              </a:pathLst>
            </a:custGeom>
            <a:grpFill/>
          </p:spPr>
        </p:sp>
      </p:grpSp>
      <p:sp>
        <p:nvSpPr>
          <p:cNvPr id="12" name="TextBox 12"/>
          <p:cNvSpPr txBox="1"/>
          <p:nvPr/>
        </p:nvSpPr>
        <p:spPr>
          <a:xfrm>
            <a:off x="2013162" y="158600"/>
            <a:ext cx="5901263" cy="618567"/>
          </a:xfrm>
          <a:prstGeom prst="rect">
            <a:avLst/>
          </a:prstGeom>
        </p:spPr>
        <p:txBody>
          <a:bodyPr wrap="square" lIns="0" tIns="0" rIns="0" bIns="0" rtlCol="0" anchor="t">
            <a:spAutoFit/>
          </a:bodyPr>
          <a:lstStyle/>
          <a:p>
            <a:pPr algn="ctr">
              <a:lnSpc>
                <a:spcPts val="5400"/>
              </a:lnSpc>
            </a:pPr>
            <a:r>
              <a:rPr lang="en-US" sz="3300" b="1" dirty="0">
                <a:highlight>
                  <a:srgbClr val="FF0000"/>
                </a:highlight>
                <a:latin typeface="Times New Roman" panose="02020603050405020304" pitchFamily="18" charset="0"/>
                <a:cs typeface="Times New Roman" panose="02020603050405020304" pitchFamily="18" charset="0"/>
              </a:rPr>
              <a:t>NỘI DUNG BÀI HỌC</a:t>
            </a:r>
          </a:p>
        </p:txBody>
      </p:sp>
      <p:sp>
        <p:nvSpPr>
          <p:cNvPr id="13" name="AutoShape 13"/>
          <p:cNvSpPr/>
          <p:nvPr/>
        </p:nvSpPr>
        <p:spPr>
          <a:xfrm>
            <a:off x="0" y="4404034"/>
            <a:ext cx="9144000" cy="739466"/>
          </a:xfrm>
          <a:prstGeom prst="rect">
            <a:avLst/>
          </a:prstGeom>
          <a:solidFill>
            <a:srgbClr val="84653C"/>
          </a:solidFill>
        </p:spPr>
      </p:sp>
      <p:sp>
        <p:nvSpPr>
          <p:cNvPr id="16" name="TextBox 15"/>
          <p:cNvSpPr txBox="1"/>
          <p:nvPr/>
        </p:nvSpPr>
        <p:spPr>
          <a:xfrm>
            <a:off x="2369509" y="1054896"/>
            <a:ext cx="6510481" cy="661207"/>
          </a:xfrm>
          <a:prstGeom prst="rect">
            <a:avLst/>
          </a:prstGeom>
          <a:noFill/>
        </p:spPr>
        <p:txBody>
          <a:bodyPr wrap="square" rtlCol="0">
            <a:spAutoFit/>
          </a:bodyPr>
          <a:lstStyle/>
          <a:p>
            <a:pPr>
              <a:lnSpc>
                <a:spcPct val="150000"/>
              </a:lnSpc>
            </a:pPr>
            <a:r>
              <a:rPr lang="en-US" sz="2800" b="1" dirty="0">
                <a:latin typeface="Times New Roman" panose="02020603050405020304" pitchFamily="18" charset="0"/>
                <a:cs typeface="Times New Roman" panose="02020603050405020304" pitchFamily="18" charset="0"/>
              </a:rPr>
              <a:t>I. </a:t>
            </a:r>
            <a:r>
              <a:rPr lang="en-US" sz="2800" b="1" dirty="0" err="1">
                <a:latin typeface="Times New Roman" panose="02020603050405020304" pitchFamily="18" charset="0"/>
                <a:cs typeface="Times New Roman" panose="02020603050405020304" pitchFamily="18" charset="0"/>
              </a:rPr>
              <a:t>Biểu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tròn</a:t>
            </a:r>
            <a:r>
              <a:rPr lang="en-US" sz="2800" b="1" dirty="0">
                <a:latin typeface="Times New Roman" panose="02020603050405020304" pitchFamily="18" charset="0"/>
                <a:cs typeface="Times New Roman" panose="02020603050405020304" pitchFamily="18" charset="0"/>
              </a:rPr>
              <a:t>.</a:t>
            </a:r>
          </a:p>
        </p:txBody>
      </p:sp>
      <p:pic>
        <p:nvPicPr>
          <p:cNvPr id="18" name="Picture 17">
            <a:extLst>
              <a:ext uri="{FF2B5EF4-FFF2-40B4-BE49-F238E27FC236}">
                <a16:creationId xmlns:a16="http://schemas.microsoft.com/office/drawing/2014/main" id="{AC6177CB-1568-4D26-80D5-A8223EDC25F9}"/>
              </a:ext>
            </a:extLst>
          </p:cNvPr>
          <p:cNvPicPr>
            <a:picLocks noChangeAspect="1"/>
          </p:cNvPicPr>
          <p:nvPr/>
        </p:nvPicPr>
        <p:blipFill rotWithShape="1">
          <a:blip r:embed="rId3">
            <a:extLst>
              <a:ext uri="{28A0092B-C50C-407E-A947-70E740481C1C}">
                <a14:useLocalDpi xmlns:a14="http://schemas.microsoft.com/office/drawing/2010/main" val="0"/>
              </a:ext>
            </a:extLst>
          </a:blip>
          <a:srcRect l="24753" t="1032" r="26842" b="-1032"/>
          <a:stretch/>
        </p:blipFill>
        <p:spPr>
          <a:xfrm flipH="1">
            <a:off x="140491" y="1655106"/>
            <a:ext cx="1786412" cy="3690585"/>
          </a:xfrm>
          <a:prstGeom prst="rect">
            <a:avLst/>
          </a:prstGeom>
        </p:spPr>
      </p:pic>
      <p:sp>
        <p:nvSpPr>
          <p:cNvPr id="23" name="TextBox 22">
            <a:extLst>
              <a:ext uri="{FF2B5EF4-FFF2-40B4-BE49-F238E27FC236}">
                <a16:creationId xmlns:a16="http://schemas.microsoft.com/office/drawing/2014/main" id="{6EFDC439-C2D0-41B6-AC51-E08049CF2C94}"/>
              </a:ext>
            </a:extLst>
          </p:cNvPr>
          <p:cNvSpPr txBox="1"/>
          <p:nvPr/>
        </p:nvSpPr>
        <p:spPr>
          <a:xfrm>
            <a:off x="2686517" y="2100443"/>
            <a:ext cx="4197311" cy="661207"/>
          </a:xfrm>
          <a:prstGeom prst="rect">
            <a:avLst/>
          </a:prstGeom>
          <a:noFill/>
        </p:spPr>
        <p:txBody>
          <a:bodyPr wrap="square" rtlCol="0">
            <a:spAutoFit/>
          </a:bodyPr>
          <a:lstStyle/>
          <a:p>
            <a:pPr>
              <a:lnSpc>
                <a:spcPct val="150000"/>
              </a:lnSpc>
            </a:pPr>
            <a:r>
              <a:rPr lang="en-US" sz="2800" b="1" dirty="0" err="1">
                <a:latin typeface="Times New Roman" panose="02020603050405020304" pitchFamily="18" charset="0"/>
                <a:cs typeface="Times New Roman" panose="02020603050405020304" pitchFamily="18" charset="0"/>
              </a:rPr>
              <a:t>Ví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a:t>
            </a:r>
            <a:r>
              <a:rPr lang="en-US" sz="2800" b="1" dirty="0">
                <a:latin typeface="Times New Roman" panose="02020603050405020304" pitchFamily="18" charset="0"/>
                <a:cs typeface="Times New Roman" panose="02020603050405020304" pitchFamily="18" charset="0"/>
              </a:rPr>
              <a:t> 1(Trang 21/ SGK)</a:t>
            </a:r>
          </a:p>
        </p:txBody>
      </p:sp>
      <p:sp>
        <p:nvSpPr>
          <p:cNvPr id="21" name="TextBox 20">
            <a:extLst>
              <a:ext uri="{FF2B5EF4-FFF2-40B4-BE49-F238E27FC236}">
                <a16:creationId xmlns:a16="http://schemas.microsoft.com/office/drawing/2014/main" id="{30101F81-4985-B547-E0A3-B7054E5AD91D}"/>
              </a:ext>
            </a:extLst>
          </p:cNvPr>
          <p:cNvSpPr txBox="1"/>
          <p:nvPr/>
        </p:nvSpPr>
        <p:spPr>
          <a:xfrm>
            <a:off x="2686517" y="3257257"/>
            <a:ext cx="5086654" cy="661207"/>
          </a:xfrm>
          <a:prstGeom prst="rect">
            <a:avLst/>
          </a:prstGeom>
          <a:noFill/>
        </p:spPr>
        <p:txBody>
          <a:bodyPr wrap="square" rtlCol="0">
            <a:spAutoFit/>
          </a:bodyPr>
          <a:lstStyle/>
          <a:p>
            <a:pPr>
              <a:lnSpc>
                <a:spcPct val="150000"/>
              </a:lnSpc>
            </a:pP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1(Trang 25/ </a:t>
            </a:r>
            <a:r>
              <a:rPr lang="en-US" sz="2800" b="1" dirty="0">
                <a:latin typeface="Times New Roman" panose="02020603050405020304" pitchFamily="18" charset="0"/>
                <a:cs typeface="Times New Roman" panose="02020603050405020304" pitchFamily="18" charset="0"/>
              </a:rPr>
              <a:t>SGK</a:t>
            </a:r>
            <a:r>
              <a:rPr lang="en-US" sz="2400" b="1" dirty="0">
                <a:latin typeface="Times New Roman" panose="02020603050405020304" pitchFamily="18" charset="0"/>
                <a:cs typeface="Times New Roman" panose="02020603050405020304" pitchFamily="18" charset="0"/>
              </a:rPr>
              <a:t>)</a:t>
            </a:r>
          </a:p>
        </p:txBody>
      </p:sp>
      <p:sp>
        <p:nvSpPr>
          <p:cNvPr id="22" name="TextBox 21">
            <a:extLst>
              <a:ext uri="{FF2B5EF4-FFF2-40B4-BE49-F238E27FC236}">
                <a16:creationId xmlns:a16="http://schemas.microsoft.com/office/drawing/2014/main" id="{AF09FD72-1CA3-76BE-7851-7EBAB5396BDB}"/>
              </a:ext>
            </a:extLst>
          </p:cNvPr>
          <p:cNvSpPr txBox="1"/>
          <p:nvPr/>
        </p:nvSpPr>
        <p:spPr>
          <a:xfrm>
            <a:off x="2686517" y="2630243"/>
            <a:ext cx="4283953" cy="661207"/>
          </a:xfrm>
          <a:prstGeom prst="rect">
            <a:avLst/>
          </a:prstGeom>
          <a:noFill/>
        </p:spPr>
        <p:txBody>
          <a:bodyPr wrap="square" rtlCol="0">
            <a:spAutoFit/>
          </a:bodyPr>
          <a:lstStyle/>
          <a:p>
            <a:pPr>
              <a:lnSpc>
                <a:spcPct val="150000"/>
              </a:lnSpc>
            </a:pPr>
            <a:r>
              <a:rPr lang="en-US" sz="2800" b="1" dirty="0" err="1">
                <a:latin typeface="Times New Roman" panose="02020603050405020304" pitchFamily="18" charset="0"/>
                <a:cs typeface="Times New Roman" panose="02020603050405020304" pitchFamily="18" charset="0"/>
              </a:rPr>
              <a:t>Ví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a:t>
            </a:r>
            <a:r>
              <a:rPr lang="en-US" sz="2800" b="1" dirty="0">
                <a:latin typeface="Times New Roman" panose="02020603050405020304" pitchFamily="18" charset="0"/>
                <a:cs typeface="Times New Roman" panose="02020603050405020304" pitchFamily="18" charset="0"/>
              </a:rPr>
              <a:t> 2 (Trang 21/ SGK)</a:t>
            </a:r>
          </a:p>
        </p:txBody>
      </p:sp>
      <p:sp>
        <p:nvSpPr>
          <p:cNvPr id="25" name="TextBox 24">
            <a:extLst>
              <a:ext uri="{FF2B5EF4-FFF2-40B4-BE49-F238E27FC236}">
                <a16:creationId xmlns:a16="http://schemas.microsoft.com/office/drawing/2014/main" id="{CA7DB6A8-1BA1-423F-AB3B-45235D10453A}"/>
              </a:ext>
            </a:extLst>
          </p:cNvPr>
          <p:cNvSpPr txBox="1"/>
          <p:nvPr/>
        </p:nvSpPr>
        <p:spPr>
          <a:xfrm>
            <a:off x="2686517" y="1614411"/>
            <a:ext cx="4789817" cy="661207"/>
          </a:xfrm>
          <a:prstGeom prst="rect">
            <a:avLst/>
          </a:prstGeom>
          <a:noFill/>
        </p:spPr>
        <p:txBody>
          <a:bodyPr wrap="square" rtlCol="0">
            <a:spAutoFit/>
          </a:bodyPr>
          <a:lstStyle/>
          <a:p>
            <a:pPr>
              <a:lnSpc>
                <a:spcPct val="150000"/>
              </a:lnSpc>
            </a:pP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1 (Trang 20/ SGK)</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par>
                                <p:cTn id="8" presetID="17"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p:bldP spid="21" grpId="0"/>
      <p:bldP spid="22" grpId="0"/>
      <p:bldP spid="25" grpId="0"/>
    </p:bldLst>
  </p:timing>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1BC6C-1C03-493A-96EF-22B871B36647}"/>
              </a:ext>
            </a:extLst>
          </p:cNvPr>
          <p:cNvSpPr>
            <a:spLocks noGrp="1"/>
          </p:cNvSpPr>
          <p:nvPr>
            <p:ph type="title"/>
          </p:nvPr>
        </p:nvSpPr>
        <p:spPr/>
        <p:txBody>
          <a:bodyPr/>
          <a:lstStyle/>
          <a:p>
            <a:endParaRPr lang="en-US"/>
          </a:p>
        </p:txBody>
      </p:sp>
      <p:pic>
        <p:nvPicPr>
          <p:cNvPr id="5122" name="Picture 2" descr="Xu hướng phát triển xe ô tô điện Việt Nam và thế giới hiện nay, tương lai">
            <a:extLst>
              <a:ext uri="{FF2B5EF4-FFF2-40B4-BE49-F238E27FC236}">
                <a16:creationId xmlns:a16="http://schemas.microsoft.com/office/drawing/2014/main" id="{7E6223C4-6039-4DEF-B51C-5603D96B5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888" y="-846173"/>
            <a:ext cx="8012112" cy="598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36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188813" y="0"/>
            <a:ext cx="2031564" cy="3958047"/>
          </a:xfrm>
          <a:prstGeom prst="rect">
            <a:avLst/>
          </a:prstGeom>
        </p:spPr>
      </p:pic>
      <p:sp>
        <p:nvSpPr>
          <p:cNvPr id="4" name="Rectangle 3"/>
          <p:cNvSpPr/>
          <p:nvPr/>
        </p:nvSpPr>
        <p:spPr>
          <a:xfrm>
            <a:off x="4047340" y="1382539"/>
            <a:ext cx="3478196" cy="830997"/>
          </a:xfrm>
          <a:prstGeom prst="rect">
            <a:avLst/>
          </a:prstGeom>
          <a:noFill/>
        </p:spPr>
        <p:txBody>
          <a:bodyPr wrap="none" lIns="68580" tIns="34290" rIns="68580" bIns="34290">
            <a:spAutoFit/>
          </a:bodyPr>
          <a:lstStyle/>
          <a:p>
            <a:pPr algn="ctr" defTabSz="685800">
              <a:buClrTx/>
            </a:pPr>
            <a:r>
              <a:rPr lang="en-US" sz="4950" b="1" kern="1200" dirty="0">
                <a:ln w="10160">
                  <a:solidFill>
                    <a:srgbClr val="4472C4"/>
                  </a:solidFill>
                  <a:prstDash val="solid"/>
                </a:ln>
                <a:solidFill>
                  <a:srgbClr val="FFFFFF"/>
                </a:solidFill>
                <a:effectLst>
                  <a:outerShdw blurRad="38100" dist="22860" dir="5400000" algn="tl" rotWithShape="0">
                    <a:srgbClr val="000000">
                      <a:alpha val="30000"/>
                    </a:srgbClr>
                  </a:outerShdw>
                </a:effectLst>
                <a:latin typeface="Calibri" panose="020F0502020204030204"/>
                <a:ea typeface="+mn-ea"/>
                <a:cs typeface="+mn-cs"/>
              </a:rPr>
              <a:t>NHỔ CÀ RỐT</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67330" y="2131378"/>
            <a:ext cx="897671" cy="695465"/>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34515" y="1784380"/>
            <a:ext cx="1936400" cy="1758568"/>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70244" y="2401158"/>
            <a:ext cx="1114405" cy="1556889"/>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4611">
            <a:off x="6648730" y="4063381"/>
            <a:ext cx="638176" cy="954901"/>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4611">
            <a:off x="4982523" y="4063381"/>
            <a:ext cx="638176" cy="95490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4611">
            <a:off x="3306123" y="4063381"/>
            <a:ext cx="638176" cy="954901"/>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4611">
            <a:off x="1689527" y="4063381"/>
            <a:ext cx="638176" cy="954901"/>
          </a:xfrm>
          <a:prstGeom prst="rect">
            <a:avLst/>
          </a:prstGeom>
        </p:spPr>
      </p:pic>
      <p:sp>
        <p:nvSpPr>
          <p:cNvPr id="19" name="Rectangle 18"/>
          <p:cNvSpPr/>
          <p:nvPr/>
        </p:nvSpPr>
        <p:spPr>
          <a:xfrm>
            <a:off x="1664359" y="4537858"/>
            <a:ext cx="5759126" cy="61767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r>
              <a:rPr lang="en-US" sz="2400" kern="1200">
                <a:solidFill>
                  <a:srgbClr val="002060"/>
                </a:solidFill>
                <a:latin typeface="Times New Roman" panose="02020603050405020304" pitchFamily="18" charset="0"/>
                <a:cs typeface="Times New Roman" panose="02020603050405020304" pitchFamily="18" charset="0"/>
              </a:rPr>
              <a:t>  </a:t>
            </a:r>
          </a:p>
        </p:txBody>
      </p:sp>
      <p:pic>
        <p:nvPicPr>
          <p:cNvPr id="20" name="nhacne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95500" y="1902778"/>
            <a:ext cx="457200" cy="457200"/>
          </a:xfrm>
          <a:prstGeom prst="rect">
            <a:avLst/>
          </a:prstGeom>
        </p:spPr>
      </p:pic>
    </p:spTree>
    <p:extLst>
      <p:ext uri="{BB962C8B-B14F-4D97-AF65-F5344CB8AC3E}">
        <p14:creationId xmlns:p14="http://schemas.microsoft.com/office/powerpoint/2010/main" val="150030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repeatCount="indefinite" fill="hold" nodeType="withEffect">
                                  <p:stCondLst>
                                    <p:cond delay="0"/>
                                  </p:stCondLst>
                                  <p:childTnLst>
                                    <p:animClr clrSpc="rgb" dir="cw">
                                      <p:cBhvr override="childStyle">
                                        <p:cTn id="6" dur="500" fill="hold"/>
                                        <p:tgtEl>
                                          <p:spTgt spid="4">
                                            <p:txEl>
                                              <p:pRg st="0" end="0"/>
                                            </p:txEl>
                                          </p:spTgt>
                                        </p:tgtEl>
                                        <p:attrNameLst>
                                          <p:attrName>style.color</p:attrName>
                                        </p:attrNameLst>
                                      </p:cBhvr>
                                      <p:to>
                                        <a:srgbClr val="BDD7EE"/>
                                      </p:to>
                                    </p:animClr>
                                    <p:animClr clrSpc="rgb" dir="cw">
                                      <p:cBhvr>
                                        <p:cTn id="7" dur="500" fill="hold"/>
                                        <p:tgtEl>
                                          <p:spTgt spid="4">
                                            <p:txEl>
                                              <p:pRg st="0" end="0"/>
                                            </p:txEl>
                                          </p:spTgt>
                                        </p:tgtEl>
                                        <p:attrNameLst>
                                          <p:attrName>fillcolor</p:attrName>
                                        </p:attrNameLst>
                                      </p:cBhvr>
                                      <p:to>
                                        <a:srgbClr val="BDD7EE"/>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21159"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repeatCount="indefinite" fill="hold" display="0">
                  <p:stCondLst>
                    <p:cond delay="indefinite"/>
                  </p:stCondLst>
                  <p:endCondLst>
                    <p:cond evt="onStopAudio" delay="0">
                      <p:tgtEl>
                        <p:sldTgt/>
                      </p:tgtEl>
                    </p:cond>
                  </p:endCondLst>
                </p:cTn>
                <p:tgtEl>
                  <p:spTgt spid="20"/>
                </p:tgtEl>
              </p:cMediaNode>
            </p:audio>
          </p:childTnLst>
        </p:cTn>
      </p:par>
    </p:tnLst>
  </p:timing>
  <p:extLst>
    <p:ext uri="{6950BFC3-D8DA-4A85-94F7-54DA5524770B}">
      <p188:commentRel xmlns:p188="http://schemas.microsoft.com/office/powerpoint/2018/8/main" r:id="rId4"/>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67330" y="2131378"/>
            <a:ext cx="897671" cy="695465"/>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1314450" y="247805"/>
            <a:ext cx="1245757" cy="2427078"/>
          </a:xfrm>
          <a:prstGeom prst="rect">
            <a:avLst/>
          </a:prstGeom>
        </p:spPr>
      </p:pic>
      <p:pic>
        <p:nvPicPr>
          <p:cNvPr id="5" name="Picture 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714375" y="331631"/>
            <a:ext cx="1857375" cy="2857500"/>
          </a:xfrm>
          <a:prstGeom prst="rect">
            <a:avLst/>
          </a:prstGeom>
        </p:spPr>
      </p:pic>
      <p:pic>
        <p:nvPicPr>
          <p:cNvPr id="7" name="Picture 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210390" y="2476016"/>
            <a:ext cx="1262348" cy="1262348"/>
          </a:xfrm>
          <a:prstGeom prst="rect">
            <a:avLst/>
          </a:prstGeom>
        </p:spPr>
      </p:pic>
      <p:pic>
        <p:nvPicPr>
          <p:cNvPr id="8" name="Picture 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927254" y="1713676"/>
            <a:ext cx="1185863" cy="1524680"/>
          </a:xfrm>
          <a:prstGeom prst="rect">
            <a:avLst/>
          </a:prstGeom>
        </p:spPr>
      </p:pic>
      <p:sp>
        <p:nvSpPr>
          <p:cNvPr id="9" name="Rounded Rectangular Callout 8"/>
          <p:cNvSpPr/>
          <p:nvPr/>
        </p:nvSpPr>
        <p:spPr>
          <a:xfrm>
            <a:off x="4324065" y="2270909"/>
            <a:ext cx="2557463" cy="1009293"/>
          </a:xfrm>
          <a:prstGeom prst="wedgeRoundRectCallout">
            <a:avLst>
              <a:gd name="adj1" fmla="val -77817"/>
              <a:gd name="adj2" fmla="val -23801"/>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defTabSz="685800">
              <a:buClrTx/>
            </a:pPr>
            <a:r>
              <a:rPr lang="en-US" sz="1800" kern="1200">
                <a:solidFill>
                  <a:prstClr val="white"/>
                </a:solidFill>
                <a:latin typeface="Times New Roman" panose="02020603050405020304" pitchFamily="18" charset="0"/>
                <a:cs typeface="Times New Roman" panose="02020603050405020304" pitchFamily="18" charset="0"/>
              </a:rPr>
              <a:t>Bác ơi ! Cháu đói lắm bác cho cháu củ cà rốt được không ạ ?</a:t>
            </a:r>
          </a:p>
        </p:txBody>
      </p:sp>
      <p:sp>
        <p:nvSpPr>
          <p:cNvPr id="10" name="Rounded Rectangular Callout 9"/>
          <p:cNvSpPr/>
          <p:nvPr/>
        </p:nvSpPr>
        <p:spPr>
          <a:xfrm>
            <a:off x="3071722" y="957263"/>
            <a:ext cx="2267286" cy="1005908"/>
          </a:xfrm>
          <a:prstGeom prst="wedgeRoundRectCallout">
            <a:avLst>
              <a:gd name="adj1" fmla="val -103719"/>
              <a:gd name="adj2" fmla="val -56700"/>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defTabSz="685800">
              <a:buClrTx/>
            </a:pPr>
            <a:r>
              <a:rPr lang="en-US" sz="1500" kern="1200" dirty="0" err="1">
                <a:solidFill>
                  <a:prstClr val="white"/>
                </a:solidFill>
                <a:latin typeface="Times New Roman" panose="02020603050405020304" pitchFamily="18" charset="0"/>
                <a:cs typeface="Times New Roman" panose="02020603050405020304" pitchFamily="18" charset="0"/>
              </a:rPr>
              <a:t>Được</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chứ</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Nhưng</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để</a:t>
            </a:r>
            <a:r>
              <a:rPr lang="en-US" sz="1500" kern="1200" dirty="0">
                <a:solidFill>
                  <a:prstClr val="white"/>
                </a:solidFill>
                <a:latin typeface="Times New Roman" panose="02020603050405020304" pitchFamily="18" charset="0"/>
                <a:cs typeface="Times New Roman" panose="02020603050405020304" pitchFamily="18" charset="0"/>
              </a:rPr>
              <a:t> ta </a:t>
            </a:r>
            <a:r>
              <a:rPr lang="en-US" sz="1500" kern="1200" dirty="0" err="1">
                <a:solidFill>
                  <a:prstClr val="white"/>
                </a:solidFill>
                <a:latin typeface="Times New Roman" panose="02020603050405020304" pitchFamily="18" charset="0"/>
                <a:cs typeface="Times New Roman" panose="02020603050405020304" pitchFamily="18" charset="0"/>
              </a:rPr>
              <a:t>xem</a:t>
            </a:r>
            <a:r>
              <a:rPr lang="en-US" sz="1500" kern="1200" dirty="0">
                <a:solidFill>
                  <a:prstClr val="white"/>
                </a:solidFill>
                <a:latin typeface="Times New Roman" panose="02020603050405020304" pitchFamily="18" charset="0"/>
                <a:cs typeface="Times New Roman" panose="02020603050405020304" pitchFamily="18" charset="0"/>
              </a:rPr>
              <a:t> con ở </a:t>
            </a:r>
            <a:r>
              <a:rPr lang="en-US" sz="1500" kern="1200" dirty="0" err="1">
                <a:solidFill>
                  <a:prstClr val="white"/>
                </a:solidFill>
                <a:latin typeface="Times New Roman" panose="02020603050405020304" pitchFamily="18" charset="0"/>
                <a:cs typeface="Times New Roman" panose="02020603050405020304" pitchFamily="18" charset="0"/>
              </a:rPr>
              <a:t>trường</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có</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học</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hành</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đàng</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hoàng</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không</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thì</a:t>
            </a:r>
            <a:r>
              <a:rPr lang="en-US" sz="1500" kern="1200" dirty="0">
                <a:solidFill>
                  <a:prstClr val="white"/>
                </a:solidFill>
                <a:latin typeface="Times New Roman" panose="02020603050405020304" pitchFamily="18" charset="0"/>
                <a:cs typeface="Times New Roman" panose="02020603050405020304" pitchFamily="18" charset="0"/>
              </a:rPr>
              <a:t> ta </a:t>
            </a:r>
            <a:r>
              <a:rPr lang="en-US" sz="1500" kern="1200" dirty="0" err="1">
                <a:solidFill>
                  <a:prstClr val="white"/>
                </a:solidFill>
                <a:latin typeface="Times New Roman" panose="02020603050405020304" pitchFamily="18" charset="0"/>
                <a:cs typeface="Times New Roman" panose="02020603050405020304" pitchFamily="18" charset="0"/>
              </a:rPr>
              <a:t>mới</a:t>
            </a:r>
            <a:r>
              <a:rPr lang="en-US" sz="1500" kern="1200" dirty="0">
                <a:solidFill>
                  <a:prstClr val="white"/>
                </a:solidFill>
                <a:latin typeface="Times New Roman" panose="02020603050405020304" pitchFamily="18" charset="0"/>
                <a:cs typeface="Times New Roman" panose="02020603050405020304" pitchFamily="18" charset="0"/>
              </a:rPr>
              <a:t> </a:t>
            </a:r>
            <a:r>
              <a:rPr lang="en-US" sz="1500" kern="1200" dirty="0" err="1">
                <a:solidFill>
                  <a:prstClr val="white"/>
                </a:solidFill>
                <a:latin typeface="Times New Roman" panose="02020603050405020304" pitchFamily="18" charset="0"/>
                <a:cs typeface="Times New Roman" panose="02020603050405020304" pitchFamily="18" charset="0"/>
              </a:rPr>
              <a:t>cho</a:t>
            </a:r>
            <a:endParaRPr lang="en-US" sz="1500" kern="1200" dirty="0">
              <a:solidFill>
                <a:prstClr val="white"/>
              </a:solidFill>
              <a:latin typeface="Times New Roman" panose="02020603050405020304" pitchFamily="18" charset="0"/>
              <a:cs typeface="Times New Roman" panose="02020603050405020304" pitchFamily="18" charset="0"/>
            </a:endParaRPr>
          </a:p>
        </p:txBody>
      </p:sp>
      <p:sp>
        <p:nvSpPr>
          <p:cNvPr id="11" name="Rounded Rectangular Callout 10"/>
          <p:cNvSpPr/>
          <p:nvPr/>
        </p:nvSpPr>
        <p:spPr>
          <a:xfrm>
            <a:off x="1286936" y="2943226"/>
            <a:ext cx="2343150" cy="795138"/>
          </a:xfrm>
          <a:prstGeom prst="wedgeRoundRectCallout">
            <a:avLst>
              <a:gd name="adj1" fmla="val -25718"/>
              <a:gd name="adj2" fmla="val -299077"/>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defTabSz="685800">
              <a:buClrTx/>
            </a:pPr>
            <a:r>
              <a:rPr lang="en-US" sz="1800" kern="1200">
                <a:solidFill>
                  <a:prstClr val="white"/>
                </a:solidFill>
                <a:latin typeface="Times New Roman" panose="02020603050405020304" pitchFamily="18" charset="0"/>
                <a:cs typeface="Times New Roman" panose="02020603050405020304" pitchFamily="18" charset="0"/>
              </a:rPr>
              <a:t>Giờ ta sẽ cho con tự nhổ cà rốt</a:t>
            </a:r>
          </a:p>
        </p:txBody>
      </p:sp>
      <p:sp>
        <p:nvSpPr>
          <p:cNvPr id="12" name="Rounded Rectangular Callout 11"/>
          <p:cNvSpPr/>
          <p:nvPr/>
        </p:nvSpPr>
        <p:spPr>
          <a:xfrm>
            <a:off x="3697007" y="306491"/>
            <a:ext cx="3670826" cy="545130"/>
          </a:xfrm>
          <a:prstGeom prst="wedgeRoundRectCallout">
            <a:avLst>
              <a:gd name="adj1" fmla="val -96880"/>
              <a:gd name="adj2" fmla="val 47257"/>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defTabSz="685800">
              <a:buClrTx/>
            </a:pPr>
            <a:r>
              <a:rPr lang="en-US" sz="2100" kern="1200">
                <a:solidFill>
                  <a:prstClr val="white"/>
                </a:solidFill>
                <a:latin typeface="Times New Roman" panose="02020603050405020304" pitchFamily="18" charset="0"/>
                <a:cs typeface="Times New Roman" panose="02020603050405020304" pitchFamily="18" charset="0"/>
              </a:rPr>
              <a:t>Con có dám thử không?</a:t>
            </a:r>
          </a:p>
        </p:txBody>
      </p:sp>
      <p:pic>
        <p:nvPicPr>
          <p:cNvPr id="13" name="Picture 1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783318" y="2017855"/>
            <a:ext cx="1262348" cy="1262348"/>
          </a:xfrm>
          <a:prstGeom prst="rect">
            <a:avLst/>
          </a:prstGeom>
        </p:spPr>
      </p:pic>
      <p:pic>
        <p:nvPicPr>
          <p:cNvPr id="15" name="Picture 1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43000" y="1803907"/>
            <a:ext cx="795701" cy="950420"/>
          </a:xfrm>
          <a:prstGeom prst="rect">
            <a:avLst/>
          </a:prstGeom>
        </p:spPr>
      </p:pic>
      <p:sp>
        <p:nvSpPr>
          <p:cNvPr id="17" name="Rounded Rectangular Callout 16"/>
          <p:cNvSpPr/>
          <p:nvPr/>
        </p:nvSpPr>
        <p:spPr>
          <a:xfrm>
            <a:off x="1281475" y="2826842"/>
            <a:ext cx="2557463" cy="1009293"/>
          </a:xfrm>
          <a:prstGeom prst="wedgeRoundRectCallout">
            <a:avLst>
              <a:gd name="adj1" fmla="val -37594"/>
              <a:gd name="adj2" fmla="val -100244"/>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defTabSz="685800">
              <a:buClrTx/>
            </a:pPr>
            <a:r>
              <a:rPr lang="en-US" sz="1800" kern="1200">
                <a:solidFill>
                  <a:prstClr val="white"/>
                </a:solidFill>
                <a:latin typeface="Times New Roman" panose="02020603050405020304" pitchFamily="18" charset="0"/>
                <a:cs typeface="Times New Roman" panose="02020603050405020304" pitchFamily="18" charset="0"/>
              </a:rPr>
              <a:t>Dạ. Con đồng ý</a:t>
            </a:r>
          </a:p>
        </p:txBody>
      </p:sp>
      <p:pic>
        <p:nvPicPr>
          <p:cNvPr id="19" name="Picture 1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84611">
            <a:off x="6648730" y="4063381"/>
            <a:ext cx="638176" cy="954901"/>
          </a:xfrm>
          <a:prstGeom prst="rect">
            <a:avLst/>
          </a:prstGeom>
        </p:spPr>
      </p:pic>
      <p:pic>
        <p:nvPicPr>
          <p:cNvPr id="21" name="Picture 2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84611">
            <a:off x="4982523" y="4063381"/>
            <a:ext cx="638176" cy="954901"/>
          </a:xfrm>
          <a:prstGeom prst="rect">
            <a:avLst/>
          </a:prstGeom>
        </p:spPr>
      </p:pic>
      <p:pic>
        <p:nvPicPr>
          <p:cNvPr id="22" name="Picture 2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84611">
            <a:off x="3306123" y="4063381"/>
            <a:ext cx="638176" cy="954901"/>
          </a:xfrm>
          <a:prstGeom prst="rect">
            <a:avLst/>
          </a:prstGeom>
        </p:spPr>
      </p:pic>
      <p:pic>
        <p:nvPicPr>
          <p:cNvPr id="23" name="Picture 2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84611">
            <a:off x="1689527" y="4063381"/>
            <a:ext cx="638176" cy="954901"/>
          </a:xfrm>
          <a:prstGeom prst="rect">
            <a:avLst/>
          </a:prstGeom>
        </p:spPr>
      </p:pic>
      <p:sp>
        <p:nvSpPr>
          <p:cNvPr id="24" name="Rectangle 23"/>
          <p:cNvSpPr/>
          <p:nvPr/>
        </p:nvSpPr>
        <p:spPr>
          <a:xfrm>
            <a:off x="1664359" y="4537858"/>
            <a:ext cx="5759126" cy="61767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r>
              <a:rPr lang="en-US" sz="2400" kern="1200">
                <a:solidFill>
                  <a:srgbClr val="002060"/>
                </a:solidFill>
                <a:latin typeface="Times New Roman" panose="02020603050405020304" pitchFamily="18" charset="0"/>
                <a:cs typeface="Times New Roman" panose="02020603050405020304" pitchFamily="18" charset="0"/>
              </a:rPr>
              <a:t>  </a:t>
            </a:r>
          </a:p>
        </p:txBody>
      </p:sp>
      <p:pic>
        <p:nvPicPr>
          <p:cNvPr id="29" name="voice 1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9384364" y="-67757"/>
            <a:ext cx="457200" cy="457200"/>
          </a:xfrm>
          <a:prstGeom prst="rect">
            <a:avLst/>
          </a:prstGeom>
        </p:spPr>
      </p:pic>
      <p:pic>
        <p:nvPicPr>
          <p:cNvPr id="30" name="voice1b">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9384364" y="905895"/>
            <a:ext cx="457200" cy="457200"/>
          </a:xfrm>
          <a:prstGeom prst="rect">
            <a:avLst/>
          </a:prstGeom>
        </p:spPr>
      </p:pic>
      <p:pic>
        <p:nvPicPr>
          <p:cNvPr id="31" name="voice2b">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0"/>
          <a:stretch>
            <a:fillRect/>
          </a:stretch>
        </p:blipFill>
        <p:spPr>
          <a:xfrm>
            <a:off x="10015538" y="905895"/>
            <a:ext cx="457200" cy="457200"/>
          </a:xfrm>
          <a:prstGeom prst="rect">
            <a:avLst/>
          </a:prstGeom>
        </p:spPr>
      </p:pic>
      <p:pic>
        <p:nvPicPr>
          <p:cNvPr id="32" name="voice3b">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0"/>
          <a:stretch>
            <a:fillRect/>
          </a:stretch>
        </p:blipFill>
        <p:spPr>
          <a:xfrm>
            <a:off x="10787063" y="875816"/>
            <a:ext cx="457200" cy="457200"/>
          </a:xfrm>
          <a:prstGeom prst="rect">
            <a:avLst/>
          </a:prstGeom>
        </p:spPr>
      </p:pic>
      <p:pic>
        <p:nvPicPr>
          <p:cNvPr id="33" name="voice2a">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0"/>
          <a:stretch>
            <a:fillRect/>
          </a:stretch>
        </p:blipFill>
        <p:spPr>
          <a:xfrm>
            <a:off x="10015538" y="0"/>
            <a:ext cx="457200" cy="457200"/>
          </a:xfrm>
          <a:prstGeom prst="rect">
            <a:avLst/>
          </a:prstGeom>
        </p:spPr>
      </p:pic>
    </p:spTree>
    <p:extLst>
      <p:ext uri="{BB962C8B-B14F-4D97-AF65-F5344CB8AC3E}">
        <p14:creationId xmlns:p14="http://schemas.microsoft.com/office/powerpoint/2010/main" val="98114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3.33333E-6 -1.11111E-6 L 0.21684 -0.05417 " pathEditMode="relative" rAng="0" ptsTypes="AA">
                                      <p:cBhvr>
                                        <p:cTn id="6" dur="2000" fill="hold"/>
                                        <p:tgtEl>
                                          <p:spTgt spid="5"/>
                                        </p:tgtEl>
                                        <p:attrNameLst>
                                          <p:attrName>ppt_x</p:attrName>
                                          <p:attrName>ppt_y</p:attrName>
                                        </p:attrNameLst>
                                      </p:cBhvr>
                                      <p:rCtr x="10851" y="-2708"/>
                                    </p:animMotion>
                                  </p:childTnLst>
                                </p:cTn>
                              </p:par>
                            </p:childTnLst>
                          </p:cTn>
                        </p:par>
                        <p:par>
                          <p:cTn id="7" fill="hold">
                            <p:stCondLst>
                              <p:cond delay="2000"/>
                            </p:stCondLst>
                            <p:childTnLst>
                              <p:par>
                                <p:cTn id="8" presetID="10" presetClass="exit" presetSubtype="0" fill="hold" nodeType="afterEffect">
                                  <p:stCondLst>
                                    <p:cond delay="0"/>
                                  </p:stCondLst>
                                  <p:childTnLst>
                                    <p:animEffect transition="out" filter="fade">
                                      <p:cBhvr>
                                        <p:cTn id="9" dur="10"/>
                                        <p:tgtEl>
                                          <p:spTgt spid="5"/>
                                        </p:tgtEl>
                                      </p:cBhvr>
                                    </p:animEffect>
                                    <p:set>
                                      <p:cBhvr>
                                        <p:cTn id="10" dur="1" fill="hold">
                                          <p:stCondLst>
                                            <p:cond delay="9"/>
                                          </p:stCondLst>
                                        </p:cTn>
                                        <p:tgtEl>
                                          <p:spTgt spid="5"/>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
                                        <p:tgtEl>
                                          <p:spTgt spid="16"/>
                                        </p:tgtEl>
                                      </p:cBhvr>
                                    </p:animEffect>
                                  </p:childTnLst>
                                </p:cTn>
                              </p:par>
                              <p:par>
                                <p:cTn id="14" presetID="35" presetClass="path" presetSubtype="0" accel="50000" decel="50000" fill="hold" nodeType="withEffect">
                                  <p:stCondLst>
                                    <p:cond delay="0"/>
                                  </p:stCondLst>
                                  <p:childTnLst>
                                    <p:animMotion origin="layout" path="M 3.88889E-6 3.33333E-6 L -0.76302 -0.09584 " pathEditMode="relative" rAng="0" ptsTypes="AA">
                                      <p:cBhvr>
                                        <p:cTn id="15" dur="4000" fill="hold"/>
                                        <p:tgtEl>
                                          <p:spTgt spid="7"/>
                                        </p:tgtEl>
                                        <p:attrNameLst>
                                          <p:attrName>ppt_x</p:attrName>
                                          <p:attrName>ppt_y</p:attrName>
                                        </p:attrNameLst>
                                      </p:cBhvr>
                                      <p:rCtr x="-38160" y="-4792"/>
                                    </p:animMotion>
                                  </p:childTnLst>
                                </p:cTn>
                              </p:par>
                            </p:childTnLst>
                          </p:cTn>
                        </p:par>
                        <p:par>
                          <p:cTn id="16" fill="hold">
                            <p:stCondLst>
                              <p:cond delay="6000"/>
                            </p:stCondLst>
                            <p:childTnLst>
                              <p:par>
                                <p:cTn id="17" presetID="10" presetClass="exit" presetSubtype="0" fill="hold" nodeType="afterEffect">
                                  <p:stCondLst>
                                    <p:cond delay="0"/>
                                  </p:stCondLst>
                                  <p:childTnLst>
                                    <p:animEffect transition="out" filter="fade">
                                      <p:cBhvr>
                                        <p:cTn id="18" dur="10"/>
                                        <p:tgtEl>
                                          <p:spTgt spid="7"/>
                                        </p:tgtEl>
                                      </p:cBhvr>
                                    </p:animEffect>
                                    <p:set>
                                      <p:cBhvr>
                                        <p:cTn id="19" dur="1" fill="hold">
                                          <p:stCondLst>
                                            <p:cond delay="9"/>
                                          </p:stCondLst>
                                        </p:cTn>
                                        <p:tgtEl>
                                          <p:spTgt spid="7"/>
                                        </p:tgtEl>
                                        <p:attrNameLst>
                                          <p:attrName>style.visibility</p:attrName>
                                        </p:attrNameLst>
                                      </p:cBhvr>
                                      <p:to>
                                        <p:strVal val="hidden"/>
                                      </p:to>
                                    </p:set>
                                  </p:childTnLst>
                                </p:cTn>
                              </p:par>
                            </p:childTnLst>
                          </p:cTn>
                        </p:par>
                        <p:par>
                          <p:cTn id="20" fill="hold">
                            <p:stCondLst>
                              <p:cond delay="601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
                                        <p:tgtEl>
                                          <p:spTgt spid="8"/>
                                        </p:tgtEl>
                                      </p:cBhvr>
                                    </p:animEffect>
                                  </p:childTnLst>
                                </p:cTn>
                              </p:par>
                            </p:childTnLst>
                          </p:cTn>
                        </p:par>
                        <p:par>
                          <p:cTn id="24" fill="hold">
                            <p:stCondLst>
                              <p:cond delay="6020"/>
                            </p:stCondLst>
                            <p:childTnLst>
                              <p:par>
                                <p:cTn id="25" presetID="50" presetClass="entr" presetSubtype="0" decel="10000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3"/>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par>
                                <p:cTn id="30" presetID="1" presetClass="mediacall" presetSubtype="0" fill="hold" nodeType="withEffect">
                                  <p:stCondLst>
                                    <p:cond delay="0"/>
                                  </p:stCondLst>
                                  <p:childTnLst>
                                    <p:cmd type="call" cmd="playFrom(0.0)">
                                      <p:cBhvr>
                                        <p:cTn id="31" dur="5976" fill="hold"/>
                                        <p:tgtEl>
                                          <p:spTgt spid="29"/>
                                        </p:tgtEl>
                                      </p:cBhvr>
                                    </p:cmd>
                                  </p:childTnLst>
                                </p:cTn>
                              </p:par>
                            </p:childTnLst>
                          </p:cTn>
                        </p:par>
                        <p:par>
                          <p:cTn id="32" fill="hold">
                            <p:stCondLst>
                              <p:cond delay="11996"/>
                            </p:stCondLst>
                            <p:childTnLst>
                              <p:par>
                                <p:cTn id="33" presetID="10" presetClass="exit" presetSubtype="0" fill="hold" grpId="1" nodeType="after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par>
                          <p:cTn id="36" fill="hold">
                            <p:stCondLst>
                              <p:cond delay="12496"/>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250" fill="hold"/>
                                        <p:tgtEl>
                                          <p:spTgt spid="10"/>
                                        </p:tgtEl>
                                        <p:attrNameLst>
                                          <p:attrName>ppt_w</p:attrName>
                                        </p:attrNameLst>
                                      </p:cBhvr>
                                      <p:tavLst>
                                        <p:tav tm="0">
                                          <p:val>
                                            <p:strVal val="#ppt_w+.3"/>
                                          </p:val>
                                        </p:tav>
                                        <p:tav tm="100000">
                                          <p:val>
                                            <p:strVal val="#ppt_w"/>
                                          </p:val>
                                        </p:tav>
                                      </p:tavLst>
                                    </p:anim>
                                    <p:anim calcmode="lin" valueType="num">
                                      <p:cBhvr>
                                        <p:cTn id="40" dur="1250" fill="hold"/>
                                        <p:tgtEl>
                                          <p:spTgt spid="10"/>
                                        </p:tgtEl>
                                        <p:attrNameLst>
                                          <p:attrName>ppt_h</p:attrName>
                                        </p:attrNameLst>
                                      </p:cBhvr>
                                      <p:tavLst>
                                        <p:tav tm="0">
                                          <p:val>
                                            <p:strVal val="#ppt_h"/>
                                          </p:val>
                                        </p:tav>
                                        <p:tav tm="100000">
                                          <p:val>
                                            <p:strVal val="#ppt_h"/>
                                          </p:val>
                                        </p:tav>
                                      </p:tavLst>
                                    </p:anim>
                                    <p:animEffect transition="in" filter="fade">
                                      <p:cBhvr>
                                        <p:cTn id="41" dur="1250"/>
                                        <p:tgtEl>
                                          <p:spTgt spid="10"/>
                                        </p:tgtEl>
                                      </p:cBhvr>
                                    </p:animEffect>
                                  </p:childTnLst>
                                </p:cTn>
                              </p:par>
                              <p:par>
                                <p:cTn id="42" presetID="1" presetClass="mediacall" presetSubtype="0" fill="hold" nodeType="withEffect">
                                  <p:stCondLst>
                                    <p:cond delay="0"/>
                                  </p:stCondLst>
                                  <p:childTnLst>
                                    <p:cmd type="call" cmd="playFrom(0.0)">
                                      <p:cBhvr>
                                        <p:cTn id="43" dur="7176" fill="hold"/>
                                        <p:tgtEl>
                                          <p:spTgt spid="30"/>
                                        </p:tgtEl>
                                      </p:cBhvr>
                                    </p:cmd>
                                  </p:childTnLst>
                                </p:cTn>
                              </p:par>
                            </p:childTnLst>
                          </p:cTn>
                        </p:par>
                        <p:par>
                          <p:cTn id="44" fill="hold">
                            <p:stCondLst>
                              <p:cond delay="19672"/>
                            </p:stCondLst>
                            <p:childTnLst>
                              <p:par>
                                <p:cTn id="45" presetID="10" presetClass="exit" presetSubtype="0" fill="hold" grpId="1" nodeType="afterEffect">
                                  <p:stCondLst>
                                    <p:cond delay="0"/>
                                  </p:stCondLst>
                                  <p:childTnLst>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par>
                          <p:cTn id="48" fill="hold">
                            <p:stCondLst>
                              <p:cond delay="20172"/>
                            </p:stCondLst>
                            <p:childTnLst>
                              <p:par>
                                <p:cTn id="49" presetID="50" presetClass="entr" presetSubtype="0" decel="10000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1250" fill="hold"/>
                                        <p:tgtEl>
                                          <p:spTgt spid="11"/>
                                        </p:tgtEl>
                                        <p:attrNameLst>
                                          <p:attrName>ppt_w</p:attrName>
                                        </p:attrNameLst>
                                      </p:cBhvr>
                                      <p:tavLst>
                                        <p:tav tm="0">
                                          <p:val>
                                            <p:strVal val="#ppt_w+.3"/>
                                          </p:val>
                                        </p:tav>
                                        <p:tav tm="100000">
                                          <p:val>
                                            <p:strVal val="#ppt_w"/>
                                          </p:val>
                                        </p:tav>
                                      </p:tavLst>
                                    </p:anim>
                                    <p:anim calcmode="lin" valueType="num">
                                      <p:cBhvr>
                                        <p:cTn id="52" dur="1250" fill="hold"/>
                                        <p:tgtEl>
                                          <p:spTgt spid="11"/>
                                        </p:tgtEl>
                                        <p:attrNameLst>
                                          <p:attrName>ppt_h</p:attrName>
                                        </p:attrNameLst>
                                      </p:cBhvr>
                                      <p:tavLst>
                                        <p:tav tm="0">
                                          <p:val>
                                            <p:strVal val="#ppt_h"/>
                                          </p:val>
                                        </p:tav>
                                        <p:tav tm="100000">
                                          <p:val>
                                            <p:strVal val="#ppt_h"/>
                                          </p:val>
                                        </p:tav>
                                      </p:tavLst>
                                    </p:anim>
                                    <p:animEffect transition="in" filter="fade">
                                      <p:cBhvr>
                                        <p:cTn id="53" dur="1250"/>
                                        <p:tgtEl>
                                          <p:spTgt spid="11"/>
                                        </p:tgtEl>
                                      </p:cBhvr>
                                    </p:animEffect>
                                  </p:childTnLst>
                                </p:cTn>
                              </p:par>
                              <p:par>
                                <p:cTn id="54" presetID="1" presetClass="mediacall" presetSubtype="0" fill="hold" nodeType="withEffect">
                                  <p:stCondLst>
                                    <p:cond delay="0"/>
                                  </p:stCondLst>
                                  <p:childTnLst>
                                    <p:cmd type="call" cmd="playFrom(0.0)">
                                      <p:cBhvr>
                                        <p:cTn id="55" dur="3720" fill="hold"/>
                                        <p:tgtEl>
                                          <p:spTgt spid="31"/>
                                        </p:tgtEl>
                                      </p:cBhvr>
                                    </p:cmd>
                                  </p:childTnLst>
                                </p:cTn>
                              </p:par>
                            </p:childTnLst>
                          </p:cTn>
                        </p:par>
                        <p:par>
                          <p:cTn id="56" fill="hold">
                            <p:stCondLst>
                              <p:cond delay="23892"/>
                            </p:stCondLst>
                            <p:childTnLst>
                              <p:par>
                                <p:cTn id="57" presetID="10" presetClass="exit" presetSubtype="0" fill="hold" grpId="1" nodeType="afterEffect">
                                  <p:stCondLst>
                                    <p:cond delay="0"/>
                                  </p:stCondLst>
                                  <p:childTnLst>
                                    <p:animEffect transition="out" filter="fade">
                                      <p:cBhvr>
                                        <p:cTn id="58" dur="500"/>
                                        <p:tgtEl>
                                          <p:spTgt spid="11"/>
                                        </p:tgtEl>
                                      </p:cBhvr>
                                    </p:animEffect>
                                    <p:set>
                                      <p:cBhvr>
                                        <p:cTn id="59" dur="1" fill="hold">
                                          <p:stCondLst>
                                            <p:cond delay="499"/>
                                          </p:stCondLst>
                                        </p:cTn>
                                        <p:tgtEl>
                                          <p:spTgt spid="11"/>
                                        </p:tgtEl>
                                        <p:attrNameLst>
                                          <p:attrName>style.visibility</p:attrName>
                                        </p:attrNameLst>
                                      </p:cBhvr>
                                      <p:to>
                                        <p:strVal val="hidden"/>
                                      </p:to>
                                    </p:set>
                                  </p:childTnLst>
                                </p:cTn>
                              </p:par>
                            </p:childTnLst>
                          </p:cTn>
                        </p:par>
                        <p:par>
                          <p:cTn id="60" fill="hold">
                            <p:stCondLst>
                              <p:cond delay="24392"/>
                            </p:stCondLst>
                            <p:childTnLst>
                              <p:par>
                                <p:cTn id="61" presetID="50" presetClass="entr" presetSubtype="0" decel="10000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1250" fill="hold"/>
                                        <p:tgtEl>
                                          <p:spTgt spid="12"/>
                                        </p:tgtEl>
                                        <p:attrNameLst>
                                          <p:attrName>ppt_w</p:attrName>
                                        </p:attrNameLst>
                                      </p:cBhvr>
                                      <p:tavLst>
                                        <p:tav tm="0">
                                          <p:val>
                                            <p:strVal val="#ppt_w+.3"/>
                                          </p:val>
                                        </p:tav>
                                        <p:tav tm="100000">
                                          <p:val>
                                            <p:strVal val="#ppt_w"/>
                                          </p:val>
                                        </p:tav>
                                      </p:tavLst>
                                    </p:anim>
                                    <p:anim calcmode="lin" valueType="num">
                                      <p:cBhvr>
                                        <p:cTn id="64" dur="1250" fill="hold"/>
                                        <p:tgtEl>
                                          <p:spTgt spid="12"/>
                                        </p:tgtEl>
                                        <p:attrNameLst>
                                          <p:attrName>ppt_h</p:attrName>
                                        </p:attrNameLst>
                                      </p:cBhvr>
                                      <p:tavLst>
                                        <p:tav tm="0">
                                          <p:val>
                                            <p:strVal val="#ppt_h"/>
                                          </p:val>
                                        </p:tav>
                                        <p:tav tm="100000">
                                          <p:val>
                                            <p:strVal val="#ppt_h"/>
                                          </p:val>
                                        </p:tav>
                                      </p:tavLst>
                                    </p:anim>
                                    <p:animEffect transition="in" filter="fade">
                                      <p:cBhvr>
                                        <p:cTn id="65" dur="1250"/>
                                        <p:tgtEl>
                                          <p:spTgt spid="12"/>
                                        </p:tgtEl>
                                      </p:cBhvr>
                                    </p:animEffect>
                                  </p:childTnLst>
                                </p:cTn>
                              </p:par>
                              <p:par>
                                <p:cTn id="66" presetID="1" presetClass="mediacall" presetSubtype="0" fill="hold" nodeType="withEffect">
                                  <p:stCondLst>
                                    <p:cond delay="0"/>
                                  </p:stCondLst>
                                  <p:childTnLst>
                                    <p:cmd type="call" cmd="playFrom(0.0)">
                                      <p:cBhvr>
                                        <p:cTn id="67" dur="1944" fill="hold"/>
                                        <p:tgtEl>
                                          <p:spTgt spid="32"/>
                                        </p:tgtEl>
                                      </p:cBhvr>
                                    </p:cmd>
                                  </p:childTnLst>
                                </p:cTn>
                              </p:par>
                            </p:childTnLst>
                          </p:cTn>
                        </p:par>
                        <p:par>
                          <p:cTn id="68" fill="hold">
                            <p:stCondLst>
                              <p:cond delay="26336"/>
                            </p:stCondLst>
                            <p:childTnLst>
                              <p:par>
                                <p:cTn id="69" presetID="10" presetClass="exit" presetSubtype="0" fill="hold" nodeType="afterEffect">
                                  <p:stCondLst>
                                    <p:cond delay="0"/>
                                  </p:stCondLst>
                                  <p:childTnLst>
                                    <p:animEffect transition="out" filter="fade">
                                      <p:cBhvr>
                                        <p:cTn id="70" dur="10"/>
                                        <p:tgtEl>
                                          <p:spTgt spid="8"/>
                                        </p:tgtEl>
                                      </p:cBhvr>
                                    </p:animEffect>
                                    <p:set>
                                      <p:cBhvr>
                                        <p:cTn id="71" dur="1" fill="hold">
                                          <p:stCondLst>
                                            <p:cond delay="9"/>
                                          </p:stCondLst>
                                        </p:cTn>
                                        <p:tgtEl>
                                          <p:spTgt spid="8"/>
                                        </p:tgtEl>
                                        <p:attrNameLst>
                                          <p:attrName>style.visibility</p:attrName>
                                        </p:attrNameLst>
                                      </p:cBhvr>
                                      <p:to>
                                        <p:strVal val="hidden"/>
                                      </p:to>
                                    </p:set>
                                  </p:childTnLst>
                                </p:cTn>
                              </p:par>
                            </p:childTnLst>
                          </p:cTn>
                        </p:par>
                        <p:par>
                          <p:cTn id="72" fill="hold">
                            <p:stCondLst>
                              <p:cond delay="26346"/>
                            </p:stCondLst>
                            <p:childTnLst>
                              <p:par>
                                <p:cTn id="73" presetID="10" presetClass="entr" presetSubtype="0" fill="hold"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10"/>
                                        <p:tgtEl>
                                          <p:spTgt spid="13"/>
                                        </p:tgtEl>
                                      </p:cBhvr>
                                    </p:animEffect>
                                  </p:childTnLst>
                                </p:cTn>
                              </p:par>
                              <p:par>
                                <p:cTn id="76" presetID="35" presetClass="path" presetSubtype="0" accel="50000" decel="50000" fill="hold" nodeType="withEffect">
                                  <p:stCondLst>
                                    <p:cond delay="0"/>
                                  </p:stCondLst>
                                  <p:childTnLst>
                                    <p:animMotion origin="layout" path="M 5.55112E-17 3.7037E-6 L -0.26493 -0.07361 " pathEditMode="relative" rAng="0" ptsTypes="AA">
                                      <p:cBhvr>
                                        <p:cTn id="77" dur="1000" fill="hold"/>
                                        <p:tgtEl>
                                          <p:spTgt spid="13"/>
                                        </p:tgtEl>
                                        <p:attrNameLst>
                                          <p:attrName>ppt_x</p:attrName>
                                          <p:attrName>ppt_y</p:attrName>
                                        </p:attrNameLst>
                                      </p:cBhvr>
                                      <p:rCtr x="-13247" y="-3681"/>
                                    </p:animMotion>
                                  </p:childTnLst>
                                </p:cTn>
                              </p:par>
                            </p:childTnLst>
                          </p:cTn>
                        </p:par>
                        <p:par>
                          <p:cTn id="78" fill="hold">
                            <p:stCondLst>
                              <p:cond delay="27346"/>
                            </p:stCondLst>
                            <p:childTnLst>
                              <p:par>
                                <p:cTn id="79" presetID="10" presetClass="exit" presetSubtype="0" fill="hold" nodeType="afterEffect">
                                  <p:stCondLst>
                                    <p:cond delay="0"/>
                                  </p:stCondLst>
                                  <p:childTnLst>
                                    <p:animEffect transition="out" filter="fade">
                                      <p:cBhvr>
                                        <p:cTn id="80" dur="10"/>
                                        <p:tgtEl>
                                          <p:spTgt spid="13"/>
                                        </p:tgtEl>
                                      </p:cBhvr>
                                    </p:animEffect>
                                    <p:set>
                                      <p:cBhvr>
                                        <p:cTn id="81" dur="1" fill="hold">
                                          <p:stCondLst>
                                            <p:cond delay="9"/>
                                          </p:stCondLst>
                                        </p:cTn>
                                        <p:tgtEl>
                                          <p:spTgt spid="13"/>
                                        </p:tgtEl>
                                        <p:attrNameLst>
                                          <p:attrName>style.visibility</p:attrName>
                                        </p:attrNameLst>
                                      </p:cBhvr>
                                      <p:to>
                                        <p:strVal val="hidden"/>
                                      </p:to>
                                    </p:set>
                                  </p:childTnLst>
                                </p:cTn>
                              </p:par>
                              <p:par>
                                <p:cTn id="82" presetID="10" presetClass="entr" presetSubtype="0" fill="hold"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
                                        <p:tgtEl>
                                          <p:spTgt spid="15"/>
                                        </p:tgtEl>
                                      </p:cBhvr>
                                    </p:animEffect>
                                  </p:childTnLst>
                                </p:cTn>
                              </p:par>
                            </p:childTnLst>
                          </p:cTn>
                        </p:par>
                        <p:par>
                          <p:cTn id="85" fill="hold">
                            <p:stCondLst>
                              <p:cond delay="27356"/>
                            </p:stCondLst>
                            <p:childTnLst>
                              <p:par>
                                <p:cTn id="86" presetID="50" presetClass="entr" presetSubtype="0" decel="100000"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1000" fill="hold"/>
                                        <p:tgtEl>
                                          <p:spTgt spid="17"/>
                                        </p:tgtEl>
                                        <p:attrNameLst>
                                          <p:attrName>ppt_w</p:attrName>
                                        </p:attrNameLst>
                                      </p:cBhvr>
                                      <p:tavLst>
                                        <p:tav tm="0">
                                          <p:val>
                                            <p:strVal val="#ppt_w+.3"/>
                                          </p:val>
                                        </p:tav>
                                        <p:tav tm="100000">
                                          <p:val>
                                            <p:strVal val="#ppt_w"/>
                                          </p:val>
                                        </p:tav>
                                      </p:tavLst>
                                    </p:anim>
                                    <p:anim calcmode="lin" valueType="num">
                                      <p:cBhvr>
                                        <p:cTn id="89" dur="1000" fill="hold"/>
                                        <p:tgtEl>
                                          <p:spTgt spid="17"/>
                                        </p:tgtEl>
                                        <p:attrNameLst>
                                          <p:attrName>ppt_h</p:attrName>
                                        </p:attrNameLst>
                                      </p:cBhvr>
                                      <p:tavLst>
                                        <p:tav tm="0">
                                          <p:val>
                                            <p:strVal val="#ppt_h"/>
                                          </p:val>
                                        </p:tav>
                                        <p:tav tm="100000">
                                          <p:val>
                                            <p:strVal val="#ppt_h"/>
                                          </p:val>
                                        </p:tav>
                                      </p:tavLst>
                                    </p:anim>
                                    <p:animEffect transition="in" filter="fade">
                                      <p:cBhvr>
                                        <p:cTn id="90" dur="1000"/>
                                        <p:tgtEl>
                                          <p:spTgt spid="17"/>
                                        </p:tgtEl>
                                      </p:cBhvr>
                                    </p:animEffect>
                                  </p:childTnLst>
                                </p:cTn>
                              </p:par>
                            </p:childTnLst>
                          </p:cTn>
                        </p:par>
                        <p:par>
                          <p:cTn id="91" fill="hold">
                            <p:stCondLst>
                              <p:cond delay="28356"/>
                            </p:stCondLst>
                            <p:childTnLst>
                              <p:par>
                                <p:cTn id="92" presetID="1" presetClass="mediacall" presetSubtype="0" fill="hold" nodeType="afterEffect">
                                  <p:stCondLst>
                                    <p:cond delay="0"/>
                                  </p:stCondLst>
                                  <p:childTnLst>
                                    <p:cmd type="call" cmd="playFrom(0.0)">
                                      <p:cBhvr>
                                        <p:cTn id="93" dur="2136" fill="hold"/>
                                        <p:tgtEl>
                                          <p:spTgt spid="33"/>
                                        </p:tgtEl>
                                      </p:cBhvr>
                                    </p:cmd>
                                  </p:childTnLst>
                                </p:cTn>
                              </p:par>
                            </p:childTnLst>
                          </p:cTn>
                        </p:par>
                        <p:par>
                          <p:cTn id="94" fill="hold">
                            <p:stCondLst>
                              <p:cond delay="30492"/>
                            </p:stCondLst>
                            <p:childTnLst>
                              <p:par>
                                <p:cTn id="95" presetID="10" presetClass="exit" presetSubtype="0" fill="hold" grpId="1" nodeType="afterEffect">
                                  <p:stCondLst>
                                    <p:cond delay="0"/>
                                  </p:stCondLst>
                                  <p:childTnLst>
                                    <p:animEffect transition="out" filter="fade">
                                      <p:cBhvr>
                                        <p:cTn id="96" dur="500"/>
                                        <p:tgtEl>
                                          <p:spTgt spid="12"/>
                                        </p:tgtEl>
                                      </p:cBhvr>
                                    </p:animEffect>
                                    <p:set>
                                      <p:cBhvr>
                                        <p:cTn id="9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8" fill="hold" display="0">
                  <p:stCondLst>
                    <p:cond delay="indefinite"/>
                  </p:stCondLst>
                  <p:endCondLst>
                    <p:cond evt="onStopAudio" delay="0">
                      <p:tgtEl>
                        <p:sldTgt/>
                      </p:tgtEl>
                    </p:cond>
                  </p:endCondLst>
                </p:cTn>
                <p:tgtEl>
                  <p:spTgt spid="29"/>
                </p:tgtEl>
              </p:cMediaNode>
            </p:audio>
            <p:audio>
              <p:cMediaNode vol="80000">
                <p:cTn id="99" fill="hold" display="0">
                  <p:stCondLst>
                    <p:cond delay="indefinite"/>
                  </p:stCondLst>
                  <p:endCondLst>
                    <p:cond evt="onStopAudio" delay="0">
                      <p:tgtEl>
                        <p:sldTgt/>
                      </p:tgtEl>
                    </p:cond>
                  </p:endCondLst>
                </p:cTn>
                <p:tgtEl>
                  <p:spTgt spid="30"/>
                </p:tgtEl>
              </p:cMediaNode>
            </p:audio>
            <p:audio>
              <p:cMediaNode vol="80000">
                <p:cTn id="100" fill="hold" display="0">
                  <p:stCondLst>
                    <p:cond delay="indefinite"/>
                  </p:stCondLst>
                  <p:endCondLst>
                    <p:cond evt="onStopAudio" delay="0">
                      <p:tgtEl>
                        <p:sldTgt/>
                      </p:tgtEl>
                    </p:cond>
                  </p:endCondLst>
                </p:cTn>
                <p:tgtEl>
                  <p:spTgt spid="31"/>
                </p:tgtEl>
              </p:cMediaNode>
            </p:audio>
            <p:audio>
              <p:cMediaNode vol="80000">
                <p:cTn id="101" fill="hold" display="0">
                  <p:stCondLst>
                    <p:cond delay="indefinite"/>
                  </p:stCondLst>
                  <p:endCondLst>
                    <p:cond evt="onStopAudio" delay="0">
                      <p:tgtEl>
                        <p:sldTgt/>
                      </p:tgtEl>
                    </p:cond>
                  </p:endCondLst>
                </p:cTn>
                <p:tgtEl>
                  <p:spTgt spid="32"/>
                </p:tgtEl>
              </p:cMediaNode>
            </p:audio>
            <p:audio>
              <p:cMediaNode vol="80000">
                <p:cTn id="102" fill="hold" display="0">
                  <p:stCondLst>
                    <p:cond delay="indefinite"/>
                  </p:stCondLst>
                  <p:endCondLst>
                    <p:cond evt="onStopAudio" delay="0">
                      <p:tgtEl>
                        <p:sldTgt/>
                      </p:tgtEl>
                    </p:cond>
                  </p:endCondLst>
                </p:cTn>
                <p:tgtEl>
                  <p:spTgt spid="33"/>
                </p:tgtEl>
              </p:cMediaNode>
            </p:audio>
          </p:childTnLst>
        </p:cTn>
      </p:par>
    </p:tnLst>
    <p:bldLst>
      <p:bldP spid="9" grpId="0" animBg="1"/>
      <p:bldP spid="9" grpId="1" animBg="1"/>
      <p:bldP spid="10" grpId="0" animBg="1"/>
      <p:bldP spid="10" grpId="1" animBg="1"/>
      <p:bldP spid="11" grpId="0" animBg="1"/>
      <p:bldP spid="11" grpId="1" animBg="1"/>
      <p:bldP spid="12" grpId="0" animBg="1"/>
      <p:bldP spid="12" grpId="1" animBg="1"/>
      <p:bldP spid="17" grpId="0" animBg="1"/>
    </p:bldLst>
  </p:timing>
  <p:extLst>
    <p:ext uri="{6950BFC3-D8DA-4A85-94F7-54DA5524770B}">
      <p188:commentRel xmlns:p188="http://schemas.microsoft.com/office/powerpoint/2018/8/main" r:id="rId1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0518" y="3416611"/>
            <a:ext cx="937499" cy="1002155"/>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4311" y="3367162"/>
            <a:ext cx="937499" cy="1002155"/>
          </a:xfrm>
          <a:prstGeom prst="rect">
            <a:avLst/>
          </a:prstGeom>
        </p:spPr>
      </p:pic>
      <p:pic>
        <p:nvPicPr>
          <p:cNvPr id="75" name="Picture 7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7330" y="2131378"/>
            <a:ext cx="897671" cy="695465"/>
          </a:xfrm>
          <a:prstGeom prst="rect">
            <a:avLst/>
          </a:prstGeom>
        </p:spPr>
      </p:pic>
      <p:sp>
        <p:nvSpPr>
          <p:cNvPr id="77" name="Sun 76"/>
          <p:cNvSpPr/>
          <p:nvPr/>
        </p:nvSpPr>
        <p:spPr>
          <a:xfrm>
            <a:off x="1286062" y="2986406"/>
            <a:ext cx="1621870" cy="1562337"/>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314450" y="247805"/>
            <a:ext cx="1245757" cy="2427078"/>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883861" y="1657024"/>
            <a:ext cx="1469009" cy="140372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3000" y="1803907"/>
            <a:ext cx="795701" cy="950420"/>
          </a:xfrm>
          <a:prstGeom prst="rect">
            <a:avLst/>
          </a:prstGeom>
        </p:spPr>
      </p:pic>
      <p:sp>
        <p:nvSpPr>
          <p:cNvPr id="35" name="Rectangle 34"/>
          <p:cNvSpPr/>
          <p:nvPr/>
        </p:nvSpPr>
        <p:spPr>
          <a:xfrm>
            <a:off x="4108100" y="1625150"/>
            <a:ext cx="3935103" cy="369332"/>
          </a:xfrm>
          <a:prstGeom prst="rect">
            <a:avLst/>
          </a:prstGeom>
        </p:spPr>
        <p:txBody>
          <a:bodyPr wrap="square">
            <a:spAutoFit/>
          </a:bodyPr>
          <a:lstStyle/>
          <a:p>
            <a:pPr defTabSz="685800">
              <a:buClrTx/>
            </a:pPr>
            <a:r>
              <a:rPr lang="en-US" sz="1800" b="1" kern="1200" dirty="0">
                <a:solidFill>
                  <a:prstClr val="white"/>
                </a:solidFill>
                <a:latin typeface="Times New Roman" panose="02020603050405020304" pitchFamily="18" charset="0"/>
                <a:ea typeface="+mn-ea"/>
                <a:cs typeface="Times New Roman" panose="02020603050405020304" pitchFamily="18" charset="0"/>
              </a:rPr>
              <a:t>A : 23%</a:t>
            </a:r>
          </a:p>
        </p:txBody>
      </p:sp>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1315" y="3367162"/>
            <a:ext cx="937499" cy="1002155"/>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38309" y="3416612"/>
            <a:ext cx="1081916" cy="982556"/>
          </a:xfrm>
          <a:prstGeom prst="rect">
            <a:avLst/>
          </a:prstGeom>
        </p:spPr>
      </p:pic>
      <p:pic>
        <p:nvPicPr>
          <p:cNvPr id="14" name="Picture 13"/>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7311588" y="4109802"/>
            <a:ext cx="617273" cy="459398"/>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6648730" y="4063381"/>
            <a:ext cx="638176" cy="954901"/>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72102" y="3367163"/>
            <a:ext cx="1081916" cy="982556"/>
          </a:xfrm>
          <a:prstGeom prst="rect">
            <a:avLst/>
          </a:prstGeom>
        </p:spPr>
      </p:pic>
      <p:pic>
        <p:nvPicPr>
          <p:cNvPr id="21" name="Picture 20"/>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5645381" y="4060353"/>
            <a:ext cx="617273" cy="459398"/>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4982523" y="4063381"/>
            <a:ext cx="638176" cy="954901"/>
          </a:xfrm>
          <a:prstGeom prst="rect">
            <a:avLst/>
          </a:prstGeom>
        </p:spPr>
      </p:pic>
      <p:pic>
        <p:nvPicPr>
          <p:cNvPr id="23" name="Picture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95702" y="3395738"/>
            <a:ext cx="1081916" cy="982556"/>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7911" y="3395737"/>
            <a:ext cx="937499" cy="1002155"/>
          </a:xfrm>
          <a:prstGeom prst="rect">
            <a:avLst/>
          </a:prstGeom>
        </p:spPr>
      </p:pic>
      <p:pic>
        <p:nvPicPr>
          <p:cNvPr id="25" name="Picture 24"/>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968981" y="4088928"/>
            <a:ext cx="617273" cy="459398"/>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3306123" y="4063381"/>
            <a:ext cx="638176" cy="954901"/>
          </a:xfrm>
          <a:prstGeom prst="rect">
            <a:avLst/>
          </a:prstGeom>
        </p:spPr>
      </p:pic>
      <p:pic>
        <p:nvPicPr>
          <p:cNvPr id="27" name="Picture 2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83553" y="3257481"/>
            <a:ext cx="826889" cy="1020188"/>
          </a:xfrm>
          <a:prstGeom prst="rect">
            <a:avLst/>
          </a:prstGeom>
        </p:spPr>
      </p:pic>
      <p:pic>
        <p:nvPicPr>
          <p:cNvPr id="30" name="Picture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1689527" y="4063381"/>
            <a:ext cx="638176" cy="954901"/>
          </a:xfrm>
          <a:prstGeom prst="rect">
            <a:avLst/>
          </a:prstGeom>
        </p:spPr>
      </p:pic>
      <p:sp>
        <p:nvSpPr>
          <p:cNvPr id="45" name="Rounded Rectangular Callout 44"/>
          <p:cNvSpPr/>
          <p:nvPr/>
        </p:nvSpPr>
        <p:spPr>
          <a:xfrm>
            <a:off x="2136913" y="83118"/>
            <a:ext cx="5615609" cy="1554308"/>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vi-VN" sz="2100" b="1" kern="1200" dirty="0">
                <a:solidFill>
                  <a:prstClr val="black"/>
                </a:solidFill>
                <a:latin typeface="Times New Roman" panose="02020603050405020304" pitchFamily="18" charset="0"/>
                <a:cs typeface="Times New Roman" panose="02020603050405020304" pitchFamily="18" charset="0"/>
              </a:rPr>
              <a:t>Câu 1:</a:t>
            </a:r>
            <a:r>
              <a:rPr lang="vi-VN" sz="2100" kern="1200" dirty="0">
                <a:solidFill>
                  <a:srgbClr val="002060"/>
                </a:solidFill>
                <a:latin typeface="Times New Roman" panose="02020603050405020304" pitchFamily="18" charset="0"/>
                <a:cs typeface="Times New Roman" panose="02020603050405020304" pitchFamily="18" charset="0"/>
              </a:rPr>
              <a:t> Biểu đồ hình quạt </a:t>
            </a:r>
            <a:r>
              <a:rPr lang="en-US" sz="2100" kern="1200" dirty="0" err="1">
                <a:solidFill>
                  <a:srgbClr val="002060"/>
                </a:solidFill>
                <a:latin typeface="Times New Roman" panose="02020603050405020304" pitchFamily="18" charset="0"/>
                <a:cs typeface="Times New Roman" panose="02020603050405020304" pitchFamily="18" charset="0"/>
              </a:rPr>
              <a:t>tròn</a:t>
            </a:r>
            <a:r>
              <a:rPr lang="en-US" sz="2100" kern="1200" dirty="0">
                <a:solidFill>
                  <a:srgbClr val="002060"/>
                </a:solidFill>
                <a:latin typeface="Times New Roman" panose="02020603050405020304" pitchFamily="18" charset="0"/>
                <a:cs typeface="Times New Roman" panose="02020603050405020304" pitchFamily="18" charset="0"/>
              </a:rPr>
              <a:t> </a:t>
            </a:r>
            <a:r>
              <a:rPr lang="vi-VN" sz="2100" kern="1200" dirty="0">
                <a:solidFill>
                  <a:srgbClr val="002060"/>
                </a:solidFill>
                <a:latin typeface="Times New Roman" panose="02020603050405020304" pitchFamily="18" charset="0"/>
                <a:cs typeface="Times New Roman" panose="02020603050405020304" pitchFamily="18" charset="0"/>
              </a:rPr>
              <a:t>hình A thể hiện diện tích đất trồng: Hoa Huệ, Hoa Hồng và Hoa Loa Kèn trong vườn hoa nhà cô Loan. Em hãy cho biết diện tích đất trồng hoa Hồng là bao nhiêu phần trăm?</a:t>
            </a:r>
            <a:endParaRPr lang="en-US" sz="2100" b="1" kern="1200" dirty="0">
              <a:solidFill>
                <a:srgbClr val="FF0000"/>
              </a:solidFill>
              <a:latin typeface="Times New Roman" panose="02020603050405020304" pitchFamily="18" charset="0"/>
              <a:cs typeface="Times New Roman" panose="02020603050405020304" pitchFamily="18" charset="0"/>
            </a:endParaRPr>
          </a:p>
        </p:txBody>
      </p:sp>
      <p:sp>
        <p:nvSpPr>
          <p:cNvPr id="55" name="Rectangle 54"/>
          <p:cNvSpPr/>
          <p:nvPr/>
        </p:nvSpPr>
        <p:spPr>
          <a:xfrm>
            <a:off x="1664359" y="4537858"/>
            <a:ext cx="5759126" cy="61767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r>
              <a:rPr lang="en-US" sz="2400" kern="1200">
                <a:solidFill>
                  <a:srgbClr val="002060"/>
                </a:solidFill>
                <a:latin typeface="Times New Roman" panose="02020603050405020304" pitchFamily="18" charset="0"/>
                <a:cs typeface="Times New Roman" panose="02020603050405020304" pitchFamily="18" charset="0"/>
              </a:rPr>
              <a:t>  A                   B                   C                   D</a:t>
            </a:r>
          </a:p>
        </p:txBody>
      </p:sp>
      <p:sp>
        <p:nvSpPr>
          <p:cNvPr id="81" name="Rectangle 80"/>
          <p:cNvSpPr/>
          <p:nvPr/>
        </p:nvSpPr>
        <p:spPr>
          <a:xfrm>
            <a:off x="4108100" y="1936121"/>
            <a:ext cx="3935103" cy="369332"/>
          </a:xfrm>
          <a:prstGeom prst="rect">
            <a:avLst/>
          </a:prstGeom>
        </p:spPr>
        <p:txBody>
          <a:bodyPr wrap="square">
            <a:spAutoFit/>
          </a:bodyPr>
          <a:lstStyle/>
          <a:p>
            <a:pPr defTabSz="685800">
              <a:buClrTx/>
            </a:pPr>
            <a:r>
              <a:rPr lang="en-US" sz="1800" b="1" kern="1200" dirty="0">
                <a:solidFill>
                  <a:prstClr val="white"/>
                </a:solidFill>
                <a:latin typeface="Times New Roman" panose="02020603050405020304" pitchFamily="18" charset="0"/>
                <a:ea typeface="+mn-ea"/>
                <a:cs typeface="Times New Roman" panose="02020603050405020304" pitchFamily="18" charset="0"/>
              </a:rPr>
              <a:t>B : 37%</a:t>
            </a:r>
          </a:p>
        </p:txBody>
      </p:sp>
      <p:sp>
        <p:nvSpPr>
          <p:cNvPr id="82" name="Rectangle 81"/>
          <p:cNvSpPr/>
          <p:nvPr/>
        </p:nvSpPr>
        <p:spPr>
          <a:xfrm>
            <a:off x="4108100" y="2207341"/>
            <a:ext cx="3935103" cy="369332"/>
          </a:xfrm>
          <a:prstGeom prst="rect">
            <a:avLst/>
          </a:prstGeom>
        </p:spPr>
        <p:txBody>
          <a:bodyPr wrap="square">
            <a:spAutoFit/>
          </a:bodyPr>
          <a:lstStyle/>
          <a:p>
            <a:pPr defTabSz="685800">
              <a:buClrTx/>
            </a:pPr>
            <a:r>
              <a:rPr lang="en-US" sz="1800" b="1" kern="1200" dirty="0">
                <a:solidFill>
                  <a:prstClr val="white"/>
                </a:solidFill>
                <a:latin typeface="Times New Roman" panose="02020603050405020304" pitchFamily="18" charset="0"/>
                <a:ea typeface="+mn-ea"/>
                <a:cs typeface="Times New Roman" panose="02020603050405020304" pitchFamily="18" charset="0"/>
              </a:rPr>
              <a:t>C : </a:t>
            </a:r>
            <a:r>
              <a:rPr lang="en-US" sz="1800" b="1" kern="1200" dirty="0" err="1">
                <a:solidFill>
                  <a:prstClr val="white"/>
                </a:solidFill>
                <a:latin typeface="Times New Roman" panose="02020603050405020304" pitchFamily="18" charset="0"/>
                <a:ea typeface="+mn-ea"/>
                <a:cs typeface="Times New Roman" panose="02020603050405020304" pitchFamily="18" charset="0"/>
              </a:rPr>
              <a:t>Chưa</a:t>
            </a:r>
            <a:r>
              <a:rPr lang="en-US" sz="1800" b="1" kern="1200" dirty="0">
                <a:solidFill>
                  <a:prstClr val="white"/>
                </a:solidFill>
                <a:latin typeface="Times New Roman" panose="02020603050405020304" pitchFamily="18" charset="0"/>
                <a:ea typeface="+mn-ea"/>
                <a:cs typeface="Times New Roman" panose="02020603050405020304" pitchFamily="18" charset="0"/>
              </a:rPr>
              <a:t> </a:t>
            </a:r>
            <a:r>
              <a:rPr lang="en-US" sz="1800" b="1" kern="1200" dirty="0" err="1">
                <a:solidFill>
                  <a:prstClr val="white"/>
                </a:solidFill>
                <a:latin typeface="Times New Roman" panose="02020603050405020304" pitchFamily="18" charset="0"/>
                <a:ea typeface="+mn-ea"/>
                <a:cs typeface="Times New Roman" panose="02020603050405020304" pitchFamily="18" charset="0"/>
              </a:rPr>
              <a:t>biết</a:t>
            </a:r>
            <a:endParaRPr lang="en-US" sz="1800" b="1" kern="1200" dirty="0">
              <a:solidFill>
                <a:prstClr val="white"/>
              </a:solidFill>
              <a:latin typeface="Times New Roman" panose="02020603050405020304" pitchFamily="18" charset="0"/>
              <a:ea typeface="+mn-ea"/>
              <a:cs typeface="Times New Roman" panose="02020603050405020304" pitchFamily="18" charset="0"/>
            </a:endParaRPr>
          </a:p>
        </p:txBody>
      </p:sp>
      <p:sp>
        <p:nvSpPr>
          <p:cNvPr id="83" name="Rectangle 82"/>
          <p:cNvSpPr/>
          <p:nvPr/>
        </p:nvSpPr>
        <p:spPr>
          <a:xfrm>
            <a:off x="4108100" y="2498435"/>
            <a:ext cx="3935103" cy="369332"/>
          </a:xfrm>
          <a:prstGeom prst="rect">
            <a:avLst/>
          </a:prstGeom>
        </p:spPr>
        <p:txBody>
          <a:bodyPr wrap="square">
            <a:spAutoFit/>
          </a:bodyPr>
          <a:lstStyle/>
          <a:p>
            <a:pPr defTabSz="685800">
              <a:buClrTx/>
            </a:pPr>
            <a:r>
              <a:rPr lang="en-US" sz="1800" b="1" kern="1200" dirty="0">
                <a:solidFill>
                  <a:prstClr val="white"/>
                </a:solidFill>
                <a:latin typeface="Times New Roman" panose="02020603050405020304" pitchFamily="18" charset="0"/>
                <a:ea typeface="+mn-ea"/>
                <a:cs typeface="Times New Roman" panose="02020603050405020304" pitchFamily="18" charset="0"/>
              </a:rPr>
              <a:t>D : 40%</a:t>
            </a:r>
          </a:p>
        </p:txBody>
      </p:sp>
      <p:pic>
        <p:nvPicPr>
          <p:cNvPr id="29" name="Picture 28">
            <a:extLst>
              <a:ext uri="{FF2B5EF4-FFF2-40B4-BE49-F238E27FC236}">
                <a16:creationId xmlns:a16="http://schemas.microsoft.com/office/drawing/2014/main" id="{2E102468-D13B-4ACD-B87E-BE3384A4494A}"/>
              </a:ext>
            </a:extLst>
          </p:cNvPr>
          <p:cNvPicPr>
            <a:picLocks noChangeAspect="1"/>
          </p:cNvPicPr>
          <p:nvPr/>
        </p:nvPicPr>
        <p:blipFill rotWithShape="1">
          <a:blip r:embed="rId16">
            <a:extLst>
              <a:ext uri="{28A0092B-C50C-407E-A947-70E740481C1C}">
                <a14:useLocalDpi xmlns:a14="http://schemas.microsoft.com/office/drawing/2010/main" val="0"/>
              </a:ext>
            </a:extLst>
          </a:blip>
          <a:srcRect r="46735" b="2192"/>
          <a:stretch/>
        </p:blipFill>
        <p:spPr bwMode="auto">
          <a:xfrm>
            <a:off x="5618110" y="1637872"/>
            <a:ext cx="2423987" cy="1412312"/>
          </a:xfrm>
          <a:prstGeom prst="rect">
            <a:avLst/>
          </a:prstGeom>
          <a:noFill/>
        </p:spPr>
      </p:pic>
      <p:sp>
        <p:nvSpPr>
          <p:cNvPr id="31" name="TextBox 30">
            <a:extLst>
              <a:ext uri="{FF2B5EF4-FFF2-40B4-BE49-F238E27FC236}">
                <a16:creationId xmlns:a16="http://schemas.microsoft.com/office/drawing/2014/main" id="{55FB89D0-14D2-4060-BC12-EB0B676BDC5D}"/>
              </a:ext>
            </a:extLst>
          </p:cNvPr>
          <p:cNvSpPr txBox="1"/>
          <p:nvPr/>
        </p:nvSpPr>
        <p:spPr>
          <a:xfrm>
            <a:off x="6728345" y="2731770"/>
            <a:ext cx="1260343" cy="369332"/>
          </a:xfrm>
          <a:prstGeom prst="rect">
            <a:avLst/>
          </a:prstGeom>
          <a:noFill/>
        </p:spPr>
        <p:txBody>
          <a:bodyPr wrap="square" rtlCol="0">
            <a:spAutoFit/>
          </a:bodyPr>
          <a:lstStyle/>
          <a:p>
            <a:pPr defTabSz="685800">
              <a:buClrTx/>
            </a:pPr>
            <a:r>
              <a:rPr lang="vi-VN" sz="1800" b="1" i="1" kern="1200" dirty="0">
                <a:solidFill>
                  <a:prstClr val="black"/>
                </a:solidFill>
                <a:latin typeface="Times New Roman" panose="02020603050405020304" pitchFamily="18" charset="0"/>
                <a:ea typeface="+mn-ea"/>
                <a:cs typeface="+mn-cs"/>
              </a:rPr>
              <a:t>Hình A</a:t>
            </a:r>
            <a:endParaRPr lang="en-US" sz="1800" b="1" i="1" kern="1200" dirty="0">
              <a:solidFill>
                <a:prstClr val="black"/>
              </a:solidFill>
              <a:latin typeface="Calibri Light" panose="020F0302020204030204"/>
              <a:ea typeface="+mn-ea"/>
              <a:cs typeface="+mn-cs"/>
            </a:endParaRPr>
          </a:p>
        </p:txBody>
      </p:sp>
    </p:spTree>
    <p:extLst>
      <p:ext uri="{BB962C8B-B14F-4D97-AF65-F5344CB8AC3E}">
        <p14:creationId xmlns:p14="http://schemas.microsoft.com/office/powerpoint/2010/main" val="242217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25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45"/>
                                        </p:tgtEl>
                                        <p:attrNameLst>
                                          <p:attrName>ppt_y</p:attrName>
                                        </p:attrNameLst>
                                      </p:cBhvr>
                                      <p:tavLst>
                                        <p:tav tm="0">
                                          <p:val>
                                            <p:strVal val="#ppt_y"/>
                                          </p:val>
                                        </p:tav>
                                        <p:tav tm="100000">
                                          <p:val>
                                            <p:strVal val="#ppt_y"/>
                                          </p:val>
                                        </p:tav>
                                      </p:tavLst>
                                    </p:anim>
                                    <p:anim calcmode="lin" valueType="num">
                                      <p:cBhvr>
                                        <p:cTn id="9" dur="25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45"/>
                                        </p:tgtEl>
                                      </p:cBhvr>
                                    </p:animEffect>
                                  </p:childTnLst>
                                </p:cTn>
                              </p:par>
                            </p:childTnLst>
                          </p:cTn>
                        </p:par>
                        <p:par>
                          <p:cTn id="12" fill="hold">
                            <p:stCondLst>
                              <p:cond delay="4050"/>
                            </p:stCondLst>
                            <p:childTnLst>
                              <p:par>
                                <p:cTn id="13" presetID="10" presetClass="entr" presetSubtype="0" fill="hold" nodeType="afterEffect">
                                  <p:stCondLst>
                                    <p:cond delay="0"/>
                                  </p:stCondLst>
                                  <p:childTnLst>
                                    <p:set>
                                      <p:cBhvr>
                                        <p:cTn id="14" dur="1" fill="hold">
                                          <p:stCondLst>
                                            <p:cond delay="0"/>
                                          </p:stCondLst>
                                        </p:cTn>
                                        <p:tgtEl>
                                          <p:spTgt spid="35">
                                            <p:txEl>
                                              <p:pRg st="0" end="0"/>
                                            </p:txEl>
                                          </p:spTgt>
                                        </p:tgtEl>
                                        <p:attrNameLst>
                                          <p:attrName>style.visibility</p:attrName>
                                        </p:attrNameLst>
                                      </p:cBhvr>
                                      <p:to>
                                        <p:strVal val="visible"/>
                                      </p:to>
                                    </p:set>
                                    <p:animEffect transition="in" filter="fade">
                                      <p:cBhvr>
                                        <p:cTn id="15" dur="500"/>
                                        <p:tgtEl>
                                          <p:spTgt spid="35">
                                            <p:txEl>
                                              <p:pRg st="0" end="0"/>
                                            </p:txEl>
                                          </p:spTgt>
                                        </p:tgtEl>
                                      </p:cBhvr>
                                    </p:animEffect>
                                  </p:childTnLst>
                                </p:cTn>
                              </p:par>
                            </p:childTnLst>
                          </p:cTn>
                        </p:par>
                        <p:par>
                          <p:cTn id="16" fill="hold">
                            <p:stCondLst>
                              <p:cond delay="4550"/>
                            </p:stCondLst>
                            <p:childTnLst>
                              <p:par>
                                <p:cTn id="17" presetID="10" presetClass="entr" presetSubtype="0" fill="hold" nodeType="afterEffect">
                                  <p:stCondLst>
                                    <p:cond delay="0"/>
                                  </p:stCondLst>
                                  <p:childTnLst>
                                    <p:set>
                                      <p:cBhvr>
                                        <p:cTn id="18" dur="1" fill="hold">
                                          <p:stCondLst>
                                            <p:cond delay="0"/>
                                          </p:stCondLst>
                                        </p:cTn>
                                        <p:tgtEl>
                                          <p:spTgt spid="81">
                                            <p:txEl>
                                              <p:pRg st="0" end="0"/>
                                            </p:txEl>
                                          </p:spTgt>
                                        </p:tgtEl>
                                        <p:attrNameLst>
                                          <p:attrName>style.visibility</p:attrName>
                                        </p:attrNameLst>
                                      </p:cBhvr>
                                      <p:to>
                                        <p:strVal val="visible"/>
                                      </p:to>
                                    </p:set>
                                    <p:animEffect transition="in" filter="fade">
                                      <p:cBhvr>
                                        <p:cTn id="19" dur="500"/>
                                        <p:tgtEl>
                                          <p:spTgt spid="81">
                                            <p:txEl>
                                              <p:pRg st="0" end="0"/>
                                            </p:txEl>
                                          </p:spTgt>
                                        </p:tgtEl>
                                      </p:cBhvr>
                                    </p:animEffect>
                                  </p:childTnLst>
                                </p:cTn>
                              </p:par>
                            </p:childTnLst>
                          </p:cTn>
                        </p:par>
                        <p:par>
                          <p:cTn id="20" fill="hold">
                            <p:stCondLst>
                              <p:cond delay="5050"/>
                            </p:stCondLst>
                            <p:childTnLst>
                              <p:par>
                                <p:cTn id="21" presetID="10" presetClass="entr" presetSubtype="0" fill="hold" nodeType="afterEffect">
                                  <p:stCondLst>
                                    <p:cond delay="0"/>
                                  </p:stCondLst>
                                  <p:childTnLst>
                                    <p:set>
                                      <p:cBhvr>
                                        <p:cTn id="22" dur="1" fill="hold">
                                          <p:stCondLst>
                                            <p:cond delay="0"/>
                                          </p:stCondLst>
                                        </p:cTn>
                                        <p:tgtEl>
                                          <p:spTgt spid="82">
                                            <p:txEl>
                                              <p:pRg st="0" end="0"/>
                                            </p:txEl>
                                          </p:spTgt>
                                        </p:tgtEl>
                                        <p:attrNameLst>
                                          <p:attrName>style.visibility</p:attrName>
                                        </p:attrNameLst>
                                      </p:cBhvr>
                                      <p:to>
                                        <p:strVal val="visible"/>
                                      </p:to>
                                    </p:set>
                                    <p:animEffect transition="in" filter="fade">
                                      <p:cBhvr>
                                        <p:cTn id="23" dur="500"/>
                                        <p:tgtEl>
                                          <p:spTgt spid="82">
                                            <p:txEl>
                                              <p:pRg st="0" end="0"/>
                                            </p:txEl>
                                          </p:spTgt>
                                        </p:tgtEl>
                                      </p:cBhvr>
                                    </p:animEffect>
                                  </p:childTnLst>
                                </p:cTn>
                              </p:par>
                            </p:childTnLst>
                          </p:cTn>
                        </p:par>
                        <p:par>
                          <p:cTn id="24" fill="hold">
                            <p:stCondLst>
                              <p:cond delay="5550"/>
                            </p:stCondLst>
                            <p:childTnLst>
                              <p:par>
                                <p:cTn id="25" presetID="10" presetClass="entr" presetSubtype="0" fill="hold" nodeType="afterEffect">
                                  <p:stCondLst>
                                    <p:cond delay="0"/>
                                  </p:stCondLst>
                                  <p:childTnLst>
                                    <p:set>
                                      <p:cBhvr>
                                        <p:cTn id="26" dur="1" fill="hold">
                                          <p:stCondLst>
                                            <p:cond delay="0"/>
                                          </p:stCondLst>
                                        </p:cTn>
                                        <p:tgtEl>
                                          <p:spTgt spid="83">
                                            <p:txEl>
                                              <p:pRg st="0" end="0"/>
                                            </p:txEl>
                                          </p:spTgt>
                                        </p:tgtEl>
                                        <p:attrNameLst>
                                          <p:attrName>style.visibility</p:attrName>
                                        </p:attrNameLst>
                                      </p:cBhvr>
                                      <p:to>
                                        <p:strVal val="visible"/>
                                      </p:to>
                                    </p:set>
                                    <p:animEffect transition="in" filter="fade">
                                      <p:cBhvr>
                                        <p:cTn id="27" dur="500"/>
                                        <p:tgtEl>
                                          <p:spTgt spid="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10"/>
                                        <p:tgtEl>
                                          <p:spTgt spid="16"/>
                                        </p:tgtEl>
                                      </p:cBhvr>
                                    </p:animEffect>
                                    <p:set>
                                      <p:cBhvr>
                                        <p:cTn id="40" dur="1" fill="hold">
                                          <p:stCondLst>
                                            <p:cond delay="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
                                        <p:tgtEl>
                                          <p:spTgt spid="5"/>
                                        </p:tgtEl>
                                      </p:cBhvr>
                                    </p:animEffect>
                                  </p:childTnLst>
                                </p:cTn>
                              </p:par>
                            </p:childTnLst>
                          </p:cTn>
                        </p:par>
                        <p:par>
                          <p:cTn id="44" fill="hold">
                            <p:stCondLst>
                              <p:cond delay="101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010"/>
                            </p:stCondLst>
                            <p:childTnLst>
                              <p:par>
                                <p:cTn id="48" presetID="10" presetClass="exit" presetSubtype="0" fill="hold" nodeType="afterEffect">
                                  <p:stCondLst>
                                    <p:cond delay="0"/>
                                  </p:stCondLst>
                                  <p:childTnLst>
                                    <p:animEffect transition="out" filter="fade">
                                      <p:cBhvr>
                                        <p:cTn id="49" dur="10"/>
                                        <p:tgtEl>
                                          <p:spTgt spid="5"/>
                                        </p:tgtEl>
                                      </p:cBhvr>
                                    </p:animEffect>
                                    <p:set>
                                      <p:cBhvr>
                                        <p:cTn id="50" dur="1" fill="hold">
                                          <p:stCondLst>
                                            <p:cond delay="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
                                        <p:tgtEl>
                                          <p:spTgt spid="11"/>
                                        </p:tgtEl>
                                      </p:cBhvr>
                                    </p:animEffect>
                                  </p:childTnLst>
                                </p:cTn>
                              </p:par>
                            </p:childTnLst>
                          </p:cTn>
                        </p:par>
                        <p:par>
                          <p:cTn id="54" fill="hold">
                            <p:stCondLst>
                              <p:cond delay="402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02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oisairoi.wav"/>
                                        </p:tgtEl>
                                      </p:cMediaNode>
                                    </p:audio>
                                  </p:subTnLst>
                                </p:cTn>
                              </p:par>
                              <p:par>
                                <p:cTn id="74" presetID="10"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250"/>
                                        <p:tgtEl>
                                          <p:spTgt spid="14"/>
                                        </p:tgtEl>
                                      </p:cBhvr>
                                    </p:animEffect>
                                  </p:childTnLst>
                                </p:cTn>
                              </p:par>
                              <p:par>
                                <p:cTn id="77" presetID="10" presetClass="exit" presetSubtype="0" fill="hold" nodeType="withEffect">
                                  <p:stCondLst>
                                    <p:cond delay="0"/>
                                  </p:stCondLst>
                                  <p:childTnLst>
                                    <p:animEffect transition="out" filter="fade">
                                      <p:cBhvr>
                                        <p:cTn id="78" dur="250"/>
                                        <p:tgtEl>
                                          <p:spTgt spid="6"/>
                                        </p:tgtEl>
                                      </p:cBhvr>
                                    </p:animEffect>
                                    <p:set>
                                      <p:cBhvr>
                                        <p:cTn id="7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32" presetClass="emph" presetSubtype="0" fill="hold" nodeType="clickEffect">
                                  <p:stCondLst>
                                    <p:cond delay="0"/>
                                  </p:stCondLst>
                                  <p:childTnLst>
                                    <p:animRot by="120000">
                                      <p:cBhvr>
                                        <p:cTn id="84" dur="100" fill="hold">
                                          <p:stCondLst>
                                            <p:cond delay="0"/>
                                          </p:stCondLst>
                                        </p:cTn>
                                        <p:tgtEl>
                                          <p:spTgt spid="22"/>
                                        </p:tgtEl>
                                        <p:attrNameLst>
                                          <p:attrName>r</p:attrName>
                                        </p:attrNameLst>
                                      </p:cBhvr>
                                    </p:animRot>
                                    <p:animRot by="-240000">
                                      <p:cBhvr>
                                        <p:cTn id="85" dur="200" fill="hold">
                                          <p:stCondLst>
                                            <p:cond delay="200"/>
                                          </p:stCondLst>
                                        </p:cTn>
                                        <p:tgtEl>
                                          <p:spTgt spid="22"/>
                                        </p:tgtEl>
                                        <p:attrNameLst>
                                          <p:attrName>r</p:attrName>
                                        </p:attrNameLst>
                                      </p:cBhvr>
                                    </p:animRot>
                                    <p:animRot by="240000">
                                      <p:cBhvr>
                                        <p:cTn id="86" dur="200" fill="hold">
                                          <p:stCondLst>
                                            <p:cond delay="400"/>
                                          </p:stCondLst>
                                        </p:cTn>
                                        <p:tgtEl>
                                          <p:spTgt spid="22"/>
                                        </p:tgtEl>
                                        <p:attrNameLst>
                                          <p:attrName>r</p:attrName>
                                        </p:attrNameLst>
                                      </p:cBhvr>
                                    </p:animRot>
                                    <p:animRot by="-240000">
                                      <p:cBhvr>
                                        <p:cTn id="87" dur="200" fill="hold">
                                          <p:stCondLst>
                                            <p:cond delay="600"/>
                                          </p:stCondLst>
                                        </p:cTn>
                                        <p:tgtEl>
                                          <p:spTgt spid="22"/>
                                        </p:tgtEl>
                                        <p:attrNameLst>
                                          <p:attrName>r</p:attrName>
                                        </p:attrNameLst>
                                      </p:cBhvr>
                                    </p:animRot>
                                    <p:animRot by="120000">
                                      <p:cBhvr>
                                        <p:cTn id="88" dur="200" fill="hold">
                                          <p:stCondLst>
                                            <p:cond delay="800"/>
                                          </p:stCondLst>
                                        </p:cTn>
                                        <p:tgtEl>
                                          <p:spTgt spid="22"/>
                                        </p:tgtEl>
                                        <p:attrNameLst>
                                          <p:attrName>r</p:attrName>
                                        </p:attrNameLst>
                                      </p:cBhvr>
                                    </p:animRot>
                                  </p:childTnLst>
                                </p:cTn>
                              </p:par>
                            </p:childTnLst>
                          </p:cTn>
                        </p:par>
                        <p:par>
                          <p:cTn id="89" fill="hold">
                            <p:stCondLst>
                              <p:cond delay="1000"/>
                            </p:stCondLst>
                            <p:childTnLst>
                              <p:par>
                                <p:cTn id="90" presetID="10" presetClass="exit" presetSubtype="0" fill="hold" nodeType="afterEffect">
                                  <p:stCondLst>
                                    <p:cond delay="0"/>
                                  </p:stCondLst>
                                  <p:childTnLst>
                                    <p:animEffect transition="out" filter="fade">
                                      <p:cBhvr>
                                        <p:cTn id="91" dur="250"/>
                                        <p:tgtEl>
                                          <p:spTgt spid="16"/>
                                        </p:tgtEl>
                                      </p:cBhvr>
                                    </p:animEffect>
                                    <p:set>
                                      <p:cBhvr>
                                        <p:cTn id="92" dur="1" fill="hold">
                                          <p:stCondLst>
                                            <p:cond delay="249"/>
                                          </p:stCondLst>
                                        </p:cTn>
                                        <p:tgtEl>
                                          <p:spTgt spid="1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250"/>
                                        <p:tgtEl>
                                          <p:spTgt spid="5"/>
                                        </p:tgtEl>
                                      </p:cBhvr>
                                    </p:animEffect>
                                  </p:childTnLst>
                                </p:cTn>
                              </p:par>
                            </p:childTnLst>
                          </p:cTn>
                        </p:par>
                        <p:par>
                          <p:cTn id="96" fill="hold">
                            <p:stCondLst>
                              <p:cond delay="1250"/>
                            </p:stCondLst>
                            <p:childTnLst>
                              <p:par>
                                <p:cTn id="97" presetID="63" presetClass="path" presetSubtype="0" accel="50000" decel="50000" fill="hold" nodeType="afterEffect">
                                  <p:stCondLst>
                                    <p:cond delay="0"/>
                                  </p:stCondLst>
                                  <p:childTnLst>
                                    <p:animMotion origin="layout" path="M -8.33333E-7 -4.81481E-6 L 0.54809 0.30024 " pathEditMode="relative" rAng="0" ptsTypes="AA">
                                      <p:cBhvr>
                                        <p:cTn id="98" dur="2000" fill="hold"/>
                                        <p:tgtEl>
                                          <p:spTgt spid="5"/>
                                        </p:tgtEl>
                                        <p:attrNameLst>
                                          <p:attrName>ppt_x</p:attrName>
                                          <p:attrName>ppt_y</p:attrName>
                                        </p:attrNameLst>
                                      </p:cBhvr>
                                      <p:rCtr x="27396" y="15000"/>
                                    </p:animMotion>
                                  </p:childTnLst>
                                </p:cTn>
                              </p:par>
                            </p:childTnLst>
                          </p:cTn>
                        </p:par>
                        <p:par>
                          <p:cTn id="99" fill="hold">
                            <p:stCondLst>
                              <p:cond delay="3250"/>
                            </p:stCondLst>
                            <p:childTnLst>
                              <p:par>
                                <p:cTn id="100" presetID="10" presetClass="exit" presetSubtype="0" fill="hold" nodeType="afterEffect">
                                  <p:stCondLst>
                                    <p:cond delay="0"/>
                                  </p:stCondLst>
                                  <p:childTnLst>
                                    <p:animEffect transition="out" filter="fade">
                                      <p:cBhvr>
                                        <p:cTn id="101" dur="250"/>
                                        <p:tgtEl>
                                          <p:spTgt spid="5"/>
                                        </p:tgtEl>
                                      </p:cBhvr>
                                    </p:animEffect>
                                    <p:set>
                                      <p:cBhvr>
                                        <p:cTn id="102" dur="1" fill="hold">
                                          <p:stCondLst>
                                            <p:cond delay="249"/>
                                          </p:stCondLst>
                                        </p:cTn>
                                        <p:tgtEl>
                                          <p:spTgt spid="5"/>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250"/>
                                        <p:tgtEl>
                                          <p:spTgt spid="19"/>
                                        </p:tgtEl>
                                      </p:cBhvr>
                                    </p:animEffect>
                                  </p:childTnLst>
                                </p:cTn>
                              </p:par>
                            </p:childTnLst>
                          </p:cTn>
                        </p:par>
                        <p:par>
                          <p:cTn id="106" fill="hold">
                            <p:stCondLst>
                              <p:cond delay="3500"/>
                            </p:stCondLst>
                            <p:childTnLst>
                              <p:par>
                                <p:cTn id="107" presetID="32" presetClass="emph" presetSubtype="0" fill="hold" nodeType="afterEffect">
                                  <p:stCondLst>
                                    <p:cond delay="0"/>
                                  </p:stCondLst>
                                  <p:childTnLst>
                                    <p:animRot by="120000">
                                      <p:cBhvr>
                                        <p:cTn id="108" dur="200" fill="hold">
                                          <p:stCondLst>
                                            <p:cond delay="0"/>
                                          </p:stCondLst>
                                        </p:cTn>
                                        <p:tgtEl>
                                          <p:spTgt spid="19"/>
                                        </p:tgtEl>
                                        <p:attrNameLst>
                                          <p:attrName>r</p:attrName>
                                        </p:attrNameLst>
                                      </p:cBhvr>
                                    </p:animRot>
                                    <p:animRot by="-240000">
                                      <p:cBhvr>
                                        <p:cTn id="109" dur="400" fill="hold">
                                          <p:stCondLst>
                                            <p:cond delay="400"/>
                                          </p:stCondLst>
                                        </p:cTn>
                                        <p:tgtEl>
                                          <p:spTgt spid="19"/>
                                        </p:tgtEl>
                                        <p:attrNameLst>
                                          <p:attrName>r</p:attrName>
                                        </p:attrNameLst>
                                      </p:cBhvr>
                                    </p:animRot>
                                    <p:animRot by="240000">
                                      <p:cBhvr>
                                        <p:cTn id="110" dur="400" fill="hold">
                                          <p:stCondLst>
                                            <p:cond delay="800"/>
                                          </p:stCondLst>
                                        </p:cTn>
                                        <p:tgtEl>
                                          <p:spTgt spid="19"/>
                                        </p:tgtEl>
                                        <p:attrNameLst>
                                          <p:attrName>r</p:attrName>
                                        </p:attrNameLst>
                                      </p:cBhvr>
                                    </p:animRot>
                                    <p:animRot by="-240000">
                                      <p:cBhvr>
                                        <p:cTn id="111" dur="400" fill="hold">
                                          <p:stCondLst>
                                            <p:cond delay="1200"/>
                                          </p:stCondLst>
                                        </p:cTn>
                                        <p:tgtEl>
                                          <p:spTgt spid="19"/>
                                        </p:tgtEl>
                                        <p:attrNameLst>
                                          <p:attrName>r</p:attrName>
                                        </p:attrNameLst>
                                      </p:cBhvr>
                                    </p:animRot>
                                    <p:animRot by="120000">
                                      <p:cBhvr>
                                        <p:cTn id="112" dur="400" fill="hold">
                                          <p:stCondLst>
                                            <p:cond delay="1600"/>
                                          </p:stCondLst>
                                        </p:cTn>
                                        <p:tgtEl>
                                          <p:spTgt spid="19"/>
                                        </p:tgtEl>
                                        <p:attrNameLst>
                                          <p:attrName>r</p:attrName>
                                        </p:attrNameLst>
                                      </p:cBhvr>
                                    </p:animRot>
                                  </p:childTnLst>
                                </p:cTn>
                              </p:par>
                              <p:par>
                                <p:cTn id="113" presetID="32" presetClass="emph" presetSubtype="0" fill="hold" nodeType="withEffect">
                                  <p:stCondLst>
                                    <p:cond delay="0"/>
                                  </p:stCondLst>
                                  <p:childTnLst>
                                    <p:animRot by="120000">
                                      <p:cBhvr>
                                        <p:cTn id="114" dur="200" fill="hold">
                                          <p:stCondLst>
                                            <p:cond delay="0"/>
                                          </p:stCondLst>
                                        </p:cTn>
                                        <p:tgtEl>
                                          <p:spTgt spid="22"/>
                                        </p:tgtEl>
                                        <p:attrNameLst>
                                          <p:attrName>r</p:attrName>
                                        </p:attrNameLst>
                                      </p:cBhvr>
                                    </p:animRot>
                                    <p:animRot by="-240000">
                                      <p:cBhvr>
                                        <p:cTn id="115" dur="400" fill="hold">
                                          <p:stCondLst>
                                            <p:cond delay="400"/>
                                          </p:stCondLst>
                                        </p:cTn>
                                        <p:tgtEl>
                                          <p:spTgt spid="22"/>
                                        </p:tgtEl>
                                        <p:attrNameLst>
                                          <p:attrName>r</p:attrName>
                                        </p:attrNameLst>
                                      </p:cBhvr>
                                    </p:animRot>
                                    <p:animRot by="240000">
                                      <p:cBhvr>
                                        <p:cTn id="116" dur="400" fill="hold">
                                          <p:stCondLst>
                                            <p:cond delay="800"/>
                                          </p:stCondLst>
                                        </p:cTn>
                                        <p:tgtEl>
                                          <p:spTgt spid="22"/>
                                        </p:tgtEl>
                                        <p:attrNameLst>
                                          <p:attrName>r</p:attrName>
                                        </p:attrNameLst>
                                      </p:cBhvr>
                                    </p:animRot>
                                    <p:animRot by="-240000">
                                      <p:cBhvr>
                                        <p:cTn id="117" dur="400" fill="hold">
                                          <p:stCondLst>
                                            <p:cond delay="1200"/>
                                          </p:stCondLst>
                                        </p:cTn>
                                        <p:tgtEl>
                                          <p:spTgt spid="22"/>
                                        </p:tgtEl>
                                        <p:attrNameLst>
                                          <p:attrName>r</p:attrName>
                                        </p:attrNameLst>
                                      </p:cBhvr>
                                    </p:animRot>
                                    <p:animRot by="120000">
                                      <p:cBhvr>
                                        <p:cTn id="118" dur="400" fill="hold">
                                          <p:stCondLst>
                                            <p:cond delay="1600"/>
                                          </p:stCondLst>
                                        </p:cTn>
                                        <p:tgtEl>
                                          <p:spTgt spid="22"/>
                                        </p:tgtEl>
                                        <p:attrNameLst>
                                          <p:attrName>r</p:attrName>
                                        </p:attrNameLst>
                                      </p:cBhvr>
                                    </p:animRot>
                                  </p:childTnLst>
                                </p:cTn>
                              </p:par>
                            </p:childTnLst>
                          </p:cTn>
                        </p:par>
                        <p:par>
                          <p:cTn id="119" fill="hold">
                            <p:stCondLst>
                              <p:cond delay="5500"/>
                            </p:stCondLst>
                            <p:childTnLst>
                              <p:par>
                                <p:cTn id="120" presetID="10" presetClass="exit" presetSubtype="0" fill="hold" nodeType="afterEffect">
                                  <p:stCondLst>
                                    <p:cond delay="0"/>
                                  </p:stCondLst>
                                  <p:childTnLst>
                                    <p:animEffect transition="out" filter="fade">
                                      <p:cBhvr>
                                        <p:cTn id="121" dur="250"/>
                                        <p:tgtEl>
                                          <p:spTgt spid="19"/>
                                        </p:tgtEl>
                                      </p:cBhvr>
                                    </p:animEffect>
                                    <p:set>
                                      <p:cBhvr>
                                        <p:cTn id="122" dur="1" fill="hold">
                                          <p:stCondLst>
                                            <p:cond delay="249"/>
                                          </p:stCondLst>
                                        </p:cTn>
                                        <p:tgtEl>
                                          <p:spTgt spid="19"/>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fade">
                                      <p:cBhvr>
                                        <p:cTn id="125" dur="250"/>
                                        <p:tgtEl>
                                          <p:spTgt spid="17"/>
                                        </p:tgtEl>
                                      </p:cBhvr>
                                    </p:animEffect>
                                  </p:childTnLst>
                                  <p:subTnLst>
                                    <p:audio>
                                      <p:cMediaNode>
                                        <p:cTn display="0" masterRel="sameClick">
                                          <p:stCondLst>
                                            <p:cond evt="begin" delay="0">
                                              <p:tn val="123"/>
                                            </p:cond>
                                          </p:stCondLst>
                                          <p:endCondLst>
                                            <p:cond evt="onStopAudio" delay="0">
                                              <p:tgtEl>
                                                <p:sldTgt/>
                                              </p:tgtEl>
                                            </p:cond>
                                          </p:endCondLst>
                                        </p:cTn>
                                        <p:tgtEl>
                                          <p:sndTgt r:embed="rId2" name="oisairoi.wav"/>
                                        </p:tgtEl>
                                      </p:cMediaNode>
                                    </p:audio>
                                  </p:subTnLst>
                                </p:cTn>
                              </p:par>
                              <p:par>
                                <p:cTn id="126" presetID="10" presetClass="entr" presetSubtype="0" fill="hold"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250"/>
                                        <p:tgtEl>
                                          <p:spTgt spid="21"/>
                                        </p:tgtEl>
                                      </p:cBhvr>
                                    </p:animEffect>
                                  </p:childTnLst>
                                </p:cTn>
                              </p:par>
                              <p:par>
                                <p:cTn id="129" presetID="10" presetClass="exit" presetSubtype="0" fill="hold" nodeType="withEffect">
                                  <p:stCondLst>
                                    <p:cond delay="0"/>
                                  </p:stCondLst>
                                  <p:childTnLst>
                                    <p:animEffect transition="out" filter="fade">
                                      <p:cBhvr>
                                        <p:cTn id="130" dur="250"/>
                                        <p:tgtEl>
                                          <p:spTgt spid="22"/>
                                        </p:tgtEl>
                                      </p:cBhvr>
                                    </p:animEffect>
                                    <p:set>
                                      <p:cBhvr>
                                        <p:cTn id="131"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2" restart="whenNotActive" fill="hold" evtFilter="cancelBubble" nodeType="interactiveSeq">
                <p:stCondLst>
                  <p:cond evt="onClick" delay="0">
                    <p:tgtEl>
                      <p:spTgt spid="26"/>
                    </p:tgtEl>
                  </p:cond>
                </p:stCondLst>
                <p:endSync evt="end" delay="0">
                  <p:rtn val="all"/>
                </p:endSync>
                <p:childTnLst>
                  <p:par>
                    <p:cTn id="133" fill="hold">
                      <p:stCondLst>
                        <p:cond delay="0"/>
                      </p:stCondLst>
                      <p:childTnLst>
                        <p:par>
                          <p:cTn id="134" fill="hold">
                            <p:stCondLst>
                              <p:cond delay="0"/>
                            </p:stCondLst>
                            <p:childTnLst>
                              <p:par>
                                <p:cTn id="135" presetID="32" presetClass="emph" presetSubtype="0" fill="hold" nodeType="clickEffect">
                                  <p:stCondLst>
                                    <p:cond delay="0"/>
                                  </p:stCondLst>
                                  <p:childTnLst>
                                    <p:animRot by="120000">
                                      <p:cBhvr>
                                        <p:cTn id="136" dur="100" fill="hold">
                                          <p:stCondLst>
                                            <p:cond delay="0"/>
                                          </p:stCondLst>
                                        </p:cTn>
                                        <p:tgtEl>
                                          <p:spTgt spid="26"/>
                                        </p:tgtEl>
                                        <p:attrNameLst>
                                          <p:attrName>r</p:attrName>
                                        </p:attrNameLst>
                                      </p:cBhvr>
                                    </p:animRot>
                                    <p:animRot by="-240000">
                                      <p:cBhvr>
                                        <p:cTn id="137" dur="200" fill="hold">
                                          <p:stCondLst>
                                            <p:cond delay="200"/>
                                          </p:stCondLst>
                                        </p:cTn>
                                        <p:tgtEl>
                                          <p:spTgt spid="26"/>
                                        </p:tgtEl>
                                        <p:attrNameLst>
                                          <p:attrName>r</p:attrName>
                                        </p:attrNameLst>
                                      </p:cBhvr>
                                    </p:animRot>
                                    <p:animRot by="240000">
                                      <p:cBhvr>
                                        <p:cTn id="138" dur="200" fill="hold">
                                          <p:stCondLst>
                                            <p:cond delay="400"/>
                                          </p:stCondLst>
                                        </p:cTn>
                                        <p:tgtEl>
                                          <p:spTgt spid="26"/>
                                        </p:tgtEl>
                                        <p:attrNameLst>
                                          <p:attrName>r</p:attrName>
                                        </p:attrNameLst>
                                      </p:cBhvr>
                                    </p:animRot>
                                    <p:animRot by="-240000">
                                      <p:cBhvr>
                                        <p:cTn id="139" dur="200" fill="hold">
                                          <p:stCondLst>
                                            <p:cond delay="600"/>
                                          </p:stCondLst>
                                        </p:cTn>
                                        <p:tgtEl>
                                          <p:spTgt spid="26"/>
                                        </p:tgtEl>
                                        <p:attrNameLst>
                                          <p:attrName>r</p:attrName>
                                        </p:attrNameLst>
                                      </p:cBhvr>
                                    </p:animRot>
                                    <p:animRot by="120000">
                                      <p:cBhvr>
                                        <p:cTn id="140" dur="200" fill="hold">
                                          <p:stCondLst>
                                            <p:cond delay="800"/>
                                          </p:stCondLst>
                                        </p:cTn>
                                        <p:tgtEl>
                                          <p:spTgt spid="26"/>
                                        </p:tgtEl>
                                        <p:attrNameLst>
                                          <p:attrName>r</p:attrName>
                                        </p:attrNameLst>
                                      </p:cBhvr>
                                    </p:animRot>
                                  </p:childTnLst>
                                </p:cTn>
                              </p:par>
                            </p:childTnLst>
                          </p:cTn>
                        </p:par>
                        <p:par>
                          <p:cTn id="141" fill="hold">
                            <p:stCondLst>
                              <p:cond delay="1000"/>
                            </p:stCondLst>
                            <p:childTnLst>
                              <p:par>
                                <p:cTn id="142" presetID="10" presetClass="exit" presetSubtype="0" fill="hold" nodeType="afterEffect">
                                  <p:stCondLst>
                                    <p:cond delay="0"/>
                                  </p:stCondLst>
                                  <p:childTnLst>
                                    <p:animEffect transition="out" filter="fade">
                                      <p:cBhvr>
                                        <p:cTn id="143" dur="250"/>
                                        <p:tgtEl>
                                          <p:spTgt spid="16"/>
                                        </p:tgtEl>
                                      </p:cBhvr>
                                    </p:animEffect>
                                    <p:set>
                                      <p:cBhvr>
                                        <p:cTn id="144" dur="1" fill="hold">
                                          <p:stCondLst>
                                            <p:cond delay="249"/>
                                          </p:stCondLst>
                                        </p:cTn>
                                        <p:tgtEl>
                                          <p:spTgt spid="16"/>
                                        </p:tgtEl>
                                        <p:attrNameLst>
                                          <p:attrName>style.visibility</p:attrName>
                                        </p:attrNameLst>
                                      </p:cBhvr>
                                      <p:to>
                                        <p:strVal val="hidden"/>
                                      </p:to>
                                    </p:set>
                                  </p:childTnLst>
                                </p:cTn>
                              </p:par>
                              <p:par>
                                <p:cTn id="145" presetID="10" presetClass="entr" presetSubtype="0" fill="hold" nodeType="withEffect">
                                  <p:stCondLst>
                                    <p:cond delay="0"/>
                                  </p:stCondLst>
                                  <p:childTnLst>
                                    <p:set>
                                      <p:cBhvr>
                                        <p:cTn id="146" dur="1" fill="hold">
                                          <p:stCondLst>
                                            <p:cond delay="0"/>
                                          </p:stCondLst>
                                        </p:cTn>
                                        <p:tgtEl>
                                          <p:spTgt spid="5"/>
                                        </p:tgtEl>
                                        <p:attrNameLst>
                                          <p:attrName>style.visibility</p:attrName>
                                        </p:attrNameLst>
                                      </p:cBhvr>
                                      <p:to>
                                        <p:strVal val="visible"/>
                                      </p:to>
                                    </p:set>
                                    <p:animEffect transition="in" filter="fade">
                                      <p:cBhvr>
                                        <p:cTn id="147" dur="250"/>
                                        <p:tgtEl>
                                          <p:spTgt spid="5"/>
                                        </p:tgtEl>
                                      </p:cBhvr>
                                    </p:animEffect>
                                  </p:childTnLst>
                                </p:cTn>
                              </p:par>
                            </p:childTnLst>
                          </p:cTn>
                        </p:par>
                        <p:par>
                          <p:cTn id="148" fill="hold">
                            <p:stCondLst>
                              <p:cond delay="1250"/>
                            </p:stCondLst>
                            <p:childTnLst>
                              <p:par>
                                <p:cTn id="149" presetID="63" presetClass="path" presetSubtype="0" accel="50000" decel="50000" fill="hold" nodeType="afterEffect">
                                  <p:stCondLst>
                                    <p:cond delay="0"/>
                                  </p:stCondLst>
                                  <p:childTnLst>
                                    <p:animMotion origin="layout" path="M -8.33333E-7 -4.81481E-6 L 0.33316 0.30024 " pathEditMode="relative" rAng="0" ptsTypes="AA">
                                      <p:cBhvr>
                                        <p:cTn id="150" dur="2000" fill="hold"/>
                                        <p:tgtEl>
                                          <p:spTgt spid="5"/>
                                        </p:tgtEl>
                                        <p:attrNameLst>
                                          <p:attrName>ppt_x</p:attrName>
                                          <p:attrName>ppt_y</p:attrName>
                                        </p:attrNameLst>
                                      </p:cBhvr>
                                      <p:rCtr x="16649" y="15000"/>
                                    </p:animMotion>
                                  </p:childTnLst>
                                </p:cTn>
                              </p:par>
                            </p:childTnLst>
                          </p:cTn>
                        </p:par>
                        <p:par>
                          <p:cTn id="151" fill="hold">
                            <p:stCondLst>
                              <p:cond delay="3250"/>
                            </p:stCondLst>
                            <p:childTnLst>
                              <p:par>
                                <p:cTn id="152" presetID="10" presetClass="exit" presetSubtype="0" fill="hold" nodeType="afterEffect">
                                  <p:stCondLst>
                                    <p:cond delay="0"/>
                                  </p:stCondLst>
                                  <p:childTnLst>
                                    <p:animEffect transition="out" filter="fade">
                                      <p:cBhvr>
                                        <p:cTn id="153" dur="250"/>
                                        <p:tgtEl>
                                          <p:spTgt spid="5"/>
                                        </p:tgtEl>
                                      </p:cBhvr>
                                    </p:animEffect>
                                    <p:set>
                                      <p:cBhvr>
                                        <p:cTn id="154" dur="1" fill="hold">
                                          <p:stCondLst>
                                            <p:cond delay="249"/>
                                          </p:stCondLst>
                                        </p:cTn>
                                        <p:tgtEl>
                                          <p:spTgt spid="5"/>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24"/>
                                        </p:tgtEl>
                                        <p:attrNameLst>
                                          <p:attrName>style.visibility</p:attrName>
                                        </p:attrNameLst>
                                      </p:cBhvr>
                                      <p:to>
                                        <p:strVal val="visible"/>
                                      </p:to>
                                    </p:set>
                                    <p:animEffect transition="in" filter="fade">
                                      <p:cBhvr>
                                        <p:cTn id="157" dur="250"/>
                                        <p:tgtEl>
                                          <p:spTgt spid="24"/>
                                        </p:tgtEl>
                                      </p:cBhvr>
                                    </p:animEffect>
                                  </p:childTnLst>
                                </p:cTn>
                              </p:par>
                            </p:childTnLst>
                          </p:cTn>
                        </p:par>
                        <p:par>
                          <p:cTn id="158" fill="hold">
                            <p:stCondLst>
                              <p:cond delay="3500"/>
                            </p:stCondLst>
                            <p:childTnLst>
                              <p:par>
                                <p:cTn id="159" presetID="32" presetClass="emph" presetSubtype="0" fill="hold" nodeType="afterEffect">
                                  <p:stCondLst>
                                    <p:cond delay="0"/>
                                  </p:stCondLst>
                                  <p:childTnLst>
                                    <p:animRot by="120000">
                                      <p:cBhvr>
                                        <p:cTn id="160" dur="200" fill="hold">
                                          <p:stCondLst>
                                            <p:cond delay="0"/>
                                          </p:stCondLst>
                                        </p:cTn>
                                        <p:tgtEl>
                                          <p:spTgt spid="24"/>
                                        </p:tgtEl>
                                        <p:attrNameLst>
                                          <p:attrName>r</p:attrName>
                                        </p:attrNameLst>
                                      </p:cBhvr>
                                    </p:animRot>
                                    <p:animRot by="-240000">
                                      <p:cBhvr>
                                        <p:cTn id="161" dur="400" fill="hold">
                                          <p:stCondLst>
                                            <p:cond delay="400"/>
                                          </p:stCondLst>
                                        </p:cTn>
                                        <p:tgtEl>
                                          <p:spTgt spid="24"/>
                                        </p:tgtEl>
                                        <p:attrNameLst>
                                          <p:attrName>r</p:attrName>
                                        </p:attrNameLst>
                                      </p:cBhvr>
                                    </p:animRot>
                                    <p:animRot by="240000">
                                      <p:cBhvr>
                                        <p:cTn id="162" dur="400" fill="hold">
                                          <p:stCondLst>
                                            <p:cond delay="800"/>
                                          </p:stCondLst>
                                        </p:cTn>
                                        <p:tgtEl>
                                          <p:spTgt spid="24"/>
                                        </p:tgtEl>
                                        <p:attrNameLst>
                                          <p:attrName>r</p:attrName>
                                        </p:attrNameLst>
                                      </p:cBhvr>
                                    </p:animRot>
                                    <p:animRot by="-240000">
                                      <p:cBhvr>
                                        <p:cTn id="163" dur="400" fill="hold">
                                          <p:stCondLst>
                                            <p:cond delay="1200"/>
                                          </p:stCondLst>
                                        </p:cTn>
                                        <p:tgtEl>
                                          <p:spTgt spid="24"/>
                                        </p:tgtEl>
                                        <p:attrNameLst>
                                          <p:attrName>r</p:attrName>
                                        </p:attrNameLst>
                                      </p:cBhvr>
                                    </p:animRot>
                                    <p:animRot by="120000">
                                      <p:cBhvr>
                                        <p:cTn id="164" dur="400" fill="hold">
                                          <p:stCondLst>
                                            <p:cond delay="1600"/>
                                          </p:stCondLst>
                                        </p:cTn>
                                        <p:tgtEl>
                                          <p:spTgt spid="24"/>
                                        </p:tgtEl>
                                        <p:attrNameLst>
                                          <p:attrName>r</p:attrName>
                                        </p:attrNameLst>
                                      </p:cBhvr>
                                    </p:animRot>
                                  </p:childTnLst>
                                </p:cTn>
                              </p:par>
                              <p:par>
                                <p:cTn id="165" presetID="32" presetClass="emph" presetSubtype="0" fill="hold" nodeType="withEffect">
                                  <p:stCondLst>
                                    <p:cond delay="0"/>
                                  </p:stCondLst>
                                  <p:childTnLst>
                                    <p:animRot by="120000">
                                      <p:cBhvr>
                                        <p:cTn id="166" dur="200" fill="hold">
                                          <p:stCondLst>
                                            <p:cond delay="0"/>
                                          </p:stCondLst>
                                        </p:cTn>
                                        <p:tgtEl>
                                          <p:spTgt spid="26"/>
                                        </p:tgtEl>
                                        <p:attrNameLst>
                                          <p:attrName>r</p:attrName>
                                        </p:attrNameLst>
                                      </p:cBhvr>
                                    </p:animRot>
                                    <p:animRot by="-240000">
                                      <p:cBhvr>
                                        <p:cTn id="167" dur="400" fill="hold">
                                          <p:stCondLst>
                                            <p:cond delay="400"/>
                                          </p:stCondLst>
                                        </p:cTn>
                                        <p:tgtEl>
                                          <p:spTgt spid="26"/>
                                        </p:tgtEl>
                                        <p:attrNameLst>
                                          <p:attrName>r</p:attrName>
                                        </p:attrNameLst>
                                      </p:cBhvr>
                                    </p:animRot>
                                    <p:animRot by="240000">
                                      <p:cBhvr>
                                        <p:cTn id="168" dur="400" fill="hold">
                                          <p:stCondLst>
                                            <p:cond delay="800"/>
                                          </p:stCondLst>
                                        </p:cTn>
                                        <p:tgtEl>
                                          <p:spTgt spid="26"/>
                                        </p:tgtEl>
                                        <p:attrNameLst>
                                          <p:attrName>r</p:attrName>
                                        </p:attrNameLst>
                                      </p:cBhvr>
                                    </p:animRot>
                                    <p:animRot by="-240000">
                                      <p:cBhvr>
                                        <p:cTn id="169" dur="400" fill="hold">
                                          <p:stCondLst>
                                            <p:cond delay="1200"/>
                                          </p:stCondLst>
                                        </p:cTn>
                                        <p:tgtEl>
                                          <p:spTgt spid="26"/>
                                        </p:tgtEl>
                                        <p:attrNameLst>
                                          <p:attrName>r</p:attrName>
                                        </p:attrNameLst>
                                      </p:cBhvr>
                                    </p:animRot>
                                    <p:animRot by="120000">
                                      <p:cBhvr>
                                        <p:cTn id="170" dur="400" fill="hold">
                                          <p:stCondLst>
                                            <p:cond delay="1600"/>
                                          </p:stCondLst>
                                        </p:cTn>
                                        <p:tgtEl>
                                          <p:spTgt spid="26"/>
                                        </p:tgtEl>
                                        <p:attrNameLst>
                                          <p:attrName>r</p:attrName>
                                        </p:attrNameLst>
                                      </p:cBhvr>
                                    </p:animRot>
                                  </p:childTnLst>
                                </p:cTn>
                              </p:par>
                            </p:childTnLst>
                          </p:cTn>
                        </p:par>
                        <p:par>
                          <p:cTn id="171" fill="hold">
                            <p:stCondLst>
                              <p:cond delay="5500"/>
                            </p:stCondLst>
                            <p:childTnLst>
                              <p:par>
                                <p:cTn id="172" presetID="10" presetClass="exit" presetSubtype="0" fill="hold" nodeType="afterEffect">
                                  <p:stCondLst>
                                    <p:cond delay="0"/>
                                  </p:stCondLst>
                                  <p:childTnLst>
                                    <p:animEffect transition="out" filter="fade">
                                      <p:cBhvr>
                                        <p:cTn id="173" dur="250"/>
                                        <p:tgtEl>
                                          <p:spTgt spid="24"/>
                                        </p:tgtEl>
                                      </p:cBhvr>
                                    </p:animEffect>
                                    <p:set>
                                      <p:cBhvr>
                                        <p:cTn id="174" dur="1" fill="hold">
                                          <p:stCondLst>
                                            <p:cond delay="249"/>
                                          </p:stCondLst>
                                        </p:cTn>
                                        <p:tgtEl>
                                          <p:spTgt spid="24"/>
                                        </p:tgtEl>
                                        <p:attrNameLst>
                                          <p:attrName>style.visibility</p:attrName>
                                        </p:attrNameLst>
                                      </p:cBhvr>
                                      <p:to>
                                        <p:strVal val="hidden"/>
                                      </p:to>
                                    </p:set>
                                  </p:childTnLst>
                                </p:cTn>
                              </p:par>
                              <p:par>
                                <p:cTn id="175" presetID="10" presetClass="entr" presetSubtype="0" fill="hold" nodeType="with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fade">
                                      <p:cBhvr>
                                        <p:cTn id="177" dur="250"/>
                                        <p:tgtEl>
                                          <p:spTgt spid="23"/>
                                        </p:tgtEl>
                                      </p:cBhvr>
                                    </p:animEffect>
                                  </p:childTnLst>
                                  <p:subTnLst>
                                    <p:audio>
                                      <p:cMediaNode>
                                        <p:cTn display="0" masterRel="sameClick">
                                          <p:stCondLst>
                                            <p:cond evt="begin" delay="0">
                                              <p:tn val="175"/>
                                            </p:cond>
                                          </p:stCondLst>
                                          <p:endCondLst>
                                            <p:cond evt="onStopAudio" delay="0">
                                              <p:tgtEl>
                                                <p:sldTgt/>
                                              </p:tgtEl>
                                            </p:cond>
                                          </p:endCondLst>
                                        </p:cTn>
                                        <p:tgtEl>
                                          <p:sndTgt r:embed="rId3" name="oisairoi.wav"/>
                                        </p:tgtEl>
                                      </p:cMediaNode>
                                    </p:audio>
                                  </p:subTnLst>
                                </p:cTn>
                              </p:par>
                              <p:par>
                                <p:cTn id="178" presetID="10" presetClass="entr" presetSubtype="0" fill="hold" nodeType="withEffect">
                                  <p:stCondLst>
                                    <p:cond delay="0"/>
                                  </p:stCondLst>
                                  <p:childTnLst>
                                    <p:set>
                                      <p:cBhvr>
                                        <p:cTn id="179" dur="1" fill="hold">
                                          <p:stCondLst>
                                            <p:cond delay="0"/>
                                          </p:stCondLst>
                                        </p:cTn>
                                        <p:tgtEl>
                                          <p:spTgt spid="25"/>
                                        </p:tgtEl>
                                        <p:attrNameLst>
                                          <p:attrName>style.visibility</p:attrName>
                                        </p:attrNameLst>
                                      </p:cBhvr>
                                      <p:to>
                                        <p:strVal val="visible"/>
                                      </p:to>
                                    </p:set>
                                    <p:animEffect transition="in" filter="fade">
                                      <p:cBhvr>
                                        <p:cTn id="180" dur="250"/>
                                        <p:tgtEl>
                                          <p:spTgt spid="25"/>
                                        </p:tgtEl>
                                      </p:cBhvr>
                                    </p:animEffect>
                                  </p:childTnLst>
                                  <p:subTnLst>
                                    <p:audio>
                                      <p:cMediaNode>
                                        <p:cTn display="0" masterRel="sameClick">
                                          <p:stCondLst>
                                            <p:cond evt="begin" delay="0">
                                              <p:tn val="178"/>
                                            </p:cond>
                                          </p:stCondLst>
                                          <p:endCondLst>
                                            <p:cond evt="onStopAudio" delay="0">
                                              <p:tgtEl>
                                                <p:sldTgt/>
                                              </p:tgtEl>
                                            </p:cond>
                                          </p:endCondLst>
                                        </p:cTn>
                                        <p:tgtEl>
                                          <p:sndTgt r:embed="rId2" name="oisairoi.wav"/>
                                        </p:tgtEl>
                                      </p:cMediaNode>
                                    </p:audio>
                                  </p:subTnLst>
                                </p:cTn>
                              </p:par>
                              <p:par>
                                <p:cTn id="181" presetID="10" presetClass="exit" presetSubtype="0" fill="hold" nodeType="withEffect">
                                  <p:stCondLst>
                                    <p:cond delay="0"/>
                                  </p:stCondLst>
                                  <p:childTnLst>
                                    <p:animEffect transition="out" filter="fade">
                                      <p:cBhvr>
                                        <p:cTn id="182" dur="250"/>
                                        <p:tgtEl>
                                          <p:spTgt spid="26"/>
                                        </p:tgtEl>
                                      </p:cBhvr>
                                    </p:animEffect>
                                    <p:set>
                                      <p:cBhvr>
                                        <p:cTn id="183"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4" restart="whenNotActive" fill="hold" evtFilter="cancelBubble" nodeType="interactiveSeq">
                <p:stCondLst>
                  <p:cond evt="onClick" delay="0">
                    <p:tgtEl>
                      <p:spTgt spid="30"/>
                    </p:tgtEl>
                  </p:cond>
                </p:stCondLst>
                <p:endSync evt="end" delay="0">
                  <p:rtn val="all"/>
                </p:endSync>
                <p:childTnLst>
                  <p:par>
                    <p:cTn id="185" fill="hold">
                      <p:stCondLst>
                        <p:cond delay="0"/>
                      </p:stCondLst>
                      <p:childTnLst>
                        <p:par>
                          <p:cTn id="186" fill="hold">
                            <p:stCondLst>
                              <p:cond delay="0"/>
                            </p:stCondLst>
                            <p:childTnLst>
                              <p:par>
                                <p:cTn id="187" presetID="32" presetClass="emph" presetSubtype="0" fill="hold" nodeType="clickEffect">
                                  <p:stCondLst>
                                    <p:cond delay="0"/>
                                  </p:stCondLst>
                                  <p:childTnLst>
                                    <p:animRot by="120000">
                                      <p:cBhvr>
                                        <p:cTn id="188" dur="100" fill="hold">
                                          <p:stCondLst>
                                            <p:cond delay="0"/>
                                          </p:stCondLst>
                                        </p:cTn>
                                        <p:tgtEl>
                                          <p:spTgt spid="30"/>
                                        </p:tgtEl>
                                        <p:attrNameLst>
                                          <p:attrName>r</p:attrName>
                                        </p:attrNameLst>
                                      </p:cBhvr>
                                    </p:animRot>
                                    <p:animRot by="-240000">
                                      <p:cBhvr>
                                        <p:cTn id="189" dur="200" fill="hold">
                                          <p:stCondLst>
                                            <p:cond delay="200"/>
                                          </p:stCondLst>
                                        </p:cTn>
                                        <p:tgtEl>
                                          <p:spTgt spid="30"/>
                                        </p:tgtEl>
                                        <p:attrNameLst>
                                          <p:attrName>r</p:attrName>
                                        </p:attrNameLst>
                                      </p:cBhvr>
                                    </p:animRot>
                                    <p:animRot by="240000">
                                      <p:cBhvr>
                                        <p:cTn id="190" dur="200" fill="hold">
                                          <p:stCondLst>
                                            <p:cond delay="400"/>
                                          </p:stCondLst>
                                        </p:cTn>
                                        <p:tgtEl>
                                          <p:spTgt spid="30"/>
                                        </p:tgtEl>
                                        <p:attrNameLst>
                                          <p:attrName>r</p:attrName>
                                        </p:attrNameLst>
                                      </p:cBhvr>
                                    </p:animRot>
                                    <p:animRot by="-240000">
                                      <p:cBhvr>
                                        <p:cTn id="191" dur="200" fill="hold">
                                          <p:stCondLst>
                                            <p:cond delay="600"/>
                                          </p:stCondLst>
                                        </p:cTn>
                                        <p:tgtEl>
                                          <p:spTgt spid="30"/>
                                        </p:tgtEl>
                                        <p:attrNameLst>
                                          <p:attrName>r</p:attrName>
                                        </p:attrNameLst>
                                      </p:cBhvr>
                                    </p:animRot>
                                    <p:animRot by="120000">
                                      <p:cBhvr>
                                        <p:cTn id="192" dur="200" fill="hold">
                                          <p:stCondLst>
                                            <p:cond delay="800"/>
                                          </p:stCondLst>
                                        </p:cTn>
                                        <p:tgtEl>
                                          <p:spTgt spid="30"/>
                                        </p:tgtEl>
                                        <p:attrNameLst>
                                          <p:attrName>r</p:attrName>
                                        </p:attrNameLst>
                                      </p:cBhvr>
                                    </p:animRot>
                                  </p:childTnLst>
                                </p:cTn>
                              </p:par>
                            </p:childTnLst>
                          </p:cTn>
                        </p:par>
                        <p:par>
                          <p:cTn id="193" fill="hold">
                            <p:stCondLst>
                              <p:cond delay="1000"/>
                            </p:stCondLst>
                            <p:childTnLst>
                              <p:par>
                                <p:cTn id="194" presetID="10" presetClass="exit" presetSubtype="0" fill="hold" nodeType="afterEffect">
                                  <p:stCondLst>
                                    <p:cond delay="0"/>
                                  </p:stCondLst>
                                  <p:childTnLst>
                                    <p:animEffect transition="out" filter="fade">
                                      <p:cBhvr>
                                        <p:cTn id="195" dur="250"/>
                                        <p:tgtEl>
                                          <p:spTgt spid="16"/>
                                        </p:tgtEl>
                                      </p:cBhvr>
                                    </p:animEffect>
                                    <p:set>
                                      <p:cBhvr>
                                        <p:cTn id="196" dur="1" fill="hold">
                                          <p:stCondLst>
                                            <p:cond delay="249"/>
                                          </p:stCondLst>
                                        </p:cTn>
                                        <p:tgtEl>
                                          <p:spTgt spid="16"/>
                                        </p:tgtEl>
                                        <p:attrNameLst>
                                          <p:attrName>style.visibility</p:attrName>
                                        </p:attrNameLst>
                                      </p:cBhvr>
                                      <p:to>
                                        <p:strVal val="hidden"/>
                                      </p:to>
                                    </p:set>
                                  </p:childTnLst>
                                </p:cTn>
                              </p:par>
                              <p:par>
                                <p:cTn id="197" presetID="10" presetClass="entr" presetSubtype="0" fill="hold" nodeType="withEffect">
                                  <p:stCondLst>
                                    <p:cond delay="0"/>
                                  </p:stCondLst>
                                  <p:childTnLst>
                                    <p:set>
                                      <p:cBhvr>
                                        <p:cTn id="198" dur="1" fill="hold">
                                          <p:stCondLst>
                                            <p:cond delay="0"/>
                                          </p:stCondLst>
                                        </p:cTn>
                                        <p:tgtEl>
                                          <p:spTgt spid="5"/>
                                        </p:tgtEl>
                                        <p:attrNameLst>
                                          <p:attrName>style.visibility</p:attrName>
                                        </p:attrNameLst>
                                      </p:cBhvr>
                                      <p:to>
                                        <p:strVal val="visible"/>
                                      </p:to>
                                    </p:set>
                                    <p:animEffect transition="in" filter="fade">
                                      <p:cBhvr>
                                        <p:cTn id="199" dur="250"/>
                                        <p:tgtEl>
                                          <p:spTgt spid="5"/>
                                        </p:tgtEl>
                                      </p:cBhvr>
                                    </p:animEffect>
                                  </p:childTnLst>
                                </p:cTn>
                              </p:par>
                            </p:childTnLst>
                          </p:cTn>
                        </p:par>
                        <p:par>
                          <p:cTn id="200" fill="hold">
                            <p:stCondLst>
                              <p:cond delay="1250"/>
                            </p:stCondLst>
                            <p:childTnLst>
                              <p:par>
                                <p:cTn id="201" presetID="49" presetClass="path" presetSubtype="0" accel="50000" decel="50000" fill="hold" nodeType="afterEffect">
                                  <p:stCondLst>
                                    <p:cond delay="0"/>
                                  </p:stCondLst>
                                  <p:childTnLst>
                                    <p:animMotion origin="layout" path="M -0.00573 0.02894 L 0.07917 0.32917 " pathEditMode="relative" rAng="0" ptsTypes="AA">
                                      <p:cBhvr>
                                        <p:cTn id="202" dur="2000" fill="hold"/>
                                        <p:tgtEl>
                                          <p:spTgt spid="5"/>
                                        </p:tgtEl>
                                        <p:attrNameLst>
                                          <p:attrName>ppt_x</p:attrName>
                                          <p:attrName>ppt_y</p:attrName>
                                        </p:attrNameLst>
                                      </p:cBhvr>
                                      <p:rCtr x="4236" y="15000"/>
                                    </p:animMotion>
                                  </p:childTnLst>
                                </p:cTn>
                              </p:par>
                            </p:childTnLst>
                          </p:cTn>
                        </p:par>
                        <p:par>
                          <p:cTn id="203" fill="hold">
                            <p:stCondLst>
                              <p:cond delay="3250"/>
                            </p:stCondLst>
                            <p:childTnLst>
                              <p:par>
                                <p:cTn id="204" presetID="10" presetClass="exit" presetSubtype="0" fill="hold" nodeType="afterEffect">
                                  <p:stCondLst>
                                    <p:cond delay="0"/>
                                  </p:stCondLst>
                                  <p:childTnLst>
                                    <p:animEffect transition="out" filter="fade">
                                      <p:cBhvr>
                                        <p:cTn id="205" dur="250"/>
                                        <p:tgtEl>
                                          <p:spTgt spid="5"/>
                                        </p:tgtEl>
                                      </p:cBhvr>
                                    </p:animEffect>
                                    <p:set>
                                      <p:cBhvr>
                                        <p:cTn id="206" dur="1" fill="hold">
                                          <p:stCondLst>
                                            <p:cond delay="249"/>
                                          </p:stCondLst>
                                        </p:cTn>
                                        <p:tgtEl>
                                          <p:spTgt spid="5"/>
                                        </p:tgtEl>
                                        <p:attrNameLst>
                                          <p:attrName>style.visibility</p:attrName>
                                        </p:attrNameLst>
                                      </p:cBhvr>
                                      <p:to>
                                        <p:strVal val="hidden"/>
                                      </p:to>
                                    </p:set>
                                  </p:childTnLst>
                                </p:cTn>
                              </p:par>
                              <p:par>
                                <p:cTn id="207" presetID="10" presetClass="entr" presetSubtype="0" fill="hold" nodeType="withEffect">
                                  <p:stCondLst>
                                    <p:cond delay="0"/>
                                  </p:stCondLst>
                                  <p:childTnLst>
                                    <p:set>
                                      <p:cBhvr>
                                        <p:cTn id="208" dur="1" fill="hold">
                                          <p:stCondLst>
                                            <p:cond delay="0"/>
                                          </p:stCondLst>
                                        </p:cTn>
                                        <p:tgtEl>
                                          <p:spTgt spid="28"/>
                                        </p:tgtEl>
                                        <p:attrNameLst>
                                          <p:attrName>style.visibility</p:attrName>
                                        </p:attrNameLst>
                                      </p:cBhvr>
                                      <p:to>
                                        <p:strVal val="visible"/>
                                      </p:to>
                                    </p:set>
                                    <p:animEffect transition="in" filter="fade">
                                      <p:cBhvr>
                                        <p:cTn id="209" dur="250"/>
                                        <p:tgtEl>
                                          <p:spTgt spid="28"/>
                                        </p:tgtEl>
                                      </p:cBhvr>
                                    </p:animEffect>
                                  </p:childTnLst>
                                </p:cTn>
                              </p:par>
                            </p:childTnLst>
                          </p:cTn>
                        </p:par>
                        <p:par>
                          <p:cTn id="210" fill="hold">
                            <p:stCondLst>
                              <p:cond delay="3500"/>
                            </p:stCondLst>
                            <p:childTnLst>
                              <p:par>
                                <p:cTn id="211" presetID="32" presetClass="emph" presetSubtype="0" fill="hold" nodeType="afterEffect">
                                  <p:stCondLst>
                                    <p:cond delay="0"/>
                                  </p:stCondLst>
                                  <p:childTnLst>
                                    <p:animRot by="120000">
                                      <p:cBhvr>
                                        <p:cTn id="212" dur="200" fill="hold">
                                          <p:stCondLst>
                                            <p:cond delay="0"/>
                                          </p:stCondLst>
                                        </p:cTn>
                                        <p:tgtEl>
                                          <p:spTgt spid="28"/>
                                        </p:tgtEl>
                                        <p:attrNameLst>
                                          <p:attrName>r</p:attrName>
                                        </p:attrNameLst>
                                      </p:cBhvr>
                                    </p:animRot>
                                    <p:animRot by="-240000">
                                      <p:cBhvr>
                                        <p:cTn id="213" dur="400" fill="hold">
                                          <p:stCondLst>
                                            <p:cond delay="400"/>
                                          </p:stCondLst>
                                        </p:cTn>
                                        <p:tgtEl>
                                          <p:spTgt spid="28"/>
                                        </p:tgtEl>
                                        <p:attrNameLst>
                                          <p:attrName>r</p:attrName>
                                        </p:attrNameLst>
                                      </p:cBhvr>
                                    </p:animRot>
                                    <p:animRot by="240000">
                                      <p:cBhvr>
                                        <p:cTn id="214" dur="400" fill="hold">
                                          <p:stCondLst>
                                            <p:cond delay="800"/>
                                          </p:stCondLst>
                                        </p:cTn>
                                        <p:tgtEl>
                                          <p:spTgt spid="28"/>
                                        </p:tgtEl>
                                        <p:attrNameLst>
                                          <p:attrName>r</p:attrName>
                                        </p:attrNameLst>
                                      </p:cBhvr>
                                    </p:animRot>
                                    <p:animRot by="-240000">
                                      <p:cBhvr>
                                        <p:cTn id="215" dur="400" fill="hold">
                                          <p:stCondLst>
                                            <p:cond delay="1200"/>
                                          </p:stCondLst>
                                        </p:cTn>
                                        <p:tgtEl>
                                          <p:spTgt spid="28"/>
                                        </p:tgtEl>
                                        <p:attrNameLst>
                                          <p:attrName>r</p:attrName>
                                        </p:attrNameLst>
                                      </p:cBhvr>
                                    </p:animRot>
                                    <p:animRot by="120000">
                                      <p:cBhvr>
                                        <p:cTn id="216" dur="400" fill="hold">
                                          <p:stCondLst>
                                            <p:cond delay="1600"/>
                                          </p:stCondLst>
                                        </p:cTn>
                                        <p:tgtEl>
                                          <p:spTgt spid="28"/>
                                        </p:tgtEl>
                                        <p:attrNameLst>
                                          <p:attrName>r</p:attrName>
                                        </p:attrNameLst>
                                      </p:cBhvr>
                                    </p:animRot>
                                  </p:childTnLst>
                                </p:cTn>
                              </p:par>
                              <p:par>
                                <p:cTn id="217" presetID="32" presetClass="emph" presetSubtype="0" fill="hold" nodeType="withEffect">
                                  <p:stCondLst>
                                    <p:cond delay="0"/>
                                  </p:stCondLst>
                                  <p:childTnLst>
                                    <p:animRot by="120000">
                                      <p:cBhvr>
                                        <p:cTn id="218" dur="200" fill="hold">
                                          <p:stCondLst>
                                            <p:cond delay="0"/>
                                          </p:stCondLst>
                                        </p:cTn>
                                        <p:tgtEl>
                                          <p:spTgt spid="30"/>
                                        </p:tgtEl>
                                        <p:attrNameLst>
                                          <p:attrName>r</p:attrName>
                                        </p:attrNameLst>
                                      </p:cBhvr>
                                    </p:animRot>
                                    <p:animRot by="-240000">
                                      <p:cBhvr>
                                        <p:cTn id="219" dur="400" fill="hold">
                                          <p:stCondLst>
                                            <p:cond delay="400"/>
                                          </p:stCondLst>
                                        </p:cTn>
                                        <p:tgtEl>
                                          <p:spTgt spid="30"/>
                                        </p:tgtEl>
                                        <p:attrNameLst>
                                          <p:attrName>r</p:attrName>
                                        </p:attrNameLst>
                                      </p:cBhvr>
                                    </p:animRot>
                                    <p:animRot by="240000">
                                      <p:cBhvr>
                                        <p:cTn id="220" dur="400" fill="hold">
                                          <p:stCondLst>
                                            <p:cond delay="800"/>
                                          </p:stCondLst>
                                        </p:cTn>
                                        <p:tgtEl>
                                          <p:spTgt spid="30"/>
                                        </p:tgtEl>
                                        <p:attrNameLst>
                                          <p:attrName>r</p:attrName>
                                        </p:attrNameLst>
                                      </p:cBhvr>
                                    </p:animRot>
                                    <p:animRot by="-240000">
                                      <p:cBhvr>
                                        <p:cTn id="221" dur="400" fill="hold">
                                          <p:stCondLst>
                                            <p:cond delay="1200"/>
                                          </p:stCondLst>
                                        </p:cTn>
                                        <p:tgtEl>
                                          <p:spTgt spid="30"/>
                                        </p:tgtEl>
                                        <p:attrNameLst>
                                          <p:attrName>r</p:attrName>
                                        </p:attrNameLst>
                                      </p:cBhvr>
                                    </p:animRot>
                                    <p:animRot by="120000">
                                      <p:cBhvr>
                                        <p:cTn id="222" dur="400" fill="hold">
                                          <p:stCondLst>
                                            <p:cond delay="1600"/>
                                          </p:stCondLst>
                                        </p:cTn>
                                        <p:tgtEl>
                                          <p:spTgt spid="30"/>
                                        </p:tgtEl>
                                        <p:attrNameLst>
                                          <p:attrName>r</p:attrName>
                                        </p:attrNameLst>
                                      </p:cBhvr>
                                    </p:animRot>
                                  </p:childTnLst>
                                </p:cTn>
                              </p:par>
                            </p:childTnLst>
                          </p:cTn>
                        </p:par>
                        <p:par>
                          <p:cTn id="223" fill="hold">
                            <p:stCondLst>
                              <p:cond delay="5500"/>
                            </p:stCondLst>
                            <p:childTnLst>
                              <p:par>
                                <p:cTn id="224" presetID="10" presetClass="exit" presetSubtype="0" fill="hold" nodeType="afterEffect">
                                  <p:stCondLst>
                                    <p:cond delay="0"/>
                                  </p:stCondLst>
                                  <p:childTnLst>
                                    <p:animEffect transition="out" filter="fade">
                                      <p:cBhvr>
                                        <p:cTn id="225" dur="250"/>
                                        <p:tgtEl>
                                          <p:spTgt spid="28"/>
                                        </p:tgtEl>
                                      </p:cBhvr>
                                    </p:animEffect>
                                    <p:set>
                                      <p:cBhvr>
                                        <p:cTn id="226" dur="1" fill="hold">
                                          <p:stCondLst>
                                            <p:cond delay="249"/>
                                          </p:stCondLst>
                                        </p:cTn>
                                        <p:tgtEl>
                                          <p:spTgt spid="28"/>
                                        </p:tgtEl>
                                        <p:attrNameLst>
                                          <p:attrName>style.visibility</p:attrName>
                                        </p:attrNameLst>
                                      </p:cBhvr>
                                      <p:to>
                                        <p:strVal val="hidden"/>
                                      </p:to>
                                    </p:set>
                                  </p:childTnLst>
                                </p:cTn>
                              </p:par>
                              <p:par>
                                <p:cTn id="227" presetID="10" presetClass="entr" presetSubtype="0" fill="hold" nodeType="withEffect">
                                  <p:stCondLst>
                                    <p:cond delay="0"/>
                                  </p:stCondLst>
                                  <p:childTnLst>
                                    <p:set>
                                      <p:cBhvr>
                                        <p:cTn id="228" dur="1" fill="hold">
                                          <p:stCondLst>
                                            <p:cond delay="0"/>
                                          </p:stCondLst>
                                        </p:cTn>
                                        <p:tgtEl>
                                          <p:spTgt spid="27"/>
                                        </p:tgtEl>
                                        <p:attrNameLst>
                                          <p:attrName>style.visibility</p:attrName>
                                        </p:attrNameLst>
                                      </p:cBhvr>
                                      <p:to>
                                        <p:strVal val="visible"/>
                                      </p:to>
                                    </p:set>
                                    <p:animEffect transition="in" filter="fade">
                                      <p:cBhvr>
                                        <p:cTn id="229" dur="250"/>
                                        <p:tgtEl>
                                          <p:spTgt spid="27"/>
                                        </p:tgtEl>
                                      </p:cBhvr>
                                    </p:animEffect>
                                  </p:childTnLst>
                                  <p:subTnLst>
                                    <p:audio>
                                      <p:cMediaNode>
                                        <p:cTn display="0" masterRel="sameClick">
                                          <p:stCondLst>
                                            <p:cond evt="begin" delay="0">
                                              <p:tn val="227"/>
                                            </p:cond>
                                          </p:stCondLst>
                                          <p:endCondLst>
                                            <p:cond evt="onStopAudio" delay="0">
                                              <p:tgtEl>
                                                <p:sldTgt/>
                                              </p:tgtEl>
                                            </p:cond>
                                          </p:endCondLst>
                                        </p:cTn>
                                        <p:tgtEl>
                                          <p:sndTgt r:embed="rId4" name="congioilam.wav"/>
                                        </p:tgtEl>
                                      </p:cMediaNode>
                                    </p:audio>
                                  </p:subTnLst>
                                </p:cTn>
                              </p:par>
                              <p:par>
                                <p:cTn id="230" presetID="10" presetClass="exit" presetSubtype="0" fill="hold" nodeType="withEffect">
                                  <p:stCondLst>
                                    <p:cond delay="0"/>
                                  </p:stCondLst>
                                  <p:childTnLst>
                                    <p:animEffect transition="out" filter="fade">
                                      <p:cBhvr>
                                        <p:cTn id="231" dur="250"/>
                                        <p:tgtEl>
                                          <p:spTgt spid="30"/>
                                        </p:tgtEl>
                                      </p:cBhvr>
                                    </p:animEffect>
                                    <p:set>
                                      <p:cBhvr>
                                        <p:cTn id="232" dur="1" fill="hold">
                                          <p:stCondLst>
                                            <p:cond delay="249"/>
                                          </p:stCondLst>
                                        </p:cTn>
                                        <p:tgtEl>
                                          <p:spTgt spid="30"/>
                                        </p:tgtEl>
                                        <p:attrNameLst>
                                          <p:attrName>style.visibility</p:attrName>
                                        </p:attrNameLst>
                                      </p:cBhvr>
                                      <p:to>
                                        <p:strVal val="hidden"/>
                                      </p:to>
                                    </p:set>
                                  </p:childTnLst>
                                </p:cTn>
                              </p:par>
                              <p:par>
                                <p:cTn id="233" presetID="10" presetClass="entr" presetSubtype="0"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Effect transition="in" filter="fade">
                                      <p:cBhvr>
                                        <p:cTn id="235" dur="500"/>
                                        <p:tgtEl>
                                          <p:spTgt spid="77"/>
                                        </p:tgtEl>
                                      </p:cBhvr>
                                    </p:animEffect>
                                  </p:childTnLst>
                                </p:cTn>
                              </p:par>
                              <p:par>
                                <p:cTn id="236" presetID="8" presetClass="emph" presetSubtype="0" repeatCount="indefinite" fill="hold" grpId="1" nodeType="withEffect">
                                  <p:stCondLst>
                                    <p:cond delay="0"/>
                                  </p:stCondLst>
                                  <p:childTnLst>
                                    <p:animRot by="21600000">
                                      <p:cBhvr>
                                        <p:cTn id="237" dur="2000" fill="hold"/>
                                        <p:tgtEl>
                                          <p:spTgt spid="77"/>
                                        </p:tgtEl>
                                        <p:attrNameLst>
                                          <p:attrName>r</p:attrName>
                                        </p:attrNameLst>
                                      </p:cBhvr>
                                    </p:animRo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5"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81">
                                            <p:txEl>
                                              <p:pRg st="0" end="0"/>
                                            </p:txEl>
                                          </p:spTgt>
                                        </p:tgtEl>
                                        <p:attrNameLst>
                                          <p:attrName>style.color</p:attrName>
                                        </p:attrNameLst>
                                      </p:cBhvr>
                                      <p:by>
                                        <p:hsl h="0" s="-12549" l="-25098"/>
                                      </p:by>
                                    </p:animClr>
                                    <p:animClr clrSpc="hsl" dir="cw">
                                      <p:cBhvr>
                                        <p:cTn id="249" dur="500" fill="hold"/>
                                        <p:tgtEl>
                                          <p:spTgt spid="81">
                                            <p:txEl>
                                              <p:pRg st="0" end="0"/>
                                            </p:txEl>
                                          </p:spTgt>
                                        </p:tgtEl>
                                        <p:attrNameLst>
                                          <p:attrName>fillcolor</p:attrName>
                                        </p:attrNameLst>
                                      </p:cBhvr>
                                      <p:by>
                                        <p:hsl h="0" s="-12549" l="-25098"/>
                                      </p:by>
                                    </p:animClr>
                                    <p:animClr clrSpc="hsl" dir="cw">
                                      <p:cBhvr>
                                        <p:cTn id="250" dur="500" fill="hold"/>
                                        <p:tgtEl>
                                          <p:spTgt spid="81">
                                            <p:txEl>
                                              <p:pRg st="0" end="0"/>
                                            </p:txEl>
                                          </p:spTgt>
                                        </p:tgtEl>
                                        <p:attrNameLst>
                                          <p:attrName>stroke.color</p:attrName>
                                        </p:attrNameLst>
                                      </p:cBhvr>
                                      <p:by>
                                        <p:hsl h="0" s="-12549" l="-25098"/>
                                      </p:by>
                                    </p:animClr>
                                    <p:set>
                                      <p:cBhvr>
                                        <p:cTn id="251" dur="500" fill="hold"/>
                                        <p:tgtEl>
                                          <p:spTgt spid="81">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82">
                                            <p:txEl>
                                              <p:pRg st="0" end="0"/>
                                            </p:txEl>
                                          </p:spTgt>
                                        </p:tgtEl>
                                        <p:attrNameLst>
                                          <p:attrName>style.color</p:attrName>
                                        </p:attrNameLst>
                                      </p:cBhvr>
                                      <p:by>
                                        <p:hsl h="0" s="-12549" l="-25098"/>
                                      </p:by>
                                    </p:animClr>
                                    <p:animClr clrSpc="hsl" dir="cw">
                                      <p:cBhvr>
                                        <p:cTn id="254" dur="500" fill="hold"/>
                                        <p:tgtEl>
                                          <p:spTgt spid="82">
                                            <p:txEl>
                                              <p:pRg st="0" end="0"/>
                                            </p:txEl>
                                          </p:spTgt>
                                        </p:tgtEl>
                                        <p:attrNameLst>
                                          <p:attrName>fillcolor</p:attrName>
                                        </p:attrNameLst>
                                      </p:cBhvr>
                                      <p:by>
                                        <p:hsl h="0" s="-12549" l="-25098"/>
                                      </p:by>
                                    </p:animClr>
                                    <p:animClr clrSpc="hsl" dir="cw">
                                      <p:cBhvr>
                                        <p:cTn id="255" dur="500" fill="hold"/>
                                        <p:tgtEl>
                                          <p:spTgt spid="82">
                                            <p:txEl>
                                              <p:pRg st="0" end="0"/>
                                            </p:txEl>
                                          </p:spTgt>
                                        </p:tgtEl>
                                        <p:attrNameLst>
                                          <p:attrName>stroke.color</p:attrName>
                                        </p:attrNameLst>
                                      </p:cBhvr>
                                      <p:by>
                                        <p:hsl h="0" s="-12549" l="-25098"/>
                                      </p:by>
                                    </p:animClr>
                                    <p:set>
                                      <p:cBhvr>
                                        <p:cTn id="256" dur="500" fill="hold"/>
                                        <p:tgtEl>
                                          <p:spTgt spid="82">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83">
                                            <p:txEl>
                                              <p:pRg st="0" end="0"/>
                                            </p:txEl>
                                          </p:spTgt>
                                        </p:tgtEl>
                                        <p:attrNameLst>
                                          <p:attrName>style.color</p:attrName>
                                        </p:attrNameLst>
                                      </p:cBhvr>
                                      <p:by>
                                        <p:hsl h="0" s="-12549" l="-25098"/>
                                      </p:by>
                                    </p:animClr>
                                    <p:animClr clrSpc="hsl" dir="cw">
                                      <p:cBhvr>
                                        <p:cTn id="259" dur="500" fill="hold"/>
                                        <p:tgtEl>
                                          <p:spTgt spid="83">
                                            <p:txEl>
                                              <p:pRg st="0" end="0"/>
                                            </p:txEl>
                                          </p:spTgt>
                                        </p:tgtEl>
                                        <p:attrNameLst>
                                          <p:attrName>fillcolor</p:attrName>
                                        </p:attrNameLst>
                                      </p:cBhvr>
                                      <p:by>
                                        <p:hsl h="0" s="-12549" l="-25098"/>
                                      </p:by>
                                    </p:animClr>
                                    <p:animClr clrSpc="hsl" dir="cw">
                                      <p:cBhvr>
                                        <p:cTn id="260" dur="500" fill="hold"/>
                                        <p:tgtEl>
                                          <p:spTgt spid="83">
                                            <p:txEl>
                                              <p:pRg st="0" end="0"/>
                                            </p:txEl>
                                          </p:spTgt>
                                        </p:tgtEl>
                                        <p:attrNameLst>
                                          <p:attrName>stroke.color</p:attrName>
                                        </p:attrNameLst>
                                      </p:cBhvr>
                                      <p:by>
                                        <p:hsl h="0" s="-12549" l="-25098"/>
                                      </p:by>
                                    </p:animClr>
                                    <p:set>
                                      <p:cBhvr>
                                        <p:cTn id="261" dur="500" fill="hold"/>
                                        <p:tgtEl>
                                          <p:spTgt spid="83">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81" grpId="0" build="allAtOnce"/>
      <p:bldP spid="82" grpId="0" build="allAtOnce"/>
      <p:bldP spid="83"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0518" y="3416611"/>
            <a:ext cx="937499" cy="1002155"/>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4311" y="3367162"/>
            <a:ext cx="937499" cy="1002155"/>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7911" y="3395737"/>
            <a:ext cx="937499" cy="1002155"/>
          </a:xfrm>
          <a:prstGeom prst="rect">
            <a:avLst/>
          </a:prstGeom>
        </p:spPr>
      </p:pic>
      <p:pic>
        <p:nvPicPr>
          <p:cNvPr id="75" name="Picture 7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67330" y="2131378"/>
            <a:ext cx="897671" cy="695465"/>
          </a:xfrm>
          <a:prstGeom prst="rect">
            <a:avLst/>
          </a:prstGeom>
        </p:spPr>
      </p:pic>
      <p:sp>
        <p:nvSpPr>
          <p:cNvPr id="77" name="Sun 76"/>
          <p:cNvSpPr/>
          <p:nvPr/>
        </p:nvSpPr>
        <p:spPr>
          <a:xfrm>
            <a:off x="2909549" y="2970410"/>
            <a:ext cx="1621870" cy="1562337"/>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314450" y="247805"/>
            <a:ext cx="1245757" cy="2427078"/>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83861" y="1657024"/>
            <a:ext cx="1469009" cy="1403720"/>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3000" y="1803907"/>
            <a:ext cx="795701" cy="950420"/>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1315" y="3367162"/>
            <a:ext cx="937499" cy="1002155"/>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38309" y="3416612"/>
            <a:ext cx="1081916" cy="982556"/>
          </a:xfrm>
          <a:prstGeom prst="rect">
            <a:avLst/>
          </a:prstGeom>
        </p:spPr>
      </p:pic>
      <p:pic>
        <p:nvPicPr>
          <p:cNvPr id="14" name="Picture 13"/>
          <p:cNvPicPr>
            <a:picLocks noChangeAspect="1"/>
          </p:cNvPicPr>
          <p:nvPr/>
        </p:nvPicPr>
        <p:blipFill rotWithShape="1">
          <a:blip r:embed="rId11">
            <a:extLst>
              <a:ext uri="{BEBA8EAE-BF5A-486C-A8C5-ECC9F3942E4B}">
                <a14:imgProps xmlns:a14="http://schemas.microsoft.com/office/drawing/2010/main">
                  <a14:imgLayer r:embed="rId12">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7311588" y="4109802"/>
            <a:ext cx="617273" cy="459398"/>
          </a:xfrm>
          <a:prstGeom prst="rect">
            <a:avLst/>
          </a:prstGeom>
        </p:spPr>
      </p:pic>
      <p:pic>
        <p:nvPicPr>
          <p:cNvPr id="6" name="Picture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6648730" y="4063381"/>
            <a:ext cx="638176" cy="954901"/>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72102" y="3367163"/>
            <a:ext cx="1081916" cy="982556"/>
          </a:xfrm>
          <a:prstGeom prst="rect">
            <a:avLst/>
          </a:prstGeom>
        </p:spPr>
      </p:pic>
      <p:pic>
        <p:nvPicPr>
          <p:cNvPr id="21" name="Picture 20"/>
          <p:cNvPicPr>
            <a:picLocks noChangeAspect="1"/>
          </p:cNvPicPr>
          <p:nvPr/>
        </p:nvPicPr>
        <p:blipFill rotWithShape="1">
          <a:blip r:embed="rId11">
            <a:extLst>
              <a:ext uri="{BEBA8EAE-BF5A-486C-A8C5-ECC9F3942E4B}">
                <a14:imgProps xmlns:a14="http://schemas.microsoft.com/office/drawing/2010/main">
                  <a14:imgLayer r:embed="rId12">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5645381" y="4060353"/>
            <a:ext cx="617273" cy="459398"/>
          </a:xfrm>
          <a:prstGeom prst="rect">
            <a:avLst/>
          </a:prstGeom>
        </p:spPr>
      </p:pic>
      <p:pic>
        <p:nvPicPr>
          <p:cNvPr id="22" name="Pictur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4982523" y="4063381"/>
            <a:ext cx="638176" cy="954901"/>
          </a:xfrm>
          <a:prstGeom prst="rect">
            <a:avLst/>
          </a:prstGeom>
        </p:spPr>
      </p:pic>
      <p:pic>
        <p:nvPicPr>
          <p:cNvPr id="23" name="Picture 2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22289" y="3260302"/>
            <a:ext cx="796388" cy="982556"/>
          </a:xfrm>
          <a:prstGeom prst="rect">
            <a:avLst/>
          </a:prstGeom>
        </p:spPr>
      </p:pic>
      <p:pic>
        <p:nvPicPr>
          <p:cNvPr id="26" name="Picture 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3306123" y="4063381"/>
            <a:ext cx="638176" cy="954901"/>
          </a:xfrm>
          <a:prstGeom prst="rect">
            <a:avLst/>
          </a:prstGeom>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68054" y="3288823"/>
            <a:ext cx="1186121" cy="1077192"/>
          </a:xfrm>
          <a:prstGeom prst="rect">
            <a:avLst/>
          </a:prstGeom>
        </p:spPr>
      </p:pic>
      <p:pic>
        <p:nvPicPr>
          <p:cNvPr id="30" name="Picture 2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1689527" y="4063381"/>
            <a:ext cx="638176" cy="954901"/>
          </a:xfrm>
          <a:prstGeom prst="rect">
            <a:avLst/>
          </a:prstGeom>
        </p:spPr>
      </p:pic>
      <p:sp>
        <p:nvSpPr>
          <p:cNvPr id="45" name="Rounded Rectangular Callout 44"/>
          <p:cNvSpPr/>
          <p:nvPr/>
        </p:nvSpPr>
        <p:spPr>
          <a:xfrm>
            <a:off x="2146853" y="6644"/>
            <a:ext cx="5585791" cy="1288787"/>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100" b="1" kern="1200" dirty="0" err="1">
                <a:solidFill>
                  <a:srgbClr val="002060"/>
                </a:solidFill>
                <a:latin typeface="Times New Roman" panose="02020603050405020304" pitchFamily="18" charset="0"/>
                <a:cs typeface="Times New Roman" panose="02020603050405020304" pitchFamily="18" charset="0"/>
              </a:rPr>
              <a:t>Câu</a:t>
            </a:r>
            <a:r>
              <a:rPr lang="en-US" sz="2100" b="1" kern="1200" dirty="0">
                <a:solidFill>
                  <a:srgbClr val="002060"/>
                </a:solidFill>
                <a:latin typeface="Times New Roman" panose="02020603050405020304" pitchFamily="18" charset="0"/>
                <a:cs typeface="Times New Roman" panose="02020603050405020304" pitchFamily="18" charset="0"/>
              </a:rPr>
              <a:t> 2:</a:t>
            </a:r>
            <a:r>
              <a:rPr lang="en-US" sz="2100" kern="1200" dirty="0">
                <a:solidFill>
                  <a:srgbClr val="002060"/>
                </a:solidFill>
                <a:latin typeface="Times New Roman" panose="02020603050405020304" pitchFamily="18" charset="0"/>
                <a:cs typeface="Times New Roman" panose="02020603050405020304" pitchFamily="18" charset="0"/>
              </a:rPr>
              <a:t> </a:t>
            </a:r>
            <a:r>
              <a:rPr lang="vi-VN" sz="2100" kern="1200" dirty="0">
                <a:solidFill>
                  <a:srgbClr val="002060"/>
                </a:solidFill>
                <a:latin typeface="Times New Roman" panose="02020603050405020304" pitchFamily="18" charset="0"/>
                <a:cs typeface="Times New Roman" panose="02020603050405020304" pitchFamily="18" charset="0"/>
              </a:rPr>
              <a:t>Biểu đồ hình quạt</a:t>
            </a:r>
            <a:r>
              <a:rPr lang="en-US" sz="2100" kern="1200" dirty="0">
                <a:solidFill>
                  <a:srgbClr val="002060"/>
                </a:solidFill>
                <a:latin typeface="Times New Roman" panose="02020603050405020304" pitchFamily="18" charset="0"/>
                <a:cs typeface="Times New Roman" panose="02020603050405020304" pitchFamily="18" charset="0"/>
              </a:rPr>
              <a:t> </a:t>
            </a:r>
            <a:r>
              <a:rPr lang="en-US" sz="2100" kern="1200" dirty="0" err="1">
                <a:solidFill>
                  <a:srgbClr val="002060"/>
                </a:solidFill>
                <a:latin typeface="Times New Roman" panose="02020603050405020304" pitchFamily="18" charset="0"/>
                <a:cs typeface="Times New Roman" panose="02020603050405020304" pitchFamily="18" charset="0"/>
              </a:rPr>
              <a:t>tròn</a:t>
            </a:r>
            <a:r>
              <a:rPr lang="vi-VN" sz="2100" kern="1200" dirty="0">
                <a:solidFill>
                  <a:srgbClr val="002060"/>
                </a:solidFill>
                <a:latin typeface="Times New Roman" panose="02020603050405020304" pitchFamily="18" charset="0"/>
                <a:cs typeface="Times New Roman" panose="02020603050405020304" pitchFamily="18" charset="0"/>
              </a:rPr>
              <a:t> hình A thể hiện diện tích đất trồng: Hoa Huệ, Hoa Hồng và Hoa Loa Kèn trong vườn hoa nhà cô Loan. Hỏi diện tích đất trồng hoa Huệ là bao nhiêu phần trăm?</a:t>
            </a:r>
            <a:endParaRPr lang="en-US" sz="2100" b="1" kern="1200" dirty="0">
              <a:solidFill>
                <a:srgbClr val="FF0000"/>
              </a:solidFill>
              <a:latin typeface="Times New Roman" panose="02020603050405020304" pitchFamily="18" charset="0"/>
              <a:cs typeface="Times New Roman" panose="02020603050405020304" pitchFamily="18" charset="0"/>
            </a:endParaRPr>
          </a:p>
        </p:txBody>
      </p:sp>
      <p:sp>
        <p:nvSpPr>
          <p:cNvPr id="55" name="Rectangle 54"/>
          <p:cNvSpPr/>
          <p:nvPr/>
        </p:nvSpPr>
        <p:spPr>
          <a:xfrm>
            <a:off x="1664359" y="4537858"/>
            <a:ext cx="5759126" cy="61767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r>
              <a:rPr lang="en-US" sz="2400" kern="1200">
                <a:solidFill>
                  <a:srgbClr val="002060"/>
                </a:solidFill>
                <a:latin typeface="Times New Roman" panose="02020603050405020304" pitchFamily="18" charset="0"/>
                <a:cs typeface="Times New Roman" panose="02020603050405020304" pitchFamily="18" charset="0"/>
              </a:rPr>
              <a:t>  A                   B                   C                   D</a:t>
            </a:r>
          </a:p>
        </p:txBody>
      </p:sp>
      <p:pic>
        <p:nvPicPr>
          <p:cNvPr id="25" name="Picture 24"/>
          <p:cNvPicPr>
            <a:picLocks noChangeAspect="1"/>
          </p:cNvPicPr>
          <p:nvPr/>
        </p:nvPicPr>
        <p:blipFill rotWithShape="1">
          <a:blip r:embed="rId11">
            <a:extLst>
              <a:ext uri="{BEBA8EAE-BF5A-486C-A8C5-ECC9F3942E4B}">
                <a14:imgProps xmlns:a14="http://schemas.microsoft.com/office/drawing/2010/main">
                  <a14:imgLayer r:embed="rId12">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2413991" y="4109801"/>
            <a:ext cx="617273" cy="459398"/>
          </a:xfrm>
          <a:prstGeom prst="rect">
            <a:avLst/>
          </a:prstGeom>
        </p:spPr>
      </p:pic>
      <p:sp>
        <p:nvSpPr>
          <p:cNvPr id="29" name="Rectangle 28"/>
          <p:cNvSpPr/>
          <p:nvPr/>
        </p:nvSpPr>
        <p:spPr>
          <a:xfrm>
            <a:off x="4130543" y="1386590"/>
            <a:ext cx="3935103" cy="369332"/>
          </a:xfrm>
          <a:prstGeom prst="rect">
            <a:avLst/>
          </a:prstGeom>
        </p:spPr>
        <p:txBody>
          <a:bodyPr wrap="square">
            <a:spAutoFit/>
          </a:bodyPr>
          <a:lstStyle/>
          <a:p>
            <a:pPr defTabSz="685800">
              <a:buClrTx/>
            </a:pPr>
            <a:r>
              <a:rPr lang="en-US" sz="1800" b="1" kern="1200" dirty="0">
                <a:solidFill>
                  <a:prstClr val="white"/>
                </a:solidFill>
                <a:latin typeface="Times New Roman" panose="02020603050405020304" pitchFamily="18" charset="0"/>
                <a:ea typeface="+mn-ea"/>
                <a:cs typeface="Times New Roman" panose="02020603050405020304" pitchFamily="18" charset="0"/>
              </a:rPr>
              <a:t>A : 40%</a:t>
            </a:r>
          </a:p>
        </p:txBody>
      </p:sp>
      <p:sp>
        <p:nvSpPr>
          <p:cNvPr id="31" name="Rectangle 30"/>
          <p:cNvSpPr/>
          <p:nvPr/>
        </p:nvSpPr>
        <p:spPr>
          <a:xfrm>
            <a:off x="4108100" y="1697587"/>
            <a:ext cx="3935103" cy="369332"/>
          </a:xfrm>
          <a:prstGeom prst="rect">
            <a:avLst/>
          </a:prstGeom>
        </p:spPr>
        <p:txBody>
          <a:bodyPr wrap="square">
            <a:spAutoFit/>
          </a:bodyPr>
          <a:lstStyle/>
          <a:p>
            <a:pPr defTabSz="685800">
              <a:buClrTx/>
            </a:pPr>
            <a:r>
              <a:rPr lang="en-US" sz="1800" b="1" kern="1200" dirty="0">
                <a:solidFill>
                  <a:prstClr val="white"/>
                </a:solidFill>
                <a:latin typeface="Times New Roman" panose="02020603050405020304" pitchFamily="18" charset="0"/>
                <a:ea typeface="+mn-ea"/>
                <a:cs typeface="Times New Roman" panose="02020603050405020304" pitchFamily="18" charset="0"/>
              </a:rPr>
              <a:t>B : 37%</a:t>
            </a:r>
          </a:p>
        </p:txBody>
      </p:sp>
      <p:sp>
        <p:nvSpPr>
          <p:cNvPr id="32" name="Rectangle 31"/>
          <p:cNvSpPr/>
          <p:nvPr/>
        </p:nvSpPr>
        <p:spPr>
          <a:xfrm>
            <a:off x="4108100" y="2018496"/>
            <a:ext cx="3935103" cy="369332"/>
          </a:xfrm>
          <a:prstGeom prst="rect">
            <a:avLst/>
          </a:prstGeom>
        </p:spPr>
        <p:txBody>
          <a:bodyPr wrap="square">
            <a:spAutoFit/>
          </a:bodyPr>
          <a:lstStyle/>
          <a:p>
            <a:pPr defTabSz="685800">
              <a:buClrTx/>
            </a:pPr>
            <a:r>
              <a:rPr lang="en-US" sz="1800" b="1" kern="1200" dirty="0">
                <a:solidFill>
                  <a:prstClr val="white"/>
                </a:solidFill>
                <a:latin typeface="Times New Roman" panose="02020603050405020304" pitchFamily="18" charset="0"/>
                <a:ea typeface="+mn-ea"/>
                <a:cs typeface="Times New Roman" panose="02020603050405020304" pitchFamily="18" charset="0"/>
              </a:rPr>
              <a:t>C : 100%</a:t>
            </a:r>
          </a:p>
        </p:txBody>
      </p:sp>
      <p:sp>
        <p:nvSpPr>
          <p:cNvPr id="34" name="Rectangle 33"/>
          <p:cNvSpPr/>
          <p:nvPr/>
        </p:nvSpPr>
        <p:spPr>
          <a:xfrm>
            <a:off x="4108100" y="2329473"/>
            <a:ext cx="3935103" cy="369332"/>
          </a:xfrm>
          <a:prstGeom prst="rect">
            <a:avLst/>
          </a:prstGeom>
        </p:spPr>
        <p:txBody>
          <a:bodyPr wrap="square">
            <a:spAutoFit/>
          </a:bodyPr>
          <a:lstStyle/>
          <a:p>
            <a:pPr defTabSz="685800">
              <a:buClrTx/>
            </a:pPr>
            <a:r>
              <a:rPr lang="en-US" sz="1800" b="1" kern="1200" dirty="0">
                <a:solidFill>
                  <a:prstClr val="white"/>
                </a:solidFill>
                <a:latin typeface="Times New Roman" panose="02020603050405020304" pitchFamily="18" charset="0"/>
                <a:ea typeface="+mn-ea"/>
                <a:cs typeface="Times New Roman" panose="02020603050405020304" pitchFamily="18" charset="0"/>
              </a:rPr>
              <a:t>D : 23%</a:t>
            </a:r>
          </a:p>
        </p:txBody>
      </p:sp>
      <p:pic>
        <p:nvPicPr>
          <p:cNvPr id="35" name="Picture 34">
            <a:extLst>
              <a:ext uri="{FF2B5EF4-FFF2-40B4-BE49-F238E27FC236}">
                <a16:creationId xmlns:a16="http://schemas.microsoft.com/office/drawing/2014/main" id="{5F70057E-7616-492D-A39E-0B693C106EF2}"/>
              </a:ext>
            </a:extLst>
          </p:cNvPr>
          <p:cNvPicPr>
            <a:picLocks noChangeAspect="1"/>
          </p:cNvPicPr>
          <p:nvPr/>
        </p:nvPicPr>
        <p:blipFill rotWithShape="1">
          <a:blip r:embed="rId15">
            <a:extLst>
              <a:ext uri="{28A0092B-C50C-407E-A947-70E740481C1C}">
                <a14:useLocalDpi xmlns:a14="http://schemas.microsoft.com/office/drawing/2010/main" val="0"/>
              </a:ext>
            </a:extLst>
          </a:blip>
          <a:srcRect r="46735" b="2192"/>
          <a:stretch/>
        </p:blipFill>
        <p:spPr bwMode="auto">
          <a:xfrm>
            <a:off x="5396950" y="1624151"/>
            <a:ext cx="2569307" cy="1496981"/>
          </a:xfrm>
          <a:prstGeom prst="rect">
            <a:avLst/>
          </a:prstGeom>
          <a:noFill/>
        </p:spPr>
      </p:pic>
      <p:sp>
        <p:nvSpPr>
          <p:cNvPr id="36" name="TextBox 35">
            <a:extLst>
              <a:ext uri="{FF2B5EF4-FFF2-40B4-BE49-F238E27FC236}">
                <a16:creationId xmlns:a16="http://schemas.microsoft.com/office/drawing/2014/main" id="{09B9671A-1B38-4AC9-BAAB-0761EDE8A7FE}"/>
              </a:ext>
            </a:extLst>
          </p:cNvPr>
          <p:cNvSpPr txBox="1"/>
          <p:nvPr/>
        </p:nvSpPr>
        <p:spPr>
          <a:xfrm>
            <a:off x="6728345" y="2731770"/>
            <a:ext cx="1260343" cy="369332"/>
          </a:xfrm>
          <a:prstGeom prst="rect">
            <a:avLst/>
          </a:prstGeom>
          <a:noFill/>
        </p:spPr>
        <p:txBody>
          <a:bodyPr wrap="square" rtlCol="0">
            <a:spAutoFit/>
          </a:bodyPr>
          <a:lstStyle/>
          <a:p>
            <a:pPr defTabSz="685800">
              <a:buClrTx/>
            </a:pPr>
            <a:r>
              <a:rPr lang="vi-VN" sz="1800" b="1" i="1" kern="1200" dirty="0">
                <a:solidFill>
                  <a:prstClr val="black"/>
                </a:solidFill>
                <a:latin typeface="Times New Roman" panose="02020603050405020304" pitchFamily="18" charset="0"/>
                <a:ea typeface="+mn-ea"/>
                <a:cs typeface="+mn-cs"/>
              </a:rPr>
              <a:t>Hình A</a:t>
            </a:r>
            <a:endParaRPr lang="en-US" sz="1800" b="1" i="1" kern="1200" dirty="0">
              <a:solidFill>
                <a:prstClr val="black"/>
              </a:solidFill>
              <a:latin typeface="Calibri Light" panose="020F0302020204030204"/>
              <a:ea typeface="+mn-ea"/>
              <a:cs typeface="+mn-cs"/>
            </a:endParaRPr>
          </a:p>
        </p:txBody>
      </p:sp>
    </p:spTree>
    <p:extLst>
      <p:ext uri="{BB962C8B-B14F-4D97-AF65-F5344CB8AC3E}">
        <p14:creationId xmlns:p14="http://schemas.microsoft.com/office/powerpoint/2010/main" val="231433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760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810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860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910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450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oisairoi.wav"/>
                                        </p:tgtEl>
                                      </p:cMediaNode>
                                    </p:audio>
                                  </p:subTnLst>
                                </p:cTn>
                              </p:par>
                              <p:par>
                                <p:cTn id="74" presetID="10"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250"/>
                                        <p:tgtEl>
                                          <p:spTgt spid="14"/>
                                        </p:tgtEl>
                                      </p:cBhvr>
                                    </p:animEffect>
                                  </p:childTnLst>
                                </p:cTn>
                              </p:par>
                              <p:par>
                                <p:cTn id="77" presetID="10" presetClass="exit" presetSubtype="0" fill="hold" nodeType="withEffect">
                                  <p:stCondLst>
                                    <p:cond delay="0"/>
                                  </p:stCondLst>
                                  <p:childTnLst>
                                    <p:animEffect transition="out" filter="fade">
                                      <p:cBhvr>
                                        <p:cTn id="78" dur="250"/>
                                        <p:tgtEl>
                                          <p:spTgt spid="6"/>
                                        </p:tgtEl>
                                      </p:cBhvr>
                                    </p:animEffect>
                                    <p:set>
                                      <p:cBhvr>
                                        <p:cTn id="7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32" presetClass="emph" presetSubtype="0" fill="hold" nodeType="clickEffect">
                                  <p:stCondLst>
                                    <p:cond delay="0"/>
                                  </p:stCondLst>
                                  <p:childTnLst>
                                    <p:animRot by="120000">
                                      <p:cBhvr>
                                        <p:cTn id="84" dur="100" fill="hold">
                                          <p:stCondLst>
                                            <p:cond delay="0"/>
                                          </p:stCondLst>
                                        </p:cTn>
                                        <p:tgtEl>
                                          <p:spTgt spid="22"/>
                                        </p:tgtEl>
                                        <p:attrNameLst>
                                          <p:attrName>r</p:attrName>
                                        </p:attrNameLst>
                                      </p:cBhvr>
                                    </p:animRot>
                                    <p:animRot by="-240000">
                                      <p:cBhvr>
                                        <p:cTn id="85" dur="200" fill="hold">
                                          <p:stCondLst>
                                            <p:cond delay="200"/>
                                          </p:stCondLst>
                                        </p:cTn>
                                        <p:tgtEl>
                                          <p:spTgt spid="22"/>
                                        </p:tgtEl>
                                        <p:attrNameLst>
                                          <p:attrName>r</p:attrName>
                                        </p:attrNameLst>
                                      </p:cBhvr>
                                    </p:animRot>
                                    <p:animRot by="240000">
                                      <p:cBhvr>
                                        <p:cTn id="86" dur="200" fill="hold">
                                          <p:stCondLst>
                                            <p:cond delay="400"/>
                                          </p:stCondLst>
                                        </p:cTn>
                                        <p:tgtEl>
                                          <p:spTgt spid="22"/>
                                        </p:tgtEl>
                                        <p:attrNameLst>
                                          <p:attrName>r</p:attrName>
                                        </p:attrNameLst>
                                      </p:cBhvr>
                                    </p:animRot>
                                    <p:animRot by="-240000">
                                      <p:cBhvr>
                                        <p:cTn id="87" dur="200" fill="hold">
                                          <p:stCondLst>
                                            <p:cond delay="600"/>
                                          </p:stCondLst>
                                        </p:cTn>
                                        <p:tgtEl>
                                          <p:spTgt spid="22"/>
                                        </p:tgtEl>
                                        <p:attrNameLst>
                                          <p:attrName>r</p:attrName>
                                        </p:attrNameLst>
                                      </p:cBhvr>
                                    </p:animRot>
                                    <p:animRot by="120000">
                                      <p:cBhvr>
                                        <p:cTn id="88" dur="200" fill="hold">
                                          <p:stCondLst>
                                            <p:cond delay="800"/>
                                          </p:stCondLst>
                                        </p:cTn>
                                        <p:tgtEl>
                                          <p:spTgt spid="22"/>
                                        </p:tgtEl>
                                        <p:attrNameLst>
                                          <p:attrName>r</p:attrName>
                                        </p:attrNameLst>
                                      </p:cBhvr>
                                    </p:animRot>
                                  </p:childTnLst>
                                </p:cTn>
                              </p:par>
                            </p:childTnLst>
                          </p:cTn>
                        </p:par>
                        <p:par>
                          <p:cTn id="89" fill="hold">
                            <p:stCondLst>
                              <p:cond delay="1000"/>
                            </p:stCondLst>
                            <p:childTnLst>
                              <p:par>
                                <p:cTn id="90" presetID="10" presetClass="exit" presetSubtype="0" fill="hold" nodeType="afterEffect">
                                  <p:stCondLst>
                                    <p:cond delay="0"/>
                                  </p:stCondLst>
                                  <p:childTnLst>
                                    <p:animEffect transition="out" filter="fade">
                                      <p:cBhvr>
                                        <p:cTn id="91" dur="250"/>
                                        <p:tgtEl>
                                          <p:spTgt spid="16"/>
                                        </p:tgtEl>
                                      </p:cBhvr>
                                    </p:animEffect>
                                    <p:set>
                                      <p:cBhvr>
                                        <p:cTn id="92" dur="1" fill="hold">
                                          <p:stCondLst>
                                            <p:cond delay="249"/>
                                          </p:stCondLst>
                                        </p:cTn>
                                        <p:tgtEl>
                                          <p:spTgt spid="1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250"/>
                                        <p:tgtEl>
                                          <p:spTgt spid="5"/>
                                        </p:tgtEl>
                                      </p:cBhvr>
                                    </p:animEffect>
                                  </p:childTnLst>
                                </p:cTn>
                              </p:par>
                            </p:childTnLst>
                          </p:cTn>
                        </p:par>
                        <p:par>
                          <p:cTn id="96" fill="hold">
                            <p:stCondLst>
                              <p:cond delay="1250"/>
                            </p:stCondLst>
                            <p:childTnLst>
                              <p:par>
                                <p:cTn id="97" presetID="63" presetClass="path" presetSubtype="0" accel="50000" decel="50000" fill="hold" nodeType="afterEffect">
                                  <p:stCondLst>
                                    <p:cond delay="0"/>
                                  </p:stCondLst>
                                  <p:childTnLst>
                                    <p:animMotion origin="layout" path="M -8.33333E-7 -4.81481E-6 L 0.54809 0.30024 " pathEditMode="relative" rAng="0" ptsTypes="AA">
                                      <p:cBhvr>
                                        <p:cTn id="98" dur="2000" fill="hold"/>
                                        <p:tgtEl>
                                          <p:spTgt spid="5"/>
                                        </p:tgtEl>
                                        <p:attrNameLst>
                                          <p:attrName>ppt_x</p:attrName>
                                          <p:attrName>ppt_y</p:attrName>
                                        </p:attrNameLst>
                                      </p:cBhvr>
                                      <p:rCtr x="27396" y="15000"/>
                                    </p:animMotion>
                                  </p:childTnLst>
                                </p:cTn>
                              </p:par>
                            </p:childTnLst>
                          </p:cTn>
                        </p:par>
                        <p:par>
                          <p:cTn id="99" fill="hold">
                            <p:stCondLst>
                              <p:cond delay="3250"/>
                            </p:stCondLst>
                            <p:childTnLst>
                              <p:par>
                                <p:cTn id="100" presetID="10" presetClass="exit" presetSubtype="0" fill="hold" nodeType="afterEffect">
                                  <p:stCondLst>
                                    <p:cond delay="0"/>
                                  </p:stCondLst>
                                  <p:childTnLst>
                                    <p:animEffect transition="out" filter="fade">
                                      <p:cBhvr>
                                        <p:cTn id="101" dur="250"/>
                                        <p:tgtEl>
                                          <p:spTgt spid="5"/>
                                        </p:tgtEl>
                                      </p:cBhvr>
                                    </p:animEffect>
                                    <p:set>
                                      <p:cBhvr>
                                        <p:cTn id="102" dur="1" fill="hold">
                                          <p:stCondLst>
                                            <p:cond delay="249"/>
                                          </p:stCondLst>
                                        </p:cTn>
                                        <p:tgtEl>
                                          <p:spTgt spid="5"/>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250"/>
                                        <p:tgtEl>
                                          <p:spTgt spid="19"/>
                                        </p:tgtEl>
                                      </p:cBhvr>
                                    </p:animEffect>
                                  </p:childTnLst>
                                </p:cTn>
                              </p:par>
                            </p:childTnLst>
                          </p:cTn>
                        </p:par>
                        <p:par>
                          <p:cTn id="106" fill="hold">
                            <p:stCondLst>
                              <p:cond delay="3500"/>
                            </p:stCondLst>
                            <p:childTnLst>
                              <p:par>
                                <p:cTn id="107" presetID="32" presetClass="emph" presetSubtype="0" fill="hold" nodeType="afterEffect">
                                  <p:stCondLst>
                                    <p:cond delay="0"/>
                                  </p:stCondLst>
                                  <p:childTnLst>
                                    <p:animRot by="120000">
                                      <p:cBhvr>
                                        <p:cTn id="108" dur="200" fill="hold">
                                          <p:stCondLst>
                                            <p:cond delay="0"/>
                                          </p:stCondLst>
                                        </p:cTn>
                                        <p:tgtEl>
                                          <p:spTgt spid="19"/>
                                        </p:tgtEl>
                                        <p:attrNameLst>
                                          <p:attrName>r</p:attrName>
                                        </p:attrNameLst>
                                      </p:cBhvr>
                                    </p:animRot>
                                    <p:animRot by="-240000">
                                      <p:cBhvr>
                                        <p:cTn id="109" dur="400" fill="hold">
                                          <p:stCondLst>
                                            <p:cond delay="400"/>
                                          </p:stCondLst>
                                        </p:cTn>
                                        <p:tgtEl>
                                          <p:spTgt spid="19"/>
                                        </p:tgtEl>
                                        <p:attrNameLst>
                                          <p:attrName>r</p:attrName>
                                        </p:attrNameLst>
                                      </p:cBhvr>
                                    </p:animRot>
                                    <p:animRot by="240000">
                                      <p:cBhvr>
                                        <p:cTn id="110" dur="400" fill="hold">
                                          <p:stCondLst>
                                            <p:cond delay="800"/>
                                          </p:stCondLst>
                                        </p:cTn>
                                        <p:tgtEl>
                                          <p:spTgt spid="19"/>
                                        </p:tgtEl>
                                        <p:attrNameLst>
                                          <p:attrName>r</p:attrName>
                                        </p:attrNameLst>
                                      </p:cBhvr>
                                    </p:animRot>
                                    <p:animRot by="-240000">
                                      <p:cBhvr>
                                        <p:cTn id="111" dur="400" fill="hold">
                                          <p:stCondLst>
                                            <p:cond delay="1200"/>
                                          </p:stCondLst>
                                        </p:cTn>
                                        <p:tgtEl>
                                          <p:spTgt spid="19"/>
                                        </p:tgtEl>
                                        <p:attrNameLst>
                                          <p:attrName>r</p:attrName>
                                        </p:attrNameLst>
                                      </p:cBhvr>
                                    </p:animRot>
                                    <p:animRot by="120000">
                                      <p:cBhvr>
                                        <p:cTn id="112" dur="400" fill="hold">
                                          <p:stCondLst>
                                            <p:cond delay="1600"/>
                                          </p:stCondLst>
                                        </p:cTn>
                                        <p:tgtEl>
                                          <p:spTgt spid="19"/>
                                        </p:tgtEl>
                                        <p:attrNameLst>
                                          <p:attrName>r</p:attrName>
                                        </p:attrNameLst>
                                      </p:cBhvr>
                                    </p:animRot>
                                  </p:childTnLst>
                                </p:cTn>
                              </p:par>
                              <p:par>
                                <p:cTn id="113" presetID="32" presetClass="emph" presetSubtype="0" fill="hold" nodeType="withEffect">
                                  <p:stCondLst>
                                    <p:cond delay="0"/>
                                  </p:stCondLst>
                                  <p:childTnLst>
                                    <p:animRot by="120000">
                                      <p:cBhvr>
                                        <p:cTn id="114" dur="200" fill="hold">
                                          <p:stCondLst>
                                            <p:cond delay="0"/>
                                          </p:stCondLst>
                                        </p:cTn>
                                        <p:tgtEl>
                                          <p:spTgt spid="22"/>
                                        </p:tgtEl>
                                        <p:attrNameLst>
                                          <p:attrName>r</p:attrName>
                                        </p:attrNameLst>
                                      </p:cBhvr>
                                    </p:animRot>
                                    <p:animRot by="-240000">
                                      <p:cBhvr>
                                        <p:cTn id="115" dur="400" fill="hold">
                                          <p:stCondLst>
                                            <p:cond delay="400"/>
                                          </p:stCondLst>
                                        </p:cTn>
                                        <p:tgtEl>
                                          <p:spTgt spid="22"/>
                                        </p:tgtEl>
                                        <p:attrNameLst>
                                          <p:attrName>r</p:attrName>
                                        </p:attrNameLst>
                                      </p:cBhvr>
                                    </p:animRot>
                                    <p:animRot by="240000">
                                      <p:cBhvr>
                                        <p:cTn id="116" dur="400" fill="hold">
                                          <p:stCondLst>
                                            <p:cond delay="800"/>
                                          </p:stCondLst>
                                        </p:cTn>
                                        <p:tgtEl>
                                          <p:spTgt spid="22"/>
                                        </p:tgtEl>
                                        <p:attrNameLst>
                                          <p:attrName>r</p:attrName>
                                        </p:attrNameLst>
                                      </p:cBhvr>
                                    </p:animRot>
                                    <p:animRot by="-240000">
                                      <p:cBhvr>
                                        <p:cTn id="117" dur="400" fill="hold">
                                          <p:stCondLst>
                                            <p:cond delay="1200"/>
                                          </p:stCondLst>
                                        </p:cTn>
                                        <p:tgtEl>
                                          <p:spTgt spid="22"/>
                                        </p:tgtEl>
                                        <p:attrNameLst>
                                          <p:attrName>r</p:attrName>
                                        </p:attrNameLst>
                                      </p:cBhvr>
                                    </p:animRot>
                                    <p:animRot by="120000">
                                      <p:cBhvr>
                                        <p:cTn id="118" dur="400" fill="hold">
                                          <p:stCondLst>
                                            <p:cond delay="1600"/>
                                          </p:stCondLst>
                                        </p:cTn>
                                        <p:tgtEl>
                                          <p:spTgt spid="22"/>
                                        </p:tgtEl>
                                        <p:attrNameLst>
                                          <p:attrName>r</p:attrName>
                                        </p:attrNameLst>
                                      </p:cBhvr>
                                    </p:animRot>
                                  </p:childTnLst>
                                </p:cTn>
                              </p:par>
                            </p:childTnLst>
                          </p:cTn>
                        </p:par>
                        <p:par>
                          <p:cTn id="119" fill="hold">
                            <p:stCondLst>
                              <p:cond delay="5500"/>
                            </p:stCondLst>
                            <p:childTnLst>
                              <p:par>
                                <p:cTn id="120" presetID="10" presetClass="exit" presetSubtype="0" fill="hold" nodeType="afterEffect">
                                  <p:stCondLst>
                                    <p:cond delay="0"/>
                                  </p:stCondLst>
                                  <p:childTnLst>
                                    <p:animEffect transition="out" filter="fade">
                                      <p:cBhvr>
                                        <p:cTn id="121" dur="250"/>
                                        <p:tgtEl>
                                          <p:spTgt spid="19"/>
                                        </p:tgtEl>
                                      </p:cBhvr>
                                    </p:animEffect>
                                    <p:set>
                                      <p:cBhvr>
                                        <p:cTn id="122" dur="1" fill="hold">
                                          <p:stCondLst>
                                            <p:cond delay="249"/>
                                          </p:stCondLst>
                                        </p:cTn>
                                        <p:tgtEl>
                                          <p:spTgt spid="19"/>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fade">
                                      <p:cBhvr>
                                        <p:cTn id="125" dur="250"/>
                                        <p:tgtEl>
                                          <p:spTgt spid="17"/>
                                        </p:tgtEl>
                                      </p:cBhvr>
                                    </p:animEffect>
                                  </p:childTnLst>
                                  <p:subTnLst>
                                    <p:audio>
                                      <p:cMediaNode>
                                        <p:cTn display="0" masterRel="sameClick">
                                          <p:stCondLst>
                                            <p:cond evt="begin" delay="0">
                                              <p:tn val="123"/>
                                            </p:cond>
                                          </p:stCondLst>
                                          <p:endCondLst>
                                            <p:cond evt="onStopAudio" delay="0">
                                              <p:tgtEl>
                                                <p:sldTgt/>
                                              </p:tgtEl>
                                            </p:cond>
                                          </p:endCondLst>
                                        </p:cTn>
                                        <p:tgtEl>
                                          <p:sndTgt r:embed="rId2" name="oisairoi.wav"/>
                                        </p:tgtEl>
                                      </p:cMediaNode>
                                    </p:audio>
                                  </p:subTnLst>
                                </p:cTn>
                              </p:par>
                              <p:par>
                                <p:cTn id="126" presetID="10" presetClass="entr" presetSubtype="0" fill="hold"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250"/>
                                        <p:tgtEl>
                                          <p:spTgt spid="21"/>
                                        </p:tgtEl>
                                      </p:cBhvr>
                                    </p:animEffect>
                                  </p:childTnLst>
                                </p:cTn>
                              </p:par>
                              <p:par>
                                <p:cTn id="129" presetID="10" presetClass="exit" presetSubtype="0" fill="hold" nodeType="withEffect">
                                  <p:stCondLst>
                                    <p:cond delay="0"/>
                                  </p:stCondLst>
                                  <p:childTnLst>
                                    <p:animEffect transition="out" filter="fade">
                                      <p:cBhvr>
                                        <p:cTn id="130" dur="250"/>
                                        <p:tgtEl>
                                          <p:spTgt spid="22"/>
                                        </p:tgtEl>
                                      </p:cBhvr>
                                    </p:animEffect>
                                    <p:set>
                                      <p:cBhvr>
                                        <p:cTn id="131"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2" restart="whenNotActive" fill="hold" evtFilter="cancelBubble" nodeType="interactiveSeq">
                <p:stCondLst>
                  <p:cond evt="onClick" delay="0">
                    <p:tgtEl>
                      <p:spTgt spid="26"/>
                    </p:tgtEl>
                  </p:cond>
                </p:stCondLst>
                <p:endSync evt="end" delay="0">
                  <p:rtn val="all"/>
                </p:endSync>
                <p:childTnLst>
                  <p:par>
                    <p:cTn id="133" fill="hold">
                      <p:stCondLst>
                        <p:cond delay="0"/>
                      </p:stCondLst>
                      <p:childTnLst>
                        <p:par>
                          <p:cTn id="134" fill="hold">
                            <p:stCondLst>
                              <p:cond delay="0"/>
                            </p:stCondLst>
                            <p:childTnLst>
                              <p:par>
                                <p:cTn id="135" presetID="32" presetClass="emph" presetSubtype="0" fill="hold" nodeType="clickEffect">
                                  <p:stCondLst>
                                    <p:cond delay="0"/>
                                  </p:stCondLst>
                                  <p:childTnLst>
                                    <p:animRot by="120000">
                                      <p:cBhvr>
                                        <p:cTn id="136" dur="100" fill="hold">
                                          <p:stCondLst>
                                            <p:cond delay="0"/>
                                          </p:stCondLst>
                                        </p:cTn>
                                        <p:tgtEl>
                                          <p:spTgt spid="26"/>
                                        </p:tgtEl>
                                        <p:attrNameLst>
                                          <p:attrName>r</p:attrName>
                                        </p:attrNameLst>
                                      </p:cBhvr>
                                    </p:animRot>
                                    <p:animRot by="-240000">
                                      <p:cBhvr>
                                        <p:cTn id="137" dur="200" fill="hold">
                                          <p:stCondLst>
                                            <p:cond delay="200"/>
                                          </p:stCondLst>
                                        </p:cTn>
                                        <p:tgtEl>
                                          <p:spTgt spid="26"/>
                                        </p:tgtEl>
                                        <p:attrNameLst>
                                          <p:attrName>r</p:attrName>
                                        </p:attrNameLst>
                                      </p:cBhvr>
                                    </p:animRot>
                                    <p:animRot by="240000">
                                      <p:cBhvr>
                                        <p:cTn id="138" dur="200" fill="hold">
                                          <p:stCondLst>
                                            <p:cond delay="400"/>
                                          </p:stCondLst>
                                        </p:cTn>
                                        <p:tgtEl>
                                          <p:spTgt spid="26"/>
                                        </p:tgtEl>
                                        <p:attrNameLst>
                                          <p:attrName>r</p:attrName>
                                        </p:attrNameLst>
                                      </p:cBhvr>
                                    </p:animRot>
                                    <p:animRot by="-240000">
                                      <p:cBhvr>
                                        <p:cTn id="139" dur="200" fill="hold">
                                          <p:stCondLst>
                                            <p:cond delay="600"/>
                                          </p:stCondLst>
                                        </p:cTn>
                                        <p:tgtEl>
                                          <p:spTgt spid="26"/>
                                        </p:tgtEl>
                                        <p:attrNameLst>
                                          <p:attrName>r</p:attrName>
                                        </p:attrNameLst>
                                      </p:cBhvr>
                                    </p:animRot>
                                    <p:animRot by="120000">
                                      <p:cBhvr>
                                        <p:cTn id="140" dur="200" fill="hold">
                                          <p:stCondLst>
                                            <p:cond delay="800"/>
                                          </p:stCondLst>
                                        </p:cTn>
                                        <p:tgtEl>
                                          <p:spTgt spid="26"/>
                                        </p:tgtEl>
                                        <p:attrNameLst>
                                          <p:attrName>r</p:attrName>
                                        </p:attrNameLst>
                                      </p:cBhvr>
                                    </p:animRot>
                                  </p:childTnLst>
                                </p:cTn>
                              </p:par>
                            </p:childTnLst>
                          </p:cTn>
                        </p:par>
                        <p:par>
                          <p:cTn id="141" fill="hold">
                            <p:stCondLst>
                              <p:cond delay="1000"/>
                            </p:stCondLst>
                            <p:childTnLst>
                              <p:par>
                                <p:cTn id="142" presetID="10" presetClass="exit" presetSubtype="0" fill="hold" nodeType="afterEffect">
                                  <p:stCondLst>
                                    <p:cond delay="0"/>
                                  </p:stCondLst>
                                  <p:childTnLst>
                                    <p:animEffect transition="out" filter="fade">
                                      <p:cBhvr>
                                        <p:cTn id="143" dur="250"/>
                                        <p:tgtEl>
                                          <p:spTgt spid="16"/>
                                        </p:tgtEl>
                                      </p:cBhvr>
                                    </p:animEffect>
                                    <p:set>
                                      <p:cBhvr>
                                        <p:cTn id="144" dur="1" fill="hold">
                                          <p:stCondLst>
                                            <p:cond delay="249"/>
                                          </p:stCondLst>
                                        </p:cTn>
                                        <p:tgtEl>
                                          <p:spTgt spid="16"/>
                                        </p:tgtEl>
                                        <p:attrNameLst>
                                          <p:attrName>style.visibility</p:attrName>
                                        </p:attrNameLst>
                                      </p:cBhvr>
                                      <p:to>
                                        <p:strVal val="hidden"/>
                                      </p:to>
                                    </p:set>
                                  </p:childTnLst>
                                </p:cTn>
                              </p:par>
                              <p:par>
                                <p:cTn id="145" presetID="10" presetClass="entr" presetSubtype="0" fill="hold" nodeType="withEffect">
                                  <p:stCondLst>
                                    <p:cond delay="0"/>
                                  </p:stCondLst>
                                  <p:childTnLst>
                                    <p:set>
                                      <p:cBhvr>
                                        <p:cTn id="146" dur="1" fill="hold">
                                          <p:stCondLst>
                                            <p:cond delay="0"/>
                                          </p:stCondLst>
                                        </p:cTn>
                                        <p:tgtEl>
                                          <p:spTgt spid="5"/>
                                        </p:tgtEl>
                                        <p:attrNameLst>
                                          <p:attrName>style.visibility</p:attrName>
                                        </p:attrNameLst>
                                      </p:cBhvr>
                                      <p:to>
                                        <p:strVal val="visible"/>
                                      </p:to>
                                    </p:set>
                                    <p:animEffect transition="in" filter="fade">
                                      <p:cBhvr>
                                        <p:cTn id="147" dur="250"/>
                                        <p:tgtEl>
                                          <p:spTgt spid="5"/>
                                        </p:tgtEl>
                                      </p:cBhvr>
                                    </p:animEffect>
                                  </p:childTnLst>
                                </p:cTn>
                              </p:par>
                            </p:childTnLst>
                          </p:cTn>
                        </p:par>
                        <p:par>
                          <p:cTn id="148" fill="hold">
                            <p:stCondLst>
                              <p:cond delay="1250"/>
                            </p:stCondLst>
                            <p:childTnLst>
                              <p:par>
                                <p:cTn id="149" presetID="63" presetClass="path" presetSubtype="0" accel="50000" decel="50000" fill="hold" nodeType="afterEffect">
                                  <p:stCondLst>
                                    <p:cond delay="0"/>
                                  </p:stCondLst>
                                  <p:childTnLst>
                                    <p:animMotion origin="layout" path="M -8.33333E-7 -4.81481E-6 L 0.33316 0.30024 " pathEditMode="relative" rAng="0" ptsTypes="AA">
                                      <p:cBhvr>
                                        <p:cTn id="150" dur="2000" fill="hold"/>
                                        <p:tgtEl>
                                          <p:spTgt spid="5"/>
                                        </p:tgtEl>
                                        <p:attrNameLst>
                                          <p:attrName>ppt_x</p:attrName>
                                          <p:attrName>ppt_y</p:attrName>
                                        </p:attrNameLst>
                                      </p:cBhvr>
                                      <p:rCtr x="16649" y="15000"/>
                                    </p:animMotion>
                                  </p:childTnLst>
                                </p:cTn>
                              </p:par>
                            </p:childTnLst>
                          </p:cTn>
                        </p:par>
                        <p:par>
                          <p:cTn id="151" fill="hold">
                            <p:stCondLst>
                              <p:cond delay="3250"/>
                            </p:stCondLst>
                            <p:childTnLst>
                              <p:par>
                                <p:cTn id="152" presetID="10" presetClass="exit" presetSubtype="0" fill="hold" nodeType="afterEffect">
                                  <p:stCondLst>
                                    <p:cond delay="0"/>
                                  </p:stCondLst>
                                  <p:childTnLst>
                                    <p:animEffect transition="out" filter="fade">
                                      <p:cBhvr>
                                        <p:cTn id="153" dur="250"/>
                                        <p:tgtEl>
                                          <p:spTgt spid="5"/>
                                        </p:tgtEl>
                                      </p:cBhvr>
                                    </p:animEffect>
                                    <p:set>
                                      <p:cBhvr>
                                        <p:cTn id="154" dur="1" fill="hold">
                                          <p:stCondLst>
                                            <p:cond delay="249"/>
                                          </p:stCondLst>
                                        </p:cTn>
                                        <p:tgtEl>
                                          <p:spTgt spid="5"/>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24"/>
                                        </p:tgtEl>
                                        <p:attrNameLst>
                                          <p:attrName>style.visibility</p:attrName>
                                        </p:attrNameLst>
                                      </p:cBhvr>
                                      <p:to>
                                        <p:strVal val="visible"/>
                                      </p:to>
                                    </p:set>
                                    <p:animEffect transition="in" filter="fade">
                                      <p:cBhvr>
                                        <p:cTn id="157" dur="250"/>
                                        <p:tgtEl>
                                          <p:spTgt spid="24"/>
                                        </p:tgtEl>
                                      </p:cBhvr>
                                    </p:animEffect>
                                  </p:childTnLst>
                                </p:cTn>
                              </p:par>
                            </p:childTnLst>
                          </p:cTn>
                        </p:par>
                        <p:par>
                          <p:cTn id="158" fill="hold">
                            <p:stCondLst>
                              <p:cond delay="3500"/>
                            </p:stCondLst>
                            <p:childTnLst>
                              <p:par>
                                <p:cTn id="159" presetID="32" presetClass="emph" presetSubtype="0" fill="hold" nodeType="afterEffect">
                                  <p:stCondLst>
                                    <p:cond delay="0"/>
                                  </p:stCondLst>
                                  <p:childTnLst>
                                    <p:animRot by="120000">
                                      <p:cBhvr>
                                        <p:cTn id="160" dur="200" fill="hold">
                                          <p:stCondLst>
                                            <p:cond delay="0"/>
                                          </p:stCondLst>
                                        </p:cTn>
                                        <p:tgtEl>
                                          <p:spTgt spid="24"/>
                                        </p:tgtEl>
                                        <p:attrNameLst>
                                          <p:attrName>r</p:attrName>
                                        </p:attrNameLst>
                                      </p:cBhvr>
                                    </p:animRot>
                                    <p:animRot by="-240000">
                                      <p:cBhvr>
                                        <p:cTn id="161" dur="400" fill="hold">
                                          <p:stCondLst>
                                            <p:cond delay="400"/>
                                          </p:stCondLst>
                                        </p:cTn>
                                        <p:tgtEl>
                                          <p:spTgt spid="24"/>
                                        </p:tgtEl>
                                        <p:attrNameLst>
                                          <p:attrName>r</p:attrName>
                                        </p:attrNameLst>
                                      </p:cBhvr>
                                    </p:animRot>
                                    <p:animRot by="240000">
                                      <p:cBhvr>
                                        <p:cTn id="162" dur="400" fill="hold">
                                          <p:stCondLst>
                                            <p:cond delay="800"/>
                                          </p:stCondLst>
                                        </p:cTn>
                                        <p:tgtEl>
                                          <p:spTgt spid="24"/>
                                        </p:tgtEl>
                                        <p:attrNameLst>
                                          <p:attrName>r</p:attrName>
                                        </p:attrNameLst>
                                      </p:cBhvr>
                                    </p:animRot>
                                    <p:animRot by="-240000">
                                      <p:cBhvr>
                                        <p:cTn id="163" dur="400" fill="hold">
                                          <p:stCondLst>
                                            <p:cond delay="1200"/>
                                          </p:stCondLst>
                                        </p:cTn>
                                        <p:tgtEl>
                                          <p:spTgt spid="24"/>
                                        </p:tgtEl>
                                        <p:attrNameLst>
                                          <p:attrName>r</p:attrName>
                                        </p:attrNameLst>
                                      </p:cBhvr>
                                    </p:animRot>
                                    <p:animRot by="120000">
                                      <p:cBhvr>
                                        <p:cTn id="164" dur="400" fill="hold">
                                          <p:stCondLst>
                                            <p:cond delay="1600"/>
                                          </p:stCondLst>
                                        </p:cTn>
                                        <p:tgtEl>
                                          <p:spTgt spid="24"/>
                                        </p:tgtEl>
                                        <p:attrNameLst>
                                          <p:attrName>r</p:attrName>
                                        </p:attrNameLst>
                                      </p:cBhvr>
                                    </p:animRot>
                                  </p:childTnLst>
                                </p:cTn>
                              </p:par>
                              <p:par>
                                <p:cTn id="165" presetID="32" presetClass="emph" presetSubtype="0" fill="hold" nodeType="withEffect">
                                  <p:stCondLst>
                                    <p:cond delay="0"/>
                                  </p:stCondLst>
                                  <p:childTnLst>
                                    <p:animRot by="120000">
                                      <p:cBhvr>
                                        <p:cTn id="166" dur="200" fill="hold">
                                          <p:stCondLst>
                                            <p:cond delay="0"/>
                                          </p:stCondLst>
                                        </p:cTn>
                                        <p:tgtEl>
                                          <p:spTgt spid="26"/>
                                        </p:tgtEl>
                                        <p:attrNameLst>
                                          <p:attrName>r</p:attrName>
                                        </p:attrNameLst>
                                      </p:cBhvr>
                                    </p:animRot>
                                    <p:animRot by="-240000">
                                      <p:cBhvr>
                                        <p:cTn id="167" dur="400" fill="hold">
                                          <p:stCondLst>
                                            <p:cond delay="400"/>
                                          </p:stCondLst>
                                        </p:cTn>
                                        <p:tgtEl>
                                          <p:spTgt spid="26"/>
                                        </p:tgtEl>
                                        <p:attrNameLst>
                                          <p:attrName>r</p:attrName>
                                        </p:attrNameLst>
                                      </p:cBhvr>
                                    </p:animRot>
                                    <p:animRot by="240000">
                                      <p:cBhvr>
                                        <p:cTn id="168" dur="400" fill="hold">
                                          <p:stCondLst>
                                            <p:cond delay="800"/>
                                          </p:stCondLst>
                                        </p:cTn>
                                        <p:tgtEl>
                                          <p:spTgt spid="26"/>
                                        </p:tgtEl>
                                        <p:attrNameLst>
                                          <p:attrName>r</p:attrName>
                                        </p:attrNameLst>
                                      </p:cBhvr>
                                    </p:animRot>
                                    <p:animRot by="-240000">
                                      <p:cBhvr>
                                        <p:cTn id="169" dur="400" fill="hold">
                                          <p:stCondLst>
                                            <p:cond delay="1200"/>
                                          </p:stCondLst>
                                        </p:cTn>
                                        <p:tgtEl>
                                          <p:spTgt spid="26"/>
                                        </p:tgtEl>
                                        <p:attrNameLst>
                                          <p:attrName>r</p:attrName>
                                        </p:attrNameLst>
                                      </p:cBhvr>
                                    </p:animRot>
                                    <p:animRot by="120000">
                                      <p:cBhvr>
                                        <p:cTn id="170" dur="400" fill="hold">
                                          <p:stCondLst>
                                            <p:cond delay="1600"/>
                                          </p:stCondLst>
                                        </p:cTn>
                                        <p:tgtEl>
                                          <p:spTgt spid="26"/>
                                        </p:tgtEl>
                                        <p:attrNameLst>
                                          <p:attrName>r</p:attrName>
                                        </p:attrNameLst>
                                      </p:cBhvr>
                                    </p:animRot>
                                  </p:childTnLst>
                                </p:cTn>
                              </p:par>
                            </p:childTnLst>
                          </p:cTn>
                        </p:par>
                        <p:par>
                          <p:cTn id="171" fill="hold">
                            <p:stCondLst>
                              <p:cond delay="5500"/>
                            </p:stCondLst>
                            <p:childTnLst>
                              <p:par>
                                <p:cTn id="172" presetID="10" presetClass="exit" presetSubtype="0" fill="hold" nodeType="afterEffect">
                                  <p:stCondLst>
                                    <p:cond delay="0"/>
                                  </p:stCondLst>
                                  <p:childTnLst>
                                    <p:animEffect transition="out" filter="fade">
                                      <p:cBhvr>
                                        <p:cTn id="173" dur="250"/>
                                        <p:tgtEl>
                                          <p:spTgt spid="24"/>
                                        </p:tgtEl>
                                      </p:cBhvr>
                                    </p:animEffect>
                                    <p:set>
                                      <p:cBhvr>
                                        <p:cTn id="174" dur="1" fill="hold">
                                          <p:stCondLst>
                                            <p:cond delay="249"/>
                                          </p:stCondLst>
                                        </p:cTn>
                                        <p:tgtEl>
                                          <p:spTgt spid="24"/>
                                        </p:tgtEl>
                                        <p:attrNameLst>
                                          <p:attrName>style.visibility</p:attrName>
                                        </p:attrNameLst>
                                      </p:cBhvr>
                                      <p:to>
                                        <p:strVal val="hidden"/>
                                      </p:to>
                                    </p:set>
                                  </p:childTnLst>
                                </p:cTn>
                              </p:par>
                              <p:par>
                                <p:cTn id="175" presetID="10" presetClass="entr" presetSubtype="0" fill="hold" nodeType="with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fade">
                                      <p:cBhvr>
                                        <p:cTn id="177" dur="250"/>
                                        <p:tgtEl>
                                          <p:spTgt spid="23"/>
                                        </p:tgtEl>
                                      </p:cBhvr>
                                    </p:animEffect>
                                  </p:childTnLst>
                                  <p:subTnLst>
                                    <p:audio>
                                      <p:cMediaNode>
                                        <p:cTn display="0" masterRel="sameClick">
                                          <p:stCondLst>
                                            <p:cond evt="begin" delay="0">
                                              <p:tn val="175"/>
                                            </p:cond>
                                          </p:stCondLst>
                                          <p:endCondLst>
                                            <p:cond evt="onStopAudio" delay="0">
                                              <p:tgtEl>
                                                <p:sldTgt/>
                                              </p:tgtEl>
                                            </p:cond>
                                          </p:endCondLst>
                                        </p:cTn>
                                        <p:tgtEl>
                                          <p:sndTgt r:embed="rId3" name="congioilam.wav"/>
                                        </p:tgtEl>
                                      </p:cMediaNode>
                                    </p:audio>
                                  </p:subTnLst>
                                </p:cTn>
                              </p:par>
                              <p:par>
                                <p:cTn id="178" presetID="10" presetClass="exit" presetSubtype="0" fill="hold" nodeType="withEffect">
                                  <p:stCondLst>
                                    <p:cond delay="0"/>
                                  </p:stCondLst>
                                  <p:childTnLst>
                                    <p:animEffect transition="out" filter="fade">
                                      <p:cBhvr>
                                        <p:cTn id="179" dur="250"/>
                                        <p:tgtEl>
                                          <p:spTgt spid="26"/>
                                        </p:tgtEl>
                                      </p:cBhvr>
                                    </p:animEffect>
                                    <p:set>
                                      <p:cBhvr>
                                        <p:cTn id="180" dur="1" fill="hold">
                                          <p:stCondLst>
                                            <p:cond delay="249"/>
                                          </p:stCondLst>
                                        </p:cTn>
                                        <p:tgtEl>
                                          <p:spTgt spid="26"/>
                                        </p:tgtEl>
                                        <p:attrNameLst>
                                          <p:attrName>style.visibility</p:attrName>
                                        </p:attrNameLst>
                                      </p:cBhvr>
                                      <p:to>
                                        <p:strVal val="hidden"/>
                                      </p:to>
                                    </p:set>
                                  </p:childTnLst>
                                </p:cTn>
                              </p:par>
                              <p:par>
                                <p:cTn id="181" presetID="10" presetClass="entr" presetSubtype="0" fill="hold" grpId="0" nodeType="withEffect">
                                  <p:stCondLst>
                                    <p:cond delay="0"/>
                                  </p:stCondLst>
                                  <p:childTnLst>
                                    <p:set>
                                      <p:cBhvr>
                                        <p:cTn id="182" dur="1" fill="hold">
                                          <p:stCondLst>
                                            <p:cond delay="0"/>
                                          </p:stCondLst>
                                        </p:cTn>
                                        <p:tgtEl>
                                          <p:spTgt spid="77"/>
                                        </p:tgtEl>
                                        <p:attrNameLst>
                                          <p:attrName>style.visibility</p:attrName>
                                        </p:attrNameLst>
                                      </p:cBhvr>
                                      <p:to>
                                        <p:strVal val="visible"/>
                                      </p:to>
                                    </p:set>
                                    <p:animEffect transition="in" filter="fade">
                                      <p:cBhvr>
                                        <p:cTn id="183" dur="500"/>
                                        <p:tgtEl>
                                          <p:spTgt spid="77"/>
                                        </p:tgtEl>
                                      </p:cBhvr>
                                    </p:animEffect>
                                  </p:childTnLst>
                                </p:cTn>
                              </p:par>
                              <p:par>
                                <p:cTn id="184" presetID="8" presetClass="emph" presetSubtype="0" repeatCount="indefinite" fill="hold" grpId="1" nodeType="withEffect">
                                  <p:stCondLst>
                                    <p:cond delay="0"/>
                                  </p:stCondLst>
                                  <p:childTnLst>
                                    <p:animRot by="21600000">
                                      <p:cBhvr>
                                        <p:cTn id="185" dur="2000" fill="hold"/>
                                        <p:tgtEl>
                                          <p:spTgt spid="77"/>
                                        </p:tgtEl>
                                        <p:attrNameLst>
                                          <p:attrName>r</p:attrName>
                                        </p:attrNameLst>
                                      </p:cBhvr>
                                    </p:animRot>
                                  </p:childTnLst>
                                </p:cTn>
                              </p:par>
                            </p:childTnLst>
                          </p:cTn>
                        </p:par>
                      </p:childTnLst>
                    </p:cTn>
                  </p:par>
                </p:childTnLst>
              </p:cTn>
              <p:nextCondLst>
                <p:cond evt="onClick" delay="0">
                  <p:tgtEl>
                    <p:spTgt spid="26"/>
                  </p:tgtEl>
                </p:cond>
              </p:nextCondLst>
            </p:seq>
            <p:seq concurrent="1" nextAc="seek">
              <p:cTn id="186" restart="whenNotActive" fill="hold" evtFilter="cancelBubble" nodeType="interactiveSeq">
                <p:stCondLst>
                  <p:cond evt="onClick" delay="0">
                    <p:tgtEl>
                      <p:spTgt spid="30"/>
                    </p:tgtEl>
                  </p:cond>
                </p:stCondLst>
                <p:endSync evt="end" delay="0">
                  <p:rtn val="all"/>
                </p:endSync>
                <p:childTnLst>
                  <p:par>
                    <p:cTn id="187" fill="hold">
                      <p:stCondLst>
                        <p:cond delay="0"/>
                      </p:stCondLst>
                      <p:childTnLst>
                        <p:par>
                          <p:cTn id="188" fill="hold">
                            <p:stCondLst>
                              <p:cond delay="0"/>
                            </p:stCondLst>
                            <p:childTnLst>
                              <p:par>
                                <p:cTn id="189" presetID="32" presetClass="emph" presetSubtype="0" fill="hold" nodeType="clickEffect">
                                  <p:stCondLst>
                                    <p:cond delay="0"/>
                                  </p:stCondLst>
                                  <p:childTnLst>
                                    <p:animRot by="120000">
                                      <p:cBhvr>
                                        <p:cTn id="190" dur="100" fill="hold">
                                          <p:stCondLst>
                                            <p:cond delay="0"/>
                                          </p:stCondLst>
                                        </p:cTn>
                                        <p:tgtEl>
                                          <p:spTgt spid="30"/>
                                        </p:tgtEl>
                                        <p:attrNameLst>
                                          <p:attrName>r</p:attrName>
                                        </p:attrNameLst>
                                      </p:cBhvr>
                                    </p:animRot>
                                    <p:animRot by="-240000">
                                      <p:cBhvr>
                                        <p:cTn id="191" dur="200" fill="hold">
                                          <p:stCondLst>
                                            <p:cond delay="200"/>
                                          </p:stCondLst>
                                        </p:cTn>
                                        <p:tgtEl>
                                          <p:spTgt spid="30"/>
                                        </p:tgtEl>
                                        <p:attrNameLst>
                                          <p:attrName>r</p:attrName>
                                        </p:attrNameLst>
                                      </p:cBhvr>
                                    </p:animRot>
                                    <p:animRot by="240000">
                                      <p:cBhvr>
                                        <p:cTn id="192" dur="200" fill="hold">
                                          <p:stCondLst>
                                            <p:cond delay="400"/>
                                          </p:stCondLst>
                                        </p:cTn>
                                        <p:tgtEl>
                                          <p:spTgt spid="30"/>
                                        </p:tgtEl>
                                        <p:attrNameLst>
                                          <p:attrName>r</p:attrName>
                                        </p:attrNameLst>
                                      </p:cBhvr>
                                    </p:animRot>
                                    <p:animRot by="-240000">
                                      <p:cBhvr>
                                        <p:cTn id="193" dur="200" fill="hold">
                                          <p:stCondLst>
                                            <p:cond delay="600"/>
                                          </p:stCondLst>
                                        </p:cTn>
                                        <p:tgtEl>
                                          <p:spTgt spid="30"/>
                                        </p:tgtEl>
                                        <p:attrNameLst>
                                          <p:attrName>r</p:attrName>
                                        </p:attrNameLst>
                                      </p:cBhvr>
                                    </p:animRot>
                                    <p:animRot by="120000">
                                      <p:cBhvr>
                                        <p:cTn id="194" dur="200" fill="hold">
                                          <p:stCondLst>
                                            <p:cond delay="800"/>
                                          </p:stCondLst>
                                        </p:cTn>
                                        <p:tgtEl>
                                          <p:spTgt spid="30"/>
                                        </p:tgtEl>
                                        <p:attrNameLst>
                                          <p:attrName>r</p:attrName>
                                        </p:attrNameLst>
                                      </p:cBhvr>
                                    </p:animRot>
                                  </p:childTnLst>
                                </p:cTn>
                              </p:par>
                            </p:childTnLst>
                          </p:cTn>
                        </p:par>
                        <p:par>
                          <p:cTn id="195" fill="hold">
                            <p:stCondLst>
                              <p:cond delay="1000"/>
                            </p:stCondLst>
                            <p:childTnLst>
                              <p:par>
                                <p:cTn id="196" presetID="10" presetClass="exit" presetSubtype="0" fill="hold" nodeType="afterEffect">
                                  <p:stCondLst>
                                    <p:cond delay="0"/>
                                  </p:stCondLst>
                                  <p:childTnLst>
                                    <p:animEffect transition="out" filter="fade">
                                      <p:cBhvr>
                                        <p:cTn id="197" dur="250"/>
                                        <p:tgtEl>
                                          <p:spTgt spid="16"/>
                                        </p:tgtEl>
                                      </p:cBhvr>
                                    </p:animEffect>
                                    <p:set>
                                      <p:cBhvr>
                                        <p:cTn id="198" dur="1" fill="hold">
                                          <p:stCondLst>
                                            <p:cond delay="249"/>
                                          </p:stCondLst>
                                        </p:cTn>
                                        <p:tgtEl>
                                          <p:spTgt spid="16"/>
                                        </p:tgtEl>
                                        <p:attrNameLst>
                                          <p:attrName>style.visibility</p:attrName>
                                        </p:attrNameLst>
                                      </p:cBhvr>
                                      <p:to>
                                        <p:strVal val="hidden"/>
                                      </p:to>
                                    </p:set>
                                  </p:childTnLst>
                                </p:cTn>
                              </p:par>
                              <p:par>
                                <p:cTn id="199" presetID="10" presetClass="entr" presetSubtype="0" fill="hold" nodeType="withEffect">
                                  <p:stCondLst>
                                    <p:cond delay="0"/>
                                  </p:stCondLst>
                                  <p:childTnLst>
                                    <p:set>
                                      <p:cBhvr>
                                        <p:cTn id="200" dur="1" fill="hold">
                                          <p:stCondLst>
                                            <p:cond delay="0"/>
                                          </p:stCondLst>
                                        </p:cTn>
                                        <p:tgtEl>
                                          <p:spTgt spid="5"/>
                                        </p:tgtEl>
                                        <p:attrNameLst>
                                          <p:attrName>style.visibility</p:attrName>
                                        </p:attrNameLst>
                                      </p:cBhvr>
                                      <p:to>
                                        <p:strVal val="visible"/>
                                      </p:to>
                                    </p:set>
                                    <p:animEffect transition="in" filter="fade">
                                      <p:cBhvr>
                                        <p:cTn id="201" dur="250"/>
                                        <p:tgtEl>
                                          <p:spTgt spid="5"/>
                                        </p:tgtEl>
                                      </p:cBhvr>
                                    </p:animEffect>
                                  </p:childTnLst>
                                </p:cTn>
                              </p:par>
                            </p:childTnLst>
                          </p:cTn>
                        </p:par>
                        <p:par>
                          <p:cTn id="202" fill="hold">
                            <p:stCondLst>
                              <p:cond delay="1250"/>
                            </p:stCondLst>
                            <p:childTnLst>
                              <p:par>
                                <p:cTn id="203" presetID="49" presetClass="path" presetSubtype="0" accel="50000" decel="50000" fill="hold" nodeType="afterEffect">
                                  <p:stCondLst>
                                    <p:cond delay="0"/>
                                  </p:stCondLst>
                                  <p:childTnLst>
                                    <p:animMotion origin="layout" path="M -0.00573 0.02894 L 0.07917 0.32917 " pathEditMode="relative" rAng="0" ptsTypes="AA">
                                      <p:cBhvr>
                                        <p:cTn id="204" dur="2000" fill="hold"/>
                                        <p:tgtEl>
                                          <p:spTgt spid="5"/>
                                        </p:tgtEl>
                                        <p:attrNameLst>
                                          <p:attrName>ppt_x</p:attrName>
                                          <p:attrName>ppt_y</p:attrName>
                                        </p:attrNameLst>
                                      </p:cBhvr>
                                      <p:rCtr x="4236" y="15000"/>
                                    </p:animMotion>
                                  </p:childTnLst>
                                </p:cTn>
                              </p:par>
                            </p:childTnLst>
                          </p:cTn>
                        </p:par>
                        <p:par>
                          <p:cTn id="205" fill="hold">
                            <p:stCondLst>
                              <p:cond delay="3250"/>
                            </p:stCondLst>
                            <p:childTnLst>
                              <p:par>
                                <p:cTn id="206" presetID="10" presetClass="exit" presetSubtype="0" fill="hold" nodeType="afterEffect">
                                  <p:stCondLst>
                                    <p:cond delay="0"/>
                                  </p:stCondLst>
                                  <p:childTnLst>
                                    <p:animEffect transition="out" filter="fade">
                                      <p:cBhvr>
                                        <p:cTn id="207" dur="250"/>
                                        <p:tgtEl>
                                          <p:spTgt spid="5"/>
                                        </p:tgtEl>
                                      </p:cBhvr>
                                    </p:animEffect>
                                    <p:set>
                                      <p:cBhvr>
                                        <p:cTn id="208" dur="1" fill="hold">
                                          <p:stCondLst>
                                            <p:cond delay="249"/>
                                          </p:stCondLst>
                                        </p:cTn>
                                        <p:tgtEl>
                                          <p:spTgt spid="5"/>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fade">
                                      <p:cBhvr>
                                        <p:cTn id="211" dur="250"/>
                                        <p:tgtEl>
                                          <p:spTgt spid="28"/>
                                        </p:tgtEl>
                                      </p:cBhvr>
                                    </p:animEffect>
                                  </p:childTnLst>
                                </p:cTn>
                              </p:par>
                            </p:childTnLst>
                          </p:cTn>
                        </p:par>
                        <p:par>
                          <p:cTn id="212" fill="hold">
                            <p:stCondLst>
                              <p:cond delay="3500"/>
                            </p:stCondLst>
                            <p:childTnLst>
                              <p:par>
                                <p:cTn id="213" presetID="32" presetClass="emph" presetSubtype="0" fill="hold" nodeType="afterEffect">
                                  <p:stCondLst>
                                    <p:cond delay="0"/>
                                  </p:stCondLst>
                                  <p:childTnLst>
                                    <p:animRot by="120000">
                                      <p:cBhvr>
                                        <p:cTn id="214" dur="200" fill="hold">
                                          <p:stCondLst>
                                            <p:cond delay="0"/>
                                          </p:stCondLst>
                                        </p:cTn>
                                        <p:tgtEl>
                                          <p:spTgt spid="28"/>
                                        </p:tgtEl>
                                        <p:attrNameLst>
                                          <p:attrName>r</p:attrName>
                                        </p:attrNameLst>
                                      </p:cBhvr>
                                    </p:animRot>
                                    <p:animRot by="-240000">
                                      <p:cBhvr>
                                        <p:cTn id="215" dur="400" fill="hold">
                                          <p:stCondLst>
                                            <p:cond delay="400"/>
                                          </p:stCondLst>
                                        </p:cTn>
                                        <p:tgtEl>
                                          <p:spTgt spid="28"/>
                                        </p:tgtEl>
                                        <p:attrNameLst>
                                          <p:attrName>r</p:attrName>
                                        </p:attrNameLst>
                                      </p:cBhvr>
                                    </p:animRot>
                                    <p:animRot by="240000">
                                      <p:cBhvr>
                                        <p:cTn id="216" dur="400" fill="hold">
                                          <p:stCondLst>
                                            <p:cond delay="800"/>
                                          </p:stCondLst>
                                        </p:cTn>
                                        <p:tgtEl>
                                          <p:spTgt spid="28"/>
                                        </p:tgtEl>
                                        <p:attrNameLst>
                                          <p:attrName>r</p:attrName>
                                        </p:attrNameLst>
                                      </p:cBhvr>
                                    </p:animRot>
                                    <p:animRot by="-240000">
                                      <p:cBhvr>
                                        <p:cTn id="217" dur="400" fill="hold">
                                          <p:stCondLst>
                                            <p:cond delay="1200"/>
                                          </p:stCondLst>
                                        </p:cTn>
                                        <p:tgtEl>
                                          <p:spTgt spid="28"/>
                                        </p:tgtEl>
                                        <p:attrNameLst>
                                          <p:attrName>r</p:attrName>
                                        </p:attrNameLst>
                                      </p:cBhvr>
                                    </p:animRot>
                                    <p:animRot by="120000">
                                      <p:cBhvr>
                                        <p:cTn id="218" dur="400" fill="hold">
                                          <p:stCondLst>
                                            <p:cond delay="1600"/>
                                          </p:stCondLst>
                                        </p:cTn>
                                        <p:tgtEl>
                                          <p:spTgt spid="28"/>
                                        </p:tgtEl>
                                        <p:attrNameLst>
                                          <p:attrName>r</p:attrName>
                                        </p:attrNameLst>
                                      </p:cBhvr>
                                    </p:animRot>
                                  </p:childTnLst>
                                </p:cTn>
                              </p:par>
                              <p:par>
                                <p:cTn id="219" presetID="32" presetClass="emph" presetSubtype="0" fill="hold" nodeType="withEffect">
                                  <p:stCondLst>
                                    <p:cond delay="0"/>
                                  </p:stCondLst>
                                  <p:childTnLst>
                                    <p:animRot by="120000">
                                      <p:cBhvr>
                                        <p:cTn id="220" dur="200" fill="hold">
                                          <p:stCondLst>
                                            <p:cond delay="0"/>
                                          </p:stCondLst>
                                        </p:cTn>
                                        <p:tgtEl>
                                          <p:spTgt spid="30"/>
                                        </p:tgtEl>
                                        <p:attrNameLst>
                                          <p:attrName>r</p:attrName>
                                        </p:attrNameLst>
                                      </p:cBhvr>
                                    </p:animRot>
                                    <p:animRot by="-240000">
                                      <p:cBhvr>
                                        <p:cTn id="221" dur="400" fill="hold">
                                          <p:stCondLst>
                                            <p:cond delay="400"/>
                                          </p:stCondLst>
                                        </p:cTn>
                                        <p:tgtEl>
                                          <p:spTgt spid="30"/>
                                        </p:tgtEl>
                                        <p:attrNameLst>
                                          <p:attrName>r</p:attrName>
                                        </p:attrNameLst>
                                      </p:cBhvr>
                                    </p:animRot>
                                    <p:animRot by="240000">
                                      <p:cBhvr>
                                        <p:cTn id="222" dur="400" fill="hold">
                                          <p:stCondLst>
                                            <p:cond delay="800"/>
                                          </p:stCondLst>
                                        </p:cTn>
                                        <p:tgtEl>
                                          <p:spTgt spid="30"/>
                                        </p:tgtEl>
                                        <p:attrNameLst>
                                          <p:attrName>r</p:attrName>
                                        </p:attrNameLst>
                                      </p:cBhvr>
                                    </p:animRot>
                                    <p:animRot by="-240000">
                                      <p:cBhvr>
                                        <p:cTn id="223" dur="400" fill="hold">
                                          <p:stCondLst>
                                            <p:cond delay="1200"/>
                                          </p:stCondLst>
                                        </p:cTn>
                                        <p:tgtEl>
                                          <p:spTgt spid="30"/>
                                        </p:tgtEl>
                                        <p:attrNameLst>
                                          <p:attrName>r</p:attrName>
                                        </p:attrNameLst>
                                      </p:cBhvr>
                                    </p:animRot>
                                    <p:animRot by="120000">
                                      <p:cBhvr>
                                        <p:cTn id="224" dur="400" fill="hold">
                                          <p:stCondLst>
                                            <p:cond delay="1600"/>
                                          </p:stCondLst>
                                        </p:cTn>
                                        <p:tgtEl>
                                          <p:spTgt spid="30"/>
                                        </p:tgtEl>
                                        <p:attrNameLst>
                                          <p:attrName>r</p:attrName>
                                        </p:attrNameLst>
                                      </p:cBhvr>
                                    </p:animRot>
                                  </p:childTnLst>
                                </p:cTn>
                              </p:par>
                            </p:childTnLst>
                          </p:cTn>
                        </p:par>
                        <p:par>
                          <p:cTn id="225" fill="hold">
                            <p:stCondLst>
                              <p:cond delay="5500"/>
                            </p:stCondLst>
                            <p:childTnLst>
                              <p:par>
                                <p:cTn id="226" presetID="10" presetClass="exit" presetSubtype="0" fill="hold" nodeType="afterEffect">
                                  <p:stCondLst>
                                    <p:cond delay="0"/>
                                  </p:stCondLst>
                                  <p:childTnLst>
                                    <p:animEffect transition="out" filter="fade">
                                      <p:cBhvr>
                                        <p:cTn id="227" dur="250"/>
                                        <p:tgtEl>
                                          <p:spTgt spid="28"/>
                                        </p:tgtEl>
                                      </p:cBhvr>
                                    </p:animEffect>
                                    <p:set>
                                      <p:cBhvr>
                                        <p:cTn id="228" dur="1" fill="hold">
                                          <p:stCondLst>
                                            <p:cond delay="249"/>
                                          </p:stCondLst>
                                        </p:cTn>
                                        <p:tgtEl>
                                          <p:spTgt spid="28"/>
                                        </p:tgtEl>
                                        <p:attrNameLst>
                                          <p:attrName>style.visibility</p:attrName>
                                        </p:attrNameLst>
                                      </p:cBhvr>
                                      <p:to>
                                        <p:strVal val="hidden"/>
                                      </p:to>
                                    </p:set>
                                  </p:childTnLst>
                                </p:cTn>
                              </p:par>
                              <p:par>
                                <p:cTn id="229" presetID="10" presetClass="entr" presetSubtype="0" fill="hold" nodeType="withEffect">
                                  <p:stCondLst>
                                    <p:cond delay="0"/>
                                  </p:stCondLst>
                                  <p:childTnLst>
                                    <p:set>
                                      <p:cBhvr>
                                        <p:cTn id="230" dur="1" fill="hold">
                                          <p:stCondLst>
                                            <p:cond delay="0"/>
                                          </p:stCondLst>
                                        </p:cTn>
                                        <p:tgtEl>
                                          <p:spTgt spid="27"/>
                                        </p:tgtEl>
                                        <p:attrNameLst>
                                          <p:attrName>style.visibility</p:attrName>
                                        </p:attrNameLst>
                                      </p:cBhvr>
                                      <p:to>
                                        <p:strVal val="visible"/>
                                      </p:to>
                                    </p:set>
                                    <p:animEffect transition="in" filter="fade">
                                      <p:cBhvr>
                                        <p:cTn id="231" dur="250"/>
                                        <p:tgtEl>
                                          <p:spTgt spid="27"/>
                                        </p:tgtEl>
                                      </p:cBhvr>
                                    </p:animEffect>
                                  </p:childTnLst>
                                  <p:subTnLst>
                                    <p:audio>
                                      <p:cMediaNode>
                                        <p:cTn display="0" masterRel="sameClick">
                                          <p:stCondLst>
                                            <p:cond evt="begin" delay="0">
                                              <p:tn val="229"/>
                                            </p:cond>
                                          </p:stCondLst>
                                          <p:endCondLst>
                                            <p:cond evt="onStopAudio" delay="0">
                                              <p:tgtEl>
                                                <p:sldTgt/>
                                              </p:tgtEl>
                                            </p:cond>
                                          </p:endCondLst>
                                        </p:cTn>
                                        <p:tgtEl>
                                          <p:sndTgt r:embed="rId2" name="oisairoi.wav"/>
                                        </p:tgtEl>
                                      </p:cMediaNode>
                                    </p:audio>
                                  </p:subTnLst>
                                </p:cTn>
                              </p:par>
                              <p:par>
                                <p:cTn id="232" presetID="10" presetClass="entr" presetSubtype="0" fill="hold" nodeType="withEffect">
                                  <p:stCondLst>
                                    <p:cond delay="0"/>
                                  </p:stCondLst>
                                  <p:childTnLst>
                                    <p:set>
                                      <p:cBhvr>
                                        <p:cTn id="233" dur="1" fill="hold">
                                          <p:stCondLst>
                                            <p:cond delay="0"/>
                                          </p:stCondLst>
                                        </p:cTn>
                                        <p:tgtEl>
                                          <p:spTgt spid="25"/>
                                        </p:tgtEl>
                                        <p:attrNameLst>
                                          <p:attrName>style.visibility</p:attrName>
                                        </p:attrNameLst>
                                      </p:cBhvr>
                                      <p:to>
                                        <p:strVal val="visible"/>
                                      </p:to>
                                    </p:set>
                                    <p:animEffect transition="in" filter="fade">
                                      <p:cBhvr>
                                        <p:cTn id="234" dur="250"/>
                                        <p:tgtEl>
                                          <p:spTgt spid="25"/>
                                        </p:tgtEl>
                                      </p:cBhvr>
                                    </p:animEffect>
                                  </p:childTnLst>
                                </p:cTn>
                              </p:par>
                              <p:par>
                                <p:cTn id="235" presetID="10" presetClass="exit" presetSubtype="0" fill="hold" nodeType="withEffect">
                                  <p:stCondLst>
                                    <p:cond delay="0"/>
                                  </p:stCondLst>
                                  <p:childTnLst>
                                    <p:animEffect transition="out" filter="fade">
                                      <p:cBhvr>
                                        <p:cTn id="236" dur="250"/>
                                        <p:tgtEl>
                                          <p:spTgt spid="30"/>
                                        </p:tgtEl>
                                      </p:cBhvr>
                                    </p:animEffect>
                                    <p:set>
                                      <p:cBhvr>
                                        <p:cTn id="23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4"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32">
                                            <p:txEl>
                                              <p:pRg st="0" end="0"/>
                                            </p:txEl>
                                          </p:spTgt>
                                        </p:tgtEl>
                                        <p:attrNameLst>
                                          <p:attrName>style.color</p:attrName>
                                        </p:attrNameLst>
                                      </p:cBhvr>
                                      <p:by>
                                        <p:hsl h="0" s="-12549" l="-25098"/>
                                      </p:by>
                                    </p:animClr>
                                    <p:animClr clrSpc="hsl" dir="cw">
                                      <p:cBhvr>
                                        <p:cTn id="249" dur="500" fill="hold"/>
                                        <p:tgtEl>
                                          <p:spTgt spid="32">
                                            <p:txEl>
                                              <p:pRg st="0" end="0"/>
                                            </p:txEl>
                                          </p:spTgt>
                                        </p:tgtEl>
                                        <p:attrNameLst>
                                          <p:attrName>fillcolor</p:attrName>
                                        </p:attrNameLst>
                                      </p:cBhvr>
                                      <p:by>
                                        <p:hsl h="0" s="-12549" l="-25098"/>
                                      </p:by>
                                    </p:animClr>
                                    <p:animClr clrSpc="hsl" dir="cw">
                                      <p:cBhvr>
                                        <p:cTn id="250" dur="500" fill="hold"/>
                                        <p:tgtEl>
                                          <p:spTgt spid="32">
                                            <p:txEl>
                                              <p:pRg st="0" end="0"/>
                                            </p:txEl>
                                          </p:spTgt>
                                        </p:tgtEl>
                                        <p:attrNameLst>
                                          <p:attrName>stroke.color</p:attrName>
                                        </p:attrNameLst>
                                      </p:cBhvr>
                                      <p:by>
                                        <p:hsl h="0" s="-12549" l="-25098"/>
                                      </p:by>
                                    </p:animClr>
                                    <p:set>
                                      <p:cBhvr>
                                        <p:cTn id="251" dur="500" fill="hold"/>
                                        <p:tgtEl>
                                          <p:spTgt spid="32">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34">
                                            <p:txEl>
                                              <p:pRg st="0" end="0"/>
                                            </p:txEl>
                                          </p:spTgt>
                                        </p:tgtEl>
                                        <p:attrNameLst>
                                          <p:attrName>style.color</p:attrName>
                                        </p:attrNameLst>
                                      </p:cBhvr>
                                      <p:by>
                                        <p:hsl h="0" s="-12549" l="-25098"/>
                                      </p:by>
                                    </p:animClr>
                                    <p:animClr clrSpc="hsl" dir="cw">
                                      <p:cBhvr>
                                        <p:cTn id="254" dur="500" fill="hold"/>
                                        <p:tgtEl>
                                          <p:spTgt spid="34">
                                            <p:txEl>
                                              <p:pRg st="0" end="0"/>
                                            </p:txEl>
                                          </p:spTgt>
                                        </p:tgtEl>
                                        <p:attrNameLst>
                                          <p:attrName>fillcolor</p:attrName>
                                        </p:attrNameLst>
                                      </p:cBhvr>
                                      <p:by>
                                        <p:hsl h="0" s="-12549" l="-25098"/>
                                      </p:by>
                                    </p:animClr>
                                    <p:animClr clrSpc="hsl" dir="cw">
                                      <p:cBhvr>
                                        <p:cTn id="255" dur="500" fill="hold"/>
                                        <p:tgtEl>
                                          <p:spTgt spid="34">
                                            <p:txEl>
                                              <p:pRg st="0" end="0"/>
                                            </p:txEl>
                                          </p:spTgt>
                                        </p:tgtEl>
                                        <p:attrNameLst>
                                          <p:attrName>stroke.color</p:attrName>
                                        </p:attrNameLst>
                                      </p:cBhvr>
                                      <p:by>
                                        <p:hsl h="0" s="-12549" l="-25098"/>
                                      </p:by>
                                    </p:animClr>
                                    <p:set>
                                      <p:cBhvr>
                                        <p:cTn id="256" dur="500" fill="hold"/>
                                        <p:tgtEl>
                                          <p:spTgt spid="34">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29">
                                            <p:txEl>
                                              <p:pRg st="0" end="0"/>
                                            </p:txEl>
                                          </p:spTgt>
                                        </p:tgtEl>
                                        <p:attrNameLst>
                                          <p:attrName>style.color</p:attrName>
                                        </p:attrNameLst>
                                      </p:cBhvr>
                                      <p:by>
                                        <p:hsl h="0" s="-12549" l="-25098"/>
                                      </p:by>
                                    </p:animClr>
                                    <p:animClr clrSpc="hsl" dir="cw">
                                      <p:cBhvr>
                                        <p:cTn id="259" dur="500" fill="hold"/>
                                        <p:tgtEl>
                                          <p:spTgt spid="29">
                                            <p:txEl>
                                              <p:pRg st="0" end="0"/>
                                            </p:txEl>
                                          </p:spTgt>
                                        </p:tgtEl>
                                        <p:attrNameLst>
                                          <p:attrName>fillcolor</p:attrName>
                                        </p:attrNameLst>
                                      </p:cBhvr>
                                      <p:by>
                                        <p:hsl h="0" s="-12549" l="-25098"/>
                                      </p:by>
                                    </p:animClr>
                                    <p:animClr clrSpc="hsl" dir="cw">
                                      <p:cBhvr>
                                        <p:cTn id="260" dur="500" fill="hold"/>
                                        <p:tgtEl>
                                          <p:spTgt spid="29">
                                            <p:txEl>
                                              <p:pRg st="0" end="0"/>
                                            </p:txEl>
                                          </p:spTgt>
                                        </p:tgtEl>
                                        <p:attrNameLst>
                                          <p:attrName>stroke.color</p:attrName>
                                        </p:attrNameLst>
                                      </p:cBhvr>
                                      <p:by>
                                        <p:hsl h="0" s="-12549" l="-25098"/>
                                      </p:by>
                                    </p:animClr>
                                    <p:set>
                                      <p:cBhvr>
                                        <p:cTn id="261"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2" grpId="0" build="allAtOnce"/>
      <p:bldP spid="34"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4311" y="3367162"/>
            <a:ext cx="937499" cy="1002155"/>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7911" y="3395737"/>
            <a:ext cx="937499" cy="1002155"/>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1315" y="3367162"/>
            <a:ext cx="937499" cy="1002155"/>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48660" y="3321186"/>
            <a:ext cx="1185587" cy="1076706"/>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9850" y="3294228"/>
            <a:ext cx="1185587" cy="1076706"/>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8054" y="3288823"/>
            <a:ext cx="1186121" cy="107719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0518" y="3416611"/>
            <a:ext cx="937499" cy="1002155"/>
          </a:xfrm>
          <a:prstGeom prst="rect">
            <a:avLst/>
          </a:prstGeom>
        </p:spPr>
      </p:pic>
      <p:pic>
        <p:nvPicPr>
          <p:cNvPr id="75" name="Picture 7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7330" y="2131378"/>
            <a:ext cx="897671" cy="695465"/>
          </a:xfrm>
          <a:prstGeom prst="rect">
            <a:avLst/>
          </a:prstGeom>
        </p:spPr>
      </p:pic>
      <p:sp>
        <p:nvSpPr>
          <p:cNvPr id="77" name="Sun 76"/>
          <p:cNvSpPr/>
          <p:nvPr/>
        </p:nvSpPr>
        <p:spPr>
          <a:xfrm>
            <a:off x="6217290" y="2959172"/>
            <a:ext cx="1621870" cy="1562337"/>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314450" y="247805"/>
            <a:ext cx="1245757" cy="2427078"/>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883861" y="1657024"/>
            <a:ext cx="1469009" cy="1403720"/>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43000" y="1803907"/>
            <a:ext cx="795701" cy="950420"/>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25795" y="3249064"/>
            <a:ext cx="804860" cy="982556"/>
          </a:xfrm>
          <a:prstGeom prst="rect">
            <a:avLst/>
          </a:prstGeom>
        </p:spPr>
      </p:pic>
      <p:pic>
        <p:nvPicPr>
          <p:cNvPr id="6" name="Picture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6648730" y="4063381"/>
            <a:ext cx="638176" cy="954901"/>
          </a:xfrm>
          <a:prstGeom prst="rect">
            <a:avLst/>
          </a:prstGeom>
        </p:spPr>
      </p:pic>
      <p:pic>
        <p:nvPicPr>
          <p:cNvPr id="22" name="Pictur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4982523" y="4063381"/>
            <a:ext cx="638176" cy="954901"/>
          </a:xfrm>
          <a:prstGeom prst="rect">
            <a:avLst/>
          </a:prstGeom>
        </p:spPr>
      </p:pic>
      <p:pic>
        <p:nvPicPr>
          <p:cNvPr id="26" name="Picture 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3306123" y="4063381"/>
            <a:ext cx="638176" cy="954901"/>
          </a:xfrm>
          <a:prstGeom prst="rect">
            <a:avLst/>
          </a:prstGeom>
        </p:spPr>
      </p:pic>
      <p:pic>
        <p:nvPicPr>
          <p:cNvPr id="30" name="Picture 2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1689527" y="4063381"/>
            <a:ext cx="638176" cy="954901"/>
          </a:xfrm>
          <a:prstGeom prst="rect">
            <a:avLst/>
          </a:prstGeom>
        </p:spPr>
      </p:pic>
      <p:sp>
        <p:nvSpPr>
          <p:cNvPr id="45" name="Rounded Rectangular Callout 44"/>
          <p:cNvSpPr/>
          <p:nvPr/>
        </p:nvSpPr>
        <p:spPr>
          <a:xfrm>
            <a:off x="2067339" y="-108240"/>
            <a:ext cx="5844209" cy="1520188"/>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r>
              <a:rPr lang="en-US" sz="2100" b="1" kern="1200" dirty="0" err="1">
                <a:solidFill>
                  <a:prstClr val="black"/>
                </a:solidFill>
                <a:latin typeface="Times New Roman" panose="02020603050405020304" pitchFamily="18" charset="0"/>
                <a:cs typeface="Times New Roman" panose="02020603050405020304" pitchFamily="18" charset="0"/>
              </a:rPr>
              <a:t>Câu</a:t>
            </a:r>
            <a:r>
              <a:rPr lang="en-US" sz="2100" b="1" kern="1200" dirty="0">
                <a:solidFill>
                  <a:prstClr val="black"/>
                </a:solidFill>
                <a:latin typeface="Times New Roman" panose="02020603050405020304" pitchFamily="18" charset="0"/>
                <a:cs typeface="Times New Roman" panose="02020603050405020304" pitchFamily="18" charset="0"/>
              </a:rPr>
              <a:t> 3:</a:t>
            </a:r>
            <a:br>
              <a:rPr lang="vi-VN" sz="2100" kern="1200" dirty="0">
                <a:solidFill>
                  <a:prstClr val="white"/>
                </a:solidFill>
                <a:latin typeface="Arial" panose="020B0604020202020204" pitchFamily="34" charset="0"/>
              </a:rPr>
            </a:br>
            <a:r>
              <a:rPr lang="vi-VN" sz="2100" kern="1200" dirty="0">
                <a:solidFill>
                  <a:srgbClr val="002060"/>
                </a:solidFill>
                <a:latin typeface="Times New Roman" panose="02020603050405020304" pitchFamily="18" charset="0"/>
                <a:cs typeface="Times New Roman" panose="02020603050405020304" pitchFamily="18" charset="0"/>
              </a:rPr>
              <a:t>Quan sát biểu đồ hình quạt tròn hình A. Em hãy cho biết, diện tích đất trồng hoa Loa Kèn chiếm bao nhiêu phầm trăm.</a:t>
            </a:r>
          </a:p>
        </p:txBody>
      </p:sp>
      <p:sp>
        <p:nvSpPr>
          <p:cNvPr id="55" name="Rectangle 54"/>
          <p:cNvSpPr/>
          <p:nvPr/>
        </p:nvSpPr>
        <p:spPr>
          <a:xfrm>
            <a:off x="1664359" y="4537858"/>
            <a:ext cx="5759126" cy="61767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r>
              <a:rPr lang="en-US" sz="2400" kern="1200">
                <a:solidFill>
                  <a:srgbClr val="002060"/>
                </a:solidFill>
                <a:latin typeface="Times New Roman" panose="02020603050405020304" pitchFamily="18" charset="0"/>
                <a:cs typeface="Times New Roman" panose="02020603050405020304" pitchFamily="18" charset="0"/>
              </a:rPr>
              <a:t>  A                   B                   C                   D</a:t>
            </a:r>
          </a:p>
        </p:txBody>
      </p:sp>
      <p:pic>
        <p:nvPicPr>
          <p:cNvPr id="25" name="Picture 24"/>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2413991" y="4109801"/>
            <a:ext cx="617273" cy="459398"/>
          </a:xfrm>
          <a:prstGeom prst="rect">
            <a:avLst/>
          </a:prstGeom>
        </p:spPr>
      </p:pic>
      <p:pic>
        <p:nvPicPr>
          <p:cNvPr id="21" name="Picture 20"/>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4022386" y="4050268"/>
            <a:ext cx="617273" cy="459398"/>
          </a:xfrm>
          <a:prstGeom prst="rect">
            <a:avLst/>
          </a:prstGeom>
        </p:spPr>
      </p:pic>
      <p:pic>
        <p:nvPicPr>
          <p:cNvPr id="14" name="Picture 13"/>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5677171" y="4080290"/>
            <a:ext cx="617273" cy="459398"/>
          </a:xfrm>
          <a:prstGeom prst="rect">
            <a:avLst/>
          </a:prstGeom>
        </p:spPr>
      </p:pic>
      <p:sp>
        <p:nvSpPr>
          <p:cNvPr id="29" name="Rectangle 28"/>
          <p:cNvSpPr/>
          <p:nvPr/>
        </p:nvSpPr>
        <p:spPr>
          <a:xfrm>
            <a:off x="4108100" y="1326979"/>
            <a:ext cx="3935103" cy="369332"/>
          </a:xfrm>
          <a:prstGeom prst="rect">
            <a:avLst/>
          </a:prstGeom>
        </p:spPr>
        <p:txBody>
          <a:bodyPr wrap="square">
            <a:spAutoFit/>
          </a:bodyPr>
          <a:lstStyle/>
          <a:p>
            <a:pPr defTabSz="685800">
              <a:buClrTx/>
            </a:pPr>
            <a:r>
              <a:rPr lang="en-US" sz="1800" b="1" kern="1200" dirty="0">
                <a:solidFill>
                  <a:prstClr val="white"/>
                </a:solidFill>
                <a:latin typeface="Times New Roman" panose="02020603050405020304" pitchFamily="18" charset="0"/>
                <a:ea typeface="+mn-ea"/>
                <a:cs typeface="Times New Roman" panose="02020603050405020304" pitchFamily="18" charset="0"/>
              </a:rPr>
              <a:t>A :37%</a:t>
            </a:r>
          </a:p>
        </p:txBody>
      </p:sp>
      <p:sp>
        <p:nvSpPr>
          <p:cNvPr id="31" name="Rectangle 30"/>
          <p:cNvSpPr/>
          <p:nvPr/>
        </p:nvSpPr>
        <p:spPr>
          <a:xfrm>
            <a:off x="4108100" y="1707526"/>
            <a:ext cx="3935103" cy="369332"/>
          </a:xfrm>
          <a:prstGeom prst="rect">
            <a:avLst/>
          </a:prstGeom>
        </p:spPr>
        <p:txBody>
          <a:bodyPr wrap="square">
            <a:spAutoFit/>
          </a:bodyPr>
          <a:lstStyle/>
          <a:p>
            <a:pPr defTabSz="685800">
              <a:buClrTx/>
            </a:pPr>
            <a:r>
              <a:rPr lang="en-US" sz="1800" b="1" kern="1200" dirty="0">
                <a:solidFill>
                  <a:prstClr val="white"/>
                </a:solidFill>
                <a:latin typeface="Times New Roman" panose="02020603050405020304" pitchFamily="18" charset="0"/>
                <a:ea typeface="+mn-ea"/>
                <a:cs typeface="Times New Roman" panose="02020603050405020304" pitchFamily="18" charset="0"/>
              </a:rPr>
              <a:t>B :23%</a:t>
            </a:r>
          </a:p>
        </p:txBody>
      </p:sp>
      <p:sp>
        <p:nvSpPr>
          <p:cNvPr id="32" name="Rectangle 31"/>
          <p:cNvSpPr/>
          <p:nvPr/>
        </p:nvSpPr>
        <p:spPr>
          <a:xfrm>
            <a:off x="4108100" y="2088073"/>
            <a:ext cx="3935103" cy="369332"/>
          </a:xfrm>
          <a:prstGeom prst="rect">
            <a:avLst/>
          </a:prstGeom>
        </p:spPr>
        <p:txBody>
          <a:bodyPr wrap="square">
            <a:spAutoFit/>
          </a:bodyPr>
          <a:lstStyle/>
          <a:p>
            <a:pPr defTabSz="685800">
              <a:buClrTx/>
            </a:pPr>
            <a:r>
              <a:rPr lang="en-US" sz="1800" b="1" kern="1200" dirty="0">
                <a:solidFill>
                  <a:prstClr val="white"/>
                </a:solidFill>
                <a:latin typeface="Times New Roman" panose="02020603050405020304" pitchFamily="18" charset="0"/>
                <a:ea typeface="+mn-ea"/>
                <a:cs typeface="Times New Roman" panose="02020603050405020304" pitchFamily="18" charset="0"/>
              </a:rPr>
              <a:t>C : 50%</a:t>
            </a:r>
          </a:p>
        </p:txBody>
      </p:sp>
      <p:sp>
        <p:nvSpPr>
          <p:cNvPr id="34" name="Rectangle 33"/>
          <p:cNvSpPr/>
          <p:nvPr/>
        </p:nvSpPr>
        <p:spPr>
          <a:xfrm>
            <a:off x="4108100" y="2478560"/>
            <a:ext cx="3935103" cy="369332"/>
          </a:xfrm>
          <a:prstGeom prst="rect">
            <a:avLst/>
          </a:prstGeom>
        </p:spPr>
        <p:txBody>
          <a:bodyPr wrap="square">
            <a:spAutoFit/>
          </a:bodyPr>
          <a:lstStyle/>
          <a:p>
            <a:pPr defTabSz="685800">
              <a:buClrTx/>
            </a:pPr>
            <a:r>
              <a:rPr lang="en-US" sz="1800" b="1" kern="1200" dirty="0">
                <a:solidFill>
                  <a:prstClr val="white"/>
                </a:solidFill>
                <a:latin typeface="Times New Roman" panose="02020603050405020304" pitchFamily="18" charset="0"/>
                <a:ea typeface="+mn-ea"/>
                <a:cs typeface="Times New Roman" panose="02020603050405020304" pitchFamily="18" charset="0"/>
              </a:rPr>
              <a:t>D : 40%</a:t>
            </a:r>
          </a:p>
        </p:txBody>
      </p:sp>
      <p:pic>
        <p:nvPicPr>
          <p:cNvPr id="35" name="Picture 34">
            <a:extLst>
              <a:ext uri="{FF2B5EF4-FFF2-40B4-BE49-F238E27FC236}">
                <a16:creationId xmlns:a16="http://schemas.microsoft.com/office/drawing/2014/main" id="{357F70F0-4406-418F-858E-860AFB75D1DA}"/>
              </a:ext>
            </a:extLst>
          </p:cNvPr>
          <p:cNvPicPr>
            <a:picLocks noChangeAspect="1"/>
          </p:cNvPicPr>
          <p:nvPr/>
        </p:nvPicPr>
        <p:blipFill rotWithShape="1">
          <a:blip r:embed="rId16">
            <a:extLst>
              <a:ext uri="{28A0092B-C50C-407E-A947-70E740481C1C}">
                <a14:useLocalDpi xmlns:a14="http://schemas.microsoft.com/office/drawing/2010/main" val="0"/>
              </a:ext>
            </a:extLst>
          </a:blip>
          <a:srcRect r="46735" b="2192"/>
          <a:stretch/>
        </p:blipFill>
        <p:spPr bwMode="auto">
          <a:xfrm>
            <a:off x="5396950" y="1624151"/>
            <a:ext cx="2569307" cy="1496981"/>
          </a:xfrm>
          <a:prstGeom prst="rect">
            <a:avLst/>
          </a:prstGeom>
          <a:noFill/>
        </p:spPr>
      </p:pic>
      <p:sp>
        <p:nvSpPr>
          <p:cNvPr id="36" name="TextBox 35">
            <a:extLst>
              <a:ext uri="{FF2B5EF4-FFF2-40B4-BE49-F238E27FC236}">
                <a16:creationId xmlns:a16="http://schemas.microsoft.com/office/drawing/2014/main" id="{7EBDAF14-0753-4BAA-8726-2D3B49808EB5}"/>
              </a:ext>
            </a:extLst>
          </p:cNvPr>
          <p:cNvSpPr txBox="1"/>
          <p:nvPr/>
        </p:nvSpPr>
        <p:spPr>
          <a:xfrm>
            <a:off x="6728345" y="2731770"/>
            <a:ext cx="1260343" cy="369332"/>
          </a:xfrm>
          <a:prstGeom prst="rect">
            <a:avLst/>
          </a:prstGeom>
          <a:noFill/>
        </p:spPr>
        <p:txBody>
          <a:bodyPr wrap="square" rtlCol="0">
            <a:spAutoFit/>
          </a:bodyPr>
          <a:lstStyle/>
          <a:p>
            <a:pPr defTabSz="685800">
              <a:buClrTx/>
            </a:pPr>
            <a:r>
              <a:rPr lang="vi-VN" sz="1800" b="1" i="1" kern="1200" dirty="0">
                <a:solidFill>
                  <a:prstClr val="black"/>
                </a:solidFill>
                <a:latin typeface="Times New Roman" panose="02020603050405020304" pitchFamily="18" charset="0"/>
                <a:ea typeface="+mn-ea"/>
                <a:cs typeface="+mn-cs"/>
              </a:rPr>
              <a:t>Hình A</a:t>
            </a:r>
            <a:endParaRPr lang="en-US" sz="1800" b="1" i="1" kern="1200" dirty="0">
              <a:solidFill>
                <a:prstClr val="black"/>
              </a:solidFill>
              <a:latin typeface="Calibri Light" panose="020F0302020204030204"/>
              <a:ea typeface="+mn-ea"/>
              <a:cs typeface="+mn-cs"/>
            </a:endParaRPr>
          </a:p>
        </p:txBody>
      </p:sp>
    </p:spTree>
    <p:extLst>
      <p:ext uri="{BB962C8B-B14F-4D97-AF65-F5344CB8AC3E}">
        <p14:creationId xmlns:p14="http://schemas.microsoft.com/office/powerpoint/2010/main" val="397160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525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575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625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675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450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congioilam.wav"/>
                                        </p:tgtEl>
                                      </p:cMediaNode>
                                    </p:audio>
                                  </p:subTnLst>
                                </p:cTn>
                              </p:par>
                              <p:par>
                                <p:cTn id="74" presetID="10" presetClass="exit" presetSubtype="0" fill="hold" nodeType="withEffect">
                                  <p:stCondLst>
                                    <p:cond delay="0"/>
                                  </p:stCondLst>
                                  <p:childTnLst>
                                    <p:animEffect transition="out" filter="fade">
                                      <p:cBhvr>
                                        <p:cTn id="75" dur="250"/>
                                        <p:tgtEl>
                                          <p:spTgt spid="6"/>
                                        </p:tgtEl>
                                      </p:cBhvr>
                                    </p:animEffect>
                                    <p:set>
                                      <p:cBhvr>
                                        <p:cTn id="76" dur="1" fill="hold">
                                          <p:stCondLst>
                                            <p:cond delay="249"/>
                                          </p:stCondLst>
                                        </p:cTn>
                                        <p:tgtEl>
                                          <p:spTgt spid="6"/>
                                        </p:tgtEl>
                                        <p:attrNameLst>
                                          <p:attrName>style.visibility</p:attrName>
                                        </p:attrNameLst>
                                      </p:cBhvr>
                                      <p:to>
                                        <p:strVal val="hidden"/>
                                      </p:to>
                                    </p:set>
                                  </p:childTnLst>
                                </p:cTn>
                              </p:par>
                              <p:par>
                                <p:cTn id="77" presetID="10" presetClass="entr" presetSubtype="0" fill="hold" grpId="0" nodeType="withEffect">
                                  <p:stCondLst>
                                    <p:cond delay="0"/>
                                  </p:stCondLst>
                                  <p:childTnLst>
                                    <p:set>
                                      <p:cBhvr>
                                        <p:cTn id="78" dur="1" fill="hold">
                                          <p:stCondLst>
                                            <p:cond delay="0"/>
                                          </p:stCondLst>
                                        </p:cTn>
                                        <p:tgtEl>
                                          <p:spTgt spid="77"/>
                                        </p:tgtEl>
                                        <p:attrNameLst>
                                          <p:attrName>style.visibility</p:attrName>
                                        </p:attrNameLst>
                                      </p:cBhvr>
                                      <p:to>
                                        <p:strVal val="visible"/>
                                      </p:to>
                                    </p:set>
                                    <p:animEffect transition="in" filter="fade">
                                      <p:cBhvr>
                                        <p:cTn id="79" dur="500"/>
                                        <p:tgtEl>
                                          <p:spTgt spid="77"/>
                                        </p:tgtEl>
                                      </p:cBhvr>
                                    </p:animEffect>
                                  </p:childTnLst>
                                </p:cTn>
                              </p:par>
                              <p:par>
                                <p:cTn id="80" presetID="8" presetClass="emph" presetSubtype="0" repeatCount="indefinite" fill="hold" grpId="1" nodeType="withEffect">
                                  <p:stCondLst>
                                    <p:cond delay="0"/>
                                  </p:stCondLst>
                                  <p:childTnLst>
                                    <p:animRot by="21600000">
                                      <p:cBhvr>
                                        <p:cTn id="81" dur="2000" fill="hold"/>
                                        <p:tgtEl>
                                          <p:spTgt spid="77"/>
                                        </p:tgtEl>
                                        <p:attrNameLst>
                                          <p:attrName>r</p:attrName>
                                        </p:attrNameLst>
                                      </p:cBhvr>
                                    </p:animRot>
                                  </p:childTnLst>
                                </p:cTn>
                              </p:par>
                            </p:childTnLst>
                          </p:cTn>
                        </p:par>
                      </p:childTnLst>
                    </p:cTn>
                  </p:par>
                </p:childTnLst>
              </p:cTn>
              <p:nextCondLst>
                <p:cond evt="onClick" delay="0">
                  <p:tgtEl>
                    <p:spTgt spid="6"/>
                  </p:tgtEl>
                </p:cond>
              </p:nextCondLst>
            </p:seq>
            <p:seq concurrent="1" nextAc="seek">
              <p:cTn id="82" restart="whenNotActive" fill="hold" evtFilter="cancelBubble" nodeType="interactiveSeq">
                <p:stCondLst>
                  <p:cond evt="onClick" delay="0">
                    <p:tgtEl>
                      <p:spTgt spid="22"/>
                    </p:tgtEl>
                  </p:cond>
                </p:stCondLst>
                <p:endSync evt="end" delay="0">
                  <p:rtn val="all"/>
                </p:endSync>
                <p:childTnLst>
                  <p:par>
                    <p:cTn id="83" fill="hold">
                      <p:stCondLst>
                        <p:cond delay="0"/>
                      </p:stCondLst>
                      <p:childTnLst>
                        <p:par>
                          <p:cTn id="84" fill="hold">
                            <p:stCondLst>
                              <p:cond delay="0"/>
                            </p:stCondLst>
                            <p:childTnLst>
                              <p:par>
                                <p:cTn id="85" presetID="32" presetClass="emph" presetSubtype="0" fill="hold" nodeType="clickEffect">
                                  <p:stCondLst>
                                    <p:cond delay="0"/>
                                  </p:stCondLst>
                                  <p:childTnLst>
                                    <p:animRot by="120000">
                                      <p:cBhvr>
                                        <p:cTn id="86" dur="100" fill="hold">
                                          <p:stCondLst>
                                            <p:cond delay="0"/>
                                          </p:stCondLst>
                                        </p:cTn>
                                        <p:tgtEl>
                                          <p:spTgt spid="22"/>
                                        </p:tgtEl>
                                        <p:attrNameLst>
                                          <p:attrName>r</p:attrName>
                                        </p:attrNameLst>
                                      </p:cBhvr>
                                    </p:animRot>
                                    <p:animRot by="-240000">
                                      <p:cBhvr>
                                        <p:cTn id="87" dur="200" fill="hold">
                                          <p:stCondLst>
                                            <p:cond delay="200"/>
                                          </p:stCondLst>
                                        </p:cTn>
                                        <p:tgtEl>
                                          <p:spTgt spid="22"/>
                                        </p:tgtEl>
                                        <p:attrNameLst>
                                          <p:attrName>r</p:attrName>
                                        </p:attrNameLst>
                                      </p:cBhvr>
                                    </p:animRot>
                                    <p:animRot by="240000">
                                      <p:cBhvr>
                                        <p:cTn id="88" dur="200" fill="hold">
                                          <p:stCondLst>
                                            <p:cond delay="400"/>
                                          </p:stCondLst>
                                        </p:cTn>
                                        <p:tgtEl>
                                          <p:spTgt spid="22"/>
                                        </p:tgtEl>
                                        <p:attrNameLst>
                                          <p:attrName>r</p:attrName>
                                        </p:attrNameLst>
                                      </p:cBhvr>
                                    </p:animRot>
                                    <p:animRot by="-240000">
                                      <p:cBhvr>
                                        <p:cTn id="89" dur="200" fill="hold">
                                          <p:stCondLst>
                                            <p:cond delay="600"/>
                                          </p:stCondLst>
                                        </p:cTn>
                                        <p:tgtEl>
                                          <p:spTgt spid="22"/>
                                        </p:tgtEl>
                                        <p:attrNameLst>
                                          <p:attrName>r</p:attrName>
                                        </p:attrNameLst>
                                      </p:cBhvr>
                                    </p:animRot>
                                    <p:animRot by="120000">
                                      <p:cBhvr>
                                        <p:cTn id="90" dur="200" fill="hold">
                                          <p:stCondLst>
                                            <p:cond delay="800"/>
                                          </p:stCondLst>
                                        </p:cTn>
                                        <p:tgtEl>
                                          <p:spTgt spid="22"/>
                                        </p:tgtEl>
                                        <p:attrNameLst>
                                          <p:attrName>r</p:attrName>
                                        </p:attrNameLst>
                                      </p:cBhvr>
                                    </p:animRot>
                                  </p:childTnLst>
                                </p:cTn>
                              </p:par>
                            </p:childTnLst>
                          </p:cTn>
                        </p:par>
                        <p:par>
                          <p:cTn id="91" fill="hold">
                            <p:stCondLst>
                              <p:cond delay="1000"/>
                            </p:stCondLst>
                            <p:childTnLst>
                              <p:par>
                                <p:cTn id="92" presetID="10" presetClass="exit" presetSubtype="0" fill="hold" nodeType="afterEffect">
                                  <p:stCondLst>
                                    <p:cond delay="0"/>
                                  </p:stCondLst>
                                  <p:childTnLst>
                                    <p:animEffect transition="out" filter="fade">
                                      <p:cBhvr>
                                        <p:cTn id="93" dur="250"/>
                                        <p:tgtEl>
                                          <p:spTgt spid="16"/>
                                        </p:tgtEl>
                                      </p:cBhvr>
                                    </p:animEffect>
                                    <p:set>
                                      <p:cBhvr>
                                        <p:cTn id="94" dur="1" fill="hold">
                                          <p:stCondLst>
                                            <p:cond delay="249"/>
                                          </p:stCondLst>
                                        </p:cTn>
                                        <p:tgtEl>
                                          <p:spTgt spid="16"/>
                                        </p:tgtEl>
                                        <p:attrNameLst>
                                          <p:attrName>style.visibility</p:attrName>
                                        </p:attrNameLst>
                                      </p:cBhvr>
                                      <p:to>
                                        <p:strVal val="hidden"/>
                                      </p:to>
                                    </p:set>
                                  </p:childTnLst>
                                </p:cTn>
                              </p:par>
                              <p:par>
                                <p:cTn id="95" presetID="10" presetClass="entr" presetSubtype="0" fill="hold" nodeType="with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250"/>
                                        <p:tgtEl>
                                          <p:spTgt spid="5"/>
                                        </p:tgtEl>
                                      </p:cBhvr>
                                    </p:animEffect>
                                  </p:childTnLst>
                                </p:cTn>
                              </p:par>
                            </p:childTnLst>
                          </p:cTn>
                        </p:par>
                        <p:par>
                          <p:cTn id="98" fill="hold">
                            <p:stCondLst>
                              <p:cond delay="1250"/>
                            </p:stCondLst>
                            <p:childTnLst>
                              <p:par>
                                <p:cTn id="99" presetID="63" presetClass="path" presetSubtype="0" accel="50000" decel="50000" fill="hold" nodeType="afterEffect">
                                  <p:stCondLst>
                                    <p:cond delay="0"/>
                                  </p:stCondLst>
                                  <p:childTnLst>
                                    <p:animMotion origin="layout" path="M -8.33333E-7 -4.81481E-6 L 0.54809 0.30024 " pathEditMode="relative" rAng="0" ptsTypes="AA">
                                      <p:cBhvr>
                                        <p:cTn id="100" dur="2000" fill="hold"/>
                                        <p:tgtEl>
                                          <p:spTgt spid="5"/>
                                        </p:tgtEl>
                                        <p:attrNameLst>
                                          <p:attrName>ppt_x</p:attrName>
                                          <p:attrName>ppt_y</p:attrName>
                                        </p:attrNameLst>
                                      </p:cBhvr>
                                      <p:rCtr x="27396" y="15000"/>
                                    </p:animMotion>
                                  </p:childTnLst>
                                </p:cTn>
                              </p:par>
                            </p:childTnLst>
                          </p:cTn>
                        </p:par>
                        <p:par>
                          <p:cTn id="101" fill="hold">
                            <p:stCondLst>
                              <p:cond delay="3250"/>
                            </p:stCondLst>
                            <p:childTnLst>
                              <p:par>
                                <p:cTn id="102" presetID="10" presetClass="exit" presetSubtype="0" fill="hold" nodeType="afterEffect">
                                  <p:stCondLst>
                                    <p:cond delay="0"/>
                                  </p:stCondLst>
                                  <p:childTnLst>
                                    <p:animEffect transition="out" filter="fade">
                                      <p:cBhvr>
                                        <p:cTn id="103" dur="250"/>
                                        <p:tgtEl>
                                          <p:spTgt spid="5"/>
                                        </p:tgtEl>
                                      </p:cBhvr>
                                    </p:animEffect>
                                    <p:set>
                                      <p:cBhvr>
                                        <p:cTn id="104" dur="1" fill="hold">
                                          <p:stCondLst>
                                            <p:cond delay="249"/>
                                          </p:stCondLst>
                                        </p:cTn>
                                        <p:tgtEl>
                                          <p:spTgt spid="5"/>
                                        </p:tgtEl>
                                        <p:attrNameLst>
                                          <p:attrName>style.visibility</p:attrName>
                                        </p:attrNameLst>
                                      </p:cBhvr>
                                      <p:to>
                                        <p:strVal val="hidden"/>
                                      </p:to>
                                    </p:set>
                                  </p:childTnLst>
                                </p:cTn>
                              </p:par>
                              <p:par>
                                <p:cTn id="105" presetID="10" presetClass="entr" presetSubtype="0" fill="hold" nodeType="with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250"/>
                                        <p:tgtEl>
                                          <p:spTgt spid="19"/>
                                        </p:tgtEl>
                                      </p:cBhvr>
                                    </p:animEffect>
                                  </p:childTnLst>
                                </p:cTn>
                              </p:par>
                            </p:childTnLst>
                          </p:cTn>
                        </p:par>
                        <p:par>
                          <p:cTn id="108" fill="hold">
                            <p:stCondLst>
                              <p:cond delay="3500"/>
                            </p:stCondLst>
                            <p:childTnLst>
                              <p:par>
                                <p:cTn id="109" presetID="32" presetClass="emph" presetSubtype="0" fill="hold" nodeType="afterEffect">
                                  <p:stCondLst>
                                    <p:cond delay="0"/>
                                  </p:stCondLst>
                                  <p:childTnLst>
                                    <p:animRot by="120000">
                                      <p:cBhvr>
                                        <p:cTn id="110" dur="200" fill="hold">
                                          <p:stCondLst>
                                            <p:cond delay="0"/>
                                          </p:stCondLst>
                                        </p:cTn>
                                        <p:tgtEl>
                                          <p:spTgt spid="19"/>
                                        </p:tgtEl>
                                        <p:attrNameLst>
                                          <p:attrName>r</p:attrName>
                                        </p:attrNameLst>
                                      </p:cBhvr>
                                    </p:animRot>
                                    <p:animRot by="-240000">
                                      <p:cBhvr>
                                        <p:cTn id="111" dur="400" fill="hold">
                                          <p:stCondLst>
                                            <p:cond delay="400"/>
                                          </p:stCondLst>
                                        </p:cTn>
                                        <p:tgtEl>
                                          <p:spTgt spid="19"/>
                                        </p:tgtEl>
                                        <p:attrNameLst>
                                          <p:attrName>r</p:attrName>
                                        </p:attrNameLst>
                                      </p:cBhvr>
                                    </p:animRot>
                                    <p:animRot by="240000">
                                      <p:cBhvr>
                                        <p:cTn id="112" dur="400" fill="hold">
                                          <p:stCondLst>
                                            <p:cond delay="800"/>
                                          </p:stCondLst>
                                        </p:cTn>
                                        <p:tgtEl>
                                          <p:spTgt spid="19"/>
                                        </p:tgtEl>
                                        <p:attrNameLst>
                                          <p:attrName>r</p:attrName>
                                        </p:attrNameLst>
                                      </p:cBhvr>
                                    </p:animRot>
                                    <p:animRot by="-240000">
                                      <p:cBhvr>
                                        <p:cTn id="113" dur="400" fill="hold">
                                          <p:stCondLst>
                                            <p:cond delay="1200"/>
                                          </p:stCondLst>
                                        </p:cTn>
                                        <p:tgtEl>
                                          <p:spTgt spid="19"/>
                                        </p:tgtEl>
                                        <p:attrNameLst>
                                          <p:attrName>r</p:attrName>
                                        </p:attrNameLst>
                                      </p:cBhvr>
                                    </p:animRot>
                                    <p:animRot by="120000">
                                      <p:cBhvr>
                                        <p:cTn id="114" dur="400" fill="hold">
                                          <p:stCondLst>
                                            <p:cond delay="1600"/>
                                          </p:stCondLst>
                                        </p:cTn>
                                        <p:tgtEl>
                                          <p:spTgt spid="19"/>
                                        </p:tgtEl>
                                        <p:attrNameLst>
                                          <p:attrName>r</p:attrName>
                                        </p:attrNameLst>
                                      </p:cBhvr>
                                    </p:animRot>
                                  </p:childTnLst>
                                </p:cTn>
                              </p:par>
                              <p:par>
                                <p:cTn id="115" presetID="32" presetClass="emph" presetSubtype="0" fill="hold" nodeType="withEffect">
                                  <p:stCondLst>
                                    <p:cond delay="0"/>
                                  </p:stCondLst>
                                  <p:childTnLst>
                                    <p:animRot by="120000">
                                      <p:cBhvr>
                                        <p:cTn id="116" dur="200" fill="hold">
                                          <p:stCondLst>
                                            <p:cond delay="0"/>
                                          </p:stCondLst>
                                        </p:cTn>
                                        <p:tgtEl>
                                          <p:spTgt spid="22"/>
                                        </p:tgtEl>
                                        <p:attrNameLst>
                                          <p:attrName>r</p:attrName>
                                        </p:attrNameLst>
                                      </p:cBhvr>
                                    </p:animRot>
                                    <p:animRot by="-240000">
                                      <p:cBhvr>
                                        <p:cTn id="117" dur="400" fill="hold">
                                          <p:stCondLst>
                                            <p:cond delay="400"/>
                                          </p:stCondLst>
                                        </p:cTn>
                                        <p:tgtEl>
                                          <p:spTgt spid="22"/>
                                        </p:tgtEl>
                                        <p:attrNameLst>
                                          <p:attrName>r</p:attrName>
                                        </p:attrNameLst>
                                      </p:cBhvr>
                                    </p:animRot>
                                    <p:animRot by="240000">
                                      <p:cBhvr>
                                        <p:cTn id="118" dur="400" fill="hold">
                                          <p:stCondLst>
                                            <p:cond delay="800"/>
                                          </p:stCondLst>
                                        </p:cTn>
                                        <p:tgtEl>
                                          <p:spTgt spid="22"/>
                                        </p:tgtEl>
                                        <p:attrNameLst>
                                          <p:attrName>r</p:attrName>
                                        </p:attrNameLst>
                                      </p:cBhvr>
                                    </p:animRot>
                                    <p:animRot by="-240000">
                                      <p:cBhvr>
                                        <p:cTn id="119" dur="400" fill="hold">
                                          <p:stCondLst>
                                            <p:cond delay="1200"/>
                                          </p:stCondLst>
                                        </p:cTn>
                                        <p:tgtEl>
                                          <p:spTgt spid="22"/>
                                        </p:tgtEl>
                                        <p:attrNameLst>
                                          <p:attrName>r</p:attrName>
                                        </p:attrNameLst>
                                      </p:cBhvr>
                                    </p:animRot>
                                    <p:animRot by="120000">
                                      <p:cBhvr>
                                        <p:cTn id="120" dur="400" fill="hold">
                                          <p:stCondLst>
                                            <p:cond delay="1600"/>
                                          </p:stCondLst>
                                        </p:cTn>
                                        <p:tgtEl>
                                          <p:spTgt spid="22"/>
                                        </p:tgtEl>
                                        <p:attrNameLst>
                                          <p:attrName>r</p:attrName>
                                        </p:attrNameLst>
                                      </p:cBhvr>
                                    </p:animRot>
                                  </p:childTnLst>
                                </p:cTn>
                              </p:par>
                            </p:childTnLst>
                          </p:cTn>
                        </p:par>
                        <p:par>
                          <p:cTn id="121" fill="hold">
                            <p:stCondLst>
                              <p:cond delay="5500"/>
                            </p:stCondLst>
                            <p:childTnLst>
                              <p:par>
                                <p:cTn id="122" presetID="10" presetClass="exit" presetSubtype="0" fill="hold" nodeType="afterEffect">
                                  <p:stCondLst>
                                    <p:cond delay="0"/>
                                  </p:stCondLst>
                                  <p:childTnLst>
                                    <p:animEffect transition="out" filter="fade">
                                      <p:cBhvr>
                                        <p:cTn id="123" dur="250"/>
                                        <p:tgtEl>
                                          <p:spTgt spid="19"/>
                                        </p:tgtEl>
                                      </p:cBhvr>
                                    </p:animEffect>
                                    <p:set>
                                      <p:cBhvr>
                                        <p:cTn id="124" dur="1" fill="hold">
                                          <p:stCondLst>
                                            <p:cond delay="249"/>
                                          </p:stCondLst>
                                        </p:cTn>
                                        <p:tgtEl>
                                          <p:spTgt spid="19"/>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14"/>
                                        </p:tgtEl>
                                        <p:attrNameLst>
                                          <p:attrName>style.visibility</p:attrName>
                                        </p:attrNameLst>
                                      </p:cBhvr>
                                      <p:to>
                                        <p:strVal val="visible"/>
                                      </p:to>
                                    </p:set>
                                    <p:animEffect transition="in" filter="fade">
                                      <p:cBhvr>
                                        <p:cTn id="127" dur="250"/>
                                        <p:tgtEl>
                                          <p:spTgt spid="14"/>
                                        </p:tgtEl>
                                      </p:cBhvr>
                                    </p:animEffect>
                                  </p:childTnLst>
                                </p:cTn>
                              </p:par>
                              <p:par>
                                <p:cTn id="128" presetID="10" presetClass="entr" presetSubtype="0" fill="hold" nodeType="with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fade">
                                      <p:cBhvr>
                                        <p:cTn id="130" dur="250"/>
                                        <p:tgtEl>
                                          <p:spTgt spid="17"/>
                                        </p:tgtEl>
                                      </p:cBhvr>
                                    </p:animEffect>
                                  </p:childTnLst>
                                  <p:subTnLst>
                                    <p:audio>
                                      <p:cMediaNode>
                                        <p:cTn display="0" masterRel="sameClick">
                                          <p:stCondLst>
                                            <p:cond evt="begin" delay="0">
                                              <p:tn val="128"/>
                                            </p:cond>
                                          </p:stCondLst>
                                          <p:endCondLst>
                                            <p:cond evt="onStopAudio" delay="0">
                                              <p:tgtEl>
                                                <p:sldTgt/>
                                              </p:tgtEl>
                                            </p:cond>
                                          </p:endCondLst>
                                        </p:cTn>
                                        <p:tgtEl>
                                          <p:sndTgt r:embed="rId3" name="oisairoi.wav"/>
                                        </p:tgtEl>
                                      </p:cMediaNode>
                                    </p:audio>
                                  </p:subTnLst>
                                </p:cTn>
                              </p:par>
                              <p:par>
                                <p:cTn id="131" presetID="10" presetClass="exit" presetSubtype="0" fill="hold" nodeType="withEffect">
                                  <p:stCondLst>
                                    <p:cond delay="0"/>
                                  </p:stCondLst>
                                  <p:childTnLst>
                                    <p:animEffect transition="out" filter="fade">
                                      <p:cBhvr>
                                        <p:cTn id="132" dur="250"/>
                                        <p:tgtEl>
                                          <p:spTgt spid="22"/>
                                        </p:tgtEl>
                                      </p:cBhvr>
                                    </p:animEffect>
                                    <p:set>
                                      <p:cBhvr>
                                        <p:cTn id="133"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4" restart="whenNotActive" fill="hold" evtFilter="cancelBubble" nodeType="interactiveSeq">
                <p:stCondLst>
                  <p:cond evt="onClick" delay="0">
                    <p:tgtEl>
                      <p:spTgt spid="26"/>
                    </p:tgtEl>
                  </p:cond>
                </p:stCondLst>
                <p:endSync evt="end" delay="0">
                  <p:rtn val="all"/>
                </p:endSync>
                <p:childTnLst>
                  <p:par>
                    <p:cTn id="135" fill="hold">
                      <p:stCondLst>
                        <p:cond delay="0"/>
                      </p:stCondLst>
                      <p:childTnLst>
                        <p:par>
                          <p:cTn id="136" fill="hold">
                            <p:stCondLst>
                              <p:cond delay="0"/>
                            </p:stCondLst>
                            <p:childTnLst>
                              <p:par>
                                <p:cTn id="137" presetID="32" presetClass="emph" presetSubtype="0" fill="hold" nodeType="clickEffect">
                                  <p:stCondLst>
                                    <p:cond delay="0"/>
                                  </p:stCondLst>
                                  <p:childTnLst>
                                    <p:animRot by="120000">
                                      <p:cBhvr>
                                        <p:cTn id="138" dur="100" fill="hold">
                                          <p:stCondLst>
                                            <p:cond delay="0"/>
                                          </p:stCondLst>
                                        </p:cTn>
                                        <p:tgtEl>
                                          <p:spTgt spid="26"/>
                                        </p:tgtEl>
                                        <p:attrNameLst>
                                          <p:attrName>r</p:attrName>
                                        </p:attrNameLst>
                                      </p:cBhvr>
                                    </p:animRot>
                                    <p:animRot by="-240000">
                                      <p:cBhvr>
                                        <p:cTn id="139" dur="200" fill="hold">
                                          <p:stCondLst>
                                            <p:cond delay="200"/>
                                          </p:stCondLst>
                                        </p:cTn>
                                        <p:tgtEl>
                                          <p:spTgt spid="26"/>
                                        </p:tgtEl>
                                        <p:attrNameLst>
                                          <p:attrName>r</p:attrName>
                                        </p:attrNameLst>
                                      </p:cBhvr>
                                    </p:animRot>
                                    <p:animRot by="240000">
                                      <p:cBhvr>
                                        <p:cTn id="140" dur="200" fill="hold">
                                          <p:stCondLst>
                                            <p:cond delay="400"/>
                                          </p:stCondLst>
                                        </p:cTn>
                                        <p:tgtEl>
                                          <p:spTgt spid="26"/>
                                        </p:tgtEl>
                                        <p:attrNameLst>
                                          <p:attrName>r</p:attrName>
                                        </p:attrNameLst>
                                      </p:cBhvr>
                                    </p:animRot>
                                    <p:animRot by="-240000">
                                      <p:cBhvr>
                                        <p:cTn id="141" dur="200" fill="hold">
                                          <p:stCondLst>
                                            <p:cond delay="600"/>
                                          </p:stCondLst>
                                        </p:cTn>
                                        <p:tgtEl>
                                          <p:spTgt spid="26"/>
                                        </p:tgtEl>
                                        <p:attrNameLst>
                                          <p:attrName>r</p:attrName>
                                        </p:attrNameLst>
                                      </p:cBhvr>
                                    </p:animRot>
                                    <p:animRot by="120000">
                                      <p:cBhvr>
                                        <p:cTn id="142" dur="200" fill="hold">
                                          <p:stCondLst>
                                            <p:cond delay="800"/>
                                          </p:stCondLst>
                                        </p:cTn>
                                        <p:tgtEl>
                                          <p:spTgt spid="26"/>
                                        </p:tgtEl>
                                        <p:attrNameLst>
                                          <p:attrName>r</p:attrName>
                                        </p:attrNameLst>
                                      </p:cBhvr>
                                    </p:animRot>
                                  </p:childTnLst>
                                </p:cTn>
                              </p:par>
                            </p:childTnLst>
                          </p:cTn>
                        </p:par>
                        <p:par>
                          <p:cTn id="143" fill="hold">
                            <p:stCondLst>
                              <p:cond delay="1000"/>
                            </p:stCondLst>
                            <p:childTnLst>
                              <p:par>
                                <p:cTn id="144" presetID="10" presetClass="exit" presetSubtype="0" fill="hold" nodeType="afterEffect">
                                  <p:stCondLst>
                                    <p:cond delay="0"/>
                                  </p:stCondLst>
                                  <p:childTnLst>
                                    <p:animEffect transition="out" filter="fade">
                                      <p:cBhvr>
                                        <p:cTn id="145" dur="250"/>
                                        <p:tgtEl>
                                          <p:spTgt spid="16"/>
                                        </p:tgtEl>
                                      </p:cBhvr>
                                    </p:animEffect>
                                    <p:set>
                                      <p:cBhvr>
                                        <p:cTn id="146" dur="1" fill="hold">
                                          <p:stCondLst>
                                            <p:cond delay="249"/>
                                          </p:stCondLst>
                                        </p:cTn>
                                        <p:tgtEl>
                                          <p:spTgt spid="16"/>
                                        </p:tgtEl>
                                        <p:attrNameLst>
                                          <p:attrName>style.visibility</p:attrName>
                                        </p:attrNameLst>
                                      </p:cBhvr>
                                      <p:to>
                                        <p:strVal val="hidden"/>
                                      </p:to>
                                    </p:set>
                                  </p:childTnLst>
                                </p:cTn>
                              </p:par>
                              <p:par>
                                <p:cTn id="147" presetID="10" presetClass="entr" presetSubtype="0" fill="hold" nodeType="withEffect">
                                  <p:stCondLst>
                                    <p:cond delay="0"/>
                                  </p:stCondLst>
                                  <p:childTnLst>
                                    <p:set>
                                      <p:cBhvr>
                                        <p:cTn id="148" dur="1" fill="hold">
                                          <p:stCondLst>
                                            <p:cond delay="0"/>
                                          </p:stCondLst>
                                        </p:cTn>
                                        <p:tgtEl>
                                          <p:spTgt spid="5"/>
                                        </p:tgtEl>
                                        <p:attrNameLst>
                                          <p:attrName>style.visibility</p:attrName>
                                        </p:attrNameLst>
                                      </p:cBhvr>
                                      <p:to>
                                        <p:strVal val="visible"/>
                                      </p:to>
                                    </p:set>
                                    <p:animEffect transition="in" filter="fade">
                                      <p:cBhvr>
                                        <p:cTn id="149" dur="250"/>
                                        <p:tgtEl>
                                          <p:spTgt spid="5"/>
                                        </p:tgtEl>
                                      </p:cBhvr>
                                    </p:animEffect>
                                  </p:childTnLst>
                                </p:cTn>
                              </p:par>
                            </p:childTnLst>
                          </p:cTn>
                        </p:par>
                        <p:par>
                          <p:cTn id="150" fill="hold">
                            <p:stCondLst>
                              <p:cond delay="1250"/>
                            </p:stCondLst>
                            <p:childTnLst>
                              <p:par>
                                <p:cTn id="151" presetID="63" presetClass="path" presetSubtype="0" accel="50000" decel="50000" fill="hold" nodeType="afterEffect">
                                  <p:stCondLst>
                                    <p:cond delay="0"/>
                                  </p:stCondLst>
                                  <p:childTnLst>
                                    <p:animMotion origin="layout" path="M -8.33333E-7 -4.81481E-6 L 0.33316 0.30024 " pathEditMode="relative" rAng="0" ptsTypes="AA">
                                      <p:cBhvr>
                                        <p:cTn id="152" dur="2000" fill="hold"/>
                                        <p:tgtEl>
                                          <p:spTgt spid="5"/>
                                        </p:tgtEl>
                                        <p:attrNameLst>
                                          <p:attrName>ppt_x</p:attrName>
                                          <p:attrName>ppt_y</p:attrName>
                                        </p:attrNameLst>
                                      </p:cBhvr>
                                      <p:rCtr x="16649" y="15000"/>
                                    </p:animMotion>
                                  </p:childTnLst>
                                </p:cTn>
                              </p:par>
                            </p:childTnLst>
                          </p:cTn>
                        </p:par>
                        <p:par>
                          <p:cTn id="153" fill="hold">
                            <p:stCondLst>
                              <p:cond delay="3250"/>
                            </p:stCondLst>
                            <p:childTnLst>
                              <p:par>
                                <p:cTn id="154" presetID="10" presetClass="exit" presetSubtype="0" fill="hold" nodeType="afterEffect">
                                  <p:stCondLst>
                                    <p:cond delay="0"/>
                                  </p:stCondLst>
                                  <p:childTnLst>
                                    <p:animEffect transition="out" filter="fade">
                                      <p:cBhvr>
                                        <p:cTn id="155" dur="250"/>
                                        <p:tgtEl>
                                          <p:spTgt spid="5"/>
                                        </p:tgtEl>
                                      </p:cBhvr>
                                    </p:animEffect>
                                    <p:set>
                                      <p:cBhvr>
                                        <p:cTn id="156" dur="1" fill="hold">
                                          <p:stCondLst>
                                            <p:cond delay="249"/>
                                          </p:stCondLst>
                                        </p:cTn>
                                        <p:tgtEl>
                                          <p:spTgt spid="5"/>
                                        </p:tgtEl>
                                        <p:attrNameLst>
                                          <p:attrName>style.visibility</p:attrName>
                                        </p:attrNameLst>
                                      </p:cBhvr>
                                      <p:to>
                                        <p:strVal val="hidden"/>
                                      </p:to>
                                    </p:set>
                                  </p:childTnLst>
                                </p:cTn>
                              </p:par>
                              <p:par>
                                <p:cTn id="157" presetID="10" presetClass="entr" presetSubtype="0" fill="hold" nodeType="with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250"/>
                                        <p:tgtEl>
                                          <p:spTgt spid="24"/>
                                        </p:tgtEl>
                                      </p:cBhvr>
                                    </p:animEffect>
                                  </p:childTnLst>
                                </p:cTn>
                              </p:par>
                            </p:childTnLst>
                          </p:cTn>
                        </p:par>
                        <p:par>
                          <p:cTn id="160" fill="hold">
                            <p:stCondLst>
                              <p:cond delay="3500"/>
                            </p:stCondLst>
                            <p:childTnLst>
                              <p:par>
                                <p:cTn id="161" presetID="32" presetClass="emph" presetSubtype="0" fill="hold" nodeType="afterEffect">
                                  <p:stCondLst>
                                    <p:cond delay="0"/>
                                  </p:stCondLst>
                                  <p:childTnLst>
                                    <p:animRot by="120000">
                                      <p:cBhvr>
                                        <p:cTn id="162" dur="200" fill="hold">
                                          <p:stCondLst>
                                            <p:cond delay="0"/>
                                          </p:stCondLst>
                                        </p:cTn>
                                        <p:tgtEl>
                                          <p:spTgt spid="24"/>
                                        </p:tgtEl>
                                        <p:attrNameLst>
                                          <p:attrName>r</p:attrName>
                                        </p:attrNameLst>
                                      </p:cBhvr>
                                    </p:animRot>
                                    <p:animRot by="-240000">
                                      <p:cBhvr>
                                        <p:cTn id="163" dur="400" fill="hold">
                                          <p:stCondLst>
                                            <p:cond delay="400"/>
                                          </p:stCondLst>
                                        </p:cTn>
                                        <p:tgtEl>
                                          <p:spTgt spid="24"/>
                                        </p:tgtEl>
                                        <p:attrNameLst>
                                          <p:attrName>r</p:attrName>
                                        </p:attrNameLst>
                                      </p:cBhvr>
                                    </p:animRot>
                                    <p:animRot by="240000">
                                      <p:cBhvr>
                                        <p:cTn id="164" dur="400" fill="hold">
                                          <p:stCondLst>
                                            <p:cond delay="800"/>
                                          </p:stCondLst>
                                        </p:cTn>
                                        <p:tgtEl>
                                          <p:spTgt spid="24"/>
                                        </p:tgtEl>
                                        <p:attrNameLst>
                                          <p:attrName>r</p:attrName>
                                        </p:attrNameLst>
                                      </p:cBhvr>
                                    </p:animRot>
                                    <p:animRot by="-240000">
                                      <p:cBhvr>
                                        <p:cTn id="165" dur="400" fill="hold">
                                          <p:stCondLst>
                                            <p:cond delay="1200"/>
                                          </p:stCondLst>
                                        </p:cTn>
                                        <p:tgtEl>
                                          <p:spTgt spid="24"/>
                                        </p:tgtEl>
                                        <p:attrNameLst>
                                          <p:attrName>r</p:attrName>
                                        </p:attrNameLst>
                                      </p:cBhvr>
                                    </p:animRot>
                                    <p:animRot by="120000">
                                      <p:cBhvr>
                                        <p:cTn id="166" dur="400" fill="hold">
                                          <p:stCondLst>
                                            <p:cond delay="1600"/>
                                          </p:stCondLst>
                                        </p:cTn>
                                        <p:tgtEl>
                                          <p:spTgt spid="24"/>
                                        </p:tgtEl>
                                        <p:attrNameLst>
                                          <p:attrName>r</p:attrName>
                                        </p:attrNameLst>
                                      </p:cBhvr>
                                    </p:animRot>
                                  </p:childTnLst>
                                </p:cTn>
                              </p:par>
                              <p:par>
                                <p:cTn id="167" presetID="32" presetClass="emph" presetSubtype="0" fill="hold" nodeType="withEffect">
                                  <p:stCondLst>
                                    <p:cond delay="0"/>
                                  </p:stCondLst>
                                  <p:childTnLst>
                                    <p:animRot by="120000">
                                      <p:cBhvr>
                                        <p:cTn id="168" dur="200" fill="hold">
                                          <p:stCondLst>
                                            <p:cond delay="0"/>
                                          </p:stCondLst>
                                        </p:cTn>
                                        <p:tgtEl>
                                          <p:spTgt spid="26"/>
                                        </p:tgtEl>
                                        <p:attrNameLst>
                                          <p:attrName>r</p:attrName>
                                        </p:attrNameLst>
                                      </p:cBhvr>
                                    </p:animRot>
                                    <p:animRot by="-240000">
                                      <p:cBhvr>
                                        <p:cTn id="169" dur="400" fill="hold">
                                          <p:stCondLst>
                                            <p:cond delay="400"/>
                                          </p:stCondLst>
                                        </p:cTn>
                                        <p:tgtEl>
                                          <p:spTgt spid="26"/>
                                        </p:tgtEl>
                                        <p:attrNameLst>
                                          <p:attrName>r</p:attrName>
                                        </p:attrNameLst>
                                      </p:cBhvr>
                                    </p:animRot>
                                    <p:animRot by="240000">
                                      <p:cBhvr>
                                        <p:cTn id="170" dur="400" fill="hold">
                                          <p:stCondLst>
                                            <p:cond delay="800"/>
                                          </p:stCondLst>
                                        </p:cTn>
                                        <p:tgtEl>
                                          <p:spTgt spid="26"/>
                                        </p:tgtEl>
                                        <p:attrNameLst>
                                          <p:attrName>r</p:attrName>
                                        </p:attrNameLst>
                                      </p:cBhvr>
                                    </p:animRot>
                                    <p:animRot by="-240000">
                                      <p:cBhvr>
                                        <p:cTn id="171" dur="400" fill="hold">
                                          <p:stCondLst>
                                            <p:cond delay="1200"/>
                                          </p:stCondLst>
                                        </p:cTn>
                                        <p:tgtEl>
                                          <p:spTgt spid="26"/>
                                        </p:tgtEl>
                                        <p:attrNameLst>
                                          <p:attrName>r</p:attrName>
                                        </p:attrNameLst>
                                      </p:cBhvr>
                                    </p:animRot>
                                    <p:animRot by="120000">
                                      <p:cBhvr>
                                        <p:cTn id="172" dur="400" fill="hold">
                                          <p:stCondLst>
                                            <p:cond delay="1600"/>
                                          </p:stCondLst>
                                        </p:cTn>
                                        <p:tgtEl>
                                          <p:spTgt spid="26"/>
                                        </p:tgtEl>
                                        <p:attrNameLst>
                                          <p:attrName>r</p:attrName>
                                        </p:attrNameLst>
                                      </p:cBhvr>
                                    </p:animRot>
                                  </p:childTnLst>
                                </p:cTn>
                              </p:par>
                            </p:childTnLst>
                          </p:cTn>
                        </p:par>
                        <p:par>
                          <p:cTn id="173" fill="hold">
                            <p:stCondLst>
                              <p:cond delay="5500"/>
                            </p:stCondLst>
                            <p:childTnLst>
                              <p:par>
                                <p:cTn id="174" presetID="10" presetClass="exit" presetSubtype="0" fill="hold" nodeType="afterEffect">
                                  <p:stCondLst>
                                    <p:cond delay="0"/>
                                  </p:stCondLst>
                                  <p:childTnLst>
                                    <p:animEffect transition="out" filter="fade">
                                      <p:cBhvr>
                                        <p:cTn id="175" dur="250"/>
                                        <p:tgtEl>
                                          <p:spTgt spid="24"/>
                                        </p:tgtEl>
                                      </p:cBhvr>
                                    </p:animEffect>
                                    <p:set>
                                      <p:cBhvr>
                                        <p:cTn id="176" dur="1" fill="hold">
                                          <p:stCondLst>
                                            <p:cond delay="249"/>
                                          </p:stCondLst>
                                        </p:cTn>
                                        <p:tgtEl>
                                          <p:spTgt spid="24"/>
                                        </p:tgtEl>
                                        <p:attrNameLst>
                                          <p:attrName>style.visibility</p:attrName>
                                        </p:attrNameLst>
                                      </p:cBhvr>
                                      <p:to>
                                        <p:strVal val="hidden"/>
                                      </p:to>
                                    </p:set>
                                  </p:childTnLst>
                                </p:cTn>
                              </p:par>
                              <p:par>
                                <p:cTn id="177" presetID="10" presetClass="entr" presetSubtype="0" fill="hold" nodeType="withEffect">
                                  <p:stCondLst>
                                    <p:cond delay="0"/>
                                  </p:stCondLst>
                                  <p:childTnLst>
                                    <p:set>
                                      <p:cBhvr>
                                        <p:cTn id="178" dur="1" fill="hold">
                                          <p:stCondLst>
                                            <p:cond delay="0"/>
                                          </p:stCondLst>
                                        </p:cTn>
                                        <p:tgtEl>
                                          <p:spTgt spid="23"/>
                                        </p:tgtEl>
                                        <p:attrNameLst>
                                          <p:attrName>style.visibility</p:attrName>
                                        </p:attrNameLst>
                                      </p:cBhvr>
                                      <p:to>
                                        <p:strVal val="visible"/>
                                      </p:to>
                                    </p:set>
                                    <p:animEffect transition="in" filter="fade">
                                      <p:cBhvr>
                                        <p:cTn id="179" dur="250"/>
                                        <p:tgtEl>
                                          <p:spTgt spid="23"/>
                                        </p:tgtEl>
                                      </p:cBhvr>
                                    </p:animEffect>
                                  </p:childTnLst>
                                  <p:subTnLst>
                                    <p:audio>
                                      <p:cMediaNode>
                                        <p:cTn display="0" masterRel="sameClick">
                                          <p:stCondLst>
                                            <p:cond evt="begin" delay="0">
                                              <p:tn val="177"/>
                                            </p:cond>
                                          </p:stCondLst>
                                          <p:endCondLst>
                                            <p:cond evt="onStopAudio" delay="0">
                                              <p:tgtEl>
                                                <p:sldTgt/>
                                              </p:tgtEl>
                                            </p:cond>
                                          </p:endCondLst>
                                        </p:cTn>
                                        <p:tgtEl>
                                          <p:sndTgt r:embed="rId3" name="oisairoi.wav"/>
                                        </p:tgtEl>
                                      </p:cMediaNode>
                                    </p:audio>
                                  </p:subTnLst>
                                </p:cTn>
                              </p:par>
                              <p:par>
                                <p:cTn id="180" presetID="10" presetClass="entr" presetSubtype="0" fill="hold" nodeType="withEffect">
                                  <p:stCondLst>
                                    <p:cond delay="0"/>
                                  </p:stCondLst>
                                  <p:childTnLst>
                                    <p:set>
                                      <p:cBhvr>
                                        <p:cTn id="181" dur="1" fill="hold">
                                          <p:stCondLst>
                                            <p:cond delay="0"/>
                                          </p:stCondLst>
                                        </p:cTn>
                                        <p:tgtEl>
                                          <p:spTgt spid="21"/>
                                        </p:tgtEl>
                                        <p:attrNameLst>
                                          <p:attrName>style.visibility</p:attrName>
                                        </p:attrNameLst>
                                      </p:cBhvr>
                                      <p:to>
                                        <p:strVal val="visible"/>
                                      </p:to>
                                    </p:set>
                                    <p:animEffect transition="in" filter="fade">
                                      <p:cBhvr>
                                        <p:cTn id="182" dur="250"/>
                                        <p:tgtEl>
                                          <p:spTgt spid="21"/>
                                        </p:tgtEl>
                                      </p:cBhvr>
                                    </p:animEffect>
                                  </p:childTnLst>
                                </p:cTn>
                              </p:par>
                              <p:par>
                                <p:cTn id="183" presetID="10" presetClass="exit" presetSubtype="0" fill="hold" nodeType="withEffect">
                                  <p:stCondLst>
                                    <p:cond delay="0"/>
                                  </p:stCondLst>
                                  <p:childTnLst>
                                    <p:animEffect transition="out" filter="fade">
                                      <p:cBhvr>
                                        <p:cTn id="184" dur="250"/>
                                        <p:tgtEl>
                                          <p:spTgt spid="26"/>
                                        </p:tgtEl>
                                      </p:cBhvr>
                                    </p:animEffect>
                                    <p:set>
                                      <p:cBhvr>
                                        <p:cTn id="185"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6" restart="whenNotActive" fill="hold" evtFilter="cancelBubble" nodeType="interactiveSeq">
                <p:stCondLst>
                  <p:cond evt="onClick" delay="0">
                    <p:tgtEl>
                      <p:spTgt spid="30"/>
                    </p:tgtEl>
                  </p:cond>
                </p:stCondLst>
                <p:endSync evt="end" delay="0">
                  <p:rtn val="all"/>
                </p:endSync>
                <p:childTnLst>
                  <p:par>
                    <p:cTn id="187" fill="hold">
                      <p:stCondLst>
                        <p:cond delay="0"/>
                      </p:stCondLst>
                      <p:childTnLst>
                        <p:par>
                          <p:cTn id="188" fill="hold">
                            <p:stCondLst>
                              <p:cond delay="0"/>
                            </p:stCondLst>
                            <p:childTnLst>
                              <p:par>
                                <p:cTn id="189" presetID="32" presetClass="emph" presetSubtype="0" fill="hold" nodeType="clickEffect">
                                  <p:stCondLst>
                                    <p:cond delay="0"/>
                                  </p:stCondLst>
                                  <p:childTnLst>
                                    <p:animRot by="120000">
                                      <p:cBhvr>
                                        <p:cTn id="190" dur="100" fill="hold">
                                          <p:stCondLst>
                                            <p:cond delay="0"/>
                                          </p:stCondLst>
                                        </p:cTn>
                                        <p:tgtEl>
                                          <p:spTgt spid="30"/>
                                        </p:tgtEl>
                                        <p:attrNameLst>
                                          <p:attrName>r</p:attrName>
                                        </p:attrNameLst>
                                      </p:cBhvr>
                                    </p:animRot>
                                    <p:animRot by="-240000">
                                      <p:cBhvr>
                                        <p:cTn id="191" dur="200" fill="hold">
                                          <p:stCondLst>
                                            <p:cond delay="200"/>
                                          </p:stCondLst>
                                        </p:cTn>
                                        <p:tgtEl>
                                          <p:spTgt spid="30"/>
                                        </p:tgtEl>
                                        <p:attrNameLst>
                                          <p:attrName>r</p:attrName>
                                        </p:attrNameLst>
                                      </p:cBhvr>
                                    </p:animRot>
                                    <p:animRot by="240000">
                                      <p:cBhvr>
                                        <p:cTn id="192" dur="200" fill="hold">
                                          <p:stCondLst>
                                            <p:cond delay="400"/>
                                          </p:stCondLst>
                                        </p:cTn>
                                        <p:tgtEl>
                                          <p:spTgt spid="30"/>
                                        </p:tgtEl>
                                        <p:attrNameLst>
                                          <p:attrName>r</p:attrName>
                                        </p:attrNameLst>
                                      </p:cBhvr>
                                    </p:animRot>
                                    <p:animRot by="-240000">
                                      <p:cBhvr>
                                        <p:cTn id="193" dur="200" fill="hold">
                                          <p:stCondLst>
                                            <p:cond delay="600"/>
                                          </p:stCondLst>
                                        </p:cTn>
                                        <p:tgtEl>
                                          <p:spTgt spid="30"/>
                                        </p:tgtEl>
                                        <p:attrNameLst>
                                          <p:attrName>r</p:attrName>
                                        </p:attrNameLst>
                                      </p:cBhvr>
                                    </p:animRot>
                                    <p:animRot by="120000">
                                      <p:cBhvr>
                                        <p:cTn id="194" dur="200" fill="hold">
                                          <p:stCondLst>
                                            <p:cond delay="800"/>
                                          </p:stCondLst>
                                        </p:cTn>
                                        <p:tgtEl>
                                          <p:spTgt spid="30"/>
                                        </p:tgtEl>
                                        <p:attrNameLst>
                                          <p:attrName>r</p:attrName>
                                        </p:attrNameLst>
                                      </p:cBhvr>
                                    </p:animRot>
                                  </p:childTnLst>
                                </p:cTn>
                              </p:par>
                            </p:childTnLst>
                          </p:cTn>
                        </p:par>
                        <p:par>
                          <p:cTn id="195" fill="hold">
                            <p:stCondLst>
                              <p:cond delay="1000"/>
                            </p:stCondLst>
                            <p:childTnLst>
                              <p:par>
                                <p:cTn id="196" presetID="10" presetClass="exit" presetSubtype="0" fill="hold" nodeType="afterEffect">
                                  <p:stCondLst>
                                    <p:cond delay="0"/>
                                  </p:stCondLst>
                                  <p:childTnLst>
                                    <p:animEffect transition="out" filter="fade">
                                      <p:cBhvr>
                                        <p:cTn id="197" dur="250"/>
                                        <p:tgtEl>
                                          <p:spTgt spid="16"/>
                                        </p:tgtEl>
                                      </p:cBhvr>
                                    </p:animEffect>
                                    <p:set>
                                      <p:cBhvr>
                                        <p:cTn id="198" dur="1" fill="hold">
                                          <p:stCondLst>
                                            <p:cond delay="249"/>
                                          </p:stCondLst>
                                        </p:cTn>
                                        <p:tgtEl>
                                          <p:spTgt spid="16"/>
                                        </p:tgtEl>
                                        <p:attrNameLst>
                                          <p:attrName>style.visibility</p:attrName>
                                        </p:attrNameLst>
                                      </p:cBhvr>
                                      <p:to>
                                        <p:strVal val="hidden"/>
                                      </p:to>
                                    </p:set>
                                  </p:childTnLst>
                                </p:cTn>
                              </p:par>
                              <p:par>
                                <p:cTn id="199" presetID="10" presetClass="entr" presetSubtype="0" fill="hold" nodeType="withEffect">
                                  <p:stCondLst>
                                    <p:cond delay="0"/>
                                  </p:stCondLst>
                                  <p:childTnLst>
                                    <p:set>
                                      <p:cBhvr>
                                        <p:cTn id="200" dur="1" fill="hold">
                                          <p:stCondLst>
                                            <p:cond delay="0"/>
                                          </p:stCondLst>
                                        </p:cTn>
                                        <p:tgtEl>
                                          <p:spTgt spid="5"/>
                                        </p:tgtEl>
                                        <p:attrNameLst>
                                          <p:attrName>style.visibility</p:attrName>
                                        </p:attrNameLst>
                                      </p:cBhvr>
                                      <p:to>
                                        <p:strVal val="visible"/>
                                      </p:to>
                                    </p:set>
                                    <p:animEffect transition="in" filter="fade">
                                      <p:cBhvr>
                                        <p:cTn id="201" dur="250"/>
                                        <p:tgtEl>
                                          <p:spTgt spid="5"/>
                                        </p:tgtEl>
                                      </p:cBhvr>
                                    </p:animEffect>
                                  </p:childTnLst>
                                </p:cTn>
                              </p:par>
                            </p:childTnLst>
                          </p:cTn>
                        </p:par>
                        <p:par>
                          <p:cTn id="202" fill="hold">
                            <p:stCondLst>
                              <p:cond delay="1250"/>
                            </p:stCondLst>
                            <p:childTnLst>
                              <p:par>
                                <p:cTn id="203" presetID="49" presetClass="path" presetSubtype="0" accel="50000" decel="50000" fill="hold" nodeType="afterEffect">
                                  <p:stCondLst>
                                    <p:cond delay="0"/>
                                  </p:stCondLst>
                                  <p:childTnLst>
                                    <p:animMotion origin="layout" path="M -0.00573 0.02894 L 0.07917 0.32917 " pathEditMode="relative" rAng="0" ptsTypes="AA">
                                      <p:cBhvr>
                                        <p:cTn id="204" dur="2000" fill="hold"/>
                                        <p:tgtEl>
                                          <p:spTgt spid="5"/>
                                        </p:tgtEl>
                                        <p:attrNameLst>
                                          <p:attrName>ppt_x</p:attrName>
                                          <p:attrName>ppt_y</p:attrName>
                                        </p:attrNameLst>
                                      </p:cBhvr>
                                      <p:rCtr x="4236" y="15000"/>
                                    </p:animMotion>
                                  </p:childTnLst>
                                </p:cTn>
                              </p:par>
                            </p:childTnLst>
                          </p:cTn>
                        </p:par>
                        <p:par>
                          <p:cTn id="205" fill="hold">
                            <p:stCondLst>
                              <p:cond delay="3250"/>
                            </p:stCondLst>
                            <p:childTnLst>
                              <p:par>
                                <p:cTn id="206" presetID="10" presetClass="exit" presetSubtype="0" fill="hold" nodeType="afterEffect">
                                  <p:stCondLst>
                                    <p:cond delay="0"/>
                                  </p:stCondLst>
                                  <p:childTnLst>
                                    <p:animEffect transition="out" filter="fade">
                                      <p:cBhvr>
                                        <p:cTn id="207" dur="250"/>
                                        <p:tgtEl>
                                          <p:spTgt spid="5"/>
                                        </p:tgtEl>
                                      </p:cBhvr>
                                    </p:animEffect>
                                    <p:set>
                                      <p:cBhvr>
                                        <p:cTn id="208" dur="1" fill="hold">
                                          <p:stCondLst>
                                            <p:cond delay="249"/>
                                          </p:stCondLst>
                                        </p:cTn>
                                        <p:tgtEl>
                                          <p:spTgt spid="5"/>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fade">
                                      <p:cBhvr>
                                        <p:cTn id="211" dur="250"/>
                                        <p:tgtEl>
                                          <p:spTgt spid="28"/>
                                        </p:tgtEl>
                                      </p:cBhvr>
                                    </p:animEffect>
                                  </p:childTnLst>
                                </p:cTn>
                              </p:par>
                            </p:childTnLst>
                          </p:cTn>
                        </p:par>
                        <p:par>
                          <p:cTn id="212" fill="hold">
                            <p:stCondLst>
                              <p:cond delay="3500"/>
                            </p:stCondLst>
                            <p:childTnLst>
                              <p:par>
                                <p:cTn id="213" presetID="32" presetClass="emph" presetSubtype="0" fill="hold" nodeType="afterEffect">
                                  <p:stCondLst>
                                    <p:cond delay="0"/>
                                  </p:stCondLst>
                                  <p:childTnLst>
                                    <p:animRot by="120000">
                                      <p:cBhvr>
                                        <p:cTn id="214" dur="200" fill="hold">
                                          <p:stCondLst>
                                            <p:cond delay="0"/>
                                          </p:stCondLst>
                                        </p:cTn>
                                        <p:tgtEl>
                                          <p:spTgt spid="28"/>
                                        </p:tgtEl>
                                        <p:attrNameLst>
                                          <p:attrName>r</p:attrName>
                                        </p:attrNameLst>
                                      </p:cBhvr>
                                    </p:animRot>
                                    <p:animRot by="-240000">
                                      <p:cBhvr>
                                        <p:cTn id="215" dur="400" fill="hold">
                                          <p:stCondLst>
                                            <p:cond delay="400"/>
                                          </p:stCondLst>
                                        </p:cTn>
                                        <p:tgtEl>
                                          <p:spTgt spid="28"/>
                                        </p:tgtEl>
                                        <p:attrNameLst>
                                          <p:attrName>r</p:attrName>
                                        </p:attrNameLst>
                                      </p:cBhvr>
                                    </p:animRot>
                                    <p:animRot by="240000">
                                      <p:cBhvr>
                                        <p:cTn id="216" dur="400" fill="hold">
                                          <p:stCondLst>
                                            <p:cond delay="800"/>
                                          </p:stCondLst>
                                        </p:cTn>
                                        <p:tgtEl>
                                          <p:spTgt spid="28"/>
                                        </p:tgtEl>
                                        <p:attrNameLst>
                                          <p:attrName>r</p:attrName>
                                        </p:attrNameLst>
                                      </p:cBhvr>
                                    </p:animRot>
                                    <p:animRot by="-240000">
                                      <p:cBhvr>
                                        <p:cTn id="217" dur="400" fill="hold">
                                          <p:stCondLst>
                                            <p:cond delay="1200"/>
                                          </p:stCondLst>
                                        </p:cTn>
                                        <p:tgtEl>
                                          <p:spTgt spid="28"/>
                                        </p:tgtEl>
                                        <p:attrNameLst>
                                          <p:attrName>r</p:attrName>
                                        </p:attrNameLst>
                                      </p:cBhvr>
                                    </p:animRot>
                                    <p:animRot by="120000">
                                      <p:cBhvr>
                                        <p:cTn id="218" dur="400" fill="hold">
                                          <p:stCondLst>
                                            <p:cond delay="1600"/>
                                          </p:stCondLst>
                                        </p:cTn>
                                        <p:tgtEl>
                                          <p:spTgt spid="28"/>
                                        </p:tgtEl>
                                        <p:attrNameLst>
                                          <p:attrName>r</p:attrName>
                                        </p:attrNameLst>
                                      </p:cBhvr>
                                    </p:animRot>
                                  </p:childTnLst>
                                </p:cTn>
                              </p:par>
                              <p:par>
                                <p:cTn id="219" presetID="32" presetClass="emph" presetSubtype="0" fill="hold" nodeType="withEffect">
                                  <p:stCondLst>
                                    <p:cond delay="0"/>
                                  </p:stCondLst>
                                  <p:childTnLst>
                                    <p:animRot by="120000">
                                      <p:cBhvr>
                                        <p:cTn id="220" dur="200" fill="hold">
                                          <p:stCondLst>
                                            <p:cond delay="0"/>
                                          </p:stCondLst>
                                        </p:cTn>
                                        <p:tgtEl>
                                          <p:spTgt spid="30"/>
                                        </p:tgtEl>
                                        <p:attrNameLst>
                                          <p:attrName>r</p:attrName>
                                        </p:attrNameLst>
                                      </p:cBhvr>
                                    </p:animRot>
                                    <p:animRot by="-240000">
                                      <p:cBhvr>
                                        <p:cTn id="221" dur="400" fill="hold">
                                          <p:stCondLst>
                                            <p:cond delay="400"/>
                                          </p:stCondLst>
                                        </p:cTn>
                                        <p:tgtEl>
                                          <p:spTgt spid="30"/>
                                        </p:tgtEl>
                                        <p:attrNameLst>
                                          <p:attrName>r</p:attrName>
                                        </p:attrNameLst>
                                      </p:cBhvr>
                                    </p:animRot>
                                    <p:animRot by="240000">
                                      <p:cBhvr>
                                        <p:cTn id="222" dur="400" fill="hold">
                                          <p:stCondLst>
                                            <p:cond delay="800"/>
                                          </p:stCondLst>
                                        </p:cTn>
                                        <p:tgtEl>
                                          <p:spTgt spid="30"/>
                                        </p:tgtEl>
                                        <p:attrNameLst>
                                          <p:attrName>r</p:attrName>
                                        </p:attrNameLst>
                                      </p:cBhvr>
                                    </p:animRot>
                                    <p:animRot by="-240000">
                                      <p:cBhvr>
                                        <p:cTn id="223" dur="400" fill="hold">
                                          <p:stCondLst>
                                            <p:cond delay="1200"/>
                                          </p:stCondLst>
                                        </p:cTn>
                                        <p:tgtEl>
                                          <p:spTgt spid="30"/>
                                        </p:tgtEl>
                                        <p:attrNameLst>
                                          <p:attrName>r</p:attrName>
                                        </p:attrNameLst>
                                      </p:cBhvr>
                                    </p:animRot>
                                    <p:animRot by="120000">
                                      <p:cBhvr>
                                        <p:cTn id="224" dur="400" fill="hold">
                                          <p:stCondLst>
                                            <p:cond delay="1600"/>
                                          </p:stCondLst>
                                        </p:cTn>
                                        <p:tgtEl>
                                          <p:spTgt spid="30"/>
                                        </p:tgtEl>
                                        <p:attrNameLst>
                                          <p:attrName>r</p:attrName>
                                        </p:attrNameLst>
                                      </p:cBhvr>
                                    </p:animRot>
                                  </p:childTnLst>
                                </p:cTn>
                              </p:par>
                            </p:childTnLst>
                          </p:cTn>
                        </p:par>
                        <p:par>
                          <p:cTn id="225" fill="hold">
                            <p:stCondLst>
                              <p:cond delay="5500"/>
                            </p:stCondLst>
                            <p:childTnLst>
                              <p:par>
                                <p:cTn id="226" presetID="10" presetClass="exit" presetSubtype="0" fill="hold" nodeType="afterEffect">
                                  <p:stCondLst>
                                    <p:cond delay="0"/>
                                  </p:stCondLst>
                                  <p:childTnLst>
                                    <p:animEffect transition="out" filter="fade">
                                      <p:cBhvr>
                                        <p:cTn id="227" dur="250"/>
                                        <p:tgtEl>
                                          <p:spTgt spid="28"/>
                                        </p:tgtEl>
                                      </p:cBhvr>
                                    </p:animEffect>
                                    <p:set>
                                      <p:cBhvr>
                                        <p:cTn id="228" dur="1" fill="hold">
                                          <p:stCondLst>
                                            <p:cond delay="249"/>
                                          </p:stCondLst>
                                        </p:cTn>
                                        <p:tgtEl>
                                          <p:spTgt spid="28"/>
                                        </p:tgtEl>
                                        <p:attrNameLst>
                                          <p:attrName>style.visibility</p:attrName>
                                        </p:attrNameLst>
                                      </p:cBhvr>
                                      <p:to>
                                        <p:strVal val="hidden"/>
                                      </p:to>
                                    </p:set>
                                  </p:childTnLst>
                                </p:cTn>
                              </p:par>
                              <p:par>
                                <p:cTn id="229" presetID="10" presetClass="entr" presetSubtype="0" fill="hold" nodeType="withEffect">
                                  <p:stCondLst>
                                    <p:cond delay="0"/>
                                  </p:stCondLst>
                                  <p:childTnLst>
                                    <p:set>
                                      <p:cBhvr>
                                        <p:cTn id="230" dur="1" fill="hold">
                                          <p:stCondLst>
                                            <p:cond delay="0"/>
                                          </p:stCondLst>
                                        </p:cTn>
                                        <p:tgtEl>
                                          <p:spTgt spid="27"/>
                                        </p:tgtEl>
                                        <p:attrNameLst>
                                          <p:attrName>style.visibility</p:attrName>
                                        </p:attrNameLst>
                                      </p:cBhvr>
                                      <p:to>
                                        <p:strVal val="visible"/>
                                      </p:to>
                                    </p:set>
                                    <p:animEffect transition="in" filter="fade">
                                      <p:cBhvr>
                                        <p:cTn id="231" dur="250"/>
                                        <p:tgtEl>
                                          <p:spTgt spid="27"/>
                                        </p:tgtEl>
                                      </p:cBhvr>
                                    </p:animEffect>
                                  </p:childTnLst>
                                  <p:subTnLst>
                                    <p:audio>
                                      <p:cMediaNode>
                                        <p:cTn display="0" masterRel="sameClick">
                                          <p:stCondLst>
                                            <p:cond evt="begin" delay="0">
                                              <p:tn val="229"/>
                                            </p:cond>
                                          </p:stCondLst>
                                          <p:endCondLst>
                                            <p:cond evt="onStopAudio" delay="0">
                                              <p:tgtEl>
                                                <p:sldTgt/>
                                              </p:tgtEl>
                                            </p:cond>
                                          </p:endCondLst>
                                        </p:cTn>
                                        <p:tgtEl>
                                          <p:sndTgt r:embed="rId3" name="oisairoi.wav"/>
                                        </p:tgtEl>
                                      </p:cMediaNode>
                                    </p:audio>
                                  </p:subTnLst>
                                </p:cTn>
                              </p:par>
                              <p:par>
                                <p:cTn id="232" presetID="10" presetClass="entr" presetSubtype="0" fill="hold" nodeType="withEffect">
                                  <p:stCondLst>
                                    <p:cond delay="0"/>
                                  </p:stCondLst>
                                  <p:childTnLst>
                                    <p:set>
                                      <p:cBhvr>
                                        <p:cTn id="233" dur="1" fill="hold">
                                          <p:stCondLst>
                                            <p:cond delay="0"/>
                                          </p:stCondLst>
                                        </p:cTn>
                                        <p:tgtEl>
                                          <p:spTgt spid="25"/>
                                        </p:tgtEl>
                                        <p:attrNameLst>
                                          <p:attrName>style.visibility</p:attrName>
                                        </p:attrNameLst>
                                      </p:cBhvr>
                                      <p:to>
                                        <p:strVal val="visible"/>
                                      </p:to>
                                    </p:set>
                                    <p:animEffect transition="in" filter="fade">
                                      <p:cBhvr>
                                        <p:cTn id="234" dur="250"/>
                                        <p:tgtEl>
                                          <p:spTgt spid="25"/>
                                        </p:tgtEl>
                                      </p:cBhvr>
                                    </p:animEffect>
                                  </p:childTnLst>
                                </p:cTn>
                              </p:par>
                              <p:par>
                                <p:cTn id="235" presetID="10" presetClass="exit" presetSubtype="0" fill="hold" nodeType="withEffect">
                                  <p:stCondLst>
                                    <p:cond delay="0"/>
                                  </p:stCondLst>
                                  <p:childTnLst>
                                    <p:animEffect transition="out" filter="fade">
                                      <p:cBhvr>
                                        <p:cTn id="236" dur="250"/>
                                        <p:tgtEl>
                                          <p:spTgt spid="30"/>
                                        </p:tgtEl>
                                      </p:cBhvr>
                                    </p:animEffect>
                                    <p:set>
                                      <p:cBhvr>
                                        <p:cTn id="23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4"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31">
                                            <p:txEl>
                                              <p:pRg st="0" end="0"/>
                                            </p:txEl>
                                          </p:spTgt>
                                        </p:tgtEl>
                                        <p:attrNameLst>
                                          <p:attrName>style.color</p:attrName>
                                        </p:attrNameLst>
                                      </p:cBhvr>
                                      <p:by>
                                        <p:hsl h="0" s="-12549" l="-25098"/>
                                      </p:by>
                                    </p:animClr>
                                    <p:animClr clrSpc="hsl" dir="cw">
                                      <p:cBhvr>
                                        <p:cTn id="249" dur="500" fill="hold"/>
                                        <p:tgtEl>
                                          <p:spTgt spid="31">
                                            <p:txEl>
                                              <p:pRg st="0" end="0"/>
                                            </p:txEl>
                                          </p:spTgt>
                                        </p:tgtEl>
                                        <p:attrNameLst>
                                          <p:attrName>fillcolor</p:attrName>
                                        </p:attrNameLst>
                                      </p:cBhvr>
                                      <p:by>
                                        <p:hsl h="0" s="-12549" l="-25098"/>
                                      </p:by>
                                    </p:animClr>
                                    <p:animClr clrSpc="hsl" dir="cw">
                                      <p:cBhvr>
                                        <p:cTn id="250" dur="500" fill="hold"/>
                                        <p:tgtEl>
                                          <p:spTgt spid="31">
                                            <p:txEl>
                                              <p:pRg st="0" end="0"/>
                                            </p:txEl>
                                          </p:spTgt>
                                        </p:tgtEl>
                                        <p:attrNameLst>
                                          <p:attrName>stroke.color</p:attrName>
                                        </p:attrNameLst>
                                      </p:cBhvr>
                                      <p:by>
                                        <p:hsl h="0" s="-12549" l="-25098"/>
                                      </p:by>
                                    </p:animClr>
                                    <p:set>
                                      <p:cBhvr>
                                        <p:cTn id="251" dur="500" fill="hold"/>
                                        <p:tgtEl>
                                          <p:spTgt spid="31">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32">
                                            <p:txEl>
                                              <p:pRg st="0" end="0"/>
                                            </p:txEl>
                                          </p:spTgt>
                                        </p:tgtEl>
                                        <p:attrNameLst>
                                          <p:attrName>style.color</p:attrName>
                                        </p:attrNameLst>
                                      </p:cBhvr>
                                      <p:by>
                                        <p:hsl h="0" s="-12549" l="-25098"/>
                                      </p:by>
                                    </p:animClr>
                                    <p:animClr clrSpc="hsl" dir="cw">
                                      <p:cBhvr>
                                        <p:cTn id="254" dur="500" fill="hold"/>
                                        <p:tgtEl>
                                          <p:spTgt spid="32">
                                            <p:txEl>
                                              <p:pRg st="0" end="0"/>
                                            </p:txEl>
                                          </p:spTgt>
                                        </p:tgtEl>
                                        <p:attrNameLst>
                                          <p:attrName>fillcolor</p:attrName>
                                        </p:attrNameLst>
                                      </p:cBhvr>
                                      <p:by>
                                        <p:hsl h="0" s="-12549" l="-25098"/>
                                      </p:by>
                                    </p:animClr>
                                    <p:animClr clrSpc="hsl" dir="cw">
                                      <p:cBhvr>
                                        <p:cTn id="255" dur="500" fill="hold"/>
                                        <p:tgtEl>
                                          <p:spTgt spid="32">
                                            <p:txEl>
                                              <p:pRg st="0" end="0"/>
                                            </p:txEl>
                                          </p:spTgt>
                                        </p:tgtEl>
                                        <p:attrNameLst>
                                          <p:attrName>stroke.color</p:attrName>
                                        </p:attrNameLst>
                                      </p:cBhvr>
                                      <p:by>
                                        <p:hsl h="0" s="-12549" l="-25098"/>
                                      </p:by>
                                    </p:animClr>
                                    <p:set>
                                      <p:cBhvr>
                                        <p:cTn id="256" dur="500" fill="hold"/>
                                        <p:tgtEl>
                                          <p:spTgt spid="32">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29">
                                            <p:txEl>
                                              <p:pRg st="0" end="0"/>
                                            </p:txEl>
                                          </p:spTgt>
                                        </p:tgtEl>
                                        <p:attrNameLst>
                                          <p:attrName>style.color</p:attrName>
                                        </p:attrNameLst>
                                      </p:cBhvr>
                                      <p:by>
                                        <p:hsl h="0" s="-12549" l="-25098"/>
                                      </p:by>
                                    </p:animClr>
                                    <p:animClr clrSpc="hsl" dir="cw">
                                      <p:cBhvr>
                                        <p:cTn id="259" dur="500" fill="hold"/>
                                        <p:tgtEl>
                                          <p:spTgt spid="29">
                                            <p:txEl>
                                              <p:pRg st="0" end="0"/>
                                            </p:txEl>
                                          </p:spTgt>
                                        </p:tgtEl>
                                        <p:attrNameLst>
                                          <p:attrName>fillcolor</p:attrName>
                                        </p:attrNameLst>
                                      </p:cBhvr>
                                      <p:by>
                                        <p:hsl h="0" s="-12549" l="-25098"/>
                                      </p:by>
                                    </p:animClr>
                                    <p:animClr clrSpc="hsl" dir="cw">
                                      <p:cBhvr>
                                        <p:cTn id="260" dur="500" fill="hold"/>
                                        <p:tgtEl>
                                          <p:spTgt spid="29">
                                            <p:txEl>
                                              <p:pRg st="0" end="0"/>
                                            </p:txEl>
                                          </p:spTgt>
                                        </p:tgtEl>
                                        <p:attrNameLst>
                                          <p:attrName>stroke.color</p:attrName>
                                        </p:attrNameLst>
                                      </p:cBhvr>
                                      <p:by>
                                        <p:hsl h="0" s="-12549" l="-25098"/>
                                      </p:by>
                                    </p:animClr>
                                    <p:set>
                                      <p:cBhvr>
                                        <p:cTn id="261"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1" grpId="0" build="allAtOnce"/>
      <p:bldP spid="32"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0518" y="3416611"/>
            <a:ext cx="937499" cy="1002155"/>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4311" y="3367162"/>
            <a:ext cx="937499" cy="1002155"/>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7911" y="3395737"/>
            <a:ext cx="937499" cy="1002155"/>
          </a:xfrm>
          <a:prstGeom prst="rect">
            <a:avLst/>
          </a:prstGeom>
        </p:spPr>
      </p:pic>
      <p:pic>
        <p:nvPicPr>
          <p:cNvPr id="75" name="Picture 7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67330" y="2131378"/>
            <a:ext cx="897671" cy="695465"/>
          </a:xfrm>
          <a:prstGeom prst="rect">
            <a:avLst/>
          </a:prstGeom>
        </p:spPr>
      </p:pic>
      <p:sp>
        <p:nvSpPr>
          <p:cNvPr id="77" name="Sun 76"/>
          <p:cNvSpPr/>
          <p:nvPr/>
        </p:nvSpPr>
        <p:spPr>
          <a:xfrm>
            <a:off x="2909549" y="2970410"/>
            <a:ext cx="1621870" cy="1562337"/>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314450" y="247805"/>
            <a:ext cx="1245757" cy="2427078"/>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83861" y="1657024"/>
            <a:ext cx="1469009" cy="1403720"/>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3000" y="1803907"/>
            <a:ext cx="795701" cy="950420"/>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1315" y="3367162"/>
            <a:ext cx="937499" cy="1002155"/>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38309" y="3416612"/>
            <a:ext cx="1081916" cy="982556"/>
          </a:xfrm>
          <a:prstGeom prst="rect">
            <a:avLst/>
          </a:prstGeom>
        </p:spPr>
      </p:pic>
      <p:pic>
        <p:nvPicPr>
          <p:cNvPr id="14" name="Picture 13"/>
          <p:cNvPicPr>
            <a:picLocks noChangeAspect="1"/>
          </p:cNvPicPr>
          <p:nvPr/>
        </p:nvPicPr>
        <p:blipFill rotWithShape="1">
          <a:blip r:embed="rId11">
            <a:extLst>
              <a:ext uri="{BEBA8EAE-BF5A-486C-A8C5-ECC9F3942E4B}">
                <a14:imgProps xmlns:a14="http://schemas.microsoft.com/office/drawing/2010/main">
                  <a14:imgLayer r:embed="rId12">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7311588" y="4109802"/>
            <a:ext cx="617273" cy="459398"/>
          </a:xfrm>
          <a:prstGeom prst="rect">
            <a:avLst/>
          </a:prstGeom>
        </p:spPr>
      </p:pic>
      <p:pic>
        <p:nvPicPr>
          <p:cNvPr id="6" name="Picture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6648730" y="4063381"/>
            <a:ext cx="638176" cy="954901"/>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72102" y="3367163"/>
            <a:ext cx="1081916" cy="982556"/>
          </a:xfrm>
          <a:prstGeom prst="rect">
            <a:avLst/>
          </a:prstGeom>
        </p:spPr>
      </p:pic>
      <p:pic>
        <p:nvPicPr>
          <p:cNvPr id="21" name="Picture 20"/>
          <p:cNvPicPr>
            <a:picLocks noChangeAspect="1"/>
          </p:cNvPicPr>
          <p:nvPr/>
        </p:nvPicPr>
        <p:blipFill rotWithShape="1">
          <a:blip r:embed="rId11">
            <a:extLst>
              <a:ext uri="{BEBA8EAE-BF5A-486C-A8C5-ECC9F3942E4B}">
                <a14:imgProps xmlns:a14="http://schemas.microsoft.com/office/drawing/2010/main">
                  <a14:imgLayer r:embed="rId12">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5645381" y="4060353"/>
            <a:ext cx="617273" cy="459398"/>
          </a:xfrm>
          <a:prstGeom prst="rect">
            <a:avLst/>
          </a:prstGeom>
        </p:spPr>
      </p:pic>
      <p:pic>
        <p:nvPicPr>
          <p:cNvPr id="22" name="Pictur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4982523" y="4063381"/>
            <a:ext cx="638176" cy="954901"/>
          </a:xfrm>
          <a:prstGeom prst="rect">
            <a:avLst/>
          </a:prstGeom>
        </p:spPr>
      </p:pic>
      <p:pic>
        <p:nvPicPr>
          <p:cNvPr id="23" name="Picture 2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22289" y="3260302"/>
            <a:ext cx="796388" cy="982556"/>
          </a:xfrm>
          <a:prstGeom prst="rect">
            <a:avLst/>
          </a:prstGeom>
        </p:spPr>
      </p:pic>
      <p:pic>
        <p:nvPicPr>
          <p:cNvPr id="26" name="Picture 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3306123" y="4063381"/>
            <a:ext cx="638176" cy="954901"/>
          </a:xfrm>
          <a:prstGeom prst="rect">
            <a:avLst/>
          </a:prstGeom>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68054" y="3288823"/>
            <a:ext cx="1186121" cy="1077192"/>
          </a:xfrm>
          <a:prstGeom prst="rect">
            <a:avLst/>
          </a:prstGeom>
        </p:spPr>
      </p:pic>
      <p:pic>
        <p:nvPicPr>
          <p:cNvPr id="30" name="Picture 2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1689527" y="4063381"/>
            <a:ext cx="638176" cy="954901"/>
          </a:xfrm>
          <a:prstGeom prst="rect">
            <a:avLst/>
          </a:prstGeom>
        </p:spPr>
      </p:pic>
      <p:sp>
        <p:nvSpPr>
          <p:cNvPr id="45" name="Rounded Rectangular Callout 44"/>
          <p:cNvSpPr/>
          <p:nvPr/>
        </p:nvSpPr>
        <p:spPr>
          <a:xfrm>
            <a:off x="2352870" y="6644"/>
            <a:ext cx="5624067" cy="1484165"/>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r>
              <a:rPr lang="vi-VN" sz="2100" b="1" kern="1200" dirty="0">
                <a:solidFill>
                  <a:prstClr val="black"/>
                </a:solidFill>
                <a:latin typeface="Times New Roman" panose="02020603050405020304" pitchFamily="18" charset="0"/>
                <a:cs typeface="Times New Roman" panose="02020603050405020304" pitchFamily="18" charset="0"/>
              </a:rPr>
              <a:t>Câu 4: </a:t>
            </a:r>
            <a:br>
              <a:rPr lang="vi-VN" sz="2100" kern="1200" dirty="0">
                <a:solidFill>
                  <a:prstClr val="white"/>
                </a:solidFill>
                <a:latin typeface="Times New Roman" panose="02020603050405020304" pitchFamily="18" charset="0"/>
                <a:cs typeface="Times New Roman" panose="02020603050405020304" pitchFamily="18" charset="0"/>
              </a:rPr>
            </a:br>
            <a:r>
              <a:rPr lang="vi-VN" sz="2100" kern="1200" dirty="0">
                <a:solidFill>
                  <a:srgbClr val="002060"/>
                </a:solidFill>
                <a:latin typeface="Times New Roman" panose="02020603050405020304" pitchFamily="18" charset="0"/>
                <a:cs typeface="Times New Roman" panose="02020603050405020304" pitchFamily="18" charset="0"/>
              </a:rPr>
              <a:t>Biểu đồ hình quạt tròn hình B cho biết tỉ số phần trăm học sinh tham gia các môn thể thao của lớp 7C. Biết rằng lớp 7C có 32 học sinh. Số bạn tham gia môn Cờ Vua là:</a:t>
            </a:r>
          </a:p>
        </p:txBody>
      </p:sp>
      <p:sp>
        <p:nvSpPr>
          <p:cNvPr id="55" name="Rectangle 54"/>
          <p:cNvSpPr/>
          <p:nvPr/>
        </p:nvSpPr>
        <p:spPr>
          <a:xfrm>
            <a:off x="1664359" y="4537858"/>
            <a:ext cx="5759126" cy="61767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r>
              <a:rPr lang="en-US" sz="2400" kern="1200">
                <a:solidFill>
                  <a:srgbClr val="002060"/>
                </a:solidFill>
                <a:latin typeface="Times New Roman" panose="02020603050405020304" pitchFamily="18" charset="0"/>
                <a:cs typeface="Times New Roman" panose="02020603050405020304" pitchFamily="18" charset="0"/>
              </a:rPr>
              <a:t>  A                   B                   C                   D</a:t>
            </a:r>
          </a:p>
        </p:txBody>
      </p:sp>
      <p:pic>
        <p:nvPicPr>
          <p:cNvPr id="25" name="Picture 24"/>
          <p:cNvPicPr>
            <a:picLocks noChangeAspect="1"/>
          </p:cNvPicPr>
          <p:nvPr/>
        </p:nvPicPr>
        <p:blipFill rotWithShape="1">
          <a:blip r:embed="rId11">
            <a:extLst>
              <a:ext uri="{BEBA8EAE-BF5A-486C-A8C5-ECC9F3942E4B}">
                <a14:imgProps xmlns:a14="http://schemas.microsoft.com/office/drawing/2010/main">
                  <a14:imgLayer r:embed="rId12">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2413991" y="4109801"/>
            <a:ext cx="617273" cy="459398"/>
          </a:xfrm>
          <a:prstGeom prst="rect">
            <a:avLst/>
          </a:prstGeom>
        </p:spPr>
      </p:pic>
      <p:sp>
        <p:nvSpPr>
          <p:cNvPr id="29" name="Rectangle 28"/>
          <p:cNvSpPr/>
          <p:nvPr/>
        </p:nvSpPr>
        <p:spPr>
          <a:xfrm>
            <a:off x="4130543" y="1495919"/>
            <a:ext cx="3935103" cy="369332"/>
          </a:xfrm>
          <a:prstGeom prst="rect">
            <a:avLst/>
          </a:prstGeom>
        </p:spPr>
        <p:txBody>
          <a:bodyPr wrap="square">
            <a:spAutoFit/>
          </a:bodyPr>
          <a:lstStyle/>
          <a:p>
            <a:pPr defTabSz="685800">
              <a:buClrTx/>
            </a:pPr>
            <a:r>
              <a:rPr lang="en-US" sz="1800" b="1" kern="1200" dirty="0">
                <a:solidFill>
                  <a:prstClr val="white"/>
                </a:solidFill>
                <a:latin typeface="Times New Roman" panose="02020603050405020304" pitchFamily="18" charset="0"/>
                <a:ea typeface="+mn-ea"/>
                <a:cs typeface="Times New Roman" panose="02020603050405020304" pitchFamily="18" charset="0"/>
              </a:rPr>
              <a:t>A : 5 </a:t>
            </a:r>
            <a:r>
              <a:rPr lang="en-US" sz="1800" b="1" kern="1200" dirty="0" err="1">
                <a:solidFill>
                  <a:prstClr val="white"/>
                </a:solidFill>
                <a:latin typeface="Times New Roman" panose="02020603050405020304" pitchFamily="18" charset="0"/>
                <a:ea typeface="+mn-ea"/>
                <a:cs typeface="Times New Roman" panose="02020603050405020304" pitchFamily="18" charset="0"/>
              </a:rPr>
              <a:t>bạn</a:t>
            </a:r>
            <a:endParaRPr lang="en-US" sz="1800" b="1" kern="1200" dirty="0">
              <a:solidFill>
                <a:prstClr val="white"/>
              </a:solidFill>
              <a:latin typeface="Times New Roman" panose="02020603050405020304" pitchFamily="18" charset="0"/>
              <a:ea typeface="+mn-ea"/>
              <a:cs typeface="Times New Roman" panose="02020603050405020304" pitchFamily="18" charset="0"/>
            </a:endParaRPr>
          </a:p>
        </p:txBody>
      </p:sp>
      <p:sp>
        <p:nvSpPr>
          <p:cNvPr id="31" name="Rectangle 30"/>
          <p:cNvSpPr/>
          <p:nvPr/>
        </p:nvSpPr>
        <p:spPr>
          <a:xfrm>
            <a:off x="4108100" y="1826795"/>
            <a:ext cx="3935103" cy="369332"/>
          </a:xfrm>
          <a:prstGeom prst="rect">
            <a:avLst/>
          </a:prstGeom>
        </p:spPr>
        <p:txBody>
          <a:bodyPr wrap="square">
            <a:spAutoFit/>
          </a:bodyPr>
          <a:lstStyle/>
          <a:p>
            <a:pPr defTabSz="685800">
              <a:buClrTx/>
            </a:pPr>
            <a:r>
              <a:rPr lang="en-US" sz="1800" b="1" kern="1200" dirty="0">
                <a:solidFill>
                  <a:prstClr val="white"/>
                </a:solidFill>
                <a:latin typeface="Times New Roman" panose="02020603050405020304" pitchFamily="18" charset="0"/>
                <a:ea typeface="+mn-ea"/>
                <a:cs typeface="Times New Roman" panose="02020603050405020304" pitchFamily="18" charset="0"/>
              </a:rPr>
              <a:t>B : 4 </a:t>
            </a:r>
            <a:r>
              <a:rPr lang="en-US" sz="1800" b="1" kern="1200" dirty="0" err="1">
                <a:solidFill>
                  <a:prstClr val="white"/>
                </a:solidFill>
                <a:latin typeface="Times New Roman" panose="02020603050405020304" pitchFamily="18" charset="0"/>
                <a:ea typeface="+mn-ea"/>
                <a:cs typeface="Times New Roman" panose="02020603050405020304" pitchFamily="18" charset="0"/>
              </a:rPr>
              <a:t>bạn</a:t>
            </a:r>
            <a:endParaRPr lang="en-US" sz="1800" b="1" kern="1200" dirty="0">
              <a:solidFill>
                <a:prstClr val="white"/>
              </a:solidFill>
              <a:latin typeface="Times New Roman" panose="02020603050405020304" pitchFamily="18" charset="0"/>
              <a:ea typeface="+mn-ea"/>
              <a:cs typeface="Times New Roman" panose="02020603050405020304" pitchFamily="18" charset="0"/>
            </a:endParaRPr>
          </a:p>
        </p:txBody>
      </p:sp>
      <p:sp>
        <p:nvSpPr>
          <p:cNvPr id="32" name="Rectangle 31"/>
          <p:cNvSpPr/>
          <p:nvPr/>
        </p:nvSpPr>
        <p:spPr>
          <a:xfrm>
            <a:off x="4108100" y="2088069"/>
            <a:ext cx="3935103" cy="369332"/>
          </a:xfrm>
          <a:prstGeom prst="rect">
            <a:avLst/>
          </a:prstGeom>
        </p:spPr>
        <p:txBody>
          <a:bodyPr wrap="square">
            <a:spAutoFit/>
          </a:bodyPr>
          <a:lstStyle/>
          <a:p>
            <a:pPr defTabSz="685800">
              <a:buClrTx/>
            </a:pPr>
            <a:r>
              <a:rPr lang="en-US" sz="1800" b="1" kern="1200" dirty="0">
                <a:solidFill>
                  <a:prstClr val="white"/>
                </a:solidFill>
                <a:latin typeface="Times New Roman" panose="02020603050405020304" pitchFamily="18" charset="0"/>
                <a:ea typeface="+mn-ea"/>
                <a:cs typeface="Times New Roman" panose="02020603050405020304" pitchFamily="18" charset="0"/>
              </a:rPr>
              <a:t>C : 6 </a:t>
            </a:r>
            <a:r>
              <a:rPr lang="en-US" sz="1800" b="1" kern="1200" dirty="0" err="1">
                <a:solidFill>
                  <a:prstClr val="white"/>
                </a:solidFill>
                <a:latin typeface="Times New Roman" panose="02020603050405020304" pitchFamily="18" charset="0"/>
                <a:ea typeface="+mn-ea"/>
                <a:cs typeface="Times New Roman" panose="02020603050405020304" pitchFamily="18" charset="0"/>
              </a:rPr>
              <a:t>bạn</a:t>
            </a:r>
            <a:endParaRPr lang="en-US" sz="1800" b="1" kern="1200" dirty="0">
              <a:solidFill>
                <a:prstClr val="white"/>
              </a:solidFill>
              <a:latin typeface="Times New Roman" panose="02020603050405020304" pitchFamily="18" charset="0"/>
              <a:ea typeface="+mn-ea"/>
              <a:cs typeface="Times New Roman" panose="02020603050405020304" pitchFamily="18" charset="0"/>
            </a:endParaRPr>
          </a:p>
        </p:txBody>
      </p:sp>
      <p:sp>
        <p:nvSpPr>
          <p:cNvPr id="34" name="Rectangle 33"/>
          <p:cNvSpPr/>
          <p:nvPr/>
        </p:nvSpPr>
        <p:spPr>
          <a:xfrm>
            <a:off x="4108100" y="2399046"/>
            <a:ext cx="3935103" cy="369332"/>
          </a:xfrm>
          <a:prstGeom prst="rect">
            <a:avLst/>
          </a:prstGeom>
        </p:spPr>
        <p:txBody>
          <a:bodyPr wrap="square">
            <a:spAutoFit/>
          </a:bodyPr>
          <a:lstStyle/>
          <a:p>
            <a:pPr defTabSz="685800">
              <a:buClrTx/>
            </a:pPr>
            <a:r>
              <a:rPr lang="en-US" sz="1800" b="1" kern="1200" dirty="0">
                <a:solidFill>
                  <a:prstClr val="white"/>
                </a:solidFill>
                <a:latin typeface="Times New Roman" panose="02020603050405020304" pitchFamily="18" charset="0"/>
                <a:ea typeface="+mn-ea"/>
                <a:cs typeface="Times New Roman" panose="02020603050405020304" pitchFamily="18" charset="0"/>
              </a:rPr>
              <a:t>D : 7 </a:t>
            </a:r>
            <a:r>
              <a:rPr lang="en-US" sz="1800" b="1" kern="1200" dirty="0" err="1">
                <a:solidFill>
                  <a:prstClr val="white"/>
                </a:solidFill>
                <a:latin typeface="Times New Roman" panose="02020603050405020304" pitchFamily="18" charset="0"/>
                <a:ea typeface="+mn-ea"/>
                <a:cs typeface="Times New Roman" panose="02020603050405020304" pitchFamily="18" charset="0"/>
              </a:rPr>
              <a:t>bạn</a:t>
            </a:r>
            <a:endParaRPr lang="en-US" sz="1800" b="1" kern="1200" dirty="0">
              <a:solidFill>
                <a:prstClr val="white"/>
              </a:solidFill>
              <a:latin typeface="Times New Roman" panose="02020603050405020304" pitchFamily="18" charset="0"/>
              <a:ea typeface="+mn-ea"/>
              <a:cs typeface="Times New Roman" panose="02020603050405020304" pitchFamily="18" charset="0"/>
            </a:endParaRPr>
          </a:p>
        </p:txBody>
      </p:sp>
      <p:pic>
        <p:nvPicPr>
          <p:cNvPr id="37" name="Picture 36">
            <a:extLst>
              <a:ext uri="{FF2B5EF4-FFF2-40B4-BE49-F238E27FC236}">
                <a16:creationId xmlns:a16="http://schemas.microsoft.com/office/drawing/2014/main" id="{EC7D4071-E79C-4BC0-90A9-E8442288EB87}"/>
              </a:ext>
            </a:extLst>
          </p:cNvPr>
          <p:cNvPicPr>
            <a:picLocks noChangeAspect="1"/>
          </p:cNvPicPr>
          <p:nvPr/>
        </p:nvPicPr>
        <p:blipFill rotWithShape="1">
          <a:blip r:embed="rId15">
            <a:extLst>
              <a:ext uri="{28A0092B-C50C-407E-A947-70E740481C1C}">
                <a14:useLocalDpi xmlns:a14="http://schemas.microsoft.com/office/drawing/2010/main" val="0"/>
              </a:ext>
            </a:extLst>
          </a:blip>
          <a:srcRect l="67426"/>
          <a:stretch/>
        </p:blipFill>
        <p:spPr bwMode="auto">
          <a:xfrm>
            <a:off x="5844214" y="1480137"/>
            <a:ext cx="1889171" cy="1845728"/>
          </a:xfrm>
          <a:prstGeom prst="rect">
            <a:avLst/>
          </a:prstGeom>
          <a:noFill/>
        </p:spPr>
      </p:pic>
      <p:sp>
        <p:nvSpPr>
          <p:cNvPr id="38" name="Rectangle 37">
            <a:extLst>
              <a:ext uri="{FF2B5EF4-FFF2-40B4-BE49-F238E27FC236}">
                <a16:creationId xmlns:a16="http://schemas.microsoft.com/office/drawing/2014/main" id="{90AF1C9D-30A9-4AC9-9057-25519910FA3C}"/>
              </a:ext>
            </a:extLst>
          </p:cNvPr>
          <p:cNvSpPr/>
          <p:nvPr/>
        </p:nvSpPr>
        <p:spPr>
          <a:xfrm>
            <a:off x="7143686" y="3032086"/>
            <a:ext cx="713426" cy="300082"/>
          </a:xfrm>
          <a:prstGeom prst="rect">
            <a:avLst/>
          </a:prstGeom>
        </p:spPr>
        <p:txBody>
          <a:bodyPr wrap="square">
            <a:spAutoFit/>
          </a:bodyPr>
          <a:lstStyle/>
          <a:p>
            <a:pPr defTabSz="685800">
              <a:buClrTx/>
            </a:pPr>
            <a:r>
              <a:rPr lang="vi-VN" sz="1350" b="1" i="1" kern="1200" dirty="0">
                <a:solidFill>
                  <a:prstClr val="black"/>
                </a:solidFill>
                <a:latin typeface="Times New Roman" panose="02020603050405020304" pitchFamily="18" charset="0"/>
                <a:ea typeface="+mn-ea"/>
                <a:cs typeface="+mn-cs"/>
              </a:rPr>
              <a:t>Hình B</a:t>
            </a:r>
            <a:endParaRPr lang="en-US" sz="1350" b="1" i="1" kern="1200" dirty="0">
              <a:solidFill>
                <a:prstClr val="black"/>
              </a:solidFill>
              <a:latin typeface="Calibri Light" panose="020F0302020204030204"/>
              <a:ea typeface="+mn-ea"/>
              <a:cs typeface="+mn-cs"/>
            </a:endParaRPr>
          </a:p>
        </p:txBody>
      </p:sp>
    </p:spTree>
    <p:extLst>
      <p:ext uri="{BB962C8B-B14F-4D97-AF65-F5344CB8AC3E}">
        <p14:creationId xmlns:p14="http://schemas.microsoft.com/office/powerpoint/2010/main" val="127329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700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750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850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450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oisairoi.wav"/>
                                        </p:tgtEl>
                                      </p:cMediaNode>
                                    </p:audio>
                                  </p:subTnLst>
                                </p:cTn>
                              </p:par>
                              <p:par>
                                <p:cTn id="74" presetID="10"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250"/>
                                        <p:tgtEl>
                                          <p:spTgt spid="14"/>
                                        </p:tgtEl>
                                      </p:cBhvr>
                                    </p:animEffect>
                                  </p:childTnLst>
                                </p:cTn>
                              </p:par>
                              <p:par>
                                <p:cTn id="77" presetID="10" presetClass="exit" presetSubtype="0" fill="hold" nodeType="withEffect">
                                  <p:stCondLst>
                                    <p:cond delay="0"/>
                                  </p:stCondLst>
                                  <p:childTnLst>
                                    <p:animEffect transition="out" filter="fade">
                                      <p:cBhvr>
                                        <p:cTn id="78" dur="250"/>
                                        <p:tgtEl>
                                          <p:spTgt spid="6"/>
                                        </p:tgtEl>
                                      </p:cBhvr>
                                    </p:animEffect>
                                    <p:set>
                                      <p:cBhvr>
                                        <p:cTn id="7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32" presetClass="emph" presetSubtype="0" fill="hold" nodeType="clickEffect">
                                  <p:stCondLst>
                                    <p:cond delay="0"/>
                                  </p:stCondLst>
                                  <p:childTnLst>
                                    <p:animRot by="120000">
                                      <p:cBhvr>
                                        <p:cTn id="84" dur="100" fill="hold">
                                          <p:stCondLst>
                                            <p:cond delay="0"/>
                                          </p:stCondLst>
                                        </p:cTn>
                                        <p:tgtEl>
                                          <p:spTgt spid="22"/>
                                        </p:tgtEl>
                                        <p:attrNameLst>
                                          <p:attrName>r</p:attrName>
                                        </p:attrNameLst>
                                      </p:cBhvr>
                                    </p:animRot>
                                    <p:animRot by="-240000">
                                      <p:cBhvr>
                                        <p:cTn id="85" dur="200" fill="hold">
                                          <p:stCondLst>
                                            <p:cond delay="200"/>
                                          </p:stCondLst>
                                        </p:cTn>
                                        <p:tgtEl>
                                          <p:spTgt spid="22"/>
                                        </p:tgtEl>
                                        <p:attrNameLst>
                                          <p:attrName>r</p:attrName>
                                        </p:attrNameLst>
                                      </p:cBhvr>
                                    </p:animRot>
                                    <p:animRot by="240000">
                                      <p:cBhvr>
                                        <p:cTn id="86" dur="200" fill="hold">
                                          <p:stCondLst>
                                            <p:cond delay="400"/>
                                          </p:stCondLst>
                                        </p:cTn>
                                        <p:tgtEl>
                                          <p:spTgt spid="22"/>
                                        </p:tgtEl>
                                        <p:attrNameLst>
                                          <p:attrName>r</p:attrName>
                                        </p:attrNameLst>
                                      </p:cBhvr>
                                    </p:animRot>
                                    <p:animRot by="-240000">
                                      <p:cBhvr>
                                        <p:cTn id="87" dur="200" fill="hold">
                                          <p:stCondLst>
                                            <p:cond delay="600"/>
                                          </p:stCondLst>
                                        </p:cTn>
                                        <p:tgtEl>
                                          <p:spTgt spid="22"/>
                                        </p:tgtEl>
                                        <p:attrNameLst>
                                          <p:attrName>r</p:attrName>
                                        </p:attrNameLst>
                                      </p:cBhvr>
                                    </p:animRot>
                                    <p:animRot by="120000">
                                      <p:cBhvr>
                                        <p:cTn id="88" dur="200" fill="hold">
                                          <p:stCondLst>
                                            <p:cond delay="800"/>
                                          </p:stCondLst>
                                        </p:cTn>
                                        <p:tgtEl>
                                          <p:spTgt spid="22"/>
                                        </p:tgtEl>
                                        <p:attrNameLst>
                                          <p:attrName>r</p:attrName>
                                        </p:attrNameLst>
                                      </p:cBhvr>
                                    </p:animRot>
                                  </p:childTnLst>
                                </p:cTn>
                              </p:par>
                            </p:childTnLst>
                          </p:cTn>
                        </p:par>
                        <p:par>
                          <p:cTn id="89" fill="hold">
                            <p:stCondLst>
                              <p:cond delay="1000"/>
                            </p:stCondLst>
                            <p:childTnLst>
                              <p:par>
                                <p:cTn id="90" presetID="10" presetClass="exit" presetSubtype="0" fill="hold" nodeType="afterEffect">
                                  <p:stCondLst>
                                    <p:cond delay="0"/>
                                  </p:stCondLst>
                                  <p:childTnLst>
                                    <p:animEffect transition="out" filter="fade">
                                      <p:cBhvr>
                                        <p:cTn id="91" dur="250"/>
                                        <p:tgtEl>
                                          <p:spTgt spid="16"/>
                                        </p:tgtEl>
                                      </p:cBhvr>
                                    </p:animEffect>
                                    <p:set>
                                      <p:cBhvr>
                                        <p:cTn id="92" dur="1" fill="hold">
                                          <p:stCondLst>
                                            <p:cond delay="249"/>
                                          </p:stCondLst>
                                        </p:cTn>
                                        <p:tgtEl>
                                          <p:spTgt spid="1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250"/>
                                        <p:tgtEl>
                                          <p:spTgt spid="5"/>
                                        </p:tgtEl>
                                      </p:cBhvr>
                                    </p:animEffect>
                                  </p:childTnLst>
                                </p:cTn>
                              </p:par>
                            </p:childTnLst>
                          </p:cTn>
                        </p:par>
                        <p:par>
                          <p:cTn id="96" fill="hold">
                            <p:stCondLst>
                              <p:cond delay="1250"/>
                            </p:stCondLst>
                            <p:childTnLst>
                              <p:par>
                                <p:cTn id="97" presetID="63" presetClass="path" presetSubtype="0" accel="50000" decel="50000" fill="hold" nodeType="afterEffect">
                                  <p:stCondLst>
                                    <p:cond delay="0"/>
                                  </p:stCondLst>
                                  <p:childTnLst>
                                    <p:animMotion origin="layout" path="M -8.33333E-7 -4.81481E-6 L 0.54809 0.30024 " pathEditMode="relative" rAng="0" ptsTypes="AA">
                                      <p:cBhvr>
                                        <p:cTn id="98" dur="2000" fill="hold"/>
                                        <p:tgtEl>
                                          <p:spTgt spid="5"/>
                                        </p:tgtEl>
                                        <p:attrNameLst>
                                          <p:attrName>ppt_x</p:attrName>
                                          <p:attrName>ppt_y</p:attrName>
                                        </p:attrNameLst>
                                      </p:cBhvr>
                                      <p:rCtr x="27396" y="15000"/>
                                    </p:animMotion>
                                  </p:childTnLst>
                                </p:cTn>
                              </p:par>
                            </p:childTnLst>
                          </p:cTn>
                        </p:par>
                        <p:par>
                          <p:cTn id="99" fill="hold">
                            <p:stCondLst>
                              <p:cond delay="3250"/>
                            </p:stCondLst>
                            <p:childTnLst>
                              <p:par>
                                <p:cTn id="100" presetID="10" presetClass="exit" presetSubtype="0" fill="hold" nodeType="afterEffect">
                                  <p:stCondLst>
                                    <p:cond delay="0"/>
                                  </p:stCondLst>
                                  <p:childTnLst>
                                    <p:animEffect transition="out" filter="fade">
                                      <p:cBhvr>
                                        <p:cTn id="101" dur="250"/>
                                        <p:tgtEl>
                                          <p:spTgt spid="5"/>
                                        </p:tgtEl>
                                      </p:cBhvr>
                                    </p:animEffect>
                                    <p:set>
                                      <p:cBhvr>
                                        <p:cTn id="102" dur="1" fill="hold">
                                          <p:stCondLst>
                                            <p:cond delay="249"/>
                                          </p:stCondLst>
                                        </p:cTn>
                                        <p:tgtEl>
                                          <p:spTgt spid="5"/>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250"/>
                                        <p:tgtEl>
                                          <p:spTgt spid="19"/>
                                        </p:tgtEl>
                                      </p:cBhvr>
                                    </p:animEffect>
                                  </p:childTnLst>
                                </p:cTn>
                              </p:par>
                            </p:childTnLst>
                          </p:cTn>
                        </p:par>
                        <p:par>
                          <p:cTn id="106" fill="hold">
                            <p:stCondLst>
                              <p:cond delay="3500"/>
                            </p:stCondLst>
                            <p:childTnLst>
                              <p:par>
                                <p:cTn id="107" presetID="32" presetClass="emph" presetSubtype="0" fill="hold" nodeType="afterEffect">
                                  <p:stCondLst>
                                    <p:cond delay="0"/>
                                  </p:stCondLst>
                                  <p:childTnLst>
                                    <p:animRot by="120000">
                                      <p:cBhvr>
                                        <p:cTn id="108" dur="200" fill="hold">
                                          <p:stCondLst>
                                            <p:cond delay="0"/>
                                          </p:stCondLst>
                                        </p:cTn>
                                        <p:tgtEl>
                                          <p:spTgt spid="19"/>
                                        </p:tgtEl>
                                        <p:attrNameLst>
                                          <p:attrName>r</p:attrName>
                                        </p:attrNameLst>
                                      </p:cBhvr>
                                    </p:animRot>
                                    <p:animRot by="-240000">
                                      <p:cBhvr>
                                        <p:cTn id="109" dur="400" fill="hold">
                                          <p:stCondLst>
                                            <p:cond delay="400"/>
                                          </p:stCondLst>
                                        </p:cTn>
                                        <p:tgtEl>
                                          <p:spTgt spid="19"/>
                                        </p:tgtEl>
                                        <p:attrNameLst>
                                          <p:attrName>r</p:attrName>
                                        </p:attrNameLst>
                                      </p:cBhvr>
                                    </p:animRot>
                                    <p:animRot by="240000">
                                      <p:cBhvr>
                                        <p:cTn id="110" dur="400" fill="hold">
                                          <p:stCondLst>
                                            <p:cond delay="800"/>
                                          </p:stCondLst>
                                        </p:cTn>
                                        <p:tgtEl>
                                          <p:spTgt spid="19"/>
                                        </p:tgtEl>
                                        <p:attrNameLst>
                                          <p:attrName>r</p:attrName>
                                        </p:attrNameLst>
                                      </p:cBhvr>
                                    </p:animRot>
                                    <p:animRot by="-240000">
                                      <p:cBhvr>
                                        <p:cTn id="111" dur="400" fill="hold">
                                          <p:stCondLst>
                                            <p:cond delay="1200"/>
                                          </p:stCondLst>
                                        </p:cTn>
                                        <p:tgtEl>
                                          <p:spTgt spid="19"/>
                                        </p:tgtEl>
                                        <p:attrNameLst>
                                          <p:attrName>r</p:attrName>
                                        </p:attrNameLst>
                                      </p:cBhvr>
                                    </p:animRot>
                                    <p:animRot by="120000">
                                      <p:cBhvr>
                                        <p:cTn id="112" dur="400" fill="hold">
                                          <p:stCondLst>
                                            <p:cond delay="1600"/>
                                          </p:stCondLst>
                                        </p:cTn>
                                        <p:tgtEl>
                                          <p:spTgt spid="19"/>
                                        </p:tgtEl>
                                        <p:attrNameLst>
                                          <p:attrName>r</p:attrName>
                                        </p:attrNameLst>
                                      </p:cBhvr>
                                    </p:animRot>
                                  </p:childTnLst>
                                </p:cTn>
                              </p:par>
                              <p:par>
                                <p:cTn id="113" presetID="32" presetClass="emph" presetSubtype="0" fill="hold" nodeType="withEffect">
                                  <p:stCondLst>
                                    <p:cond delay="0"/>
                                  </p:stCondLst>
                                  <p:childTnLst>
                                    <p:animRot by="120000">
                                      <p:cBhvr>
                                        <p:cTn id="114" dur="200" fill="hold">
                                          <p:stCondLst>
                                            <p:cond delay="0"/>
                                          </p:stCondLst>
                                        </p:cTn>
                                        <p:tgtEl>
                                          <p:spTgt spid="22"/>
                                        </p:tgtEl>
                                        <p:attrNameLst>
                                          <p:attrName>r</p:attrName>
                                        </p:attrNameLst>
                                      </p:cBhvr>
                                    </p:animRot>
                                    <p:animRot by="-240000">
                                      <p:cBhvr>
                                        <p:cTn id="115" dur="400" fill="hold">
                                          <p:stCondLst>
                                            <p:cond delay="400"/>
                                          </p:stCondLst>
                                        </p:cTn>
                                        <p:tgtEl>
                                          <p:spTgt spid="22"/>
                                        </p:tgtEl>
                                        <p:attrNameLst>
                                          <p:attrName>r</p:attrName>
                                        </p:attrNameLst>
                                      </p:cBhvr>
                                    </p:animRot>
                                    <p:animRot by="240000">
                                      <p:cBhvr>
                                        <p:cTn id="116" dur="400" fill="hold">
                                          <p:stCondLst>
                                            <p:cond delay="800"/>
                                          </p:stCondLst>
                                        </p:cTn>
                                        <p:tgtEl>
                                          <p:spTgt spid="22"/>
                                        </p:tgtEl>
                                        <p:attrNameLst>
                                          <p:attrName>r</p:attrName>
                                        </p:attrNameLst>
                                      </p:cBhvr>
                                    </p:animRot>
                                    <p:animRot by="-240000">
                                      <p:cBhvr>
                                        <p:cTn id="117" dur="400" fill="hold">
                                          <p:stCondLst>
                                            <p:cond delay="1200"/>
                                          </p:stCondLst>
                                        </p:cTn>
                                        <p:tgtEl>
                                          <p:spTgt spid="22"/>
                                        </p:tgtEl>
                                        <p:attrNameLst>
                                          <p:attrName>r</p:attrName>
                                        </p:attrNameLst>
                                      </p:cBhvr>
                                    </p:animRot>
                                    <p:animRot by="120000">
                                      <p:cBhvr>
                                        <p:cTn id="118" dur="400" fill="hold">
                                          <p:stCondLst>
                                            <p:cond delay="1600"/>
                                          </p:stCondLst>
                                        </p:cTn>
                                        <p:tgtEl>
                                          <p:spTgt spid="22"/>
                                        </p:tgtEl>
                                        <p:attrNameLst>
                                          <p:attrName>r</p:attrName>
                                        </p:attrNameLst>
                                      </p:cBhvr>
                                    </p:animRot>
                                  </p:childTnLst>
                                </p:cTn>
                              </p:par>
                            </p:childTnLst>
                          </p:cTn>
                        </p:par>
                        <p:par>
                          <p:cTn id="119" fill="hold">
                            <p:stCondLst>
                              <p:cond delay="5500"/>
                            </p:stCondLst>
                            <p:childTnLst>
                              <p:par>
                                <p:cTn id="120" presetID="10" presetClass="exit" presetSubtype="0" fill="hold" nodeType="afterEffect">
                                  <p:stCondLst>
                                    <p:cond delay="0"/>
                                  </p:stCondLst>
                                  <p:childTnLst>
                                    <p:animEffect transition="out" filter="fade">
                                      <p:cBhvr>
                                        <p:cTn id="121" dur="250"/>
                                        <p:tgtEl>
                                          <p:spTgt spid="19"/>
                                        </p:tgtEl>
                                      </p:cBhvr>
                                    </p:animEffect>
                                    <p:set>
                                      <p:cBhvr>
                                        <p:cTn id="122" dur="1" fill="hold">
                                          <p:stCondLst>
                                            <p:cond delay="249"/>
                                          </p:stCondLst>
                                        </p:cTn>
                                        <p:tgtEl>
                                          <p:spTgt spid="19"/>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fade">
                                      <p:cBhvr>
                                        <p:cTn id="125" dur="250"/>
                                        <p:tgtEl>
                                          <p:spTgt spid="17"/>
                                        </p:tgtEl>
                                      </p:cBhvr>
                                    </p:animEffect>
                                  </p:childTnLst>
                                  <p:subTnLst>
                                    <p:audio>
                                      <p:cMediaNode>
                                        <p:cTn display="0" masterRel="sameClick">
                                          <p:stCondLst>
                                            <p:cond evt="begin" delay="0">
                                              <p:tn val="123"/>
                                            </p:cond>
                                          </p:stCondLst>
                                          <p:endCondLst>
                                            <p:cond evt="onStopAudio" delay="0">
                                              <p:tgtEl>
                                                <p:sldTgt/>
                                              </p:tgtEl>
                                            </p:cond>
                                          </p:endCondLst>
                                        </p:cTn>
                                        <p:tgtEl>
                                          <p:sndTgt r:embed="rId2" name="oisairoi.wav"/>
                                        </p:tgtEl>
                                      </p:cMediaNode>
                                    </p:audio>
                                  </p:subTnLst>
                                </p:cTn>
                              </p:par>
                              <p:par>
                                <p:cTn id="126" presetID="10" presetClass="entr" presetSubtype="0" fill="hold"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250"/>
                                        <p:tgtEl>
                                          <p:spTgt spid="21"/>
                                        </p:tgtEl>
                                      </p:cBhvr>
                                    </p:animEffect>
                                  </p:childTnLst>
                                </p:cTn>
                              </p:par>
                              <p:par>
                                <p:cTn id="129" presetID="10" presetClass="exit" presetSubtype="0" fill="hold" nodeType="withEffect">
                                  <p:stCondLst>
                                    <p:cond delay="0"/>
                                  </p:stCondLst>
                                  <p:childTnLst>
                                    <p:animEffect transition="out" filter="fade">
                                      <p:cBhvr>
                                        <p:cTn id="130" dur="250"/>
                                        <p:tgtEl>
                                          <p:spTgt spid="22"/>
                                        </p:tgtEl>
                                      </p:cBhvr>
                                    </p:animEffect>
                                    <p:set>
                                      <p:cBhvr>
                                        <p:cTn id="131"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2" restart="whenNotActive" fill="hold" evtFilter="cancelBubble" nodeType="interactiveSeq">
                <p:stCondLst>
                  <p:cond evt="onClick" delay="0">
                    <p:tgtEl>
                      <p:spTgt spid="26"/>
                    </p:tgtEl>
                  </p:cond>
                </p:stCondLst>
                <p:endSync evt="end" delay="0">
                  <p:rtn val="all"/>
                </p:endSync>
                <p:childTnLst>
                  <p:par>
                    <p:cTn id="133" fill="hold">
                      <p:stCondLst>
                        <p:cond delay="0"/>
                      </p:stCondLst>
                      <p:childTnLst>
                        <p:par>
                          <p:cTn id="134" fill="hold">
                            <p:stCondLst>
                              <p:cond delay="0"/>
                            </p:stCondLst>
                            <p:childTnLst>
                              <p:par>
                                <p:cTn id="135" presetID="32" presetClass="emph" presetSubtype="0" fill="hold" nodeType="clickEffect">
                                  <p:stCondLst>
                                    <p:cond delay="0"/>
                                  </p:stCondLst>
                                  <p:childTnLst>
                                    <p:animRot by="120000">
                                      <p:cBhvr>
                                        <p:cTn id="136" dur="100" fill="hold">
                                          <p:stCondLst>
                                            <p:cond delay="0"/>
                                          </p:stCondLst>
                                        </p:cTn>
                                        <p:tgtEl>
                                          <p:spTgt spid="26"/>
                                        </p:tgtEl>
                                        <p:attrNameLst>
                                          <p:attrName>r</p:attrName>
                                        </p:attrNameLst>
                                      </p:cBhvr>
                                    </p:animRot>
                                    <p:animRot by="-240000">
                                      <p:cBhvr>
                                        <p:cTn id="137" dur="200" fill="hold">
                                          <p:stCondLst>
                                            <p:cond delay="200"/>
                                          </p:stCondLst>
                                        </p:cTn>
                                        <p:tgtEl>
                                          <p:spTgt spid="26"/>
                                        </p:tgtEl>
                                        <p:attrNameLst>
                                          <p:attrName>r</p:attrName>
                                        </p:attrNameLst>
                                      </p:cBhvr>
                                    </p:animRot>
                                    <p:animRot by="240000">
                                      <p:cBhvr>
                                        <p:cTn id="138" dur="200" fill="hold">
                                          <p:stCondLst>
                                            <p:cond delay="400"/>
                                          </p:stCondLst>
                                        </p:cTn>
                                        <p:tgtEl>
                                          <p:spTgt spid="26"/>
                                        </p:tgtEl>
                                        <p:attrNameLst>
                                          <p:attrName>r</p:attrName>
                                        </p:attrNameLst>
                                      </p:cBhvr>
                                    </p:animRot>
                                    <p:animRot by="-240000">
                                      <p:cBhvr>
                                        <p:cTn id="139" dur="200" fill="hold">
                                          <p:stCondLst>
                                            <p:cond delay="600"/>
                                          </p:stCondLst>
                                        </p:cTn>
                                        <p:tgtEl>
                                          <p:spTgt spid="26"/>
                                        </p:tgtEl>
                                        <p:attrNameLst>
                                          <p:attrName>r</p:attrName>
                                        </p:attrNameLst>
                                      </p:cBhvr>
                                    </p:animRot>
                                    <p:animRot by="120000">
                                      <p:cBhvr>
                                        <p:cTn id="140" dur="200" fill="hold">
                                          <p:stCondLst>
                                            <p:cond delay="800"/>
                                          </p:stCondLst>
                                        </p:cTn>
                                        <p:tgtEl>
                                          <p:spTgt spid="26"/>
                                        </p:tgtEl>
                                        <p:attrNameLst>
                                          <p:attrName>r</p:attrName>
                                        </p:attrNameLst>
                                      </p:cBhvr>
                                    </p:animRot>
                                  </p:childTnLst>
                                </p:cTn>
                              </p:par>
                            </p:childTnLst>
                          </p:cTn>
                        </p:par>
                        <p:par>
                          <p:cTn id="141" fill="hold">
                            <p:stCondLst>
                              <p:cond delay="1000"/>
                            </p:stCondLst>
                            <p:childTnLst>
                              <p:par>
                                <p:cTn id="142" presetID="10" presetClass="exit" presetSubtype="0" fill="hold" nodeType="afterEffect">
                                  <p:stCondLst>
                                    <p:cond delay="0"/>
                                  </p:stCondLst>
                                  <p:childTnLst>
                                    <p:animEffect transition="out" filter="fade">
                                      <p:cBhvr>
                                        <p:cTn id="143" dur="250"/>
                                        <p:tgtEl>
                                          <p:spTgt spid="16"/>
                                        </p:tgtEl>
                                      </p:cBhvr>
                                    </p:animEffect>
                                    <p:set>
                                      <p:cBhvr>
                                        <p:cTn id="144" dur="1" fill="hold">
                                          <p:stCondLst>
                                            <p:cond delay="249"/>
                                          </p:stCondLst>
                                        </p:cTn>
                                        <p:tgtEl>
                                          <p:spTgt spid="16"/>
                                        </p:tgtEl>
                                        <p:attrNameLst>
                                          <p:attrName>style.visibility</p:attrName>
                                        </p:attrNameLst>
                                      </p:cBhvr>
                                      <p:to>
                                        <p:strVal val="hidden"/>
                                      </p:to>
                                    </p:set>
                                  </p:childTnLst>
                                </p:cTn>
                              </p:par>
                              <p:par>
                                <p:cTn id="145" presetID="10" presetClass="entr" presetSubtype="0" fill="hold" nodeType="withEffect">
                                  <p:stCondLst>
                                    <p:cond delay="0"/>
                                  </p:stCondLst>
                                  <p:childTnLst>
                                    <p:set>
                                      <p:cBhvr>
                                        <p:cTn id="146" dur="1" fill="hold">
                                          <p:stCondLst>
                                            <p:cond delay="0"/>
                                          </p:stCondLst>
                                        </p:cTn>
                                        <p:tgtEl>
                                          <p:spTgt spid="5"/>
                                        </p:tgtEl>
                                        <p:attrNameLst>
                                          <p:attrName>style.visibility</p:attrName>
                                        </p:attrNameLst>
                                      </p:cBhvr>
                                      <p:to>
                                        <p:strVal val="visible"/>
                                      </p:to>
                                    </p:set>
                                    <p:animEffect transition="in" filter="fade">
                                      <p:cBhvr>
                                        <p:cTn id="147" dur="250"/>
                                        <p:tgtEl>
                                          <p:spTgt spid="5"/>
                                        </p:tgtEl>
                                      </p:cBhvr>
                                    </p:animEffect>
                                  </p:childTnLst>
                                </p:cTn>
                              </p:par>
                            </p:childTnLst>
                          </p:cTn>
                        </p:par>
                        <p:par>
                          <p:cTn id="148" fill="hold">
                            <p:stCondLst>
                              <p:cond delay="1250"/>
                            </p:stCondLst>
                            <p:childTnLst>
                              <p:par>
                                <p:cTn id="149" presetID="63" presetClass="path" presetSubtype="0" accel="50000" decel="50000" fill="hold" nodeType="afterEffect">
                                  <p:stCondLst>
                                    <p:cond delay="0"/>
                                  </p:stCondLst>
                                  <p:childTnLst>
                                    <p:animMotion origin="layout" path="M -8.33333E-7 -4.81481E-6 L 0.33316 0.30024 " pathEditMode="relative" rAng="0" ptsTypes="AA">
                                      <p:cBhvr>
                                        <p:cTn id="150" dur="2000" fill="hold"/>
                                        <p:tgtEl>
                                          <p:spTgt spid="5"/>
                                        </p:tgtEl>
                                        <p:attrNameLst>
                                          <p:attrName>ppt_x</p:attrName>
                                          <p:attrName>ppt_y</p:attrName>
                                        </p:attrNameLst>
                                      </p:cBhvr>
                                      <p:rCtr x="16649" y="15000"/>
                                    </p:animMotion>
                                  </p:childTnLst>
                                </p:cTn>
                              </p:par>
                            </p:childTnLst>
                          </p:cTn>
                        </p:par>
                        <p:par>
                          <p:cTn id="151" fill="hold">
                            <p:stCondLst>
                              <p:cond delay="3250"/>
                            </p:stCondLst>
                            <p:childTnLst>
                              <p:par>
                                <p:cTn id="152" presetID="10" presetClass="exit" presetSubtype="0" fill="hold" nodeType="afterEffect">
                                  <p:stCondLst>
                                    <p:cond delay="0"/>
                                  </p:stCondLst>
                                  <p:childTnLst>
                                    <p:animEffect transition="out" filter="fade">
                                      <p:cBhvr>
                                        <p:cTn id="153" dur="250"/>
                                        <p:tgtEl>
                                          <p:spTgt spid="5"/>
                                        </p:tgtEl>
                                      </p:cBhvr>
                                    </p:animEffect>
                                    <p:set>
                                      <p:cBhvr>
                                        <p:cTn id="154" dur="1" fill="hold">
                                          <p:stCondLst>
                                            <p:cond delay="249"/>
                                          </p:stCondLst>
                                        </p:cTn>
                                        <p:tgtEl>
                                          <p:spTgt spid="5"/>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24"/>
                                        </p:tgtEl>
                                        <p:attrNameLst>
                                          <p:attrName>style.visibility</p:attrName>
                                        </p:attrNameLst>
                                      </p:cBhvr>
                                      <p:to>
                                        <p:strVal val="visible"/>
                                      </p:to>
                                    </p:set>
                                    <p:animEffect transition="in" filter="fade">
                                      <p:cBhvr>
                                        <p:cTn id="157" dur="250"/>
                                        <p:tgtEl>
                                          <p:spTgt spid="24"/>
                                        </p:tgtEl>
                                      </p:cBhvr>
                                    </p:animEffect>
                                  </p:childTnLst>
                                </p:cTn>
                              </p:par>
                            </p:childTnLst>
                          </p:cTn>
                        </p:par>
                        <p:par>
                          <p:cTn id="158" fill="hold">
                            <p:stCondLst>
                              <p:cond delay="3500"/>
                            </p:stCondLst>
                            <p:childTnLst>
                              <p:par>
                                <p:cTn id="159" presetID="32" presetClass="emph" presetSubtype="0" fill="hold" nodeType="afterEffect">
                                  <p:stCondLst>
                                    <p:cond delay="0"/>
                                  </p:stCondLst>
                                  <p:childTnLst>
                                    <p:animRot by="120000">
                                      <p:cBhvr>
                                        <p:cTn id="160" dur="200" fill="hold">
                                          <p:stCondLst>
                                            <p:cond delay="0"/>
                                          </p:stCondLst>
                                        </p:cTn>
                                        <p:tgtEl>
                                          <p:spTgt spid="24"/>
                                        </p:tgtEl>
                                        <p:attrNameLst>
                                          <p:attrName>r</p:attrName>
                                        </p:attrNameLst>
                                      </p:cBhvr>
                                    </p:animRot>
                                    <p:animRot by="-240000">
                                      <p:cBhvr>
                                        <p:cTn id="161" dur="400" fill="hold">
                                          <p:stCondLst>
                                            <p:cond delay="400"/>
                                          </p:stCondLst>
                                        </p:cTn>
                                        <p:tgtEl>
                                          <p:spTgt spid="24"/>
                                        </p:tgtEl>
                                        <p:attrNameLst>
                                          <p:attrName>r</p:attrName>
                                        </p:attrNameLst>
                                      </p:cBhvr>
                                    </p:animRot>
                                    <p:animRot by="240000">
                                      <p:cBhvr>
                                        <p:cTn id="162" dur="400" fill="hold">
                                          <p:stCondLst>
                                            <p:cond delay="800"/>
                                          </p:stCondLst>
                                        </p:cTn>
                                        <p:tgtEl>
                                          <p:spTgt spid="24"/>
                                        </p:tgtEl>
                                        <p:attrNameLst>
                                          <p:attrName>r</p:attrName>
                                        </p:attrNameLst>
                                      </p:cBhvr>
                                    </p:animRot>
                                    <p:animRot by="-240000">
                                      <p:cBhvr>
                                        <p:cTn id="163" dur="400" fill="hold">
                                          <p:stCondLst>
                                            <p:cond delay="1200"/>
                                          </p:stCondLst>
                                        </p:cTn>
                                        <p:tgtEl>
                                          <p:spTgt spid="24"/>
                                        </p:tgtEl>
                                        <p:attrNameLst>
                                          <p:attrName>r</p:attrName>
                                        </p:attrNameLst>
                                      </p:cBhvr>
                                    </p:animRot>
                                    <p:animRot by="120000">
                                      <p:cBhvr>
                                        <p:cTn id="164" dur="400" fill="hold">
                                          <p:stCondLst>
                                            <p:cond delay="1600"/>
                                          </p:stCondLst>
                                        </p:cTn>
                                        <p:tgtEl>
                                          <p:spTgt spid="24"/>
                                        </p:tgtEl>
                                        <p:attrNameLst>
                                          <p:attrName>r</p:attrName>
                                        </p:attrNameLst>
                                      </p:cBhvr>
                                    </p:animRot>
                                  </p:childTnLst>
                                </p:cTn>
                              </p:par>
                              <p:par>
                                <p:cTn id="165" presetID="32" presetClass="emph" presetSubtype="0" fill="hold" nodeType="withEffect">
                                  <p:stCondLst>
                                    <p:cond delay="0"/>
                                  </p:stCondLst>
                                  <p:childTnLst>
                                    <p:animRot by="120000">
                                      <p:cBhvr>
                                        <p:cTn id="166" dur="200" fill="hold">
                                          <p:stCondLst>
                                            <p:cond delay="0"/>
                                          </p:stCondLst>
                                        </p:cTn>
                                        <p:tgtEl>
                                          <p:spTgt spid="26"/>
                                        </p:tgtEl>
                                        <p:attrNameLst>
                                          <p:attrName>r</p:attrName>
                                        </p:attrNameLst>
                                      </p:cBhvr>
                                    </p:animRot>
                                    <p:animRot by="-240000">
                                      <p:cBhvr>
                                        <p:cTn id="167" dur="400" fill="hold">
                                          <p:stCondLst>
                                            <p:cond delay="400"/>
                                          </p:stCondLst>
                                        </p:cTn>
                                        <p:tgtEl>
                                          <p:spTgt spid="26"/>
                                        </p:tgtEl>
                                        <p:attrNameLst>
                                          <p:attrName>r</p:attrName>
                                        </p:attrNameLst>
                                      </p:cBhvr>
                                    </p:animRot>
                                    <p:animRot by="240000">
                                      <p:cBhvr>
                                        <p:cTn id="168" dur="400" fill="hold">
                                          <p:stCondLst>
                                            <p:cond delay="800"/>
                                          </p:stCondLst>
                                        </p:cTn>
                                        <p:tgtEl>
                                          <p:spTgt spid="26"/>
                                        </p:tgtEl>
                                        <p:attrNameLst>
                                          <p:attrName>r</p:attrName>
                                        </p:attrNameLst>
                                      </p:cBhvr>
                                    </p:animRot>
                                    <p:animRot by="-240000">
                                      <p:cBhvr>
                                        <p:cTn id="169" dur="400" fill="hold">
                                          <p:stCondLst>
                                            <p:cond delay="1200"/>
                                          </p:stCondLst>
                                        </p:cTn>
                                        <p:tgtEl>
                                          <p:spTgt spid="26"/>
                                        </p:tgtEl>
                                        <p:attrNameLst>
                                          <p:attrName>r</p:attrName>
                                        </p:attrNameLst>
                                      </p:cBhvr>
                                    </p:animRot>
                                    <p:animRot by="120000">
                                      <p:cBhvr>
                                        <p:cTn id="170" dur="400" fill="hold">
                                          <p:stCondLst>
                                            <p:cond delay="1600"/>
                                          </p:stCondLst>
                                        </p:cTn>
                                        <p:tgtEl>
                                          <p:spTgt spid="26"/>
                                        </p:tgtEl>
                                        <p:attrNameLst>
                                          <p:attrName>r</p:attrName>
                                        </p:attrNameLst>
                                      </p:cBhvr>
                                    </p:animRot>
                                  </p:childTnLst>
                                </p:cTn>
                              </p:par>
                            </p:childTnLst>
                          </p:cTn>
                        </p:par>
                        <p:par>
                          <p:cTn id="171" fill="hold">
                            <p:stCondLst>
                              <p:cond delay="5500"/>
                            </p:stCondLst>
                            <p:childTnLst>
                              <p:par>
                                <p:cTn id="172" presetID="10" presetClass="exit" presetSubtype="0" fill="hold" nodeType="afterEffect">
                                  <p:stCondLst>
                                    <p:cond delay="0"/>
                                  </p:stCondLst>
                                  <p:childTnLst>
                                    <p:animEffect transition="out" filter="fade">
                                      <p:cBhvr>
                                        <p:cTn id="173" dur="250"/>
                                        <p:tgtEl>
                                          <p:spTgt spid="24"/>
                                        </p:tgtEl>
                                      </p:cBhvr>
                                    </p:animEffect>
                                    <p:set>
                                      <p:cBhvr>
                                        <p:cTn id="174" dur="1" fill="hold">
                                          <p:stCondLst>
                                            <p:cond delay="249"/>
                                          </p:stCondLst>
                                        </p:cTn>
                                        <p:tgtEl>
                                          <p:spTgt spid="24"/>
                                        </p:tgtEl>
                                        <p:attrNameLst>
                                          <p:attrName>style.visibility</p:attrName>
                                        </p:attrNameLst>
                                      </p:cBhvr>
                                      <p:to>
                                        <p:strVal val="hidden"/>
                                      </p:to>
                                    </p:set>
                                  </p:childTnLst>
                                </p:cTn>
                              </p:par>
                              <p:par>
                                <p:cTn id="175" presetID="10" presetClass="entr" presetSubtype="0" fill="hold" nodeType="with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fade">
                                      <p:cBhvr>
                                        <p:cTn id="177" dur="250"/>
                                        <p:tgtEl>
                                          <p:spTgt spid="23"/>
                                        </p:tgtEl>
                                      </p:cBhvr>
                                    </p:animEffect>
                                  </p:childTnLst>
                                  <p:subTnLst>
                                    <p:audio>
                                      <p:cMediaNode>
                                        <p:cTn display="0" masterRel="sameClick">
                                          <p:stCondLst>
                                            <p:cond evt="begin" delay="0">
                                              <p:tn val="175"/>
                                            </p:cond>
                                          </p:stCondLst>
                                          <p:endCondLst>
                                            <p:cond evt="onStopAudio" delay="0">
                                              <p:tgtEl>
                                                <p:sldTgt/>
                                              </p:tgtEl>
                                            </p:cond>
                                          </p:endCondLst>
                                        </p:cTn>
                                        <p:tgtEl>
                                          <p:sndTgt r:embed="rId3" name="congioilam.wav"/>
                                        </p:tgtEl>
                                      </p:cMediaNode>
                                    </p:audio>
                                  </p:subTnLst>
                                </p:cTn>
                              </p:par>
                              <p:par>
                                <p:cTn id="178" presetID="10" presetClass="exit" presetSubtype="0" fill="hold" nodeType="withEffect">
                                  <p:stCondLst>
                                    <p:cond delay="0"/>
                                  </p:stCondLst>
                                  <p:childTnLst>
                                    <p:animEffect transition="out" filter="fade">
                                      <p:cBhvr>
                                        <p:cTn id="179" dur="250"/>
                                        <p:tgtEl>
                                          <p:spTgt spid="26"/>
                                        </p:tgtEl>
                                      </p:cBhvr>
                                    </p:animEffect>
                                    <p:set>
                                      <p:cBhvr>
                                        <p:cTn id="180" dur="1" fill="hold">
                                          <p:stCondLst>
                                            <p:cond delay="249"/>
                                          </p:stCondLst>
                                        </p:cTn>
                                        <p:tgtEl>
                                          <p:spTgt spid="26"/>
                                        </p:tgtEl>
                                        <p:attrNameLst>
                                          <p:attrName>style.visibility</p:attrName>
                                        </p:attrNameLst>
                                      </p:cBhvr>
                                      <p:to>
                                        <p:strVal val="hidden"/>
                                      </p:to>
                                    </p:set>
                                  </p:childTnLst>
                                </p:cTn>
                              </p:par>
                              <p:par>
                                <p:cTn id="181" presetID="10" presetClass="entr" presetSubtype="0" fill="hold" grpId="0" nodeType="withEffect">
                                  <p:stCondLst>
                                    <p:cond delay="0"/>
                                  </p:stCondLst>
                                  <p:childTnLst>
                                    <p:set>
                                      <p:cBhvr>
                                        <p:cTn id="182" dur="1" fill="hold">
                                          <p:stCondLst>
                                            <p:cond delay="0"/>
                                          </p:stCondLst>
                                        </p:cTn>
                                        <p:tgtEl>
                                          <p:spTgt spid="77"/>
                                        </p:tgtEl>
                                        <p:attrNameLst>
                                          <p:attrName>style.visibility</p:attrName>
                                        </p:attrNameLst>
                                      </p:cBhvr>
                                      <p:to>
                                        <p:strVal val="visible"/>
                                      </p:to>
                                    </p:set>
                                    <p:animEffect transition="in" filter="fade">
                                      <p:cBhvr>
                                        <p:cTn id="183" dur="500"/>
                                        <p:tgtEl>
                                          <p:spTgt spid="77"/>
                                        </p:tgtEl>
                                      </p:cBhvr>
                                    </p:animEffect>
                                  </p:childTnLst>
                                </p:cTn>
                              </p:par>
                              <p:par>
                                <p:cTn id="184" presetID="8" presetClass="emph" presetSubtype="0" repeatCount="indefinite" fill="hold" grpId="1" nodeType="withEffect">
                                  <p:stCondLst>
                                    <p:cond delay="0"/>
                                  </p:stCondLst>
                                  <p:childTnLst>
                                    <p:animRot by="21600000">
                                      <p:cBhvr>
                                        <p:cTn id="185" dur="2000" fill="hold"/>
                                        <p:tgtEl>
                                          <p:spTgt spid="77"/>
                                        </p:tgtEl>
                                        <p:attrNameLst>
                                          <p:attrName>r</p:attrName>
                                        </p:attrNameLst>
                                      </p:cBhvr>
                                    </p:animRot>
                                  </p:childTnLst>
                                </p:cTn>
                              </p:par>
                            </p:childTnLst>
                          </p:cTn>
                        </p:par>
                      </p:childTnLst>
                    </p:cTn>
                  </p:par>
                </p:childTnLst>
              </p:cTn>
              <p:nextCondLst>
                <p:cond evt="onClick" delay="0">
                  <p:tgtEl>
                    <p:spTgt spid="26"/>
                  </p:tgtEl>
                </p:cond>
              </p:nextCondLst>
            </p:seq>
            <p:seq concurrent="1" nextAc="seek">
              <p:cTn id="186" restart="whenNotActive" fill="hold" evtFilter="cancelBubble" nodeType="interactiveSeq">
                <p:stCondLst>
                  <p:cond evt="onClick" delay="0">
                    <p:tgtEl>
                      <p:spTgt spid="30"/>
                    </p:tgtEl>
                  </p:cond>
                </p:stCondLst>
                <p:endSync evt="end" delay="0">
                  <p:rtn val="all"/>
                </p:endSync>
                <p:childTnLst>
                  <p:par>
                    <p:cTn id="187" fill="hold">
                      <p:stCondLst>
                        <p:cond delay="0"/>
                      </p:stCondLst>
                      <p:childTnLst>
                        <p:par>
                          <p:cTn id="188" fill="hold">
                            <p:stCondLst>
                              <p:cond delay="0"/>
                            </p:stCondLst>
                            <p:childTnLst>
                              <p:par>
                                <p:cTn id="189" presetID="32" presetClass="emph" presetSubtype="0" fill="hold" nodeType="clickEffect">
                                  <p:stCondLst>
                                    <p:cond delay="0"/>
                                  </p:stCondLst>
                                  <p:childTnLst>
                                    <p:animRot by="120000">
                                      <p:cBhvr>
                                        <p:cTn id="190" dur="100" fill="hold">
                                          <p:stCondLst>
                                            <p:cond delay="0"/>
                                          </p:stCondLst>
                                        </p:cTn>
                                        <p:tgtEl>
                                          <p:spTgt spid="30"/>
                                        </p:tgtEl>
                                        <p:attrNameLst>
                                          <p:attrName>r</p:attrName>
                                        </p:attrNameLst>
                                      </p:cBhvr>
                                    </p:animRot>
                                    <p:animRot by="-240000">
                                      <p:cBhvr>
                                        <p:cTn id="191" dur="200" fill="hold">
                                          <p:stCondLst>
                                            <p:cond delay="200"/>
                                          </p:stCondLst>
                                        </p:cTn>
                                        <p:tgtEl>
                                          <p:spTgt spid="30"/>
                                        </p:tgtEl>
                                        <p:attrNameLst>
                                          <p:attrName>r</p:attrName>
                                        </p:attrNameLst>
                                      </p:cBhvr>
                                    </p:animRot>
                                    <p:animRot by="240000">
                                      <p:cBhvr>
                                        <p:cTn id="192" dur="200" fill="hold">
                                          <p:stCondLst>
                                            <p:cond delay="400"/>
                                          </p:stCondLst>
                                        </p:cTn>
                                        <p:tgtEl>
                                          <p:spTgt spid="30"/>
                                        </p:tgtEl>
                                        <p:attrNameLst>
                                          <p:attrName>r</p:attrName>
                                        </p:attrNameLst>
                                      </p:cBhvr>
                                    </p:animRot>
                                    <p:animRot by="-240000">
                                      <p:cBhvr>
                                        <p:cTn id="193" dur="200" fill="hold">
                                          <p:stCondLst>
                                            <p:cond delay="600"/>
                                          </p:stCondLst>
                                        </p:cTn>
                                        <p:tgtEl>
                                          <p:spTgt spid="30"/>
                                        </p:tgtEl>
                                        <p:attrNameLst>
                                          <p:attrName>r</p:attrName>
                                        </p:attrNameLst>
                                      </p:cBhvr>
                                    </p:animRot>
                                    <p:animRot by="120000">
                                      <p:cBhvr>
                                        <p:cTn id="194" dur="200" fill="hold">
                                          <p:stCondLst>
                                            <p:cond delay="800"/>
                                          </p:stCondLst>
                                        </p:cTn>
                                        <p:tgtEl>
                                          <p:spTgt spid="30"/>
                                        </p:tgtEl>
                                        <p:attrNameLst>
                                          <p:attrName>r</p:attrName>
                                        </p:attrNameLst>
                                      </p:cBhvr>
                                    </p:animRot>
                                  </p:childTnLst>
                                </p:cTn>
                              </p:par>
                            </p:childTnLst>
                          </p:cTn>
                        </p:par>
                        <p:par>
                          <p:cTn id="195" fill="hold">
                            <p:stCondLst>
                              <p:cond delay="1000"/>
                            </p:stCondLst>
                            <p:childTnLst>
                              <p:par>
                                <p:cTn id="196" presetID="10" presetClass="exit" presetSubtype="0" fill="hold" nodeType="afterEffect">
                                  <p:stCondLst>
                                    <p:cond delay="0"/>
                                  </p:stCondLst>
                                  <p:childTnLst>
                                    <p:animEffect transition="out" filter="fade">
                                      <p:cBhvr>
                                        <p:cTn id="197" dur="250"/>
                                        <p:tgtEl>
                                          <p:spTgt spid="16"/>
                                        </p:tgtEl>
                                      </p:cBhvr>
                                    </p:animEffect>
                                    <p:set>
                                      <p:cBhvr>
                                        <p:cTn id="198" dur="1" fill="hold">
                                          <p:stCondLst>
                                            <p:cond delay="249"/>
                                          </p:stCondLst>
                                        </p:cTn>
                                        <p:tgtEl>
                                          <p:spTgt spid="16"/>
                                        </p:tgtEl>
                                        <p:attrNameLst>
                                          <p:attrName>style.visibility</p:attrName>
                                        </p:attrNameLst>
                                      </p:cBhvr>
                                      <p:to>
                                        <p:strVal val="hidden"/>
                                      </p:to>
                                    </p:set>
                                  </p:childTnLst>
                                </p:cTn>
                              </p:par>
                              <p:par>
                                <p:cTn id="199" presetID="10" presetClass="entr" presetSubtype="0" fill="hold" nodeType="withEffect">
                                  <p:stCondLst>
                                    <p:cond delay="0"/>
                                  </p:stCondLst>
                                  <p:childTnLst>
                                    <p:set>
                                      <p:cBhvr>
                                        <p:cTn id="200" dur="1" fill="hold">
                                          <p:stCondLst>
                                            <p:cond delay="0"/>
                                          </p:stCondLst>
                                        </p:cTn>
                                        <p:tgtEl>
                                          <p:spTgt spid="5"/>
                                        </p:tgtEl>
                                        <p:attrNameLst>
                                          <p:attrName>style.visibility</p:attrName>
                                        </p:attrNameLst>
                                      </p:cBhvr>
                                      <p:to>
                                        <p:strVal val="visible"/>
                                      </p:to>
                                    </p:set>
                                    <p:animEffect transition="in" filter="fade">
                                      <p:cBhvr>
                                        <p:cTn id="201" dur="250"/>
                                        <p:tgtEl>
                                          <p:spTgt spid="5"/>
                                        </p:tgtEl>
                                      </p:cBhvr>
                                    </p:animEffect>
                                  </p:childTnLst>
                                </p:cTn>
                              </p:par>
                            </p:childTnLst>
                          </p:cTn>
                        </p:par>
                        <p:par>
                          <p:cTn id="202" fill="hold">
                            <p:stCondLst>
                              <p:cond delay="1250"/>
                            </p:stCondLst>
                            <p:childTnLst>
                              <p:par>
                                <p:cTn id="203" presetID="49" presetClass="path" presetSubtype="0" accel="50000" decel="50000" fill="hold" nodeType="afterEffect">
                                  <p:stCondLst>
                                    <p:cond delay="0"/>
                                  </p:stCondLst>
                                  <p:childTnLst>
                                    <p:animMotion origin="layout" path="M -0.00573 0.02894 L 0.07917 0.32917 " pathEditMode="relative" rAng="0" ptsTypes="AA">
                                      <p:cBhvr>
                                        <p:cTn id="204" dur="2000" fill="hold"/>
                                        <p:tgtEl>
                                          <p:spTgt spid="5"/>
                                        </p:tgtEl>
                                        <p:attrNameLst>
                                          <p:attrName>ppt_x</p:attrName>
                                          <p:attrName>ppt_y</p:attrName>
                                        </p:attrNameLst>
                                      </p:cBhvr>
                                      <p:rCtr x="4236" y="15000"/>
                                    </p:animMotion>
                                  </p:childTnLst>
                                </p:cTn>
                              </p:par>
                            </p:childTnLst>
                          </p:cTn>
                        </p:par>
                        <p:par>
                          <p:cTn id="205" fill="hold">
                            <p:stCondLst>
                              <p:cond delay="3250"/>
                            </p:stCondLst>
                            <p:childTnLst>
                              <p:par>
                                <p:cTn id="206" presetID="10" presetClass="exit" presetSubtype="0" fill="hold" nodeType="afterEffect">
                                  <p:stCondLst>
                                    <p:cond delay="0"/>
                                  </p:stCondLst>
                                  <p:childTnLst>
                                    <p:animEffect transition="out" filter="fade">
                                      <p:cBhvr>
                                        <p:cTn id="207" dur="250"/>
                                        <p:tgtEl>
                                          <p:spTgt spid="5"/>
                                        </p:tgtEl>
                                      </p:cBhvr>
                                    </p:animEffect>
                                    <p:set>
                                      <p:cBhvr>
                                        <p:cTn id="208" dur="1" fill="hold">
                                          <p:stCondLst>
                                            <p:cond delay="249"/>
                                          </p:stCondLst>
                                        </p:cTn>
                                        <p:tgtEl>
                                          <p:spTgt spid="5"/>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fade">
                                      <p:cBhvr>
                                        <p:cTn id="211" dur="250"/>
                                        <p:tgtEl>
                                          <p:spTgt spid="28"/>
                                        </p:tgtEl>
                                      </p:cBhvr>
                                    </p:animEffect>
                                  </p:childTnLst>
                                </p:cTn>
                              </p:par>
                            </p:childTnLst>
                          </p:cTn>
                        </p:par>
                        <p:par>
                          <p:cTn id="212" fill="hold">
                            <p:stCondLst>
                              <p:cond delay="3500"/>
                            </p:stCondLst>
                            <p:childTnLst>
                              <p:par>
                                <p:cTn id="213" presetID="32" presetClass="emph" presetSubtype="0" fill="hold" nodeType="afterEffect">
                                  <p:stCondLst>
                                    <p:cond delay="0"/>
                                  </p:stCondLst>
                                  <p:childTnLst>
                                    <p:animRot by="120000">
                                      <p:cBhvr>
                                        <p:cTn id="214" dur="200" fill="hold">
                                          <p:stCondLst>
                                            <p:cond delay="0"/>
                                          </p:stCondLst>
                                        </p:cTn>
                                        <p:tgtEl>
                                          <p:spTgt spid="28"/>
                                        </p:tgtEl>
                                        <p:attrNameLst>
                                          <p:attrName>r</p:attrName>
                                        </p:attrNameLst>
                                      </p:cBhvr>
                                    </p:animRot>
                                    <p:animRot by="-240000">
                                      <p:cBhvr>
                                        <p:cTn id="215" dur="400" fill="hold">
                                          <p:stCondLst>
                                            <p:cond delay="400"/>
                                          </p:stCondLst>
                                        </p:cTn>
                                        <p:tgtEl>
                                          <p:spTgt spid="28"/>
                                        </p:tgtEl>
                                        <p:attrNameLst>
                                          <p:attrName>r</p:attrName>
                                        </p:attrNameLst>
                                      </p:cBhvr>
                                    </p:animRot>
                                    <p:animRot by="240000">
                                      <p:cBhvr>
                                        <p:cTn id="216" dur="400" fill="hold">
                                          <p:stCondLst>
                                            <p:cond delay="800"/>
                                          </p:stCondLst>
                                        </p:cTn>
                                        <p:tgtEl>
                                          <p:spTgt spid="28"/>
                                        </p:tgtEl>
                                        <p:attrNameLst>
                                          <p:attrName>r</p:attrName>
                                        </p:attrNameLst>
                                      </p:cBhvr>
                                    </p:animRot>
                                    <p:animRot by="-240000">
                                      <p:cBhvr>
                                        <p:cTn id="217" dur="400" fill="hold">
                                          <p:stCondLst>
                                            <p:cond delay="1200"/>
                                          </p:stCondLst>
                                        </p:cTn>
                                        <p:tgtEl>
                                          <p:spTgt spid="28"/>
                                        </p:tgtEl>
                                        <p:attrNameLst>
                                          <p:attrName>r</p:attrName>
                                        </p:attrNameLst>
                                      </p:cBhvr>
                                    </p:animRot>
                                    <p:animRot by="120000">
                                      <p:cBhvr>
                                        <p:cTn id="218" dur="400" fill="hold">
                                          <p:stCondLst>
                                            <p:cond delay="1600"/>
                                          </p:stCondLst>
                                        </p:cTn>
                                        <p:tgtEl>
                                          <p:spTgt spid="28"/>
                                        </p:tgtEl>
                                        <p:attrNameLst>
                                          <p:attrName>r</p:attrName>
                                        </p:attrNameLst>
                                      </p:cBhvr>
                                    </p:animRot>
                                  </p:childTnLst>
                                </p:cTn>
                              </p:par>
                              <p:par>
                                <p:cTn id="219" presetID="32" presetClass="emph" presetSubtype="0" fill="hold" nodeType="withEffect">
                                  <p:stCondLst>
                                    <p:cond delay="0"/>
                                  </p:stCondLst>
                                  <p:childTnLst>
                                    <p:animRot by="120000">
                                      <p:cBhvr>
                                        <p:cTn id="220" dur="200" fill="hold">
                                          <p:stCondLst>
                                            <p:cond delay="0"/>
                                          </p:stCondLst>
                                        </p:cTn>
                                        <p:tgtEl>
                                          <p:spTgt spid="30"/>
                                        </p:tgtEl>
                                        <p:attrNameLst>
                                          <p:attrName>r</p:attrName>
                                        </p:attrNameLst>
                                      </p:cBhvr>
                                    </p:animRot>
                                    <p:animRot by="-240000">
                                      <p:cBhvr>
                                        <p:cTn id="221" dur="400" fill="hold">
                                          <p:stCondLst>
                                            <p:cond delay="400"/>
                                          </p:stCondLst>
                                        </p:cTn>
                                        <p:tgtEl>
                                          <p:spTgt spid="30"/>
                                        </p:tgtEl>
                                        <p:attrNameLst>
                                          <p:attrName>r</p:attrName>
                                        </p:attrNameLst>
                                      </p:cBhvr>
                                    </p:animRot>
                                    <p:animRot by="240000">
                                      <p:cBhvr>
                                        <p:cTn id="222" dur="400" fill="hold">
                                          <p:stCondLst>
                                            <p:cond delay="800"/>
                                          </p:stCondLst>
                                        </p:cTn>
                                        <p:tgtEl>
                                          <p:spTgt spid="30"/>
                                        </p:tgtEl>
                                        <p:attrNameLst>
                                          <p:attrName>r</p:attrName>
                                        </p:attrNameLst>
                                      </p:cBhvr>
                                    </p:animRot>
                                    <p:animRot by="-240000">
                                      <p:cBhvr>
                                        <p:cTn id="223" dur="400" fill="hold">
                                          <p:stCondLst>
                                            <p:cond delay="1200"/>
                                          </p:stCondLst>
                                        </p:cTn>
                                        <p:tgtEl>
                                          <p:spTgt spid="30"/>
                                        </p:tgtEl>
                                        <p:attrNameLst>
                                          <p:attrName>r</p:attrName>
                                        </p:attrNameLst>
                                      </p:cBhvr>
                                    </p:animRot>
                                    <p:animRot by="120000">
                                      <p:cBhvr>
                                        <p:cTn id="224" dur="400" fill="hold">
                                          <p:stCondLst>
                                            <p:cond delay="1600"/>
                                          </p:stCondLst>
                                        </p:cTn>
                                        <p:tgtEl>
                                          <p:spTgt spid="30"/>
                                        </p:tgtEl>
                                        <p:attrNameLst>
                                          <p:attrName>r</p:attrName>
                                        </p:attrNameLst>
                                      </p:cBhvr>
                                    </p:animRot>
                                  </p:childTnLst>
                                </p:cTn>
                              </p:par>
                            </p:childTnLst>
                          </p:cTn>
                        </p:par>
                        <p:par>
                          <p:cTn id="225" fill="hold">
                            <p:stCondLst>
                              <p:cond delay="5500"/>
                            </p:stCondLst>
                            <p:childTnLst>
                              <p:par>
                                <p:cTn id="226" presetID="10" presetClass="exit" presetSubtype="0" fill="hold" nodeType="afterEffect">
                                  <p:stCondLst>
                                    <p:cond delay="0"/>
                                  </p:stCondLst>
                                  <p:childTnLst>
                                    <p:animEffect transition="out" filter="fade">
                                      <p:cBhvr>
                                        <p:cTn id="227" dur="250"/>
                                        <p:tgtEl>
                                          <p:spTgt spid="28"/>
                                        </p:tgtEl>
                                      </p:cBhvr>
                                    </p:animEffect>
                                    <p:set>
                                      <p:cBhvr>
                                        <p:cTn id="228" dur="1" fill="hold">
                                          <p:stCondLst>
                                            <p:cond delay="249"/>
                                          </p:stCondLst>
                                        </p:cTn>
                                        <p:tgtEl>
                                          <p:spTgt spid="28"/>
                                        </p:tgtEl>
                                        <p:attrNameLst>
                                          <p:attrName>style.visibility</p:attrName>
                                        </p:attrNameLst>
                                      </p:cBhvr>
                                      <p:to>
                                        <p:strVal val="hidden"/>
                                      </p:to>
                                    </p:set>
                                  </p:childTnLst>
                                </p:cTn>
                              </p:par>
                              <p:par>
                                <p:cTn id="229" presetID="10" presetClass="entr" presetSubtype="0" fill="hold" nodeType="withEffect">
                                  <p:stCondLst>
                                    <p:cond delay="0"/>
                                  </p:stCondLst>
                                  <p:childTnLst>
                                    <p:set>
                                      <p:cBhvr>
                                        <p:cTn id="230" dur="1" fill="hold">
                                          <p:stCondLst>
                                            <p:cond delay="0"/>
                                          </p:stCondLst>
                                        </p:cTn>
                                        <p:tgtEl>
                                          <p:spTgt spid="27"/>
                                        </p:tgtEl>
                                        <p:attrNameLst>
                                          <p:attrName>style.visibility</p:attrName>
                                        </p:attrNameLst>
                                      </p:cBhvr>
                                      <p:to>
                                        <p:strVal val="visible"/>
                                      </p:to>
                                    </p:set>
                                    <p:animEffect transition="in" filter="fade">
                                      <p:cBhvr>
                                        <p:cTn id="231" dur="250"/>
                                        <p:tgtEl>
                                          <p:spTgt spid="27"/>
                                        </p:tgtEl>
                                      </p:cBhvr>
                                    </p:animEffect>
                                  </p:childTnLst>
                                  <p:subTnLst>
                                    <p:audio>
                                      <p:cMediaNode>
                                        <p:cTn display="0" masterRel="sameClick">
                                          <p:stCondLst>
                                            <p:cond evt="begin" delay="0">
                                              <p:tn val="229"/>
                                            </p:cond>
                                          </p:stCondLst>
                                          <p:endCondLst>
                                            <p:cond evt="onStopAudio" delay="0">
                                              <p:tgtEl>
                                                <p:sldTgt/>
                                              </p:tgtEl>
                                            </p:cond>
                                          </p:endCondLst>
                                        </p:cTn>
                                        <p:tgtEl>
                                          <p:sndTgt r:embed="rId2" name="oisairoi.wav"/>
                                        </p:tgtEl>
                                      </p:cMediaNode>
                                    </p:audio>
                                  </p:subTnLst>
                                </p:cTn>
                              </p:par>
                              <p:par>
                                <p:cTn id="232" presetID="10" presetClass="entr" presetSubtype="0" fill="hold" nodeType="withEffect">
                                  <p:stCondLst>
                                    <p:cond delay="0"/>
                                  </p:stCondLst>
                                  <p:childTnLst>
                                    <p:set>
                                      <p:cBhvr>
                                        <p:cTn id="233" dur="1" fill="hold">
                                          <p:stCondLst>
                                            <p:cond delay="0"/>
                                          </p:stCondLst>
                                        </p:cTn>
                                        <p:tgtEl>
                                          <p:spTgt spid="25"/>
                                        </p:tgtEl>
                                        <p:attrNameLst>
                                          <p:attrName>style.visibility</p:attrName>
                                        </p:attrNameLst>
                                      </p:cBhvr>
                                      <p:to>
                                        <p:strVal val="visible"/>
                                      </p:to>
                                    </p:set>
                                    <p:animEffect transition="in" filter="fade">
                                      <p:cBhvr>
                                        <p:cTn id="234" dur="250"/>
                                        <p:tgtEl>
                                          <p:spTgt spid="25"/>
                                        </p:tgtEl>
                                      </p:cBhvr>
                                    </p:animEffect>
                                  </p:childTnLst>
                                </p:cTn>
                              </p:par>
                              <p:par>
                                <p:cTn id="235" presetID="10" presetClass="exit" presetSubtype="0" fill="hold" nodeType="withEffect">
                                  <p:stCondLst>
                                    <p:cond delay="0"/>
                                  </p:stCondLst>
                                  <p:childTnLst>
                                    <p:animEffect transition="out" filter="fade">
                                      <p:cBhvr>
                                        <p:cTn id="236" dur="250"/>
                                        <p:tgtEl>
                                          <p:spTgt spid="30"/>
                                        </p:tgtEl>
                                      </p:cBhvr>
                                    </p:animEffect>
                                    <p:set>
                                      <p:cBhvr>
                                        <p:cTn id="23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4"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32">
                                            <p:txEl>
                                              <p:pRg st="0" end="0"/>
                                            </p:txEl>
                                          </p:spTgt>
                                        </p:tgtEl>
                                        <p:attrNameLst>
                                          <p:attrName>style.color</p:attrName>
                                        </p:attrNameLst>
                                      </p:cBhvr>
                                      <p:by>
                                        <p:hsl h="0" s="-12549" l="-25098"/>
                                      </p:by>
                                    </p:animClr>
                                    <p:animClr clrSpc="hsl" dir="cw">
                                      <p:cBhvr>
                                        <p:cTn id="249" dur="500" fill="hold"/>
                                        <p:tgtEl>
                                          <p:spTgt spid="32">
                                            <p:txEl>
                                              <p:pRg st="0" end="0"/>
                                            </p:txEl>
                                          </p:spTgt>
                                        </p:tgtEl>
                                        <p:attrNameLst>
                                          <p:attrName>fillcolor</p:attrName>
                                        </p:attrNameLst>
                                      </p:cBhvr>
                                      <p:by>
                                        <p:hsl h="0" s="-12549" l="-25098"/>
                                      </p:by>
                                    </p:animClr>
                                    <p:animClr clrSpc="hsl" dir="cw">
                                      <p:cBhvr>
                                        <p:cTn id="250" dur="500" fill="hold"/>
                                        <p:tgtEl>
                                          <p:spTgt spid="32">
                                            <p:txEl>
                                              <p:pRg st="0" end="0"/>
                                            </p:txEl>
                                          </p:spTgt>
                                        </p:tgtEl>
                                        <p:attrNameLst>
                                          <p:attrName>stroke.color</p:attrName>
                                        </p:attrNameLst>
                                      </p:cBhvr>
                                      <p:by>
                                        <p:hsl h="0" s="-12549" l="-25098"/>
                                      </p:by>
                                    </p:animClr>
                                    <p:set>
                                      <p:cBhvr>
                                        <p:cTn id="251" dur="500" fill="hold"/>
                                        <p:tgtEl>
                                          <p:spTgt spid="32">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34">
                                            <p:txEl>
                                              <p:pRg st="0" end="0"/>
                                            </p:txEl>
                                          </p:spTgt>
                                        </p:tgtEl>
                                        <p:attrNameLst>
                                          <p:attrName>style.color</p:attrName>
                                        </p:attrNameLst>
                                      </p:cBhvr>
                                      <p:by>
                                        <p:hsl h="0" s="-12549" l="-25098"/>
                                      </p:by>
                                    </p:animClr>
                                    <p:animClr clrSpc="hsl" dir="cw">
                                      <p:cBhvr>
                                        <p:cTn id="254" dur="500" fill="hold"/>
                                        <p:tgtEl>
                                          <p:spTgt spid="34">
                                            <p:txEl>
                                              <p:pRg st="0" end="0"/>
                                            </p:txEl>
                                          </p:spTgt>
                                        </p:tgtEl>
                                        <p:attrNameLst>
                                          <p:attrName>fillcolor</p:attrName>
                                        </p:attrNameLst>
                                      </p:cBhvr>
                                      <p:by>
                                        <p:hsl h="0" s="-12549" l="-25098"/>
                                      </p:by>
                                    </p:animClr>
                                    <p:animClr clrSpc="hsl" dir="cw">
                                      <p:cBhvr>
                                        <p:cTn id="255" dur="500" fill="hold"/>
                                        <p:tgtEl>
                                          <p:spTgt spid="34">
                                            <p:txEl>
                                              <p:pRg st="0" end="0"/>
                                            </p:txEl>
                                          </p:spTgt>
                                        </p:tgtEl>
                                        <p:attrNameLst>
                                          <p:attrName>stroke.color</p:attrName>
                                        </p:attrNameLst>
                                      </p:cBhvr>
                                      <p:by>
                                        <p:hsl h="0" s="-12549" l="-25098"/>
                                      </p:by>
                                    </p:animClr>
                                    <p:set>
                                      <p:cBhvr>
                                        <p:cTn id="256" dur="500" fill="hold"/>
                                        <p:tgtEl>
                                          <p:spTgt spid="34">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29">
                                            <p:txEl>
                                              <p:pRg st="0" end="0"/>
                                            </p:txEl>
                                          </p:spTgt>
                                        </p:tgtEl>
                                        <p:attrNameLst>
                                          <p:attrName>style.color</p:attrName>
                                        </p:attrNameLst>
                                      </p:cBhvr>
                                      <p:by>
                                        <p:hsl h="0" s="-12549" l="-25098"/>
                                      </p:by>
                                    </p:animClr>
                                    <p:animClr clrSpc="hsl" dir="cw">
                                      <p:cBhvr>
                                        <p:cTn id="259" dur="500" fill="hold"/>
                                        <p:tgtEl>
                                          <p:spTgt spid="29">
                                            <p:txEl>
                                              <p:pRg st="0" end="0"/>
                                            </p:txEl>
                                          </p:spTgt>
                                        </p:tgtEl>
                                        <p:attrNameLst>
                                          <p:attrName>fillcolor</p:attrName>
                                        </p:attrNameLst>
                                      </p:cBhvr>
                                      <p:by>
                                        <p:hsl h="0" s="-12549" l="-25098"/>
                                      </p:by>
                                    </p:animClr>
                                    <p:animClr clrSpc="hsl" dir="cw">
                                      <p:cBhvr>
                                        <p:cTn id="260" dur="500" fill="hold"/>
                                        <p:tgtEl>
                                          <p:spTgt spid="29">
                                            <p:txEl>
                                              <p:pRg st="0" end="0"/>
                                            </p:txEl>
                                          </p:spTgt>
                                        </p:tgtEl>
                                        <p:attrNameLst>
                                          <p:attrName>stroke.color</p:attrName>
                                        </p:attrNameLst>
                                      </p:cBhvr>
                                      <p:by>
                                        <p:hsl h="0" s="-12549" l="-25098"/>
                                      </p:by>
                                    </p:animClr>
                                    <p:set>
                                      <p:cBhvr>
                                        <p:cTn id="261"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2" grpId="0" build="allAtOnce"/>
      <p:bldP spid="34"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7911" y="3395737"/>
            <a:ext cx="937499" cy="1002155"/>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1315" y="3367162"/>
            <a:ext cx="937499" cy="1002155"/>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9851" y="3294228"/>
            <a:ext cx="1185586" cy="1076706"/>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8054" y="3288823"/>
            <a:ext cx="1186121" cy="107719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0518" y="3416611"/>
            <a:ext cx="937499" cy="1002155"/>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4311" y="3367162"/>
            <a:ext cx="937499" cy="1002155"/>
          </a:xfrm>
          <a:prstGeom prst="rect">
            <a:avLst/>
          </a:prstGeom>
        </p:spPr>
      </p:pic>
      <p:pic>
        <p:nvPicPr>
          <p:cNvPr id="75" name="Picture 7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7330" y="2131378"/>
            <a:ext cx="897671" cy="695465"/>
          </a:xfrm>
          <a:prstGeom prst="rect">
            <a:avLst/>
          </a:prstGeom>
        </p:spPr>
      </p:pic>
      <p:sp>
        <p:nvSpPr>
          <p:cNvPr id="77" name="Sun 76"/>
          <p:cNvSpPr/>
          <p:nvPr/>
        </p:nvSpPr>
        <p:spPr>
          <a:xfrm>
            <a:off x="4559726" y="2964152"/>
            <a:ext cx="1621870" cy="1562337"/>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314450" y="247805"/>
            <a:ext cx="1245757" cy="2427078"/>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883861" y="1657024"/>
            <a:ext cx="1469009" cy="140372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3000" y="1803907"/>
            <a:ext cx="795701" cy="95042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38309" y="3416612"/>
            <a:ext cx="1081916" cy="982556"/>
          </a:xfrm>
          <a:prstGeom prst="rect">
            <a:avLst/>
          </a:prstGeom>
        </p:spPr>
      </p:pic>
      <p:pic>
        <p:nvPicPr>
          <p:cNvPr id="14" name="Picture 13"/>
          <p:cNvPicPr>
            <a:picLocks noChangeAspect="1"/>
          </p:cNvPicPr>
          <p:nvPr/>
        </p:nvPicPr>
        <p:blipFill rotWithShape="1">
          <a:blip r:embed="rId11">
            <a:extLst>
              <a:ext uri="{BEBA8EAE-BF5A-486C-A8C5-ECC9F3942E4B}">
                <a14:imgProps xmlns:a14="http://schemas.microsoft.com/office/drawing/2010/main">
                  <a14:imgLayer r:embed="rId12">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7311588" y="4109802"/>
            <a:ext cx="617273" cy="459398"/>
          </a:xfrm>
          <a:prstGeom prst="rect">
            <a:avLst/>
          </a:prstGeom>
        </p:spPr>
      </p:pic>
      <p:pic>
        <p:nvPicPr>
          <p:cNvPr id="6" name="Picture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6648730" y="4063381"/>
            <a:ext cx="638176" cy="954901"/>
          </a:xfrm>
          <a:prstGeom prst="rect">
            <a:avLst/>
          </a:prstGeom>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968230" y="3254043"/>
            <a:ext cx="804860" cy="982556"/>
          </a:xfrm>
          <a:prstGeom prst="rect">
            <a:avLst/>
          </a:prstGeom>
        </p:spPr>
      </p:pic>
      <p:pic>
        <p:nvPicPr>
          <p:cNvPr id="22" name="Pictur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4982523" y="4063381"/>
            <a:ext cx="638176" cy="954901"/>
          </a:xfrm>
          <a:prstGeom prst="rect">
            <a:avLst/>
          </a:prstGeom>
        </p:spPr>
      </p:pic>
      <p:pic>
        <p:nvPicPr>
          <p:cNvPr id="26" name="Picture 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3306123" y="4063381"/>
            <a:ext cx="638176" cy="954901"/>
          </a:xfrm>
          <a:prstGeom prst="rect">
            <a:avLst/>
          </a:prstGeom>
        </p:spPr>
      </p:pic>
      <p:pic>
        <p:nvPicPr>
          <p:cNvPr id="30" name="Picture 2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1689527" y="4063381"/>
            <a:ext cx="638176" cy="954901"/>
          </a:xfrm>
          <a:prstGeom prst="rect">
            <a:avLst/>
          </a:prstGeom>
        </p:spPr>
      </p:pic>
      <p:sp>
        <p:nvSpPr>
          <p:cNvPr id="45" name="Rounded Rectangular Callout 44"/>
          <p:cNvSpPr/>
          <p:nvPr/>
        </p:nvSpPr>
        <p:spPr>
          <a:xfrm>
            <a:off x="2067339" y="6644"/>
            <a:ext cx="5909598" cy="1228384"/>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r>
              <a:rPr lang="vi-VN" sz="2100" b="1" kern="1200" dirty="0">
                <a:solidFill>
                  <a:srgbClr val="002060"/>
                </a:solidFill>
                <a:latin typeface="Times New Roman" panose="02020603050405020304" pitchFamily="18" charset="0"/>
                <a:cs typeface="Times New Roman" panose="02020603050405020304" pitchFamily="18" charset="0"/>
              </a:rPr>
              <a:t>Câu 5: </a:t>
            </a:r>
            <a:br>
              <a:rPr lang="vi-VN" sz="2100" kern="1200" dirty="0">
                <a:solidFill>
                  <a:srgbClr val="002060"/>
                </a:solidFill>
                <a:latin typeface="Times New Roman" panose="02020603050405020304" pitchFamily="18" charset="0"/>
                <a:cs typeface="Times New Roman" panose="02020603050405020304" pitchFamily="18" charset="0"/>
              </a:rPr>
            </a:br>
            <a:r>
              <a:rPr lang="vi-VN" sz="2100" kern="1200" dirty="0">
                <a:solidFill>
                  <a:srgbClr val="002060"/>
                </a:solidFill>
                <a:latin typeface="Times New Roman" panose="02020603050405020304" pitchFamily="18" charset="0"/>
                <a:cs typeface="Times New Roman" panose="02020603050405020304" pitchFamily="18" charset="0"/>
              </a:rPr>
              <a:t>Quan sát biểu đồ hình quạt tròn hình B. Biết rằng lớp 7C có 32 học sinh. Tính số học sinh tham gia môn Cầu Lông và môn Nhảy Dây lần lượt là:</a:t>
            </a:r>
          </a:p>
        </p:txBody>
      </p:sp>
      <p:sp>
        <p:nvSpPr>
          <p:cNvPr id="55" name="Rectangle 54"/>
          <p:cNvSpPr/>
          <p:nvPr/>
        </p:nvSpPr>
        <p:spPr>
          <a:xfrm>
            <a:off x="1664359" y="4537858"/>
            <a:ext cx="5759126" cy="61767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r>
              <a:rPr lang="en-US" sz="2400" kern="1200">
                <a:solidFill>
                  <a:srgbClr val="002060"/>
                </a:solidFill>
                <a:latin typeface="Times New Roman" panose="02020603050405020304" pitchFamily="18" charset="0"/>
                <a:cs typeface="Times New Roman" panose="02020603050405020304" pitchFamily="18" charset="0"/>
              </a:rPr>
              <a:t>  A                   B                   C                   D</a:t>
            </a:r>
          </a:p>
        </p:txBody>
      </p:sp>
      <p:pic>
        <p:nvPicPr>
          <p:cNvPr id="25" name="Picture 24"/>
          <p:cNvPicPr>
            <a:picLocks noChangeAspect="1"/>
          </p:cNvPicPr>
          <p:nvPr/>
        </p:nvPicPr>
        <p:blipFill rotWithShape="1">
          <a:blip r:embed="rId11">
            <a:extLst>
              <a:ext uri="{BEBA8EAE-BF5A-486C-A8C5-ECC9F3942E4B}">
                <a14:imgProps xmlns:a14="http://schemas.microsoft.com/office/drawing/2010/main">
                  <a14:imgLayer r:embed="rId12">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2413991" y="4109801"/>
            <a:ext cx="617273" cy="459398"/>
          </a:xfrm>
          <a:prstGeom prst="rect">
            <a:avLst/>
          </a:prstGeom>
        </p:spPr>
      </p:pic>
      <p:pic>
        <p:nvPicPr>
          <p:cNvPr id="21" name="Picture 20"/>
          <p:cNvPicPr>
            <a:picLocks noChangeAspect="1"/>
          </p:cNvPicPr>
          <p:nvPr/>
        </p:nvPicPr>
        <p:blipFill rotWithShape="1">
          <a:blip r:embed="rId11">
            <a:extLst>
              <a:ext uri="{BEBA8EAE-BF5A-486C-A8C5-ECC9F3942E4B}">
                <a14:imgProps xmlns:a14="http://schemas.microsoft.com/office/drawing/2010/main">
                  <a14:imgLayer r:embed="rId12">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4022386" y="4050268"/>
            <a:ext cx="617273" cy="459398"/>
          </a:xfrm>
          <a:prstGeom prst="rect">
            <a:avLst/>
          </a:prstGeom>
        </p:spPr>
      </p:pic>
      <p:sp>
        <p:nvSpPr>
          <p:cNvPr id="29" name="Rectangle 28"/>
          <p:cNvSpPr/>
          <p:nvPr/>
        </p:nvSpPr>
        <p:spPr>
          <a:xfrm>
            <a:off x="4108100" y="1257402"/>
            <a:ext cx="3935103" cy="369332"/>
          </a:xfrm>
          <a:prstGeom prst="rect">
            <a:avLst/>
          </a:prstGeom>
        </p:spPr>
        <p:txBody>
          <a:bodyPr wrap="square">
            <a:spAutoFit/>
          </a:bodyPr>
          <a:lstStyle/>
          <a:p>
            <a:pPr defTabSz="685800">
              <a:buClrTx/>
            </a:pPr>
            <a:r>
              <a:rPr lang="en-US" sz="1800" b="1" kern="1200" dirty="0">
                <a:solidFill>
                  <a:prstClr val="white"/>
                </a:solidFill>
                <a:latin typeface="Times New Roman" panose="02020603050405020304" pitchFamily="18" charset="0"/>
                <a:ea typeface="+mn-ea"/>
                <a:cs typeface="Times New Roman" panose="02020603050405020304" pitchFamily="18" charset="0"/>
              </a:rPr>
              <a:t>A : 6 </a:t>
            </a:r>
            <a:r>
              <a:rPr lang="en-US" sz="1800" b="1" kern="1200" dirty="0" err="1">
                <a:solidFill>
                  <a:prstClr val="white"/>
                </a:solidFill>
                <a:latin typeface="Times New Roman" panose="02020603050405020304" pitchFamily="18" charset="0"/>
                <a:ea typeface="+mn-ea"/>
                <a:cs typeface="Times New Roman" panose="02020603050405020304" pitchFamily="18" charset="0"/>
              </a:rPr>
              <a:t>và</a:t>
            </a:r>
            <a:r>
              <a:rPr lang="en-US" sz="1800" b="1" kern="1200" dirty="0">
                <a:solidFill>
                  <a:prstClr val="white"/>
                </a:solidFill>
                <a:latin typeface="Times New Roman" panose="02020603050405020304" pitchFamily="18" charset="0"/>
                <a:ea typeface="+mn-ea"/>
                <a:cs typeface="Times New Roman" panose="02020603050405020304" pitchFamily="18" charset="0"/>
              </a:rPr>
              <a:t> 10</a:t>
            </a:r>
          </a:p>
        </p:txBody>
      </p:sp>
      <p:sp>
        <p:nvSpPr>
          <p:cNvPr id="31" name="Rectangle 30"/>
          <p:cNvSpPr/>
          <p:nvPr/>
        </p:nvSpPr>
        <p:spPr>
          <a:xfrm>
            <a:off x="4108100" y="1558437"/>
            <a:ext cx="3935103" cy="369332"/>
          </a:xfrm>
          <a:prstGeom prst="rect">
            <a:avLst/>
          </a:prstGeom>
        </p:spPr>
        <p:txBody>
          <a:bodyPr wrap="square">
            <a:spAutoFit/>
          </a:bodyPr>
          <a:lstStyle/>
          <a:p>
            <a:pPr defTabSz="685800">
              <a:buClrTx/>
            </a:pPr>
            <a:r>
              <a:rPr lang="en-US" sz="1800" b="1" kern="1200" dirty="0">
                <a:solidFill>
                  <a:prstClr val="white"/>
                </a:solidFill>
                <a:latin typeface="Times New Roman" panose="02020603050405020304" pitchFamily="18" charset="0"/>
                <a:ea typeface="+mn-ea"/>
                <a:cs typeface="Times New Roman" panose="02020603050405020304" pitchFamily="18" charset="0"/>
              </a:rPr>
              <a:t>B : 7 </a:t>
            </a:r>
            <a:r>
              <a:rPr lang="en-US" sz="1800" b="1" kern="1200" dirty="0" err="1">
                <a:solidFill>
                  <a:prstClr val="white"/>
                </a:solidFill>
                <a:latin typeface="Times New Roman" panose="02020603050405020304" pitchFamily="18" charset="0"/>
                <a:ea typeface="+mn-ea"/>
                <a:cs typeface="Times New Roman" panose="02020603050405020304" pitchFamily="18" charset="0"/>
              </a:rPr>
              <a:t>và</a:t>
            </a:r>
            <a:r>
              <a:rPr lang="en-US" sz="1800" b="1" kern="1200" dirty="0">
                <a:solidFill>
                  <a:prstClr val="white"/>
                </a:solidFill>
                <a:latin typeface="Times New Roman" panose="02020603050405020304" pitchFamily="18" charset="0"/>
                <a:ea typeface="+mn-ea"/>
                <a:cs typeface="Times New Roman" panose="02020603050405020304" pitchFamily="18" charset="0"/>
              </a:rPr>
              <a:t> 14</a:t>
            </a:r>
          </a:p>
        </p:txBody>
      </p:sp>
      <p:sp>
        <p:nvSpPr>
          <p:cNvPr id="32" name="Rectangle 31"/>
          <p:cNvSpPr/>
          <p:nvPr/>
        </p:nvSpPr>
        <p:spPr>
          <a:xfrm>
            <a:off x="4108100" y="1869411"/>
            <a:ext cx="3935103" cy="369332"/>
          </a:xfrm>
          <a:prstGeom prst="rect">
            <a:avLst/>
          </a:prstGeom>
        </p:spPr>
        <p:txBody>
          <a:bodyPr wrap="square">
            <a:spAutoFit/>
          </a:bodyPr>
          <a:lstStyle/>
          <a:p>
            <a:pPr defTabSz="685800">
              <a:buClrTx/>
            </a:pPr>
            <a:r>
              <a:rPr lang="en-US" sz="1800" b="1" kern="1200" dirty="0">
                <a:solidFill>
                  <a:prstClr val="white"/>
                </a:solidFill>
                <a:latin typeface="Times New Roman" panose="02020603050405020304" pitchFamily="18" charset="0"/>
                <a:ea typeface="+mn-ea"/>
                <a:cs typeface="Times New Roman" panose="02020603050405020304" pitchFamily="18" charset="0"/>
              </a:rPr>
              <a:t>C : 8 </a:t>
            </a:r>
            <a:r>
              <a:rPr lang="en-US" sz="1800" b="1" kern="1200" dirty="0" err="1">
                <a:solidFill>
                  <a:prstClr val="white"/>
                </a:solidFill>
                <a:latin typeface="Times New Roman" panose="02020603050405020304" pitchFamily="18" charset="0"/>
                <a:ea typeface="+mn-ea"/>
                <a:cs typeface="Times New Roman" panose="02020603050405020304" pitchFamily="18" charset="0"/>
              </a:rPr>
              <a:t>và</a:t>
            </a:r>
            <a:r>
              <a:rPr lang="en-US" sz="1800" b="1" kern="1200" dirty="0">
                <a:solidFill>
                  <a:prstClr val="white"/>
                </a:solidFill>
                <a:latin typeface="Times New Roman" panose="02020603050405020304" pitchFamily="18" charset="0"/>
                <a:ea typeface="+mn-ea"/>
                <a:cs typeface="Times New Roman" panose="02020603050405020304" pitchFamily="18" charset="0"/>
              </a:rPr>
              <a:t> 16</a:t>
            </a:r>
          </a:p>
        </p:txBody>
      </p:sp>
      <p:sp>
        <p:nvSpPr>
          <p:cNvPr id="34" name="Rectangle 33"/>
          <p:cNvSpPr/>
          <p:nvPr/>
        </p:nvSpPr>
        <p:spPr>
          <a:xfrm>
            <a:off x="4108100" y="2190325"/>
            <a:ext cx="3935103" cy="369332"/>
          </a:xfrm>
          <a:prstGeom prst="rect">
            <a:avLst/>
          </a:prstGeom>
        </p:spPr>
        <p:txBody>
          <a:bodyPr wrap="square">
            <a:spAutoFit/>
          </a:bodyPr>
          <a:lstStyle/>
          <a:p>
            <a:pPr defTabSz="685800">
              <a:buClrTx/>
            </a:pPr>
            <a:r>
              <a:rPr lang="en-US" sz="1800" b="1" kern="1200" dirty="0">
                <a:solidFill>
                  <a:prstClr val="white"/>
                </a:solidFill>
                <a:latin typeface="Times New Roman" panose="02020603050405020304" pitchFamily="18" charset="0"/>
                <a:ea typeface="+mn-ea"/>
                <a:cs typeface="Times New Roman" panose="02020603050405020304" pitchFamily="18" charset="0"/>
              </a:rPr>
              <a:t>D : 9 </a:t>
            </a:r>
            <a:r>
              <a:rPr lang="en-US" sz="1800" b="1" kern="1200" dirty="0" err="1">
                <a:solidFill>
                  <a:prstClr val="white"/>
                </a:solidFill>
                <a:latin typeface="Times New Roman" panose="02020603050405020304" pitchFamily="18" charset="0"/>
                <a:ea typeface="+mn-ea"/>
                <a:cs typeface="Times New Roman" panose="02020603050405020304" pitchFamily="18" charset="0"/>
              </a:rPr>
              <a:t>và</a:t>
            </a:r>
            <a:r>
              <a:rPr lang="en-US" sz="1800" b="1" kern="1200" dirty="0">
                <a:solidFill>
                  <a:prstClr val="white"/>
                </a:solidFill>
                <a:latin typeface="Times New Roman" panose="02020603050405020304" pitchFamily="18" charset="0"/>
                <a:ea typeface="+mn-ea"/>
                <a:cs typeface="Times New Roman" panose="02020603050405020304" pitchFamily="18" charset="0"/>
              </a:rPr>
              <a:t> 18</a:t>
            </a:r>
          </a:p>
        </p:txBody>
      </p:sp>
      <p:pic>
        <p:nvPicPr>
          <p:cNvPr id="35" name="Picture 34">
            <a:extLst>
              <a:ext uri="{FF2B5EF4-FFF2-40B4-BE49-F238E27FC236}">
                <a16:creationId xmlns:a16="http://schemas.microsoft.com/office/drawing/2014/main" id="{E56CE14A-04E3-438B-A84E-6FE90D25471D}"/>
              </a:ext>
            </a:extLst>
          </p:cNvPr>
          <p:cNvPicPr>
            <a:picLocks noChangeAspect="1"/>
          </p:cNvPicPr>
          <p:nvPr/>
        </p:nvPicPr>
        <p:blipFill rotWithShape="1">
          <a:blip r:embed="rId15">
            <a:extLst>
              <a:ext uri="{28A0092B-C50C-407E-A947-70E740481C1C}">
                <a14:useLocalDpi xmlns:a14="http://schemas.microsoft.com/office/drawing/2010/main" val="0"/>
              </a:ext>
            </a:extLst>
          </a:blip>
          <a:srcRect l="67426"/>
          <a:stretch/>
        </p:blipFill>
        <p:spPr bwMode="auto">
          <a:xfrm>
            <a:off x="5570551" y="1264556"/>
            <a:ext cx="1848329" cy="1805825"/>
          </a:xfrm>
          <a:prstGeom prst="rect">
            <a:avLst/>
          </a:prstGeom>
          <a:noFill/>
        </p:spPr>
      </p:pic>
      <p:sp>
        <p:nvSpPr>
          <p:cNvPr id="36" name="TextBox 35">
            <a:extLst>
              <a:ext uri="{FF2B5EF4-FFF2-40B4-BE49-F238E27FC236}">
                <a16:creationId xmlns:a16="http://schemas.microsoft.com/office/drawing/2014/main" id="{F9E1EB4A-A3B9-4ECB-B11C-30ED0ACDA107}"/>
              </a:ext>
            </a:extLst>
          </p:cNvPr>
          <p:cNvSpPr txBox="1"/>
          <p:nvPr/>
        </p:nvSpPr>
        <p:spPr>
          <a:xfrm>
            <a:off x="6809641" y="2849338"/>
            <a:ext cx="745949" cy="276999"/>
          </a:xfrm>
          <a:prstGeom prst="rect">
            <a:avLst/>
          </a:prstGeom>
          <a:noFill/>
        </p:spPr>
        <p:txBody>
          <a:bodyPr wrap="square" rtlCol="0">
            <a:spAutoFit/>
          </a:bodyPr>
          <a:lstStyle/>
          <a:p>
            <a:pPr defTabSz="685800">
              <a:buClrTx/>
            </a:pPr>
            <a:r>
              <a:rPr lang="vi-VN" sz="1200" b="1" i="1" kern="1200" dirty="0">
                <a:solidFill>
                  <a:prstClr val="black"/>
                </a:solidFill>
                <a:latin typeface="Times New Roman" panose="02020603050405020304" pitchFamily="18" charset="0"/>
                <a:ea typeface="+mn-ea"/>
                <a:cs typeface="+mn-cs"/>
              </a:rPr>
              <a:t>Hình B</a:t>
            </a:r>
            <a:endParaRPr lang="en-US" sz="1200" b="1" i="1" kern="1200" dirty="0">
              <a:solidFill>
                <a:prstClr val="black"/>
              </a:solidFill>
              <a:latin typeface="Calibri Light" panose="020F0302020204030204"/>
              <a:ea typeface="+mn-ea"/>
              <a:cs typeface="+mn-cs"/>
            </a:endParaRPr>
          </a:p>
        </p:txBody>
      </p:sp>
    </p:spTree>
    <p:extLst>
      <p:ext uri="{BB962C8B-B14F-4D97-AF65-F5344CB8AC3E}">
        <p14:creationId xmlns:p14="http://schemas.microsoft.com/office/powerpoint/2010/main" val="27049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610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660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710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760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450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oisairoi.wav"/>
                                        </p:tgtEl>
                                      </p:cMediaNode>
                                    </p:audio>
                                  </p:subTnLst>
                                </p:cTn>
                              </p:par>
                              <p:par>
                                <p:cTn id="74" presetID="10"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250"/>
                                        <p:tgtEl>
                                          <p:spTgt spid="14"/>
                                        </p:tgtEl>
                                      </p:cBhvr>
                                    </p:animEffect>
                                  </p:childTnLst>
                                </p:cTn>
                              </p:par>
                              <p:par>
                                <p:cTn id="77" presetID="10" presetClass="exit" presetSubtype="0" fill="hold" nodeType="withEffect">
                                  <p:stCondLst>
                                    <p:cond delay="0"/>
                                  </p:stCondLst>
                                  <p:childTnLst>
                                    <p:animEffect transition="out" filter="fade">
                                      <p:cBhvr>
                                        <p:cTn id="78" dur="250"/>
                                        <p:tgtEl>
                                          <p:spTgt spid="6"/>
                                        </p:tgtEl>
                                      </p:cBhvr>
                                    </p:animEffect>
                                    <p:set>
                                      <p:cBhvr>
                                        <p:cTn id="7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32" presetClass="emph" presetSubtype="0" fill="hold" nodeType="clickEffect">
                                  <p:stCondLst>
                                    <p:cond delay="0"/>
                                  </p:stCondLst>
                                  <p:childTnLst>
                                    <p:animRot by="120000">
                                      <p:cBhvr>
                                        <p:cTn id="84" dur="100" fill="hold">
                                          <p:stCondLst>
                                            <p:cond delay="0"/>
                                          </p:stCondLst>
                                        </p:cTn>
                                        <p:tgtEl>
                                          <p:spTgt spid="22"/>
                                        </p:tgtEl>
                                        <p:attrNameLst>
                                          <p:attrName>r</p:attrName>
                                        </p:attrNameLst>
                                      </p:cBhvr>
                                    </p:animRot>
                                    <p:animRot by="-240000">
                                      <p:cBhvr>
                                        <p:cTn id="85" dur="200" fill="hold">
                                          <p:stCondLst>
                                            <p:cond delay="200"/>
                                          </p:stCondLst>
                                        </p:cTn>
                                        <p:tgtEl>
                                          <p:spTgt spid="22"/>
                                        </p:tgtEl>
                                        <p:attrNameLst>
                                          <p:attrName>r</p:attrName>
                                        </p:attrNameLst>
                                      </p:cBhvr>
                                    </p:animRot>
                                    <p:animRot by="240000">
                                      <p:cBhvr>
                                        <p:cTn id="86" dur="200" fill="hold">
                                          <p:stCondLst>
                                            <p:cond delay="400"/>
                                          </p:stCondLst>
                                        </p:cTn>
                                        <p:tgtEl>
                                          <p:spTgt spid="22"/>
                                        </p:tgtEl>
                                        <p:attrNameLst>
                                          <p:attrName>r</p:attrName>
                                        </p:attrNameLst>
                                      </p:cBhvr>
                                    </p:animRot>
                                    <p:animRot by="-240000">
                                      <p:cBhvr>
                                        <p:cTn id="87" dur="200" fill="hold">
                                          <p:stCondLst>
                                            <p:cond delay="600"/>
                                          </p:stCondLst>
                                        </p:cTn>
                                        <p:tgtEl>
                                          <p:spTgt spid="22"/>
                                        </p:tgtEl>
                                        <p:attrNameLst>
                                          <p:attrName>r</p:attrName>
                                        </p:attrNameLst>
                                      </p:cBhvr>
                                    </p:animRot>
                                    <p:animRot by="120000">
                                      <p:cBhvr>
                                        <p:cTn id="88" dur="200" fill="hold">
                                          <p:stCondLst>
                                            <p:cond delay="800"/>
                                          </p:stCondLst>
                                        </p:cTn>
                                        <p:tgtEl>
                                          <p:spTgt spid="22"/>
                                        </p:tgtEl>
                                        <p:attrNameLst>
                                          <p:attrName>r</p:attrName>
                                        </p:attrNameLst>
                                      </p:cBhvr>
                                    </p:animRot>
                                  </p:childTnLst>
                                </p:cTn>
                              </p:par>
                            </p:childTnLst>
                          </p:cTn>
                        </p:par>
                        <p:par>
                          <p:cTn id="89" fill="hold">
                            <p:stCondLst>
                              <p:cond delay="1000"/>
                            </p:stCondLst>
                            <p:childTnLst>
                              <p:par>
                                <p:cTn id="90" presetID="10" presetClass="exit" presetSubtype="0" fill="hold" nodeType="afterEffect">
                                  <p:stCondLst>
                                    <p:cond delay="0"/>
                                  </p:stCondLst>
                                  <p:childTnLst>
                                    <p:animEffect transition="out" filter="fade">
                                      <p:cBhvr>
                                        <p:cTn id="91" dur="250"/>
                                        <p:tgtEl>
                                          <p:spTgt spid="16"/>
                                        </p:tgtEl>
                                      </p:cBhvr>
                                    </p:animEffect>
                                    <p:set>
                                      <p:cBhvr>
                                        <p:cTn id="92" dur="1" fill="hold">
                                          <p:stCondLst>
                                            <p:cond delay="249"/>
                                          </p:stCondLst>
                                        </p:cTn>
                                        <p:tgtEl>
                                          <p:spTgt spid="1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250"/>
                                        <p:tgtEl>
                                          <p:spTgt spid="5"/>
                                        </p:tgtEl>
                                      </p:cBhvr>
                                    </p:animEffect>
                                  </p:childTnLst>
                                </p:cTn>
                              </p:par>
                            </p:childTnLst>
                          </p:cTn>
                        </p:par>
                        <p:par>
                          <p:cTn id="96" fill="hold">
                            <p:stCondLst>
                              <p:cond delay="1250"/>
                            </p:stCondLst>
                            <p:childTnLst>
                              <p:par>
                                <p:cTn id="97" presetID="63" presetClass="path" presetSubtype="0" accel="50000" decel="50000" fill="hold" nodeType="afterEffect">
                                  <p:stCondLst>
                                    <p:cond delay="0"/>
                                  </p:stCondLst>
                                  <p:childTnLst>
                                    <p:animMotion origin="layout" path="M -8.33333E-7 -4.81481E-6 L 0.54809 0.30024 " pathEditMode="relative" rAng="0" ptsTypes="AA">
                                      <p:cBhvr>
                                        <p:cTn id="98" dur="2000" fill="hold"/>
                                        <p:tgtEl>
                                          <p:spTgt spid="5"/>
                                        </p:tgtEl>
                                        <p:attrNameLst>
                                          <p:attrName>ppt_x</p:attrName>
                                          <p:attrName>ppt_y</p:attrName>
                                        </p:attrNameLst>
                                      </p:cBhvr>
                                      <p:rCtr x="27396" y="15000"/>
                                    </p:animMotion>
                                  </p:childTnLst>
                                </p:cTn>
                              </p:par>
                            </p:childTnLst>
                          </p:cTn>
                        </p:par>
                        <p:par>
                          <p:cTn id="99" fill="hold">
                            <p:stCondLst>
                              <p:cond delay="3250"/>
                            </p:stCondLst>
                            <p:childTnLst>
                              <p:par>
                                <p:cTn id="100" presetID="10" presetClass="exit" presetSubtype="0" fill="hold" nodeType="afterEffect">
                                  <p:stCondLst>
                                    <p:cond delay="0"/>
                                  </p:stCondLst>
                                  <p:childTnLst>
                                    <p:animEffect transition="out" filter="fade">
                                      <p:cBhvr>
                                        <p:cTn id="101" dur="250"/>
                                        <p:tgtEl>
                                          <p:spTgt spid="5"/>
                                        </p:tgtEl>
                                      </p:cBhvr>
                                    </p:animEffect>
                                    <p:set>
                                      <p:cBhvr>
                                        <p:cTn id="102" dur="1" fill="hold">
                                          <p:stCondLst>
                                            <p:cond delay="249"/>
                                          </p:stCondLst>
                                        </p:cTn>
                                        <p:tgtEl>
                                          <p:spTgt spid="5"/>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250"/>
                                        <p:tgtEl>
                                          <p:spTgt spid="19"/>
                                        </p:tgtEl>
                                      </p:cBhvr>
                                    </p:animEffect>
                                  </p:childTnLst>
                                </p:cTn>
                              </p:par>
                            </p:childTnLst>
                          </p:cTn>
                        </p:par>
                        <p:par>
                          <p:cTn id="106" fill="hold">
                            <p:stCondLst>
                              <p:cond delay="3500"/>
                            </p:stCondLst>
                            <p:childTnLst>
                              <p:par>
                                <p:cTn id="107" presetID="32" presetClass="emph" presetSubtype="0" fill="hold" nodeType="afterEffect">
                                  <p:stCondLst>
                                    <p:cond delay="0"/>
                                  </p:stCondLst>
                                  <p:childTnLst>
                                    <p:animRot by="120000">
                                      <p:cBhvr>
                                        <p:cTn id="108" dur="200" fill="hold">
                                          <p:stCondLst>
                                            <p:cond delay="0"/>
                                          </p:stCondLst>
                                        </p:cTn>
                                        <p:tgtEl>
                                          <p:spTgt spid="19"/>
                                        </p:tgtEl>
                                        <p:attrNameLst>
                                          <p:attrName>r</p:attrName>
                                        </p:attrNameLst>
                                      </p:cBhvr>
                                    </p:animRot>
                                    <p:animRot by="-240000">
                                      <p:cBhvr>
                                        <p:cTn id="109" dur="400" fill="hold">
                                          <p:stCondLst>
                                            <p:cond delay="400"/>
                                          </p:stCondLst>
                                        </p:cTn>
                                        <p:tgtEl>
                                          <p:spTgt spid="19"/>
                                        </p:tgtEl>
                                        <p:attrNameLst>
                                          <p:attrName>r</p:attrName>
                                        </p:attrNameLst>
                                      </p:cBhvr>
                                    </p:animRot>
                                    <p:animRot by="240000">
                                      <p:cBhvr>
                                        <p:cTn id="110" dur="400" fill="hold">
                                          <p:stCondLst>
                                            <p:cond delay="800"/>
                                          </p:stCondLst>
                                        </p:cTn>
                                        <p:tgtEl>
                                          <p:spTgt spid="19"/>
                                        </p:tgtEl>
                                        <p:attrNameLst>
                                          <p:attrName>r</p:attrName>
                                        </p:attrNameLst>
                                      </p:cBhvr>
                                    </p:animRot>
                                    <p:animRot by="-240000">
                                      <p:cBhvr>
                                        <p:cTn id="111" dur="400" fill="hold">
                                          <p:stCondLst>
                                            <p:cond delay="1200"/>
                                          </p:stCondLst>
                                        </p:cTn>
                                        <p:tgtEl>
                                          <p:spTgt spid="19"/>
                                        </p:tgtEl>
                                        <p:attrNameLst>
                                          <p:attrName>r</p:attrName>
                                        </p:attrNameLst>
                                      </p:cBhvr>
                                    </p:animRot>
                                    <p:animRot by="120000">
                                      <p:cBhvr>
                                        <p:cTn id="112" dur="400" fill="hold">
                                          <p:stCondLst>
                                            <p:cond delay="1600"/>
                                          </p:stCondLst>
                                        </p:cTn>
                                        <p:tgtEl>
                                          <p:spTgt spid="19"/>
                                        </p:tgtEl>
                                        <p:attrNameLst>
                                          <p:attrName>r</p:attrName>
                                        </p:attrNameLst>
                                      </p:cBhvr>
                                    </p:animRot>
                                  </p:childTnLst>
                                </p:cTn>
                              </p:par>
                              <p:par>
                                <p:cTn id="113" presetID="32" presetClass="emph" presetSubtype="0" fill="hold" nodeType="withEffect">
                                  <p:stCondLst>
                                    <p:cond delay="0"/>
                                  </p:stCondLst>
                                  <p:childTnLst>
                                    <p:animRot by="120000">
                                      <p:cBhvr>
                                        <p:cTn id="114" dur="200" fill="hold">
                                          <p:stCondLst>
                                            <p:cond delay="0"/>
                                          </p:stCondLst>
                                        </p:cTn>
                                        <p:tgtEl>
                                          <p:spTgt spid="22"/>
                                        </p:tgtEl>
                                        <p:attrNameLst>
                                          <p:attrName>r</p:attrName>
                                        </p:attrNameLst>
                                      </p:cBhvr>
                                    </p:animRot>
                                    <p:animRot by="-240000">
                                      <p:cBhvr>
                                        <p:cTn id="115" dur="400" fill="hold">
                                          <p:stCondLst>
                                            <p:cond delay="400"/>
                                          </p:stCondLst>
                                        </p:cTn>
                                        <p:tgtEl>
                                          <p:spTgt spid="22"/>
                                        </p:tgtEl>
                                        <p:attrNameLst>
                                          <p:attrName>r</p:attrName>
                                        </p:attrNameLst>
                                      </p:cBhvr>
                                    </p:animRot>
                                    <p:animRot by="240000">
                                      <p:cBhvr>
                                        <p:cTn id="116" dur="400" fill="hold">
                                          <p:stCondLst>
                                            <p:cond delay="800"/>
                                          </p:stCondLst>
                                        </p:cTn>
                                        <p:tgtEl>
                                          <p:spTgt spid="22"/>
                                        </p:tgtEl>
                                        <p:attrNameLst>
                                          <p:attrName>r</p:attrName>
                                        </p:attrNameLst>
                                      </p:cBhvr>
                                    </p:animRot>
                                    <p:animRot by="-240000">
                                      <p:cBhvr>
                                        <p:cTn id="117" dur="400" fill="hold">
                                          <p:stCondLst>
                                            <p:cond delay="1200"/>
                                          </p:stCondLst>
                                        </p:cTn>
                                        <p:tgtEl>
                                          <p:spTgt spid="22"/>
                                        </p:tgtEl>
                                        <p:attrNameLst>
                                          <p:attrName>r</p:attrName>
                                        </p:attrNameLst>
                                      </p:cBhvr>
                                    </p:animRot>
                                    <p:animRot by="120000">
                                      <p:cBhvr>
                                        <p:cTn id="118" dur="400" fill="hold">
                                          <p:stCondLst>
                                            <p:cond delay="1600"/>
                                          </p:stCondLst>
                                        </p:cTn>
                                        <p:tgtEl>
                                          <p:spTgt spid="22"/>
                                        </p:tgtEl>
                                        <p:attrNameLst>
                                          <p:attrName>r</p:attrName>
                                        </p:attrNameLst>
                                      </p:cBhvr>
                                    </p:animRot>
                                  </p:childTnLst>
                                </p:cTn>
                              </p:par>
                            </p:childTnLst>
                          </p:cTn>
                        </p:par>
                        <p:par>
                          <p:cTn id="119" fill="hold">
                            <p:stCondLst>
                              <p:cond delay="5500"/>
                            </p:stCondLst>
                            <p:childTnLst>
                              <p:par>
                                <p:cTn id="120" presetID="10" presetClass="exit" presetSubtype="0" fill="hold" nodeType="afterEffect">
                                  <p:stCondLst>
                                    <p:cond delay="0"/>
                                  </p:stCondLst>
                                  <p:childTnLst>
                                    <p:animEffect transition="out" filter="fade">
                                      <p:cBhvr>
                                        <p:cTn id="121" dur="250"/>
                                        <p:tgtEl>
                                          <p:spTgt spid="19"/>
                                        </p:tgtEl>
                                      </p:cBhvr>
                                    </p:animEffect>
                                    <p:set>
                                      <p:cBhvr>
                                        <p:cTn id="122" dur="1" fill="hold">
                                          <p:stCondLst>
                                            <p:cond delay="249"/>
                                          </p:stCondLst>
                                        </p:cTn>
                                        <p:tgtEl>
                                          <p:spTgt spid="19"/>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fade">
                                      <p:cBhvr>
                                        <p:cTn id="125" dur="250"/>
                                        <p:tgtEl>
                                          <p:spTgt spid="17"/>
                                        </p:tgtEl>
                                      </p:cBhvr>
                                    </p:animEffect>
                                  </p:childTnLst>
                                  <p:subTnLst>
                                    <p:audio>
                                      <p:cMediaNode>
                                        <p:cTn display="0" masterRel="sameClick">
                                          <p:stCondLst>
                                            <p:cond evt="begin" delay="0">
                                              <p:tn val="123"/>
                                            </p:cond>
                                          </p:stCondLst>
                                          <p:endCondLst>
                                            <p:cond evt="onStopAudio" delay="0">
                                              <p:tgtEl>
                                                <p:sldTgt/>
                                              </p:tgtEl>
                                            </p:cond>
                                          </p:endCondLst>
                                        </p:cTn>
                                        <p:tgtEl>
                                          <p:sndTgt r:embed="rId3" name="congioilam.wav"/>
                                        </p:tgtEl>
                                      </p:cMediaNode>
                                    </p:audio>
                                  </p:subTnLst>
                                </p:cTn>
                              </p:par>
                              <p:par>
                                <p:cTn id="126" presetID="10" presetClass="exit" presetSubtype="0" fill="hold" nodeType="withEffect">
                                  <p:stCondLst>
                                    <p:cond delay="0"/>
                                  </p:stCondLst>
                                  <p:childTnLst>
                                    <p:animEffect transition="out" filter="fade">
                                      <p:cBhvr>
                                        <p:cTn id="127" dur="250"/>
                                        <p:tgtEl>
                                          <p:spTgt spid="22"/>
                                        </p:tgtEl>
                                      </p:cBhvr>
                                    </p:animEffect>
                                    <p:set>
                                      <p:cBhvr>
                                        <p:cTn id="128" dur="1" fill="hold">
                                          <p:stCondLst>
                                            <p:cond delay="249"/>
                                          </p:stCondLst>
                                        </p:cTn>
                                        <p:tgtEl>
                                          <p:spTgt spid="22"/>
                                        </p:tgtEl>
                                        <p:attrNameLst>
                                          <p:attrName>style.visibility</p:attrName>
                                        </p:attrNameLst>
                                      </p:cBhvr>
                                      <p:to>
                                        <p:strVal val="hidden"/>
                                      </p:to>
                                    </p:set>
                                  </p:childTnLst>
                                </p:cTn>
                              </p:par>
                              <p:par>
                                <p:cTn id="129" presetID="10" presetClass="entr" presetSubtype="0" fill="hold" grpId="0" nodeType="withEffect">
                                  <p:stCondLst>
                                    <p:cond delay="0"/>
                                  </p:stCondLst>
                                  <p:childTnLst>
                                    <p:set>
                                      <p:cBhvr>
                                        <p:cTn id="130" dur="1" fill="hold">
                                          <p:stCondLst>
                                            <p:cond delay="0"/>
                                          </p:stCondLst>
                                        </p:cTn>
                                        <p:tgtEl>
                                          <p:spTgt spid="77"/>
                                        </p:tgtEl>
                                        <p:attrNameLst>
                                          <p:attrName>style.visibility</p:attrName>
                                        </p:attrNameLst>
                                      </p:cBhvr>
                                      <p:to>
                                        <p:strVal val="visible"/>
                                      </p:to>
                                    </p:set>
                                    <p:animEffect transition="in" filter="fade">
                                      <p:cBhvr>
                                        <p:cTn id="131" dur="250"/>
                                        <p:tgtEl>
                                          <p:spTgt spid="77"/>
                                        </p:tgtEl>
                                      </p:cBhvr>
                                    </p:animEffect>
                                  </p:childTnLst>
                                </p:cTn>
                              </p:par>
                              <p:par>
                                <p:cTn id="132" presetID="8" presetClass="emph" presetSubtype="0" repeatCount="indefinite" fill="hold" grpId="1" nodeType="withEffect">
                                  <p:stCondLst>
                                    <p:cond delay="0"/>
                                  </p:stCondLst>
                                  <p:childTnLst>
                                    <p:animRot by="21600000">
                                      <p:cBhvr>
                                        <p:cTn id="133" dur="2000" fill="hold"/>
                                        <p:tgtEl>
                                          <p:spTgt spid="77"/>
                                        </p:tgtEl>
                                        <p:attrNameLst>
                                          <p:attrName>r</p:attrName>
                                        </p:attrNameLst>
                                      </p:cBhvr>
                                    </p:animRot>
                                  </p:childTnLst>
                                </p:cTn>
                              </p:par>
                            </p:childTnLst>
                          </p:cTn>
                        </p:par>
                      </p:childTnLst>
                    </p:cTn>
                  </p:par>
                </p:childTnLst>
              </p:cTn>
              <p:nextCondLst>
                <p:cond evt="onClick" delay="0">
                  <p:tgtEl>
                    <p:spTgt spid="22"/>
                  </p:tgtEl>
                </p:cond>
              </p:nextCondLst>
            </p:seq>
            <p:seq concurrent="1" nextAc="seek">
              <p:cTn id="134" restart="whenNotActive" fill="hold" evtFilter="cancelBubble" nodeType="interactiveSeq">
                <p:stCondLst>
                  <p:cond evt="onClick" delay="0">
                    <p:tgtEl>
                      <p:spTgt spid="26"/>
                    </p:tgtEl>
                  </p:cond>
                </p:stCondLst>
                <p:endSync evt="end" delay="0">
                  <p:rtn val="all"/>
                </p:endSync>
                <p:childTnLst>
                  <p:par>
                    <p:cTn id="135" fill="hold">
                      <p:stCondLst>
                        <p:cond delay="0"/>
                      </p:stCondLst>
                      <p:childTnLst>
                        <p:par>
                          <p:cTn id="136" fill="hold">
                            <p:stCondLst>
                              <p:cond delay="0"/>
                            </p:stCondLst>
                            <p:childTnLst>
                              <p:par>
                                <p:cTn id="137" presetID="32" presetClass="emph" presetSubtype="0" fill="hold" nodeType="clickEffect">
                                  <p:stCondLst>
                                    <p:cond delay="0"/>
                                  </p:stCondLst>
                                  <p:childTnLst>
                                    <p:animRot by="120000">
                                      <p:cBhvr>
                                        <p:cTn id="138" dur="100" fill="hold">
                                          <p:stCondLst>
                                            <p:cond delay="0"/>
                                          </p:stCondLst>
                                        </p:cTn>
                                        <p:tgtEl>
                                          <p:spTgt spid="26"/>
                                        </p:tgtEl>
                                        <p:attrNameLst>
                                          <p:attrName>r</p:attrName>
                                        </p:attrNameLst>
                                      </p:cBhvr>
                                    </p:animRot>
                                    <p:animRot by="-240000">
                                      <p:cBhvr>
                                        <p:cTn id="139" dur="200" fill="hold">
                                          <p:stCondLst>
                                            <p:cond delay="200"/>
                                          </p:stCondLst>
                                        </p:cTn>
                                        <p:tgtEl>
                                          <p:spTgt spid="26"/>
                                        </p:tgtEl>
                                        <p:attrNameLst>
                                          <p:attrName>r</p:attrName>
                                        </p:attrNameLst>
                                      </p:cBhvr>
                                    </p:animRot>
                                    <p:animRot by="240000">
                                      <p:cBhvr>
                                        <p:cTn id="140" dur="200" fill="hold">
                                          <p:stCondLst>
                                            <p:cond delay="400"/>
                                          </p:stCondLst>
                                        </p:cTn>
                                        <p:tgtEl>
                                          <p:spTgt spid="26"/>
                                        </p:tgtEl>
                                        <p:attrNameLst>
                                          <p:attrName>r</p:attrName>
                                        </p:attrNameLst>
                                      </p:cBhvr>
                                    </p:animRot>
                                    <p:animRot by="-240000">
                                      <p:cBhvr>
                                        <p:cTn id="141" dur="200" fill="hold">
                                          <p:stCondLst>
                                            <p:cond delay="600"/>
                                          </p:stCondLst>
                                        </p:cTn>
                                        <p:tgtEl>
                                          <p:spTgt spid="26"/>
                                        </p:tgtEl>
                                        <p:attrNameLst>
                                          <p:attrName>r</p:attrName>
                                        </p:attrNameLst>
                                      </p:cBhvr>
                                    </p:animRot>
                                    <p:animRot by="120000">
                                      <p:cBhvr>
                                        <p:cTn id="142" dur="200" fill="hold">
                                          <p:stCondLst>
                                            <p:cond delay="800"/>
                                          </p:stCondLst>
                                        </p:cTn>
                                        <p:tgtEl>
                                          <p:spTgt spid="26"/>
                                        </p:tgtEl>
                                        <p:attrNameLst>
                                          <p:attrName>r</p:attrName>
                                        </p:attrNameLst>
                                      </p:cBhvr>
                                    </p:animRot>
                                  </p:childTnLst>
                                </p:cTn>
                              </p:par>
                            </p:childTnLst>
                          </p:cTn>
                        </p:par>
                        <p:par>
                          <p:cTn id="143" fill="hold">
                            <p:stCondLst>
                              <p:cond delay="1000"/>
                            </p:stCondLst>
                            <p:childTnLst>
                              <p:par>
                                <p:cTn id="144" presetID="10" presetClass="exit" presetSubtype="0" fill="hold" nodeType="afterEffect">
                                  <p:stCondLst>
                                    <p:cond delay="0"/>
                                  </p:stCondLst>
                                  <p:childTnLst>
                                    <p:animEffect transition="out" filter="fade">
                                      <p:cBhvr>
                                        <p:cTn id="145" dur="250"/>
                                        <p:tgtEl>
                                          <p:spTgt spid="16"/>
                                        </p:tgtEl>
                                      </p:cBhvr>
                                    </p:animEffect>
                                    <p:set>
                                      <p:cBhvr>
                                        <p:cTn id="146" dur="1" fill="hold">
                                          <p:stCondLst>
                                            <p:cond delay="249"/>
                                          </p:stCondLst>
                                        </p:cTn>
                                        <p:tgtEl>
                                          <p:spTgt spid="16"/>
                                        </p:tgtEl>
                                        <p:attrNameLst>
                                          <p:attrName>style.visibility</p:attrName>
                                        </p:attrNameLst>
                                      </p:cBhvr>
                                      <p:to>
                                        <p:strVal val="hidden"/>
                                      </p:to>
                                    </p:set>
                                  </p:childTnLst>
                                </p:cTn>
                              </p:par>
                              <p:par>
                                <p:cTn id="147" presetID="10" presetClass="entr" presetSubtype="0" fill="hold" nodeType="withEffect">
                                  <p:stCondLst>
                                    <p:cond delay="0"/>
                                  </p:stCondLst>
                                  <p:childTnLst>
                                    <p:set>
                                      <p:cBhvr>
                                        <p:cTn id="148" dur="1" fill="hold">
                                          <p:stCondLst>
                                            <p:cond delay="0"/>
                                          </p:stCondLst>
                                        </p:cTn>
                                        <p:tgtEl>
                                          <p:spTgt spid="5"/>
                                        </p:tgtEl>
                                        <p:attrNameLst>
                                          <p:attrName>style.visibility</p:attrName>
                                        </p:attrNameLst>
                                      </p:cBhvr>
                                      <p:to>
                                        <p:strVal val="visible"/>
                                      </p:to>
                                    </p:set>
                                    <p:animEffect transition="in" filter="fade">
                                      <p:cBhvr>
                                        <p:cTn id="149" dur="250"/>
                                        <p:tgtEl>
                                          <p:spTgt spid="5"/>
                                        </p:tgtEl>
                                      </p:cBhvr>
                                    </p:animEffect>
                                  </p:childTnLst>
                                </p:cTn>
                              </p:par>
                            </p:childTnLst>
                          </p:cTn>
                        </p:par>
                        <p:par>
                          <p:cTn id="150" fill="hold">
                            <p:stCondLst>
                              <p:cond delay="1250"/>
                            </p:stCondLst>
                            <p:childTnLst>
                              <p:par>
                                <p:cTn id="151" presetID="63" presetClass="path" presetSubtype="0" accel="50000" decel="50000" fill="hold" nodeType="afterEffect">
                                  <p:stCondLst>
                                    <p:cond delay="0"/>
                                  </p:stCondLst>
                                  <p:childTnLst>
                                    <p:animMotion origin="layout" path="M -8.33333E-7 -4.81481E-6 L 0.33316 0.30024 " pathEditMode="relative" rAng="0" ptsTypes="AA">
                                      <p:cBhvr>
                                        <p:cTn id="152" dur="2000" fill="hold"/>
                                        <p:tgtEl>
                                          <p:spTgt spid="5"/>
                                        </p:tgtEl>
                                        <p:attrNameLst>
                                          <p:attrName>ppt_x</p:attrName>
                                          <p:attrName>ppt_y</p:attrName>
                                        </p:attrNameLst>
                                      </p:cBhvr>
                                      <p:rCtr x="16649" y="15000"/>
                                    </p:animMotion>
                                  </p:childTnLst>
                                </p:cTn>
                              </p:par>
                            </p:childTnLst>
                          </p:cTn>
                        </p:par>
                        <p:par>
                          <p:cTn id="153" fill="hold">
                            <p:stCondLst>
                              <p:cond delay="3250"/>
                            </p:stCondLst>
                            <p:childTnLst>
                              <p:par>
                                <p:cTn id="154" presetID="10" presetClass="exit" presetSubtype="0" fill="hold" nodeType="afterEffect">
                                  <p:stCondLst>
                                    <p:cond delay="0"/>
                                  </p:stCondLst>
                                  <p:childTnLst>
                                    <p:animEffect transition="out" filter="fade">
                                      <p:cBhvr>
                                        <p:cTn id="155" dur="250"/>
                                        <p:tgtEl>
                                          <p:spTgt spid="5"/>
                                        </p:tgtEl>
                                      </p:cBhvr>
                                    </p:animEffect>
                                    <p:set>
                                      <p:cBhvr>
                                        <p:cTn id="156" dur="1" fill="hold">
                                          <p:stCondLst>
                                            <p:cond delay="249"/>
                                          </p:stCondLst>
                                        </p:cTn>
                                        <p:tgtEl>
                                          <p:spTgt spid="5"/>
                                        </p:tgtEl>
                                        <p:attrNameLst>
                                          <p:attrName>style.visibility</p:attrName>
                                        </p:attrNameLst>
                                      </p:cBhvr>
                                      <p:to>
                                        <p:strVal val="hidden"/>
                                      </p:to>
                                    </p:set>
                                  </p:childTnLst>
                                </p:cTn>
                              </p:par>
                              <p:par>
                                <p:cTn id="157" presetID="10" presetClass="entr" presetSubtype="0" fill="hold" nodeType="with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250"/>
                                        <p:tgtEl>
                                          <p:spTgt spid="24"/>
                                        </p:tgtEl>
                                      </p:cBhvr>
                                    </p:animEffect>
                                  </p:childTnLst>
                                </p:cTn>
                              </p:par>
                            </p:childTnLst>
                          </p:cTn>
                        </p:par>
                        <p:par>
                          <p:cTn id="160" fill="hold">
                            <p:stCondLst>
                              <p:cond delay="3500"/>
                            </p:stCondLst>
                            <p:childTnLst>
                              <p:par>
                                <p:cTn id="161" presetID="32" presetClass="emph" presetSubtype="0" fill="hold" nodeType="afterEffect">
                                  <p:stCondLst>
                                    <p:cond delay="0"/>
                                  </p:stCondLst>
                                  <p:childTnLst>
                                    <p:animRot by="120000">
                                      <p:cBhvr>
                                        <p:cTn id="162" dur="200" fill="hold">
                                          <p:stCondLst>
                                            <p:cond delay="0"/>
                                          </p:stCondLst>
                                        </p:cTn>
                                        <p:tgtEl>
                                          <p:spTgt spid="24"/>
                                        </p:tgtEl>
                                        <p:attrNameLst>
                                          <p:attrName>r</p:attrName>
                                        </p:attrNameLst>
                                      </p:cBhvr>
                                    </p:animRot>
                                    <p:animRot by="-240000">
                                      <p:cBhvr>
                                        <p:cTn id="163" dur="400" fill="hold">
                                          <p:stCondLst>
                                            <p:cond delay="400"/>
                                          </p:stCondLst>
                                        </p:cTn>
                                        <p:tgtEl>
                                          <p:spTgt spid="24"/>
                                        </p:tgtEl>
                                        <p:attrNameLst>
                                          <p:attrName>r</p:attrName>
                                        </p:attrNameLst>
                                      </p:cBhvr>
                                    </p:animRot>
                                    <p:animRot by="240000">
                                      <p:cBhvr>
                                        <p:cTn id="164" dur="400" fill="hold">
                                          <p:stCondLst>
                                            <p:cond delay="800"/>
                                          </p:stCondLst>
                                        </p:cTn>
                                        <p:tgtEl>
                                          <p:spTgt spid="24"/>
                                        </p:tgtEl>
                                        <p:attrNameLst>
                                          <p:attrName>r</p:attrName>
                                        </p:attrNameLst>
                                      </p:cBhvr>
                                    </p:animRot>
                                    <p:animRot by="-240000">
                                      <p:cBhvr>
                                        <p:cTn id="165" dur="400" fill="hold">
                                          <p:stCondLst>
                                            <p:cond delay="1200"/>
                                          </p:stCondLst>
                                        </p:cTn>
                                        <p:tgtEl>
                                          <p:spTgt spid="24"/>
                                        </p:tgtEl>
                                        <p:attrNameLst>
                                          <p:attrName>r</p:attrName>
                                        </p:attrNameLst>
                                      </p:cBhvr>
                                    </p:animRot>
                                    <p:animRot by="120000">
                                      <p:cBhvr>
                                        <p:cTn id="166" dur="400" fill="hold">
                                          <p:stCondLst>
                                            <p:cond delay="1600"/>
                                          </p:stCondLst>
                                        </p:cTn>
                                        <p:tgtEl>
                                          <p:spTgt spid="24"/>
                                        </p:tgtEl>
                                        <p:attrNameLst>
                                          <p:attrName>r</p:attrName>
                                        </p:attrNameLst>
                                      </p:cBhvr>
                                    </p:animRot>
                                  </p:childTnLst>
                                </p:cTn>
                              </p:par>
                              <p:par>
                                <p:cTn id="167" presetID="32" presetClass="emph" presetSubtype="0" fill="hold" nodeType="withEffect">
                                  <p:stCondLst>
                                    <p:cond delay="0"/>
                                  </p:stCondLst>
                                  <p:childTnLst>
                                    <p:animRot by="120000">
                                      <p:cBhvr>
                                        <p:cTn id="168" dur="200" fill="hold">
                                          <p:stCondLst>
                                            <p:cond delay="0"/>
                                          </p:stCondLst>
                                        </p:cTn>
                                        <p:tgtEl>
                                          <p:spTgt spid="26"/>
                                        </p:tgtEl>
                                        <p:attrNameLst>
                                          <p:attrName>r</p:attrName>
                                        </p:attrNameLst>
                                      </p:cBhvr>
                                    </p:animRot>
                                    <p:animRot by="-240000">
                                      <p:cBhvr>
                                        <p:cTn id="169" dur="400" fill="hold">
                                          <p:stCondLst>
                                            <p:cond delay="400"/>
                                          </p:stCondLst>
                                        </p:cTn>
                                        <p:tgtEl>
                                          <p:spTgt spid="26"/>
                                        </p:tgtEl>
                                        <p:attrNameLst>
                                          <p:attrName>r</p:attrName>
                                        </p:attrNameLst>
                                      </p:cBhvr>
                                    </p:animRot>
                                    <p:animRot by="240000">
                                      <p:cBhvr>
                                        <p:cTn id="170" dur="400" fill="hold">
                                          <p:stCondLst>
                                            <p:cond delay="800"/>
                                          </p:stCondLst>
                                        </p:cTn>
                                        <p:tgtEl>
                                          <p:spTgt spid="26"/>
                                        </p:tgtEl>
                                        <p:attrNameLst>
                                          <p:attrName>r</p:attrName>
                                        </p:attrNameLst>
                                      </p:cBhvr>
                                    </p:animRot>
                                    <p:animRot by="-240000">
                                      <p:cBhvr>
                                        <p:cTn id="171" dur="400" fill="hold">
                                          <p:stCondLst>
                                            <p:cond delay="1200"/>
                                          </p:stCondLst>
                                        </p:cTn>
                                        <p:tgtEl>
                                          <p:spTgt spid="26"/>
                                        </p:tgtEl>
                                        <p:attrNameLst>
                                          <p:attrName>r</p:attrName>
                                        </p:attrNameLst>
                                      </p:cBhvr>
                                    </p:animRot>
                                    <p:animRot by="120000">
                                      <p:cBhvr>
                                        <p:cTn id="172" dur="400" fill="hold">
                                          <p:stCondLst>
                                            <p:cond delay="1600"/>
                                          </p:stCondLst>
                                        </p:cTn>
                                        <p:tgtEl>
                                          <p:spTgt spid="26"/>
                                        </p:tgtEl>
                                        <p:attrNameLst>
                                          <p:attrName>r</p:attrName>
                                        </p:attrNameLst>
                                      </p:cBhvr>
                                    </p:animRot>
                                  </p:childTnLst>
                                </p:cTn>
                              </p:par>
                            </p:childTnLst>
                          </p:cTn>
                        </p:par>
                        <p:par>
                          <p:cTn id="173" fill="hold">
                            <p:stCondLst>
                              <p:cond delay="5500"/>
                            </p:stCondLst>
                            <p:childTnLst>
                              <p:par>
                                <p:cTn id="174" presetID="10" presetClass="exit" presetSubtype="0" fill="hold" nodeType="afterEffect">
                                  <p:stCondLst>
                                    <p:cond delay="0"/>
                                  </p:stCondLst>
                                  <p:childTnLst>
                                    <p:animEffect transition="out" filter="fade">
                                      <p:cBhvr>
                                        <p:cTn id="175" dur="250"/>
                                        <p:tgtEl>
                                          <p:spTgt spid="24"/>
                                        </p:tgtEl>
                                      </p:cBhvr>
                                    </p:animEffect>
                                    <p:set>
                                      <p:cBhvr>
                                        <p:cTn id="176" dur="1" fill="hold">
                                          <p:stCondLst>
                                            <p:cond delay="249"/>
                                          </p:stCondLst>
                                        </p:cTn>
                                        <p:tgtEl>
                                          <p:spTgt spid="24"/>
                                        </p:tgtEl>
                                        <p:attrNameLst>
                                          <p:attrName>style.visibility</p:attrName>
                                        </p:attrNameLst>
                                      </p:cBhvr>
                                      <p:to>
                                        <p:strVal val="hidden"/>
                                      </p:to>
                                    </p:set>
                                  </p:childTnLst>
                                </p:cTn>
                              </p:par>
                              <p:par>
                                <p:cTn id="177" presetID="10" presetClass="entr" presetSubtype="0" fill="hold" nodeType="withEffect">
                                  <p:stCondLst>
                                    <p:cond delay="0"/>
                                  </p:stCondLst>
                                  <p:childTnLst>
                                    <p:set>
                                      <p:cBhvr>
                                        <p:cTn id="178" dur="1" fill="hold">
                                          <p:stCondLst>
                                            <p:cond delay="0"/>
                                          </p:stCondLst>
                                        </p:cTn>
                                        <p:tgtEl>
                                          <p:spTgt spid="23"/>
                                        </p:tgtEl>
                                        <p:attrNameLst>
                                          <p:attrName>style.visibility</p:attrName>
                                        </p:attrNameLst>
                                      </p:cBhvr>
                                      <p:to>
                                        <p:strVal val="visible"/>
                                      </p:to>
                                    </p:set>
                                    <p:animEffect transition="in" filter="fade">
                                      <p:cBhvr>
                                        <p:cTn id="179" dur="250"/>
                                        <p:tgtEl>
                                          <p:spTgt spid="23"/>
                                        </p:tgtEl>
                                      </p:cBhvr>
                                    </p:animEffect>
                                  </p:childTnLst>
                                  <p:subTnLst>
                                    <p:audio>
                                      <p:cMediaNode>
                                        <p:cTn display="0" masterRel="sameClick">
                                          <p:stCondLst>
                                            <p:cond evt="begin" delay="0">
                                              <p:tn val="177"/>
                                            </p:cond>
                                          </p:stCondLst>
                                          <p:endCondLst>
                                            <p:cond evt="onStopAudio" delay="0">
                                              <p:tgtEl>
                                                <p:sldTgt/>
                                              </p:tgtEl>
                                            </p:cond>
                                          </p:endCondLst>
                                        </p:cTn>
                                        <p:tgtEl>
                                          <p:sndTgt r:embed="rId2" name="oisairoi.wav"/>
                                        </p:tgtEl>
                                      </p:cMediaNode>
                                    </p:audio>
                                  </p:subTnLst>
                                </p:cTn>
                              </p:par>
                              <p:par>
                                <p:cTn id="180" presetID="10" presetClass="entr" presetSubtype="0" fill="hold" nodeType="withEffect">
                                  <p:stCondLst>
                                    <p:cond delay="0"/>
                                  </p:stCondLst>
                                  <p:childTnLst>
                                    <p:set>
                                      <p:cBhvr>
                                        <p:cTn id="181" dur="1" fill="hold">
                                          <p:stCondLst>
                                            <p:cond delay="0"/>
                                          </p:stCondLst>
                                        </p:cTn>
                                        <p:tgtEl>
                                          <p:spTgt spid="21"/>
                                        </p:tgtEl>
                                        <p:attrNameLst>
                                          <p:attrName>style.visibility</p:attrName>
                                        </p:attrNameLst>
                                      </p:cBhvr>
                                      <p:to>
                                        <p:strVal val="visible"/>
                                      </p:to>
                                    </p:set>
                                    <p:animEffect transition="in" filter="fade">
                                      <p:cBhvr>
                                        <p:cTn id="182" dur="250"/>
                                        <p:tgtEl>
                                          <p:spTgt spid="21"/>
                                        </p:tgtEl>
                                      </p:cBhvr>
                                    </p:animEffect>
                                  </p:childTnLst>
                                </p:cTn>
                              </p:par>
                              <p:par>
                                <p:cTn id="183" presetID="10" presetClass="exit" presetSubtype="0" fill="hold" nodeType="withEffect">
                                  <p:stCondLst>
                                    <p:cond delay="0"/>
                                  </p:stCondLst>
                                  <p:childTnLst>
                                    <p:animEffect transition="out" filter="fade">
                                      <p:cBhvr>
                                        <p:cTn id="184" dur="250"/>
                                        <p:tgtEl>
                                          <p:spTgt spid="26"/>
                                        </p:tgtEl>
                                      </p:cBhvr>
                                    </p:animEffect>
                                    <p:set>
                                      <p:cBhvr>
                                        <p:cTn id="185"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6" restart="whenNotActive" fill="hold" evtFilter="cancelBubble" nodeType="interactiveSeq">
                <p:stCondLst>
                  <p:cond evt="onClick" delay="0">
                    <p:tgtEl>
                      <p:spTgt spid="30"/>
                    </p:tgtEl>
                  </p:cond>
                </p:stCondLst>
                <p:endSync evt="end" delay="0">
                  <p:rtn val="all"/>
                </p:endSync>
                <p:childTnLst>
                  <p:par>
                    <p:cTn id="187" fill="hold">
                      <p:stCondLst>
                        <p:cond delay="0"/>
                      </p:stCondLst>
                      <p:childTnLst>
                        <p:par>
                          <p:cTn id="188" fill="hold">
                            <p:stCondLst>
                              <p:cond delay="0"/>
                            </p:stCondLst>
                            <p:childTnLst>
                              <p:par>
                                <p:cTn id="189" presetID="32" presetClass="emph" presetSubtype="0" fill="hold" nodeType="clickEffect">
                                  <p:stCondLst>
                                    <p:cond delay="0"/>
                                  </p:stCondLst>
                                  <p:childTnLst>
                                    <p:animRot by="120000">
                                      <p:cBhvr>
                                        <p:cTn id="190" dur="100" fill="hold">
                                          <p:stCondLst>
                                            <p:cond delay="0"/>
                                          </p:stCondLst>
                                        </p:cTn>
                                        <p:tgtEl>
                                          <p:spTgt spid="30"/>
                                        </p:tgtEl>
                                        <p:attrNameLst>
                                          <p:attrName>r</p:attrName>
                                        </p:attrNameLst>
                                      </p:cBhvr>
                                    </p:animRot>
                                    <p:animRot by="-240000">
                                      <p:cBhvr>
                                        <p:cTn id="191" dur="200" fill="hold">
                                          <p:stCondLst>
                                            <p:cond delay="200"/>
                                          </p:stCondLst>
                                        </p:cTn>
                                        <p:tgtEl>
                                          <p:spTgt spid="30"/>
                                        </p:tgtEl>
                                        <p:attrNameLst>
                                          <p:attrName>r</p:attrName>
                                        </p:attrNameLst>
                                      </p:cBhvr>
                                    </p:animRot>
                                    <p:animRot by="240000">
                                      <p:cBhvr>
                                        <p:cTn id="192" dur="200" fill="hold">
                                          <p:stCondLst>
                                            <p:cond delay="400"/>
                                          </p:stCondLst>
                                        </p:cTn>
                                        <p:tgtEl>
                                          <p:spTgt spid="30"/>
                                        </p:tgtEl>
                                        <p:attrNameLst>
                                          <p:attrName>r</p:attrName>
                                        </p:attrNameLst>
                                      </p:cBhvr>
                                    </p:animRot>
                                    <p:animRot by="-240000">
                                      <p:cBhvr>
                                        <p:cTn id="193" dur="200" fill="hold">
                                          <p:stCondLst>
                                            <p:cond delay="600"/>
                                          </p:stCondLst>
                                        </p:cTn>
                                        <p:tgtEl>
                                          <p:spTgt spid="30"/>
                                        </p:tgtEl>
                                        <p:attrNameLst>
                                          <p:attrName>r</p:attrName>
                                        </p:attrNameLst>
                                      </p:cBhvr>
                                    </p:animRot>
                                    <p:animRot by="120000">
                                      <p:cBhvr>
                                        <p:cTn id="194" dur="200" fill="hold">
                                          <p:stCondLst>
                                            <p:cond delay="800"/>
                                          </p:stCondLst>
                                        </p:cTn>
                                        <p:tgtEl>
                                          <p:spTgt spid="30"/>
                                        </p:tgtEl>
                                        <p:attrNameLst>
                                          <p:attrName>r</p:attrName>
                                        </p:attrNameLst>
                                      </p:cBhvr>
                                    </p:animRot>
                                  </p:childTnLst>
                                </p:cTn>
                              </p:par>
                            </p:childTnLst>
                          </p:cTn>
                        </p:par>
                        <p:par>
                          <p:cTn id="195" fill="hold">
                            <p:stCondLst>
                              <p:cond delay="1000"/>
                            </p:stCondLst>
                            <p:childTnLst>
                              <p:par>
                                <p:cTn id="196" presetID="10" presetClass="exit" presetSubtype="0" fill="hold" nodeType="afterEffect">
                                  <p:stCondLst>
                                    <p:cond delay="0"/>
                                  </p:stCondLst>
                                  <p:childTnLst>
                                    <p:animEffect transition="out" filter="fade">
                                      <p:cBhvr>
                                        <p:cTn id="197" dur="250"/>
                                        <p:tgtEl>
                                          <p:spTgt spid="16"/>
                                        </p:tgtEl>
                                      </p:cBhvr>
                                    </p:animEffect>
                                    <p:set>
                                      <p:cBhvr>
                                        <p:cTn id="198" dur="1" fill="hold">
                                          <p:stCondLst>
                                            <p:cond delay="249"/>
                                          </p:stCondLst>
                                        </p:cTn>
                                        <p:tgtEl>
                                          <p:spTgt spid="16"/>
                                        </p:tgtEl>
                                        <p:attrNameLst>
                                          <p:attrName>style.visibility</p:attrName>
                                        </p:attrNameLst>
                                      </p:cBhvr>
                                      <p:to>
                                        <p:strVal val="hidden"/>
                                      </p:to>
                                    </p:set>
                                  </p:childTnLst>
                                </p:cTn>
                              </p:par>
                              <p:par>
                                <p:cTn id="199" presetID="10" presetClass="entr" presetSubtype="0" fill="hold" nodeType="withEffect">
                                  <p:stCondLst>
                                    <p:cond delay="0"/>
                                  </p:stCondLst>
                                  <p:childTnLst>
                                    <p:set>
                                      <p:cBhvr>
                                        <p:cTn id="200" dur="1" fill="hold">
                                          <p:stCondLst>
                                            <p:cond delay="0"/>
                                          </p:stCondLst>
                                        </p:cTn>
                                        <p:tgtEl>
                                          <p:spTgt spid="5"/>
                                        </p:tgtEl>
                                        <p:attrNameLst>
                                          <p:attrName>style.visibility</p:attrName>
                                        </p:attrNameLst>
                                      </p:cBhvr>
                                      <p:to>
                                        <p:strVal val="visible"/>
                                      </p:to>
                                    </p:set>
                                    <p:animEffect transition="in" filter="fade">
                                      <p:cBhvr>
                                        <p:cTn id="201" dur="250"/>
                                        <p:tgtEl>
                                          <p:spTgt spid="5"/>
                                        </p:tgtEl>
                                      </p:cBhvr>
                                    </p:animEffect>
                                  </p:childTnLst>
                                </p:cTn>
                              </p:par>
                            </p:childTnLst>
                          </p:cTn>
                        </p:par>
                        <p:par>
                          <p:cTn id="202" fill="hold">
                            <p:stCondLst>
                              <p:cond delay="1250"/>
                            </p:stCondLst>
                            <p:childTnLst>
                              <p:par>
                                <p:cTn id="203" presetID="49" presetClass="path" presetSubtype="0" accel="50000" decel="50000" fill="hold" nodeType="afterEffect">
                                  <p:stCondLst>
                                    <p:cond delay="0"/>
                                  </p:stCondLst>
                                  <p:childTnLst>
                                    <p:animMotion origin="layout" path="M -0.00573 0.02894 L 0.07917 0.32917 " pathEditMode="relative" rAng="0" ptsTypes="AA">
                                      <p:cBhvr>
                                        <p:cTn id="204" dur="2000" fill="hold"/>
                                        <p:tgtEl>
                                          <p:spTgt spid="5"/>
                                        </p:tgtEl>
                                        <p:attrNameLst>
                                          <p:attrName>ppt_x</p:attrName>
                                          <p:attrName>ppt_y</p:attrName>
                                        </p:attrNameLst>
                                      </p:cBhvr>
                                      <p:rCtr x="4236" y="15000"/>
                                    </p:animMotion>
                                  </p:childTnLst>
                                </p:cTn>
                              </p:par>
                            </p:childTnLst>
                          </p:cTn>
                        </p:par>
                        <p:par>
                          <p:cTn id="205" fill="hold">
                            <p:stCondLst>
                              <p:cond delay="3250"/>
                            </p:stCondLst>
                            <p:childTnLst>
                              <p:par>
                                <p:cTn id="206" presetID="10" presetClass="exit" presetSubtype="0" fill="hold" nodeType="afterEffect">
                                  <p:stCondLst>
                                    <p:cond delay="0"/>
                                  </p:stCondLst>
                                  <p:childTnLst>
                                    <p:animEffect transition="out" filter="fade">
                                      <p:cBhvr>
                                        <p:cTn id="207" dur="250"/>
                                        <p:tgtEl>
                                          <p:spTgt spid="5"/>
                                        </p:tgtEl>
                                      </p:cBhvr>
                                    </p:animEffect>
                                    <p:set>
                                      <p:cBhvr>
                                        <p:cTn id="208" dur="1" fill="hold">
                                          <p:stCondLst>
                                            <p:cond delay="249"/>
                                          </p:stCondLst>
                                        </p:cTn>
                                        <p:tgtEl>
                                          <p:spTgt spid="5"/>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fade">
                                      <p:cBhvr>
                                        <p:cTn id="211" dur="250"/>
                                        <p:tgtEl>
                                          <p:spTgt spid="28"/>
                                        </p:tgtEl>
                                      </p:cBhvr>
                                    </p:animEffect>
                                  </p:childTnLst>
                                </p:cTn>
                              </p:par>
                            </p:childTnLst>
                          </p:cTn>
                        </p:par>
                        <p:par>
                          <p:cTn id="212" fill="hold">
                            <p:stCondLst>
                              <p:cond delay="3500"/>
                            </p:stCondLst>
                            <p:childTnLst>
                              <p:par>
                                <p:cTn id="213" presetID="32" presetClass="emph" presetSubtype="0" fill="hold" nodeType="afterEffect">
                                  <p:stCondLst>
                                    <p:cond delay="0"/>
                                  </p:stCondLst>
                                  <p:childTnLst>
                                    <p:animRot by="120000">
                                      <p:cBhvr>
                                        <p:cTn id="214" dur="200" fill="hold">
                                          <p:stCondLst>
                                            <p:cond delay="0"/>
                                          </p:stCondLst>
                                        </p:cTn>
                                        <p:tgtEl>
                                          <p:spTgt spid="28"/>
                                        </p:tgtEl>
                                        <p:attrNameLst>
                                          <p:attrName>r</p:attrName>
                                        </p:attrNameLst>
                                      </p:cBhvr>
                                    </p:animRot>
                                    <p:animRot by="-240000">
                                      <p:cBhvr>
                                        <p:cTn id="215" dur="400" fill="hold">
                                          <p:stCondLst>
                                            <p:cond delay="400"/>
                                          </p:stCondLst>
                                        </p:cTn>
                                        <p:tgtEl>
                                          <p:spTgt spid="28"/>
                                        </p:tgtEl>
                                        <p:attrNameLst>
                                          <p:attrName>r</p:attrName>
                                        </p:attrNameLst>
                                      </p:cBhvr>
                                    </p:animRot>
                                    <p:animRot by="240000">
                                      <p:cBhvr>
                                        <p:cTn id="216" dur="400" fill="hold">
                                          <p:stCondLst>
                                            <p:cond delay="800"/>
                                          </p:stCondLst>
                                        </p:cTn>
                                        <p:tgtEl>
                                          <p:spTgt spid="28"/>
                                        </p:tgtEl>
                                        <p:attrNameLst>
                                          <p:attrName>r</p:attrName>
                                        </p:attrNameLst>
                                      </p:cBhvr>
                                    </p:animRot>
                                    <p:animRot by="-240000">
                                      <p:cBhvr>
                                        <p:cTn id="217" dur="400" fill="hold">
                                          <p:stCondLst>
                                            <p:cond delay="1200"/>
                                          </p:stCondLst>
                                        </p:cTn>
                                        <p:tgtEl>
                                          <p:spTgt spid="28"/>
                                        </p:tgtEl>
                                        <p:attrNameLst>
                                          <p:attrName>r</p:attrName>
                                        </p:attrNameLst>
                                      </p:cBhvr>
                                    </p:animRot>
                                    <p:animRot by="120000">
                                      <p:cBhvr>
                                        <p:cTn id="218" dur="400" fill="hold">
                                          <p:stCondLst>
                                            <p:cond delay="1600"/>
                                          </p:stCondLst>
                                        </p:cTn>
                                        <p:tgtEl>
                                          <p:spTgt spid="28"/>
                                        </p:tgtEl>
                                        <p:attrNameLst>
                                          <p:attrName>r</p:attrName>
                                        </p:attrNameLst>
                                      </p:cBhvr>
                                    </p:animRot>
                                  </p:childTnLst>
                                </p:cTn>
                              </p:par>
                              <p:par>
                                <p:cTn id="219" presetID="32" presetClass="emph" presetSubtype="0" fill="hold" nodeType="withEffect">
                                  <p:stCondLst>
                                    <p:cond delay="0"/>
                                  </p:stCondLst>
                                  <p:childTnLst>
                                    <p:animRot by="120000">
                                      <p:cBhvr>
                                        <p:cTn id="220" dur="200" fill="hold">
                                          <p:stCondLst>
                                            <p:cond delay="0"/>
                                          </p:stCondLst>
                                        </p:cTn>
                                        <p:tgtEl>
                                          <p:spTgt spid="30"/>
                                        </p:tgtEl>
                                        <p:attrNameLst>
                                          <p:attrName>r</p:attrName>
                                        </p:attrNameLst>
                                      </p:cBhvr>
                                    </p:animRot>
                                    <p:animRot by="-240000">
                                      <p:cBhvr>
                                        <p:cTn id="221" dur="400" fill="hold">
                                          <p:stCondLst>
                                            <p:cond delay="400"/>
                                          </p:stCondLst>
                                        </p:cTn>
                                        <p:tgtEl>
                                          <p:spTgt spid="30"/>
                                        </p:tgtEl>
                                        <p:attrNameLst>
                                          <p:attrName>r</p:attrName>
                                        </p:attrNameLst>
                                      </p:cBhvr>
                                    </p:animRot>
                                    <p:animRot by="240000">
                                      <p:cBhvr>
                                        <p:cTn id="222" dur="400" fill="hold">
                                          <p:stCondLst>
                                            <p:cond delay="800"/>
                                          </p:stCondLst>
                                        </p:cTn>
                                        <p:tgtEl>
                                          <p:spTgt spid="30"/>
                                        </p:tgtEl>
                                        <p:attrNameLst>
                                          <p:attrName>r</p:attrName>
                                        </p:attrNameLst>
                                      </p:cBhvr>
                                    </p:animRot>
                                    <p:animRot by="-240000">
                                      <p:cBhvr>
                                        <p:cTn id="223" dur="400" fill="hold">
                                          <p:stCondLst>
                                            <p:cond delay="1200"/>
                                          </p:stCondLst>
                                        </p:cTn>
                                        <p:tgtEl>
                                          <p:spTgt spid="30"/>
                                        </p:tgtEl>
                                        <p:attrNameLst>
                                          <p:attrName>r</p:attrName>
                                        </p:attrNameLst>
                                      </p:cBhvr>
                                    </p:animRot>
                                    <p:animRot by="120000">
                                      <p:cBhvr>
                                        <p:cTn id="224" dur="400" fill="hold">
                                          <p:stCondLst>
                                            <p:cond delay="1600"/>
                                          </p:stCondLst>
                                        </p:cTn>
                                        <p:tgtEl>
                                          <p:spTgt spid="30"/>
                                        </p:tgtEl>
                                        <p:attrNameLst>
                                          <p:attrName>r</p:attrName>
                                        </p:attrNameLst>
                                      </p:cBhvr>
                                    </p:animRot>
                                  </p:childTnLst>
                                </p:cTn>
                              </p:par>
                            </p:childTnLst>
                          </p:cTn>
                        </p:par>
                        <p:par>
                          <p:cTn id="225" fill="hold">
                            <p:stCondLst>
                              <p:cond delay="5500"/>
                            </p:stCondLst>
                            <p:childTnLst>
                              <p:par>
                                <p:cTn id="226" presetID="10" presetClass="exit" presetSubtype="0" fill="hold" nodeType="afterEffect">
                                  <p:stCondLst>
                                    <p:cond delay="0"/>
                                  </p:stCondLst>
                                  <p:childTnLst>
                                    <p:animEffect transition="out" filter="fade">
                                      <p:cBhvr>
                                        <p:cTn id="227" dur="250"/>
                                        <p:tgtEl>
                                          <p:spTgt spid="28"/>
                                        </p:tgtEl>
                                      </p:cBhvr>
                                    </p:animEffect>
                                    <p:set>
                                      <p:cBhvr>
                                        <p:cTn id="228" dur="1" fill="hold">
                                          <p:stCondLst>
                                            <p:cond delay="249"/>
                                          </p:stCondLst>
                                        </p:cTn>
                                        <p:tgtEl>
                                          <p:spTgt spid="28"/>
                                        </p:tgtEl>
                                        <p:attrNameLst>
                                          <p:attrName>style.visibility</p:attrName>
                                        </p:attrNameLst>
                                      </p:cBhvr>
                                      <p:to>
                                        <p:strVal val="hidden"/>
                                      </p:to>
                                    </p:set>
                                  </p:childTnLst>
                                </p:cTn>
                              </p:par>
                              <p:par>
                                <p:cTn id="229" presetID="10" presetClass="entr" presetSubtype="0" fill="hold" nodeType="withEffect">
                                  <p:stCondLst>
                                    <p:cond delay="0"/>
                                  </p:stCondLst>
                                  <p:childTnLst>
                                    <p:set>
                                      <p:cBhvr>
                                        <p:cTn id="230" dur="1" fill="hold">
                                          <p:stCondLst>
                                            <p:cond delay="0"/>
                                          </p:stCondLst>
                                        </p:cTn>
                                        <p:tgtEl>
                                          <p:spTgt spid="27"/>
                                        </p:tgtEl>
                                        <p:attrNameLst>
                                          <p:attrName>style.visibility</p:attrName>
                                        </p:attrNameLst>
                                      </p:cBhvr>
                                      <p:to>
                                        <p:strVal val="visible"/>
                                      </p:to>
                                    </p:set>
                                    <p:animEffect transition="in" filter="fade">
                                      <p:cBhvr>
                                        <p:cTn id="231" dur="250"/>
                                        <p:tgtEl>
                                          <p:spTgt spid="27"/>
                                        </p:tgtEl>
                                      </p:cBhvr>
                                    </p:animEffect>
                                  </p:childTnLst>
                                  <p:subTnLst>
                                    <p:audio>
                                      <p:cMediaNode>
                                        <p:cTn display="0" masterRel="sameClick">
                                          <p:stCondLst>
                                            <p:cond evt="begin" delay="0">
                                              <p:tn val="229"/>
                                            </p:cond>
                                          </p:stCondLst>
                                          <p:endCondLst>
                                            <p:cond evt="onStopAudio" delay="0">
                                              <p:tgtEl>
                                                <p:sldTgt/>
                                              </p:tgtEl>
                                            </p:cond>
                                          </p:endCondLst>
                                        </p:cTn>
                                        <p:tgtEl>
                                          <p:sndTgt r:embed="rId2" name="oisairoi.wav"/>
                                        </p:tgtEl>
                                      </p:cMediaNode>
                                    </p:audio>
                                  </p:subTnLst>
                                </p:cTn>
                              </p:par>
                              <p:par>
                                <p:cTn id="232" presetID="10" presetClass="entr" presetSubtype="0" fill="hold" nodeType="withEffect">
                                  <p:stCondLst>
                                    <p:cond delay="0"/>
                                  </p:stCondLst>
                                  <p:childTnLst>
                                    <p:set>
                                      <p:cBhvr>
                                        <p:cTn id="233" dur="1" fill="hold">
                                          <p:stCondLst>
                                            <p:cond delay="0"/>
                                          </p:stCondLst>
                                        </p:cTn>
                                        <p:tgtEl>
                                          <p:spTgt spid="25"/>
                                        </p:tgtEl>
                                        <p:attrNameLst>
                                          <p:attrName>style.visibility</p:attrName>
                                        </p:attrNameLst>
                                      </p:cBhvr>
                                      <p:to>
                                        <p:strVal val="visible"/>
                                      </p:to>
                                    </p:set>
                                    <p:animEffect transition="in" filter="fade">
                                      <p:cBhvr>
                                        <p:cTn id="234" dur="250"/>
                                        <p:tgtEl>
                                          <p:spTgt spid="25"/>
                                        </p:tgtEl>
                                      </p:cBhvr>
                                    </p:animEffect>
                                  </p:childTnLst>
                                </p:cTn>
                              </p:par>
                              <p:par>
                                <p:cTn id="235" presetID="10" presetClass="exit" presetSubtype="0" fill="hold" nodeType="withEffect">
                                  <p:stCondLst>
                                    <p:cond delay="0"/>
                                  </p:stCondLst>
                                  <p:childTnLst>
                                    <p:animEffect transition="out" filter="fade">
                                      <p:cBhvr>
                                        <p:cTn id="236" dur="250"/>
                                        <p:tgtEl>
                                          <p:spTgt spid="30"/>
                                        </p:tgtEl>
                                      </p:cBhvr>
                                    </p:animEffect>
                                    <p:set>
                                      <p:cBhvr>
                                        <p:cTn id="23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4"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31">
                                            <p:txEl>
                                              <p:pRg st="0" end="0"/>
                                            </p:txEl>
                                          </p:spTgt>
                                        </p:tgtEl>
                                        <p:attrNameLst>
                                          <p:attrName>style.color</p:attrName>
                                        </p:attrNameLst>
                                      </p:cBhvr>
                                      <p:by>
                                        <p:hsl h="0" s="-12549" l="-25098"/>
                                      </p:by>
                                    </p:animClr>
                                    <p:animClr clrSpc="hsl" dir="cw">
                                      <p:cBhvr>
                                        <p:cTn id="249" dur="500" fill="hold"/>
                                        <p:tgtEl>
                                          <p:spTgt spid="31">
                                            <p:txEl>
                                              <p:pRg st="0" end="0"/>
                                            </p:txEl>
                                          </p:spTgt>
                                        </p:tgtEl>
                                        <p:attrNameLst>
                                          <p:attrName>fillcolor</p:attrName>
                                        </p:attrNameLst>
                                      </p:cBhvr>
                                      <p:by>
                                        <p:hsl h="0" s="-12549" l="-25098"/>
                                      </p:by>
                                    </p:animClr>
                                    <p:animClr clrSpc="hsl" dir="cw">
                                      <p:cBhvr>
                                        <p:cTn id="250" dur="500" fill="hold"/>
                                        <p:tgtEl>
                                          <p:spTgt spid="31">
                                            <p:txEl>
                                              <p:pRg st="0" end="0"/>
                                            </p:txEl>
                                          </p:spTgt>
                                        </p:tgtEl>
                                        <p:attrNameLst>
                                          <p:attrName>stroke.color</p:attrName>
                                        </p:attrNameLst>
                                      </p:cBhvr>
                                      <p:by>
                                        <p:hsl h="0" s="-12549" l="-25098"/>
                                      </p:by>
                                    </p:animClr>
                                    <p:set>
                                      <p:cBhvr>
                                        <p:cTn id="251" dur="500" fill="hold"/>
                                        <p:tgtEl>
                                          <p:spTgt spid="31">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34">
                                            <p:txEl>
                                              <p:pRg st="0" end="0"/>
                                            </p:txEl>
                                          </p:spTgt>
                                        </p:tgtEl>
                                        <p:attrNameLst>
                                          <p:attrName>style.color</p:attrName>
                                        </p:attrNameLst>
                                      </p:cBhvr>
                                      <p:by>
                                        <p:hsl h="0" s="-12549" l="-25098"/>
                                      </p:by>
                                    </p:animClr>
                                    <p:animClr clrSpc="hsl" dir="cw">
                                      <p:cBhvr>
                                        <p:cTn id="254" dur="500" fill="hold"/>
                                        <p:tgtEl>
                                          <p:spTgt spid="34">
                                            <p:txEl>
                                              <p:pRg st="0" end="0"/>
                                            </p:txEl>
                                          </p:spTgt>
                                        </p:tgtEl>
                                        <p:attrNameLst>
                                          <p:attrName>fillcolor</p:attrName>
                                        </p:attrNameLst>
                                      </p:cBhvr>
                                      <p:by>
                                        <p:hsl h="0" s="-12549" l="-25098"/>
                                      </p:by>
                                    </p:animClr>
                                    <p:animClr clrSpc="hsl" dir="cw">
                                      <p:cBhvr>
                                        <p:cTn id="255" dur="500" fill="hold"/>
                                        <p:tgtEl>
                                          <p:spTgt spid="34">
                                            <p:txEl>
                                              <p:pRg st="0" end="0"/>
                                            </p:txEl>
                                          </p:spTgt>
                                        </p:tgtEl>
                                        <p:attrNameLst>
                                          <p:attrName>stroke.color</p:attrName>
                                        </p:attrNameLst>
                                      </p:cBhvr>
                                      <p:by>
                                        <p:hsl h="0" s="-12549" l="-25098"/>
                                      </p:by>
                                    </p:animClr>
                                    <p:set>
                                      <p:cBhvr>
                                        <p:cTn id="256" dur="500" fill="hold"/>
                                        <p:tgtEl>
                                          <p:spTgt spid="34">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29">
                                            <p:txEl>
                                              <p:pRg st="0" end="0"/>
                                            </p:txEl>
                                          </p:spTgt>
                                        </p:tgtEl>
                                        <p:attrNameLst>
                                          <p:attrName>style.color</p:attrName>
                                        </p:attrNameLst>
                                      </p:cBhvr>
                                      <p:by>
                                        <p:hsl h="0" s="-12549" l="-25098"/>
                                      </p:by>
                                    </p:animClr>
                                    <p:animClr clrSpc="hsl" dir="cw">
                                      <p:cBhvr>
                                        <p:cTn id="259" dur="500" fill="hold"/>
                                        <p:tgtEl>
                                          <p:spTgt spid="29">
                                            <p:txEl>
                                              <p:pRg st="0" end="0"/>
                                            </p:txEl>
                                          </p:spTgt>
                                        </p:tgtEl>
                                        <p:attrNameLst>
                                          <p:attrName>fillcolor</p:attrName>
                                        </p:attrNameLst>
                                      </p:cBhvr>
                                      <p:by>
                                        <p:hsl h="0" s="-12549" l="-25098"/>
                                      </p:by>
                                    </p:animClr>
                                    <p:animClr clrSpc="hsl" dir="cw">
                                      <p:cBhvr>
                                        <p:cTn id="260" dur="500" fill="hold"/>
                                        <p:tgtEl>
                                          <p:spTgt spid="29">
                                            <p:txEl>
                                              <p:pRg st="0" end="0"/>
                                            </p:txEl>
                                          </p:spTgt>
                                        </p:tgtEl>
                                        <p:attrNameLst>
                                          <p:attrName>stroke.color</p:attrName>
                                        </p:attrNameLst>
                                      </p:cBhvr>
                                      <p:by>
                                        <p:hsl h="0" s="-12549" l="-25098"/>
                                      </p:by>
                                    </p:animClr>
                                    <p:set>
                                      <p:cBhvr>
                                        <p:cTn id="261"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1" grpId="0" build="allAtOnce"/>
      <p:bldP spid="34"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a:extLst>
              <a:ext uri="{FF2B5EF4-FFF2-40B4-BE49-F238E27FC236}">
                <a16:creationId xmlns:a16="http://schemas.microsoft.com/office/drawing/2014/main" id="{5AB9CF57-4BD1-4C02-9B93-5E92BCC4A4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568423" y="1339272"/>
            <a:ext cx="996611" cy="3150206"/>
          </a:xfrm>
          <a:prstGeom prst="rect">
            <a:avLst/>
          </a:prstGeom>
        </p:spPr>
      </p:pic>
      <p:sp>
        <p:nvSpPr>
          <p:cNvPr id="3" name="Cloud 2">
            <a:extLst>
              <a:ext uri="{FF2B5EF4-FFF2-40B4-BE49-F238E27FC236}">
                <a16:creationId xmlns:a16="http://schemas.microsoft.com/office/drawing/2014/main" id="{AFF031CA-6915-445C-A94B-A556EF236E96}"/>
              </a:ext>
            </a:extLst>
          </p:cNvPr>
          <p:cNvSpPr/>
          <p:nvPr/>
        </p:nvSpPr>
        <p:spPr>
          <a:xfrm>
            <a:off x="1574529" y="1700071"/>
            <a:ext cx="7296201" cy="3499944"/>
          </a:xfrm>
          <a:prstGeom prst="cloud">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accent4">
                  <a:lumMod val="10000"/>
                </a:schemeClr>
              </a:solidFill>
              <a:latin typeface="Times New Roman" panose="02020603050405020304" pitchFamily="18" charset="0"/>
              <a:cs typeface="Times New Roman" panose="02020603050405020304" pitchFamily="18" charset="0"/>
            </a:endParaRPr>
          </a:p>
          <a:p>
            <a:pPr algn="just"/>
            <a:r>
              <a:rPr lang="en-GB" sz="2800" dirty="0" err="1">
                <a:solidFill>
                  <a:schemeClr val="accent4">
                    <a:lumMod val="10000"/>
                  </a:schemeClr>
                </a:solidFill>
                <a:latin typeface="Times New Roman" panose="02020603050405020304" pitchFamily="18" charset="0"/>
                <a:cs typeface="Times New Roman" panose="02020603050405020304" pitchFamily="18" charset="0"/>
              </a:rPr>
              <a:t>Về</a:t>
            </a:r>
            <a:r>
              <a:rPr lang="en-GB" sz="2800" dirty="0">
                <a:solidFill>
                  <a:schemeClr val="accent4">
                    <a:lumMod val="10000"/>
                  </a:schemeClr>
                </a:solidFill>
                <a:latin typeface="Times New Roman" panose="02020603050405020304" pitchFamily="18" charset="0"/>
                <a:cs typeface="Times New Roman" panose="02020603050405020304" pitchFamily="18" charset="0"/>
              </a:rPr>
              <a:t> </a:t>
            </a:r>
            <a:r>
              <a:rPr lang="en-GB" sz="2800" dirty="0" err="1">
                <a:solidFill>
                  <a:schemeClr val="accent4">
                    <a:lumMod val="10000"/>
                  </a:schemeClr>
                </a:solidFill>
                <a:latin typeface="Times New Roman" panose="02020603050405020304" pitchFamily="18" charset="0"/>
                <a:cs typeface="Times New Roman" panose="02020603050405020304" pitchFamily="18" charset="0"/>
              </a:rPr>
              <a:t>nhà</a:t>
            </a:r>
            <a:r>
              <a:rPr lang="en-GB" sz="2800" dirty="0">
                <a:solidFill>
                  <a:schemeClr val="accent4">
                    <a:lumMod val="10000"/>
                  </a:schemeClr>
                </a:solidFill>
                <a:latin typeface="Times New Roman" panose="02020603050405020304" pitchFamily="18" charset="0"/>
                <a:cs typeface="Times New Roman" panose="02020603050405020304" pitchFamily="18" charset="0"/>
              </a:rPr>
              <a:t> </a:t>
            </a:r>
            <a:r>
              <a:rPr lang="en-GB" sz="2800" dirty="0" err="1">
                <a:solidFill>
                  <a:schemeClr val="accent4">
                    <a:lumMod val="10000"/>
                  </a:schemeClr>
                </a:solidFill>
                <a:latin typeface="Times New Roman" panose="02020603050405020304" pitchFamily="18" charset="0"/>
                <a:cs typeface="Times New Roman" panose="02020603050405020304" pitchFamily="18" charset="0"/>
              </a:rPr>
              <a:t>các</a:t>
            </a:r>
            <a:r>
              <a:rPr lang="en-GB" sz="2800" dirty="0">
                <a:solidFill>
                  <a:schemeClr val="accent4">
                    <a:lumMod val="10000"/>
                  </a:schemeClr>
                </a:solidFill>
                <a:latin typeface="Times New Roman" panose="02020603050405020304" pitchFamily="18" charset="0"/>
                <a:cs typeface="Times New Roman" panose="02020603050405020304" pitchFamily="18" charset="0"/>
              </a:rPr>
              <a:t> </a:t>
            </a:r>
            <a:r>
              <a:rPr lang="en-GB" sz="2800" dirty="0" err="1">
                <a:solidFill>
                  <a:schemeClr val="accent4">
                    <a:lumMod val="10000"/>
                  </a:schemeClr>
                </a:solidFill>
                <a:latin typeface="Times New Roman" panose="02020603050405020304" pitchFamily="18" charset="0"/>
                <a:cs typeface="Times New Roman" panose="02020603050405020304" pitchFamily="18" charset="0"/>
              </a:rPr>
              <a:t>em</a:t>
            </a:r>
            <a:r>
              <a:rPr lang="en-GB" sz="2800" dirty="0">
                <a:solidFill>
                  <a:schemeClr val="accent4">
                    <a:lumMod val="10000"/>
                  </a:schemeClr>
                </a:solidFill>
                <a:latin typeface="Times New Roman" panose="02020603050405020304" pitchFamily="18" charset="0"/>
                <a:cs typeface="Times New Roman" panose="02020603050405020304" pitchFamily="18" charset="0"/>
              </a:rPr>
              <a:t> </a:t>
            </a:r>
            <a:r>
              <a:rPr lang="en-GB" sz="2800" dirty="0" err="1">
                <a:solidFill>
                  <a:schemeClr val="accent4">
                    <a:lumMod val="10000"/>
                  </a:schemeClr>
                </a:solidFill>
                <a:latin typeface="Times New Roman" panose="02020603050405020304" pitchFamily="18" charset="0"/>
                <a:cs typeface="Times New Roman" panose="02020603050405020304" pitchFamily="18" charset="0"/>
              </a:rPr>
              <a:t>tự</a:t>
            </a:r>
            <a:r>
              <a:rPr lang="en-GB" sz="2800" dirty="0">
                <a:solidFill>
                  <a:schemeClr val="accent4">
                    <a:lumMod val="10000"/>
                  </a:schemeClr>
                </a:solidFill>
                <a:latin typeface="Times New Roman" panose="02020603050405020304" pitchFamily="18" charset="0"/>
                <a:cs typeface="Times New Roman" panose="02020603050405020304" pitchFamily="18" charset="0"/>
              </a:rPr>
              <a:t> </a:t>
            </a:r>
            <a:r>
              <a:rPr lang="en-GB" sz="2800" dirty="0" err="1">
                <a:solidFill>
                  <a:schemeClr val="accent4">
                    <a:lumMod val="10000"/>
                  </a:schemeClr>
                </a:solidFill>
                <a:latin typeface="Times New Roman" panose="02020603050405020304" pitchFamily="18" charset="0"/>
                <a:cs typeface="Times New Roman" panose="02020603050405020304" pitchFamily="18" charset="0"/>
              </a:rPr>
              <a:t>tìm</a:t>
            </a:r>
            <a:r>
              <a:rPr lang="en-GB" sz="2800" dirty="0">
                <a:solidFill>
                  <a:schemeClr val="accent4">
                    <a:lumMod val="10000"/>
                  </a:schemeClr>
                </a:solidFill>
                <a:latin typeface="Times New Roman" panose="02020603050405020304" pitchFamily="18" charset="0"/>
                <a:cs typeface="Times New Roman" panose="02020603050405020304" pitchFamily="18" charset="0"/>
              </a:rPr>
              <a:t> </a:t>
            </a:r>
            <a:r>
              <a:rPr lang="en-GB" sz="2800" dirty="0" err="1">
                <a:solidFill>
                  <a:schemeClr val="accent4">
                    <a:lumMod val="10000"/>
                  </a:schemeClr>
                </a:solidFill>
                <a:latin typeface="Times New Roman" panose="02020603050405020304" pitchFamily="18" charset="0"/>
                <a:cs typeface="Times New Roman" panose="02020603050405020304" pitchFamily="18" charset="0"/>
              </a:rPr>
              <a:t>hiểu</a:t>
            </a:r>
            <a:r>
              <a:rPr lang="en-GB" sz="2800" dirty="0">
                <a:solidFill>
                  <a:schemeClr val="accent4">
                    <a:lumMod val="10000"/>
                  </a:schemeClr>
                </a:solidFill>
                <a:latin typeface="Times New Roman" panose="02020603050405020304" pitchFamily="18" charset="0"/>
                <a:cs typeface="Times New Roman" panose="02020603050405020304" pitchFamily="18" charset="0"/>
              </a:rPr>
              <a:t> </a:t>
            </a:r>
            <a:r>
              <a:rPr lang="en-GB" sz="2800" dirty="0" err="1">
                <a:solidFill>
                  <a:schemeClr val="accent4">
                    <a:lumMod val="10000"/>
                  </a:schemeClr>
                </a:solidFill>
                <a:latin typeface="Times New Roman" panose="02020603050405020304" pitchFamily="18" charset="0"/>
                <a:cs typeface="Times New Roman" panose="02020603050405020304" pitchFamily="18" charset="0"/>
              </a:rPr>
              <a:t>các</a:t>
            </a:r>
            <a:r>
              <a:rPr lang="en-GB" sz="2800" dirty="0">
                <a:solidFill>
                  <a:schemeClr val="accent4">
                    <a:lumMod val="10000"/>
                  </a:schemeClr>
                </a:solidFill>
                <a:latin typeface="Times New Roman" panose="02020603050405020304" pitchFamily="18" charset="0"/>
                <a:cs typeface="Times New Roman" panose="02020603050405020304" pitchFamily="18" charset="0"/>
              </a:rPr>
              <a:t> </a:t>
            </a:r>
            <a:r>
              <a:rPr lang="en-GB" sz="2800" dirty="0" err="1">
                <a:solidFill>
                  <a:schemeClr val="accent4">
                    <a:lumMod val="10000"/>
                  </a:schemeClr>
                </a:solidFill>
                <a:latin typeface="Times New Roman" panose="02020603050405020304" pitchFamily="18" charset="0"/>
                <a:cs typeface="Times New Roman" panose="02020603050405020304" pitchFamily="18" charset="0"/>
              </a:rPr>
              <a:t>biểu</a:t>
            </a:r>
            <a:r>
              <a:rPr lang="en-GB" sz="2800" dirty="0">
                <a:solidFill>
                  <a:schemeClr val="accent4">
                    <a:lumMod val="10000"/>
                  </a:schemeClr>
                </a:solidFill>
                <a:latin typeface="Times New Roman" panose="02020603050405020304" pitchFamily="18" charset="0"/>
                <a:cs typeface="Times New Roman" panose="02020603050405020304" pitchFamily="18" charset="0"/>
              </a:rPr>
              <a:t> </a:t>
            </a:r>
            <a:r>
              <a:rPr lang="en-GB" sz="2800" dirty="0" err="1">
                <a:solidFill>
                  <a:schemeClr val="accent4">
                    <a:lumMod val="10000"/>
                  </a:schemeClr>
                </a:solidFill>
                <a:latin typeface="Times New Roman" panose="02020603050405020304" pitchFamily="18" charset="0"/>
                <a:cs typeface="Times New Roman" panose="02020603050405020304" pitchFamily="18" charset="0"/>
              </a:rPr>
              <a:t>đồ</a:t>
            </a:r>
            <a:r>
              <a:rPr lang="en-GB" sz="2800" dirty="0">
                <a:solidFill>
                  <a:schemeClr val="accent4">
                    <a:lumMod val="10000"/>
                  </a:schemeClr>
                </a:solidFill>
                <a:latin typeface="Times New Roman" panose="02020603050405020304" pitchFamily="18" charset="0"/>
                <a:cs typeface="Times New Roman" panose="02020603050405020304" pitchFamily="18" charset="0"/>
              </a:rPr>
              <a:t> </a:t>
            </a:r>
            <a:r>
              <a:rPr lang="en-GB" sz="2800" dirty="0" err="1">
                <a:solidFill>
                  <a:schemeClr val="accent4">
                    <a:lumMod val="10000"/>
                  </a:schemeClr>
                </a:solidFill>
                <a:latin typeface="Times New Roman" panose="02020603050405020304" pitchFamily="18" charset="0"/>
                <a:cs typeface="Times New Roman" panose="02020603050405020304" pitchFamily="18" charset="0"/>
              </a:rPr>
              <a:t>hình</a:t>
            </a:r>
            <a:r>
              <a:rPr lang="en-GB" sz="2800" dirty="0">
                <a:solidFill>
                  <a:schemeClr val="accent4">
                    <a:lumMod val="10000"/>
                  </a:schemeClr>
                </a:solidFill>
                <a:latin typeface="Times New Roman" panose="02020603050405020304" pitchFamily="18" charset="0"/>
                <a:cs typeface="Times New Roman" panose="02020603050405020304" pitchFamily="18" charset="0"/>
              </a:rPr>
              <a:t> </a:t>
            </a:r>
            <a:r>
              <a:rPr lang="en-GB" sz="2800" dirty="0" err="1">
                <a:solidFill>
                  <a:schemeClr val="accent4">
                    <a:lumMod val="10000"/>
                  </a:schemeClr>
                </a:solidFill>
                <a:latin typeface="Times New Roman" panose="02020603050405020304" pitchFamily="18" charset="0"/>
                <a:cs typeface="Times New Roman" panose="02020603050405020304" pitchFamily="18" charset="0"/>
              </a:rPr>
              <a:t>quạt</a:t>
            </a:r>
            <a:r>
              <a:rPr lang="en-GB" sz="2800" dirty="0">
                <a:solidFill>
                  <a:schemeClr val="accent4">
                    <a:lumMod val="10000"/>
                  </a:schemeClr>
                </a:solidFill>
                <a:latin typeface="Times New Roman" panose="02020603050405020304" pitchFamily="18" charset="0"/>
                <a:cs typeface="Times New Roman" panose="02020603050405020304" pitchFamily="18" charset="0"/>
              </a:rPr>
              <a:t> </a:t>
            </a:r>
            <a:r>
              <a:rPr lang="en-GB" sz="2800" dirty="0" err="1">
                <a:solidFill>
                  <a:schemeClr val="accent4">
                    <a:lumMod val="10000"/>
                  </a:schemeClr>
                </a:solidFill>
                <a:latin typeface="Times New Roman" panose="02020603050405020304" pitchFamily="18" charset="0"/>
                <a:cs typeface="Times New Roman" panose="02020603050405020304" pitchFamily="18" charset="0"/>
              </a:rPr>
              <a:t>tròn</a:t>
            </a:r>
            <a:r>
              <a:rPr lang="en-GB" sz="2800" dirty="0">
                <a:solidFill>
                  <a:schemeClr val="accent4">
                    <a:lumMod val="10000"/>
                  </a:schemeClr>
                </a:solidFill>
                <a:latin typeface="Times New Roman" panose="02020603050405020304" pitchFamily="18" charset="0"/>
                <a:cs typeface="Times New Roman" panose="02020603050405020304" pitchFamily="18" charset="0"/>
              </a:rPr>
              <a:t> </a:t>
            </a:r>
            <a:r>
              <a:rPr lang="en-GB" sz="2800" dirty="0" err="1">
                <a:solidFill>
                  <a:schemeClr val="accent4">
                    <a:lumMod val="10000"/>
                  </a:schemeClr>
                </a:solidFill>
                <a:latin typeface="Times New Roman" panose="02020603050405020304" pitchFamily="18" charset="0"/>
                <a:cs typeface="Times New Roman" panose="02020603050405020304" pitchFamily="18" charset="0"/>
              </a:rPr>
              <a:t>trên</a:t>
            </a:r>
            <a:r>
              <a:rPr lang="en-GB" sz="2800" dirty="0">
                <a:solidFill>
                  <a:schemeClr val="accent4">
                    <a:lumMod val="10000"/>
                  </a:schemeClr>
                </a:solidFill>
                <a:latin typeface="Times New Roman" panose="02020603050405020304" pitchFamily="18" charset="0"/>
                <a:cs typeface="Times New Roman" panose="02020603050405020304" pitchFamily="18" charset="0"/>
              </a:rPr>
              <a:t> </a:t>
            </a:r>
            <a:r>
              <a:rPr lang="en-GB" sz="2800" dirty="0" err="1">
                <a:solidFill>
                  <a:schemeClr val="accent4">
                    <a:lumMod val="10000"/>
                  </a:schemeClr>
                </a:solidFill>
                <a:latin typeface="Times New Roman" panose="02020603050405020304" pitchFamily="18" charset="0"/>
                <a:cs typeface="Times New Roman" panose="02020603050405020304" pitchFamily="18" charset="0"/>
              </a:rPr>
              <a:t>báo</a:t>
            </a:r>
            <a:r>
              <a:rPr lang="en-GB" sz="2800" dirty="0">
                <a:solidFill>
                  <a:schemeClr val="accent4">
                    <a:lumMod val="10000"/>
                  </a:schemeClr>
                </a:solidFill>
                <a:latin typeface="Times New Roman" panose="02020603050405020304" pitchFamily="18" charset="0"/>
                <a:cs typeface="Times New Roman" panose="02020603050405020304" pitchFamily="18" charset="0"/>
              </a:rPr>
              <a:t> </a:t>
            </a:r>
            <a:r>
              <a:rPr lang="en-GB" sz="2800" dirty="0" err="1">
                <a:solidFill>
                  <a:schemeClr val="accent4">
                    <a:lumMod val="10000"/>
                  </a:schemeClr>
                </a:solidFill>
                <a:latin typeface="Times New Roman" panose="02020603050405020304" pitchFamily="18" charset="0"/>
                <a:cs typeface="Times New Roman" panose="02020603050405020304" pitchFamily="18" charset="0"/>
              </a:rPr>
              <a:t>chí</a:t>
            </a:r>
            <a:r>
              <a:rPr lang="en-GB" sz="2800" dirty="0">
                <a:solidFill>
                  <a:schemeClr val="accent4">
                    <a:lumMod val="10000"/>
                  </a:schemeClr>
                </a:solidFill>
                <a:latin typeface="Times New Roman" panose="02020603050405020304" pitchFamily="18" charset="0"/>
                <a:cs typeface="Times New Roman" panose="02020603050405020304" pitchFamily="18" charset="0"/>
              </a:rPr>
              <a:t>, internet, </a:t>
            </a:r>
            <a:r>
              <a:rPr lang="en-GB" sz="2800" dirty="0" err="1">
                <a:solidFill>
                  <a:schemeClr val="accent4">
                    <a:lumMod val="10000"/>
                  </a:schemeClr>
                </a:solidFill>
                <a:latin typeface="Times New Roman" panose="02020603050405020304" pitchFamily="18" charset="0"/>
                <a:cs typeface="Times New Roman" panose="02020603050405020304" pitchFamily="18" charset="0"/>
              </a:rPr>
              <a:t>sau</a:t>
            </a:r>
            <a:r>
              <a:rPr lang="en-GB" sz="2800" dirty="0">
                <a:solidFill>
                  <a:schemeClr val="accent4">
                    <a:lumMod val="10000"/>
                  </a:schemeClr>
                </a:solidFill>
                <a:latin typeface="Times New Roman" panose="02020603050405020304" pitchFamily="18" charset="0"/>
                <a:cs typeface="Times New Roman" panose="02020603050405020304" pitchFamily="18" charset="0"/>
              </a:rPr>
              <a:t> </a:t>
            </a:r>
            <a:r>
              <a:rPr lang="en-GB" sz="2800" dirty="0" err="1">
                <a:solidFill>
                  <a:schemeClr val="accent4">
                    <a:lumMod val="10000"/>
                  </a:schemeClr>
                </a:solidFill>
                <a:latin typeface="Times New Roman" panose="02020603050405020304" pitchFamily="18" charset="0"/>
                <a:cs typeface="Times New Roman" panose="02020603050405020304" pitchFamily="18" charset="0"/>
              </a:rPr>
              <a:t>đó</a:t>
            </a:r>
            <a:r>
              <a:rPr lang="en-GB" sz="2800" dirty="0">
                <a:solidFill>
                  <a:schemeClr val="accent4">
                    <a:lumMod val="10000"/>
                  </a:schemeClr>
                </a:solidFill>
                <a:latin typeface="Times New Roman" panose="02020603050405020304" pitchFamily="18" charset="0"/>
                <a:cs typeface="Times New Roman" panose="02020603050405020304" pitchFamily="18" charset="0"/>
              </a:rPr>
              <a:t> </a:t>
            </a:r>
            <a:r>
              <a:rPr lang="en-GB" sz="2800" dirty="0" err="1">
                <a:solidFill>
                  <a:schemeClr val="accent4">
                    <a:lumMod val="10000"/>
                  </a:schemeClr>
                </a:solidFill>
                <a:latin typeface="Times New Roman" panose="02020603050405020304" pitchFamily="18" charset="0"/>
                <a:cs typeface="Times New Roman" panose="02020603050405020304" pitchFamily="18" charset="0"/>
              </a:rPr>
              <a:t>đọc</a:t>
            </a:r>
            <a:r>
              <a:rPr lang="en-GB" sz="2800" dirty="0">
                <a:solidFill>
                  <a:schemeClr val="accent4">
                    <a:lumMod val="10000"/>
                  </a:schemeClr>
                </a:solidFill>
                <a:latin typeface="Times New Roman" panose="02020603050405020304" pitchFamily="18" charset="0"/>
                <a:cs typeface="Times New Roman" panose="02020603050405020304" pitchFamily="18" charset="0"/>
              </a:rPr>
              <a:t> </a:t>
            </a:r>
            <a:r>
              <a:rPr lang="en-GB" sz="2800" dirty="0" err="1">
                <a:solidFill>
                  <a:schemeClr val="accent4">
                    <a:lumMod val="10000"/>
                  </a:schemeClr>
                </a:solidFill>
                <a:latin typeface="Times New Roman" panose="02020603050405020304" pitchFamily="18" charset="0"/>
                <a:cs typeface="Times New Roman" panose="02020603050405020304" pitchFamily="18" charset="0"/>
              </a:rPr>
              <a:t>và</a:t>
            </a:r>
            <a:r>
              <a:rPr lang="en-GB" sz="2800" dirty="0">
                <a:solidFill>
                  <a:schemeClr val="accent4">
                    <a:lumMod val="10000"/>
                  </a:schemeClr>
                </a:solidFill>
                <a:latin typeface="Times New Roman" panose="02020603050405020304" pitchFamily="18" charset="0"/>
                <a:cs typeface="Times New Roman" panose="02020603050405020304" pitchFamily="18" charset="0"/>
              </a:rPr>
              <a:t> </a:t>
            </a:r>
            <a:r>
              <a:rPr lang="en-GB" sz="2800" dirty="0" err="1">
                <a:solidFill>
                  <a:schemeClr val="accent4">
                    <a:lumMod val="10000"/>
                  </a:schemeClr>
                </a:solidFill>
                <a:latin typeface="Times New Roman" panose="02020603050405020304" pitchFamily="18" charset="0"/>
                <a:cs typeface="Times New Roman" panose="02020603050405020304" pitchFamily="18" charset="0"/>
              </a:rPr>
              <a:t>mô</a:t>
            </a:r>
            <a:r>
              <a:rPr lang="en-GB" sz="2800" dirty="0">
                <a:solidFill>
                  <a:schemeClr val="accent4">
                    <a:lumMod val="10000"/>
                  </a:schemeClr>
                </a:solidFill>
                <a:latin typeface="Times New Roman" panose="02020603050405020304" pitchFamily="18" charset="0"/>
                <a:cs typeface="Times New Roman" panose="02020603050405020304" pitchFamily="18" charset="0"/>
              </a:rPr>
              <a:t> </a:t>
            </a:r>
            <a:r>
              <a:rPr lang="en-GB" sz="2800" dirty="0" err="1">
                <a:solidFill>
                  <a:schemeClr val="accent4">
                    <a:lumMod val="10000"/>
                  </a:schemeClr>
                </a:solidFill>
                <a:latin typeface="Times New Roman" panose="02020603050405020304" pitchFamily="18" charset="0"/>
                <a:cs typeface="Times New Roman" panose="02020603050405020304" pitchFamily="18" charset="0"/>
              </a:rPr>
              <a:t>tả</a:t>
            </a:r>
            <a:r>
              <a:rPr lang="en-GB" sz="2800" dirty="0">
                <a:solidFill>
                  <a:schemeClr val="accent4">
                    <a:lumMod val="10000"/>
                  </a:schemeClr>
                </a:solidFill>
                <a:latin typeface="Times New Roman" panose="02020603050405020304" pitchFamily="18" charset="0"/>
                <a:cs typeface="Times New Roman" panose="02020603050405020304" pitchFamily="18" charset="0"/>
              </a:rPr>
              <a:t> </a:t>
            </a:r>
            <a:r>
              <a:rPr lang="en-GB" sz="2800" dirty="0" err="1">
                <a:solidFill>
                  <a:schemeClr val="accent4">
                    <a:lumMod val="10000"/>
                  </a:schemeClr>
                </a:solidFill>
                <a:latin typeface="Times New Roman" panose="02020603050405020304" pitchFamily="18" charset="0"/>
                <a:cs typeface="Times New Roman" panose="02020603050405020304" pitchFamily="18" charset="0"/>
              </a:rPr>
              <a:t>các</a:t>
            </a:r>
            <a:r>
              <a:rPr lang="en-GB" sz="2800" dirty="0">
                <a:solidFill>
                  <a:schemeClr val="accent4">
                    <a:lumMod val="10000"/>
                  </a:schemeClr>
                </a:solidFill>
                <a:latin typeface="Times New Roman" panose="02020603050405020304" pitchFamily="18" charset="0"/>
                <a:cs typeface="Times New Roman" panose="02020603050405020304" pitchFamily="18" charset="0"/>
              </a:rPr>
              <a:t> </a:t>
            </a:r>
            <a:r>
              <a:rPr lang="en-GB" sz="2800" dirty="0" err="1">
                <a:solidFill>
                  <a:schemeClr val="accent4">
                    <a:lumMod val="10000"/>
                  </a:schemeClr>
                </a:solidFill>
                <a:latin typeface="Times New Roman" panose="02020603050405020304" pitchFamily="18" charset="0"/>
                <a:cs typeface="Times New Roman" panose="02020603050405020304" pitchFamily="18" charset="0"/>
              </a:rPr>
              <a:t>kết</a:t>
            </a:r>
            <a:r>
              <a:rPr lang="en-GB" sz="2800" dirty="0">
                <a:solidFill>
                  <a:schemeClr val="accent4">
                    <a:lumMod val="10000"/>
                  </a:schemeClr>
                </a:solidFill>
                <a:latin typeface="Times New Roman" panose="02020603050405020304" pitchFamily="18" charset="0"/>
                <a:cs typeface="Times New Roman" panose="02020603050405020304" pitchFamily="18" charset="0"/>
              </a:rPr>
              <a:t> </a:t>
            </a:r>
            <a:r>
              <a:rPr lang="en-GB" sz="2800" dirty="0" err="1">
                <a:solidFill>
                  <a:schemeClr val="accent4">
                    <a:lumMod val="10000"/>
                  </a:schemeClr>
                </a:solidFill>
                <a:latin typeface="Times New Roman" panose="02020603050405020304" pitchFamily="18" charset="0"/>
                <a:cs typeface="Times New Roman" panose="02020603050405020304" pitchFamily="18" charset="0"/>
              </a:rPr>
              <a:t>quả</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và</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báo</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cáo</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sản</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phẩm</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cá</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nhân</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cho</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cô</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vào</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đầu</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tiết</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học</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sau</a:t>
            </a:r>
            <a:r>
              <a:rPr lang="en-US" sz="2800" dirty="0">
                <a:solidFill>
                  <a:schemeClr val="accent4">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4">
                    <a:lumMod val="10000"/>
                  </a:schemeClr>
                </a:solidFill>
                <a:latin typeface="Times New Roman" panose="02020603050405020304" pitchFamily="18" charset="0"/>
                <a:cs typeface="Times New Roman" panose="02020603050405020304" pitchFamily="18" charset="0"/>
              </a:rPr>
              <a:t>nhé</a:t>
            </a:r>
            <a:r>
              <a:rPr lang="en-US" sz="2800" dirty="0">
                <a:solidFill>
                  <a:schemeClr val="accent4">
                    <a:lumMod val="10000"/>
                  </a:schemeClr>
                </a:solidFill>
                <a:latin typeface="Times New Roman" panose="02020603050405020304" pitchFamily="18" charset="0"/>
                <a:cs typeface="Times New Roman" panose="02020603050405020304" pitchFamily="18" charset="0"/>
              </a:rPr>
              <a:t>!</a:t>
            </a:r>
          </a:p>
        </p:txBody>
      </p:sp>
      <p:sp>
        <p:nvSpPr>
          <p:cNvPr id="7" name="Google Shape;1585;p56">
            <a:extLst>
              <a:ext uri="{FF2B5EF4-FFF2-40B4-BE49-F238E27FC236}">
                <a16:creationId xmlns:a16="http://schemas.microsoft.com/office/drawing/2014/main" id="{D6D1B720-FD60-48C4-9A56-391AA5030B90}"/>
              </a:ext>
            </a:extLst>
          </p:cNvPr>
          <p:cNvSpPr txBox="1">
            <a:spLocks noGrp="1"/>
          </p:cNvSpPr>
          <p:nvPr>
            <p:ph type="title"/>
          </p:nvPr>
        </p:nvSpPr>
        <p:spPr>
          <a:xfrm>
            <a:off x="1511857" y="509476"/>
            <a:ext cx="6953930" cy="1116075"/>
          </a:xfrm>
          <a:prstGeom prst="rect">
            <a:avLst/>
          </a:prstGeom>
        </p:spPr>
        <p:txBody>
          <a:bodyPr spcFirstLastPara="1" wrap="square" lIns="91425" tIns="91425" rIns="91425" bIns="91425" anchor="ctr" anchorCtr="0">
            <a:noAutofit/>
          </a:bodyPr>
          <a:lstStyle/>
          <a:p>
            <a:pPr algn="ctr"/>
            <a:r>
              <a:rPr lang="vi-VN" sz="3200" dirty="0">
                <a:solidFill>
                  <a:schemeClr val="accent4">
                    <a:lumMod val="10000"/>
                  </a:schemeClr>
                </a:solidFill>
                <a:highlight>
                  <a:srgbClr val="FF0000"/>
                </a:highlight>
                <a:latin typeface="Times New Roman" panose="02020603050405020304" pitchFamily="18" charset="0"/>
                <a:cs typeface="Times New Roman" panose="02020603050405020304" pitchFamily="18" charset="0"/>
              </a:rPr>
              <a:t>VẬN DỤNG</a:t>
            </a:r>
            <a:endParaRPr lang="en-US" sz="3200" dirty="0">
              <a:solidFill>
                <a:schemeClr val="accent4">
                  <a:lumMod val="10000"/>
                </a:schemeClr>
              </a:solidFill>
              <a:highlight>
                <a:srgbClr val="FF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445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extLst>
    <p:ext uri="{6950BFC3-D8DA-4A85-94F7-54DA5524770B}">
      <p188:commentRel xmlns:p188="http://schemas.microsoft.com/office/powerpoint/2018/8/main" r:id="rId2"/>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a:extLst>
              <a:ext uri="{FF2B5EF4-FFF2-40B4-BE49-F238E27FC236}">
                <a16:creationId xmlns:a16="http://schemas.microsoft.com/office/drawing/2014/main" id="{FCCA114F-6C16-4228-A6C8-029AFB313677}"/>
              </a:ext>
            </a:extLst>
          </p:cNvPr>
          <p:cNvSpPr/>
          <p:nvPr/>
        </p:nvSpPr>
        <p:spPr>
          <a:xfrm>
            <a:off x="0" y="4443758"/>
            <a:ext cx="9235981" cy="699742"/>
          </a:xfrm>
          <a:prstGeom prst="rect">
            <a:avLst/>
          </a:prstGeom>
          <a:solidFill>
            <a:srgbClr val="84653C"/>
          </a:solidFill>
        </p:spPr>
      </p:sp>
      <p:pic>
        <p:nvPicPr>
          <p:cNvPr id="6" name="Picture 10">
            <a:extLst>
              <a:ext uri="{FF2B5EF4-FFF2-40B4-BE49-F238E27FC236}">
                <a16:creationId xmlns:a16="http://schemas.microsoft.com/office/drawing/2014/main" id="{5AB9CF57-4BD1-4C02-9B93-5E92BCC4A4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6774446" y="1293552"/>
            <a:ext cx="996611" cy="3150206"/>
          </a:xfrm>
          <a:prstGeom prst="rect">
            <a:avLst/>
          </a:prstGeom>
        </p:spPr>
      </p:pic>
      <p:sp>
        <p:nvSpPr>
          <p:cNvPr id="7" name="Rounded Rectangle 13">
            <a:extLst>
              <a:ext uri="{FF2B5EF4-FFF2-40B4-BE49-F238E27FC236}">
                <a16:creationId xmlns:a16="http://schemas.microsoft.com/office/drawing/2014/main" id="{D954DA98-CADF-41F7-8A69-223A351BCA76}"/>
              </a:ext>
            </a:extLst>
          </p:cNvPr>
          <p:cNvSpPr/>
          <p:nvPr/>
        </p:nvSpPr>
        <p:spPr>
          <a:xfrm>
            <a:off x="3906822" y="740317"/>
            <a:ext cx="3198782" cy="468692"/>
          </a:xfrm>
          <a:prstGeom prst="roundRect">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000" b="1" dirty="0">
                <a:solidFill>
                  <a:srgbClr val="C00000"/>
                </a:solidFill>
                <a:latin typeface="Arial" panose="020B0604020202020204" pitchFamily="34" charset="0"/>
                <a:cs typeface="Arial" panose="020B0604020202020204" pitchFamily="34" charset="0"/>
              </a:rPr>
              <a:t>VẬN DỤNG</a:t>
            </a:r>
          </a:p>
        </p:txBody>
      </p:sp>
      <p:sp>
        <p:nvSpPr>
          <p:cNvPr id="2" name="Cloud 1">
            <a:extLst>
              <a:ext uri="{FF2B5EF4-FFF2-40B4-BE49-F238E27FC236}">
                <a16:creationId xmlns:a16="http://schemas.microsoft.com/office/drawing/2014/main" id="{300A96E5-C786-4CBF-B123-D869E424AC09}"/>
              </a:ext>
            </a:extLst>
          </p:cNvPr>
          <p:cNvSpPr/>
          <p:nvPr/>
        </p:nvSpPr>
        <p:spPr>
          <a:xfrm>
            <a:off x="2492829" y="272143"/>
            <a:ext cx="5642642" cy="1393460"/>
          </a:xfrm>
          <a:prstGeom prst="cloud">
            <a:avLst/>
          </a:prstGeom>
          <a:solidFill>
            <a:srgbClr val="FFFF00"/>
          </a:solidFill>
          <a:ln>
            <a:solidFill>
              <a:schemeClr val="accent4">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accent4">
                    <a:lumMod val="10000"/>
                  </a:schemeClr>
                </a:solidFill>
                <a:latin typeface="Times New Roman" panose="02020603050405020304" pitchFamily="18" charset="0"/>
                <a:cs typeface="Times New Roman" panose="02020603050405020304" pitchFamily="18" charset="0"/>
              </a:rPr>
              <a:t>Cách</a:t>
            </a:r>
            <a:r>
              <a:rPr lang="en-US" sz="3200" dirty="0">
                <a:solidFill>
                  <a:schemeClr val="accent4">
                    <a:lumMod val="1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10000"/>
                  </a:schemeClr>
                </a:solidFill>
                <a:latin typeface="Times New Roman" panose="02020603050405020304" pitchFamily="18" charset="0"/>
                <a:cs typeface="Times New Roman" panose="02020603050405020304" pitchFamily="18" charset="0"/>
              </a:rPr>
              <a:t>vẽ</a:t>
            </a:r>
            <a:r>
              <a:rPr lang="en-US" sz="3200" dirty="0">
                <a:solidFill>
                  <a:schemeClr val="accent4">
                    <a:lumMod val="1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10000"/>
                  </a:schemeClr>
                </a:solidFill>
                <a:latin typeface="Times New Roman" panose="02020603050405020304" pitchFamily="18" charset="0"/>
                <a:cs typeface="Times New Roman" panose="02020603050405020304" pitchFamily="18" charset="0"/>
              </a:rPr>
              <a:t>biểu</a:t>
            </a:r>
            <a:r>
              <a:rPr lang="en-US" sz="3200" dirty="0">
                <a:solidFill>
                  <a:schemeClr val="accent4">
                    <a:lumMod val="1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10000"/>
                  </a:schemeClr>
                </a:solidFill>
                <a:latin typeface="Times New Roman" panose="02020603050405020304" pitchFamily="18" charset="0"/>
                <a:cs typeface="Times New Roman" panose="02020603050405020304" pitchFamily="18" charset="0"/>
              </a:rPr>
              <a:t>đồ</a:t>
            </a:r>
            <a:r>
              <a:rPr lang="en-US" sz="3200" dirty="0">
                <a:solidFill>
                  <a:schemeClr val="accent4">
                    <a:lumMod val="1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10000"/>
                  </a:schemeClr>
                </a:solidFill>
                <a:latin typeface="Times New Roman" panose="02020603050405020304" pitchFamily="18" charset="0"/>
                <a:cs typeface="Times New Roman" panose="02020603050405020304" pitchFamily="18" charset="0"/>
              </a:rPr>
              <a:t>hình</a:t>
            </a:r>
            <a:r>
              <a:rPr lang="en-US" sz="3200" dirty="0">
                <a:solidFill>
                  <a:schemeClr val="accent4">
                    <a:lumMod val="1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10000"/>
                  </a:schemeClr>
                </a:solidFill>
                <a:latin typeface="Times New Roman" panose="02020603050405020304" pitchFamily="18" charset="0"/>
                <a:cs typeface="Times New Roman" panose="02020603050405020304" pitchFamily="18" charset="0"/>
              </a:rPr>
              <a:t>quạt</a:t>
            </a:r>
            <a:r>
              <a:rPr lang="en-US" sz="3200" dirty="0">
                <a:solidFill>
                  <a:schemeClr val="accent4">
                    <a:lumMod val="1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10000"/>
                  </a:schemeClr>
                </a:solidFill>
                <a:latin typeface="Times New Roman" panose="02020603050405020304" pitchFamily="18" charset="0"/>
                <a:cs typeface="Times New Roman" panose="02020603050405020304" pitchFamily="18" charset="0"/>
              </a:rPr>
              <a:t>tròn</a:t>
            </a:r>
            <a:r>
              <a:rPr lang="en-US" sz="3200" dirty="0">
                <a:solidFill>
                  <a:schemeClr val="accent4">
                    <a:lumMod val="1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10000"/>
                  </a:schemeClr>
                </a:solidFill>
                <a:latin typeface="Times New Roman" panose="02020603050405020304" pitchFamily="18" charset="0"/>
                <a:cs typeface="Times New Roman" panose="02020603050405020304" pitchFamily="18" charset="0"/>
              </a:rPr>
              <a:t>trên</a:t>
            </a:r>
            <a:r>
              <a:rPr lang="en-US" sz="3200" dirty="0">
                <a:solidFill>
                  <a:schemeClr val="accent4">
                    <a:lumMod val="10000"/>
                  </a:schemeClr>
                </a:solidFill>
                <a:latin typeface="Times New Roman" panose="02020603050405020304" pitchFamily="18" charset="0"/>
                <a:cs typeface="Times New Roman" panose="02020603050405020304" pitchFamily="18" charset="0"/>
              </a:rPr>
              <a:t> Word</a:t>
            </a:r>
          </a:p>
        </p:txBody>
      </p:sp>
      <p:sp>
        <p:nvSpPr>
          <p:cNvPr id="3" name="Cloud 2">
            <a:extLst>
              <a:ext uri="{FF2B5EF4-FFF2-40B4-BE49-F238E27FC236}">
                <a16:creationId xmlns:a16="http://schemas.microsoft.com/office/drawing/2014/main" id="{AFF031CA-6915-445C-A94B-A556EF236E96}"/>
              </a:ext>
            </a:extLst>
          </p:cNvPr>
          <p:cNvSpPr/>
          <p:nvPr/>
        </p:nvSpPr>
        <p:spPr>
          <a:xfrm>
            <a:off x="2133457" y="2571750"/>
            <a:ext cx="6002014" cy="1657030"/>
          </a:xfrm>
          <a:prstGeom prst="cloud">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accent4">
                    <a:lumMod val="10000"/>
                  </a:schemeClr>
                </a:solidFill>
                <a:latin typeface="Times New Roman" panose="02020603050405020304" pitchFamily="18" charset="0"/>
                <a:cs typeface="Times New Roman" panose="02020603050405020304" pitchFamily="18" charset="0"/>
                <a:hlinkClick r:id="rId5"/>
              </a:rPr>
              <a:t>Https://youtu.be/I8MWKa51M8o</a:t>
            </a:r>
            <a:endParaRPr lang="en-GB" sz="2000" dirty="0">
              <a:solidFill>
                <a:schemeClr val="accent4">
                  <a:lumMod val="10000"/>
                </a:schemeClr>
              </a:solidFill>
              <a:latin typeface="Times New Roman" panose="02020603050405020304" pitchFamily="18" charset="0"/>
              <a:cs typeface="Times New Roman" panose="02020603050405020304" pitchFamily="18" charset="0"/>
            </a:endParaRPr>
          </a:p>
          <a:p>
            <a:pPr algn="ctr"/>
            <a:endParaRPr lang="en-GB" sz="2000" dirty="0">
              <a:solidFill>
                <a:schemeClr val="accent4">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572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3" grpId="0" animBg="1"/>
    </p:bldLst>
  </p:timing>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60"/>
        <p:cNvGrpSpPr/>
        <p:nvPr/>
      </p:nvGrpSpPr>
      <p:grpSpPr>
        <a:xfrm>
          <a:off x="0" y="0"/>
          <a:ext cx="0" cy="0"/>
          <a:chOff x="0" y="0"/>
          <a:chExt cx="0" cy="0"/>
        </a:xfrm>
      </p:grpSpPr>
      <p:sp>
        <p:nvSpPr>
          <p:cNvPr id="362" name="Google Shape;362;p38"/>
          <p:cNvSpPr txBox="1">
            <a:spLocks noGrp="1"/>
          </p:cNvSpPr>
          <p:nvPr>
            <p:ph type="body" idx="1"/>
          </p:nvPr>
        </p:nvSpPr>
        <p:spPr>
          <a:xfrm>
            <a:off x="556834" y="4091912"/>
            <a:ext cx="6017048" cy="94259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2400" dirty="0">
                <a:solidFill>
                  <a:schemeClr val="accent2">
                    <a:lumMod val="10000"/>
                  </a:schemeClr>
                </a:solidFill>
                <a:latin typeface="+mj-lt"/>
              </a:rPr>
              <a:t>b)</a:t>
            </a:r>
            <a:r>
              <a:rPr lang="en-US" sz="2400" dirty="0">
                <a:solidFill>
                  <a:schemeClr val="accent2">
                    <a:lumMod val="10000"/>
                  </a:schemeClr>
                </a:solidFill>
                <a:latin typeface="+mj-lt"/>
              </a:rPr>
              <a:t> </a:t>
            </a:r>
            <a:r>
              <a:rPr lang="vi-VN" sz="2400" dirty="0">
                <a:solidFill>
                  <a:schemeClr val="accent2">
                    <a:lumMod val="10000"/>
                  </a:schemeClr>
                </a:solidFill>
                <a:latin typeface="+mj-lt"/>
              </a:rPr>
              <a:t>Tổng </a:t>
            </a:r>
            <a:r>
              <a:rPr lang="en-US" sz="2400" dirty="0" err="1">
                <a:solidFill>
                  <a:schemeClr val="accent2">
                    <a:lumMod val="10000"/>
                  </a:schemeClr>
                </a:solidFill>
                <a:latin typeface="Times New Roman" panose="02020603050405020304" pitchFamily="18" charset="0"/>
                <a:cs typeface="Times New Roman" panose="02020603050405020304" pitchFamily="18" charset="0"/>
              </a:rPr>
              <a:t>ba</a:t>
            </a:r>
            <a:r>
              <a:rPr lang="vi-VN" sz="2400" dirty="0">
                <a:solidFill>
                  <a:schemeClr val="accent2">
                    <a:lumMod val="10000"/>
                  </a:schemeClr>
                </a:solidFill>
                <a:latin typeface="+mj-lt"/>
              </a:rPr>
              <a:t> tỉ số phần trăm ghi ở ba hình quạt tròn bằng bao nhiêu?</a:t>
            </a:r>
          </a:p>
        </p:txBody>
      </p:sp>
      <p:sp>
        <p:nvSpPr>
          <p:cNvPr id="370" name="Google Shape;370;p38"/>
          <p:cNvSpPr/>
          <p:nvPr/>
        </p:nvSpPr>
        <p:spPr>
          <a:xfrm flipH="1">
            <a:off x="8412409" y="1260350"/>
            <a:ext cx="488959" cy="458946"/>
          </a:xfrm>
          <a:custGeom>
            <a:avLst/>
            <a:gdLst/>
            <a:ahLst/>
            <a:cxnLst/>
            <a:rect l="l" t="t" r="r" b="b"/>
            <a:pathLst>
              <a:path w="9172" h="8609" extrusionOk="0">
                <a:moveTo>
                  <a:pt x="7636" y="0"/>
                </a:moveTo>
                <a:cubicBezTo>
                  <a:pt x="7422" y="0"/>
                  <a:pt x="7211" y="44"/>
                  <a:pt x="7009" y="132"/>
                </a:cubicBezTo>
                <a:cubicBezTo>
                  <a:pt x="6694" y="258"/>
                  <a:pt x="6394" y="416"/>
                  <a:pt x="6125" y="637"/>
                </a:cubicBezTo>
                <a:cubicBezTo>
                  <a:pt x="5604" y="1032"/>
                  <a:pt x="5178" y="1521"/>
                  <a:pt x="4815" y="2073"/>
                </a:cubicBezTo>
                <a:cubicBezTo>
                  <a:pt x="4723" y="2224"/>
                  <a:pt x="4636" y="2374"/>
                  <a:pt x="4555" y="2527"/>
                </a:cubicBezTo>
                <a:lnTo>
                  <a:pt x="4555" y="2527"/>
                </a:lnTo>
                <a:cubicBezTo>
                  <a:pt x="4499" y="2338"/>
                  <a:pt x="4431" y="2153"/>
                  <a:pt x="4357" y="1979"/>
                </a:cubicBezTo>
                <a:cubicBezTo>
                  <a:pt x="4231" y="1631"/>
                  <a:pt x="4042" y="1316"/>
                  <a:pt x="3805" y="1032"/>
                </a:cubicBezTo>
                <a:cubicBezTo>
                  <a:pt x="3679" y="890"/>
                  <a:pt x="3521" y="763"/>
                  <a:pt x="3347" y="653"/>
                </a:cubicBezTo>
                <a:cubicBezTo>
                  <a:pt x="3189" y="558"/>
                  <a:pt x="3016" y="479"/>
                  <a:pt x="2842" y="432"/>
                </a:cubicBezTo>
                <a:cubicBezTo>
                  <a:pt x="2622" y="355"/>
                  <a:pt x="2391" y="314"/>
                  <a:pt x="2158" y="314"/>
                </a:cubicBezTo>
                <a:cubicBezTo>
                  <a:pt x="2007" y="314"/>
                  <a:pt x="1855" y="331"/>
                  <a:pt x="1705" y="369"/>
                </a:cubicBezTo>
                <a:cubicBezTo>
                  <a:pt x="1327" y="463"/>
                  <a:pt x="979" y="669"/>
                  <a:pt x="711" y="953"/>
                </a:cubicBezTo>
                <a:cubicBezTo>
                  <a:pt x="458" y="1221"/>
                  <a:pt x="269" y="1537"/>
                  <a:pt x="143" y="1884"/>
                </a:cubicBezTo>
                <a:cubicBezTo>
                  <a:pt x="111" y="1979"/>
                  <a:pt x="95" y="2058"/>
                  <a:pt x="64" y="2152"/>
                </a:cubicBezTo>
                <a:cubicBezTo>
                  <a:pt x="64" y="2200"/>
                  <a:pt x="48" y="2247"/>
                  <a:pt x="32" y="2294"/>
                </a:cubicBezTo>
                <a:cubicBezTo>
                  <a:pt x="32" y="2326"/>
                  <a:pt x="16" y="2373"/>
                  <a:pt x="16" y="2405"/>
                </a:cubicBezTo>
                <a:cubicBezTo>
                  <a:pt x="1" y="2500"/>
                  <a:pt x="1" y="2594"/>
                  <a:pt x="1" y="2673"/>
                </a:cubicBezTo>
                <a:lnTo>
                  <a:pt x="1" y="2942"/>
                </a:lnTo>
                <a:cubicBezTo>
                  <a:pt x="32" y="3636"/>
                  <a:pt x="237" y="4299"/>
                  <a:pt x="585" y="4899"/>
                </a:cubicBezTo>
                <a:cubicBezTo>
                  <a:pt x="916" y="5467"/>
                  <a:pt x="1327" y="5988"/>
                  <a:pt x="1800" y="6446"/>
                </a:cubicBezTo>
                <a:cubicBezTo>
                  <a:pt x="2021" y="6683"/>
                  <a:pt x="2274" y="6888"/>
                  <a:pt x="2510" y="7109"/>
                </a:cubicBezTo>
                <a:cubicBezTo>
                  <a:pt x="2763" y="7314"/>
                  <a:pt x="3031" y="7519"/>
                  <a:pt x="3300" y="7693"/>
                </a:cubicBezTo>
                <a:cubicBezTo>
                  <a:pt x="3821" y="8056"/>
                  <a:pt x="4389" y="8372"/>
                  <a:pt x="4989" y="8609"/>
                </a:cubicBezTo>
                <a:cubicBezTo>
                  <a:pt x="4720" y="8451"/>
                  <a:pt x="4452" y="8277"/>
                  <a:pt x="4215" y="8088"/>
                </a:cubicBezTo>
                <a:cubicBezTo>
                  <a:pt x="3947" y="7898"/>
                  <a:pt x="3694" y="7709"/>
                  <a:pt x="3458" y="7504"/>
                </a:cubicBezTo>
                <a:cubicBezTo>
                  <a:pt x="2968" y="7109"/>
                  <a:pt x="2526" y="6667"/>
                  <a:pt x="2116" y="6193"/>
                </a:cubicBezTo>
                <a:cubicBezTo>
                  <a:pt x="1705" y="5720"/>
                  <a:pt x="1358" y="5199"/>
                  <a:pt x="1074" y="4646"/>
                </a:cubicBezTo>
                <a:cubicBezTo>
                  <a:pt x="806" y="4126"/>
                  <a:pt x="648" y="3541"/>
                  <a:pt x="648" y="2942"/>
                </a:cubicBezTo>
                <a:lnTo>
                  <a:pt x="664" y="2736"/>
                </a:lnTo>
                <a:lnTo>
                  <a:pt x="695" y="2531"/>
                </a:lnTo>
                <a:cubicBezTo>
                  <a:pt x="711" y="2500"/>
                  <a:pt x="727" y="2452"/>
                  <a:pt x="727" y="2421"/>
                </a:cubicBezTo>
                <a:lnTo>
                  <a:pt x="743" y="2326"/>
                </a:lnTo>
                <a:cubicBezTo>
                  <a:pt x="774" y="2263"/>
                  <a:pt x="790" y="2200"/>
                  <a:pt x="821" y="2137"/>
                </a:cubicBezTo>
                <a:cubicBezTo>
                  <a:pt x="916" y="1868"/>
                  <a:pt x="1058" y="1647"/>
                  <a:pt x="1248" y="1458"/>
                </a:cubicBezTo>
                <a:cubicBezTo>
                  <a:pt x="1494" y="1201"/>
                  <a:pt x="1821" y="1067"/>
                  <a:pt x="2158" y="1067"/>
                </a:cubicBezTo>
                <a:cubicBezTo>
                  <a:pt x="2318" y="1067"/>
                  <a:pt x="2480" y="1097"/>
                  <a:pt x="2637" y="1158"/>
                </a:cubicBezTo>
                <a:cubicBezTo>
                  <a:pt x="2763" y="1189"/>
                  <a:pt x="2874" y="1253"/>
                  <a:pt x="3000" y="1316"/>
                </a:cubicBezTo>
                <a:cubicBezTo>
                  <a:pt x="3095" y="1379"/>
                  <a:pt x="3189" y="1458"/>
                  <a:pt x="3268" y="1553"/>
                </a:cubicBezTo>
                <a:cubicBezTo>
                  <a:pt x="3442" y="1773"/>
                  <a:pt x="3584" y="2010"/>
                  <a:pt x="3679" y="2263"/>
                </a:cubicBezTo>
                <a:cubicBezTo>
                  <a:pt x="3773" y="2547"/>
                  <a:pt x="3868" y="2831"/>
                  <a:pt x="3931" y="3131"/>
                </a:cubicBezTo>
                <a:lnTo>
                  <a:pt x="4091" y="3916"/>
                </a:lnTo>
                <a:lnTo>
                  <a:pt x="4091" y="3916"/>
                </a:lnTo>
                <a:cubicBezTo>
                  <a:pt x="4090" y="3923"/>
                  <a:pt x="4090" y="3929"/>
                  <a:pt x="4089" y="3936"/>
                </a:cubicBezTo>
                <a:lnTo>
                  <a:pt x="4095" y="3936"/>
                </a:lnTo>
                <a:lnTo>
                  <a:pt x="4121" y="4062"/>
                </a:lnTo>
                <a:cubicBezTo>
                  <a:pt x="4173" y="4264"/>
                  <a:pt x="4338" y="4359"/>
                  <a:pt x="4502" y="4359"/>
                </a:cubicBezTo>
                <a:cubicBezTo>
                  <a:pt x="4686" y="4359"/>
                  <a:pt x="4869" y="4240"/>
                  <a:pt x="4894" y="4015"/>
                </a:cubicBezTo>
                <a:cubicBezTo>
                  <a:pt x="4926" y="3747"/>
                  <a:pt x="4989" y="3494"/>
                  <a:pt x="5099" y="3242"/>
                </a:cubicBezTo>
                <a:cubicBezTo>
                  <a:pt x="5210" y="2989"/>
                  <a:pt x="5336" y="2736"/>
                  <a:pt x="5494" y="2500"/>
                </a:cubicBezTo>
                <a:cubicBezTo>
                  <a:pt x="5794" y="2010"/>
                  <a:pt x="6173" y="1584"/>
                  <a:pt x="6599" y="1205"/>
                </a:cubicBezTo>
                <a:cubicBezTo>
                  <a:pt x="6804" y="1032"/>
                  <a:pt x="7041" y="890"/>
                  <a:pt x="7278" y="779"/>
                </a:cubicBezTo>
                <a:cubicBezTo>
                  <a:pt x="7410" y="718"/>
                  <a:pt x="7556" y="683"/>
                  <a:pt x="7702" y="683"/>
                </a:cubicBezTo>
                <a:cubicBezTo>
                  <a:pt x="7782" y="683"/>
                  <a:pt x="7862" y="694"/>
                  <a:pt x="7941" y="716"/>
                </a:cubicBezTo>
                <a:cubicBezTo>
                  <a:pt x="8146" y="795"/>
                  <a:pt x="8319" y="953"/>
                  <a:pt x="8398" y="1174"/>
                </a:cubicBezTo>
                <a:cubicBezTo>
                  <a:pt x="8462" y="1284"/>
                  <a:pt x="8509" y="1410"/>
                  <a:pt x="8556" y="1537"/>
                </a:cubicBezTo>
                <a:lnTo>
                  <a:pt x="8556" y="1568"/>
                </a:lnTo>
                <a:lnTo>
                  <a:pt x="8572" y="1631"/>
                </a:lnTo>
                <a:lnTo>
                  <a:pt x="8588" y="1742"/>
                </a:lnTo>
                <a:cubicBezTo>
                  <a:pt x="8604" y="1805"/>
                  <a:pt x="8604" y="1868"/>
                  <a:pt x="8619" y="1931"/>
                </a:cubicBezTo>
                <a:cubicBezTo>
                  <a:pt x="8651" y="2500"/>
                  <a:pt x="8540" y="3068"/>
                  <a:pt x="8319" y="3605"/>
                </a:cubicBezTo>
                <a:cubicBezTo>
                  <a:pt x="8098" y="4157"/>
                  <a:pt x="7830" y="4694"/>
                  <a:pt x="7530" y="5215"/>
                </a:cubicBezTo>
                <a:cubicBezTo>
                  <a:pt x="7230" y="5736"/>
                  <a:pt x="6899" y="6241"/>
                  <a:pt x="6583" y="6777"/>
                </a:cubicBezTo>
                <a:cubicBezTo>
                  <a:pt x="6252" y="7298"/>
                  <a:pt x="5983" y="7835"/>
                  <a:pt x="5762" y="8403"/>
                </a:cubicBezTo>
                <a:cubicBezTo>
                  <a:pt x="6046" y="7867"/>
                  <a:pt x="6378" y="7361"/>
                  <a:pt x="6741" y="6872"/>
                </a:cubicBezTo>
                <a:cubicBezTo>
                  <a:pt x="7104" y="6383"/>
                  <a:pt x="7467" y="5893"/>
                  <a:pt x="7814" y="5388"/>
                </a:cubicBezTo>
                <a:cubicBezTo>
                  <a:pt x="8177" y="4883"/>
                  <a:pt x="8477" y="4347"/>
                  <a:pt x="8746" y="3778"/>
                </a:cubicBezTo>
                <a:cubicBezTo>
                  <a:pt x="9030" y="3194"/>
                  <a:pt x="9172" y="2531"/>
                  <a:pt x="9156" y="1884"/>
                </a:cubicBezTo>
                <a:cubicBezTo>
                  <a:pt x="9156" y="1805"/>
                  <a:pt x="9140" y="1695"/>
                  <a:pt x="9125" y="1616"/>
                </a:cubicBezTo>
                <a:lnTo>
                  <a:pt x="9109" y="1505"/>
                </a:lnTo>
                <a:lnTo>
                  <a:pt x="9109" y="1458"/>
                </a:lnTo>
                <a:lnTo>
                  <a:pt x="9093" y="1379"/>
                </a:lnTo>
                <a:cubicBezTo>
                  <a:pt x="9046" y="1221"/>
                  <a:pt x="8998" y="1047"/>
                  <a:pt x="8935" y="890"/>
                </a:cubicBezTo>
                <a:cubicBezTo>
                  <a:pt x="8856" y="732"/>
                  <a:pt x="8746" y="574"/>
                  <a:pt x="8635" y="432"/>
                </a:cubicBezTo>
                <a:cubicBezTo>
                  <a:pt x="8493" y="274"/>
                  <a:pt x="8319" y="163"/>
                  <a:pt x="8146" y="84"/>
                </a:cubicBezTo>
                <a:cubicBezTo>
                  <a:pt x="7977" y="28"/>
                  <a:pt x="7806" y="0"/>
                  <a:pt x="76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8"/>
          <p:cNvSpPr/>
          <p:nvPr/>
        </p:nvSpPr>
        <p:spPr>
          <a:xfrm flipH="1">
            <a:off x="130820" y="332742"/>
            <a:ext cx="521798" cy="411660"/>
          </a:xfrm>
          <a:custGeom>
            <a:avLst/>
            <a:gdLst/>
            <a:ahLst/>
            <a:cxnLst/>
            <a:rect l="l" t="t" r="r" b="b"/>
            <a:pathLst>
              <a:path w="9788" h="7722" extrusionOk="0">
                <a:moveTo>
                  <a:pt x="7767" y="0"/>
                </a:moveTo>
                <a:cubicBezTo>
                  <a:pt x="7677" y="0"/>
                  <a:pt x="7587" y="6"/>
                  <a:pt x="7498" y="18"/>
                </a:cubicBezTo>
                <a:cubicBezTo>
                  <a:pt x="6772" y="97"/>
                  <a:pt x="6109" y="476"/>
                  <a:pt x="5683" y="1060"/>
                </a:cubicBezTo>
                <a:cubicBezTo>
                  <a:pt x="5478" y="1344"/>
                  <a:pt x="5320" y="1644"/>
                  <a:pt x="5194" y="1960"/>
                </a:cubicBezTo>
                <a:cubicBezTo>
                  <a:pt x="5088" y="2211"/>
                  <a:pt x="4998" y="2469"/>
                  <a:pt x="4918" y="2725"/>
                </a:cubicBezTo>
                <a:lnTo>
                  <a:pt x="4918" y="2725"/>
                </a:lnTo>
                <a:cubicBezTo>
                  <a:pt x="4822" y="2510"/>
                  <a:pt x="4721" y="2296"/>
                  <a:pt x="4610" y="2086"/>
                </a:cubicBezTo>
                <a:cubicBezTo>
                  <a:pt x="4468" y="1802"/>
                  <a:pt x="4294" y="1533"/>
                  <a:pt x="4120" y="1281"/>
                </a:cubicBezTo>
                <a:cubicBezTo>
                  <a:pt x="3915" y="997"/>
                  <a:pt x="3663" y="760"/>
                  <a:pt x="3363" y="586"/>
                </a:cubicBezTo>
                <a:cubicBezTo>
                  <a:pt x="3118" y="427"/>
                  <a:pt x="2826" y="344"/>
                  <a:pt x="2538" y="344"/>
                </a:cubicBezTo>
                <a:cubicBezTo>
                  <a:pt x="2454" y="344"/>
                  <a:pt x="2371" y="351"/>
                  <a:pt x="2289" y="365"/>
                </a:cubicBezTo>
                <a:cubicBezTo>
                  <a:pt x="2100" y="397"/>
                  <a:pt x="1942" y="444"/>
                  <a:pt x="1768" y="523"/>
                </a:cubicBezTo>
                <a:cubicBezTo>
                  <a:pt x="1689" y="555"/>
                  <a:pt x="1611" y="586"/>
                  <a:pt x="1547" y="634"/>
                </a:cubicBezTo>
                <a:lnTo>
                  <a:pt x="1421" y="697"/>
                </a:lnTo>
                <a:lnTo>
                  <a:pt x="1342" y="760"/>
                </a:lnTo>
                <a:cubicBezTo>
                  <a:pt x="1058" y="934"/>
                  <a:pt x="806" y="1155"/>
                  <a:pt x="600" y="1407"/>
                </a:cubicBezTo>
                <a:cubicBezTo>
                  <a:pt x="143" y="1944"/>
                  <a:pt x="0" y="2670"/>
                  <a:pt x="206" y="3333"/>
                </a:cubicBezTo>
                <a:cubicBezTo>
                  <a:pt x="285" y="3633"/>
                  <a:pt x="411" y="3933"/>
                  <a:pt x="585" y="4201"/>
                </a:cubicBezTo>
                <a:cubicBezTo>
                  <a:pt x="916" y="4722"/>
                  <a:pt x="1311" y="5180"/>
                  <a:pt x="1753" y="5606"/>
                </a:cubicBezTo>
                <a:cubicBezTo>
                  <a:pt x="2195" y="6001"/>
                  <a:pt x="2652" y="6379"/>
                  <a:pt x="3126" y="6743"/>
                </a:cubicBezTo>
                <a:cubicBezTo>
                  <a:pt x="3615" y="7090"/>
                  <a:pt x="4105" y="7421"/>
                  <a:pt x="4610" y="7721"/>
                </a:cubicBezTo>
                <a:cubicBezTo>
                  <a:pt x="4136" y="7342"/>
                  <a:pt x="3694" y="6979"/>
                  <a:pt x="3268" y="6569"/>
                </a:cubicBezTo>
                <a:cubicBezTo>
                  <a:pt x="2826" y="6190"/>
                  <a:pt x="2416" y="5780"/>
                  <a:pt x="2021" y="5338"/>
                </a:cubicBezTo>
                <a:cubicBezTo>
                  <a:pt x="1642" y="4927"/>
                  <a:pt x="1311" y="4454"/>
                  <a:pt x="1042" y="3964"/>
                </a:cubicBezTo>
                <a:cubicBezTo>
                  <a:pt x="916" y="3728"/>
                  <a:pt x="821" y="3475"/>
                  <a:pt x="758" y="3207"/>
                </a:cubicBezTo>
                <a:cubicBezTo>
                  <a:pt x="695" y="2970"/>
                  <a:pt x="695" y="2717"/>
                  <a:pt x="758" y="2465"/>
                </a:cubicBezTo>
                <a:cubicBezTo>
                  <a:pt x="821" y="2228"/>
                  <a:pt x="948" y="2023"/>
                  <a:pt x="1105" y="1849"/>
                </a:cubicBezTo>
                <a:cubicBezTo>
                  <a:pt x="1279" y="1644"/>
                  <a:pt x="1484" y="1486"/>
                  <a:pt x="1721" y="1360"/>
                </a:cubicBezTo>
                <a:lnTo>
                  <a:pt x="1816" y="1297"/>
                </a:lnTo>
                <a:lnTo>
                  <a:pt x="1895" y="1265"/>
                </a:lnTo>
                <a:cubicBezTo>
                  <a:pt x="1942" y="1233"/>
                  <a:pt x="1989" y="1218"/>
                  <a:pt x="2053" y="1186"/>
                </a:cubicBezTo>
                <a:cubicBezTo>
                  <a:pt x="2163" y="1139"/>
                  <a:pt x="2274" y="1107"/>
                  <a:pt x="2384" y="1107"/>
                </a:cubicBezTo>
                <a:cubicBezTo>
                  <a:pt x="2428" y="1101"/>
                  <a:pt x="2472" y="1098"/>
                  <a:pt x="2515" y="1098"/>
                </a:cubicBezTo>
                <a:cubicBezTo>
                  <a:pt x="2686" y="1098"/>
                  <a:pt x="2845" y="1148"/>
                  <a:pt x="2984" y="1249"/>
                </a:cubicBezTo>
                <a:cubicBezTo>
                  <a:pt x="3189" y="1376"/>
                  <a:pt x="3379" y="1549"/>
                  <a:pt x="3505" y="1754"/>
                </a:cubicBezTo>
                <a:cubicBezTo>
                  <a:pt x="3663" y="1975"/>
                  <a:pt x="3805" y="2212"/>
                  <a:pt x="3931" y="2449"/>
                </a:cubicBezTo>
                <a:cubicBezTo>
                  <a:pt x="4184" y="2954"/>
                  <a:pt x="4389" y="3491"/>
                  <a:pt x="4641" y="4043"/>
                </a:cubicBezTo>
                <a:cubicBezTo>
                  <a:pt x="4716" y="4186"/>
                  <a:pt x="4855" y="4257"/>
                  <a:pt x="4993" y="4257"/>
                </a:cubicBezTo>
                <a:cubicBezTo>
                  <a:pt x="5144" y="4257"/>
                  <a:pt x="5294" y="4170"/>
                  <a:pt x="5352" y="3996"/>
                </a:cubicBezTo>
                <a:cubicBezTo>
                  <a:pt x="5541" y="3380"/>
                  <a:pt x="5683" y="2780"/>
                  <a:pt x="5904" y="2260"/>
                </a:cubicBezTo>
                <a:cubicBezTo>
                  <a:pt x="6125" y="1723"/>
                  <a:pt x="6409" y="1233"/>
                  <a:pt x="6851" y="981"/>
                </a:cubicBezTo>
                <a:cubicBezTo>
                  <a:pt x="7088" y="839"/>
                  <a:pt x="7341" y="744"/>
                  <a:pt x="7593" y="713"/>
                </a:cubicBezTo>
                <a:cubicBezTo>
                  <a:pt x="7674" y="697"/>
                  <a:pt x="7753" y="690"/>
                  <a:pt x="7832" y="690"/>
                </a:cubicBezTo>
                <a:cubicBezTo>
                  <a:pt x="7998" y="690"/>
                  <a:pt x="8158" y="722"/>
                  <a:pt x="8319" y="776"/>
                </a:cubicBezTo>
                <a:cubicBezTo>
                  <a:pt x="8540" y="886"/>
                  <a:pt x="8730" y="1060"/>
                  <a:pt x="8856" y="1265"/>
                </a:cubicBezTo>
                <a:cubicBezTo>
                  <a:pt x="8998" y="1518"/>
                  <a:pt x="9109" y="1770"/>
                  <a:pt x="9172" y="2054"/>
                </a:cubicBezTo>
                <a:cubicBezTo>
                  <a:pt x="9235" y="2307"/>
                  <a:pt x="9235" y="2591"/>
                  <a:pt x="9188" y="2844"/>
                </a:cubicBezTo>
                <a:cubicBezTo>
                  <a:pt x="9124" y="3128"/>
                  <a:pt x="9030" y="3396"/>
                  <a:pt x="8888" y="3633"/>
                </a:cubicBezTo>
                <a:cubicBezTo>
                  <a:pt x="8588" y="4154"/>
                  <a:pt x="8225" y="4643"/>
                  <a:pt x="7798" y="5069"/>
                </a:cubicBezTo>
                <a:cubicBezTo>
                  <a:pt x="7372" y="5527"/>
                  <a:pt x="6930" y="5937"/>
                  <a:pt x="6472" y="6379"/>
                </a:cubicBezTo>
                <a:cubicBezTo>
                  <a:pt x="6251" y="6585"/>
                  <a:pt x="6030" y="6806"/>
                  <a:pt x="5809" y="7027"/>
                </a:cubicBezTo>
                <a:cubicBezTo>
                  <a:pt x="5588" y="7248"/>
                  <a:pt x="5383" y="7469"/>
                  <a:pt x="5178" y="7721"/>
                </a:cubicBezTo>
                <a:cubicBezTo>
                  <a:pt x="5636" y="7295"/>
                  <a:pt x="6109" y="6885"/>
                  <a:pt x="6599" y="6522"/>
                </a:cubicBezTo>
                <a:cubicBezTo>
                  <a:pt x="7088" y="6143"/>
                  <a:pt x="7577" y="5748"/>
                  <a:pt x="8035" y="5322"/>
                </a:cubicBezTo>
                <a:cubicBezTo>
                  <a:pt x="8525" y="4896"/>
                  <a:pt x="8935" y="4406"/>
                  <a:pt x="9282" y="3870"/>
                </a:cubicBezTo>
                <a:cubicBezTo>
                  <a:pt x="9472" y="3585"/>
                  <a:pt x="9598" y="3286"/>
                  <a:pt x="9677" y="2954"/>
                </a:cubicBezTo>
                <a:cubicBezTo>
                  <a:pt x="9772" y="2623"/>
                  <a:pt x="9787" y="2260"/>
                  <a:pt x="9708" y="1912"/>
                </a:cubicBezTo>
                <a:cubicBezTo>
                  <a:pt x="9645" y="1581"/>
                  <a:pt x="9535" y="1249"/>
                  <a:pt x="9377" y="949"/>
                </a:cubicBezTo>
                <a:cubicBezTo>
                  <a:pt x="9203" y="618"/>
                  <a:pt x="8919" y="349"/>
                  <a:pt x="8588" y="176"/>
                </a:cubicBezTo>
                <a:cubicBezTo>
                  <a:pt x="8325" y="57"/>
                  <a:pt x="8045" y="0"/>
                  <a:pt x="77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9" name="Google Shape;379;p38"/>
          <p:cNvGrpSpPr/>
          <p:nvPr/>
        </p:nvGrpSpPr>
        <p:grpSpPr>
          <a:xfrm flipH="1">
            <a:off x="7648009" y="4903803"/>
            <a:ext cx="490612" cy="415445"/>
            <a:chOff x="5278225" y="2418025"/>
            <a:chExt cx="230075" cy="194825"/>
          </a:xfrm>
        </p:grpSpPr>
        <p:sp>
          <p:nvSpPr>
            <p:cNvPr id="380" name="Google Shape;380;p38"/>
            <p:cNvSpPr/>
            <p:nvPr/>
          </p:nvSpPr>
          <p:spPr>
            <a:xfrm>
              <a:off x="5280975" y="2455175"/>
              <a:ext cx="183925" cy="139700"/>
            </a:xfrm>
            <a:custGeom>
              <a:avLst/>
              <a:gdLst/>
              <a:ahLst/>
              <a:cxnLst/>
              <a:rect l="l" t="t" r="r" b="b"/>
              <a:pathLst>
                <a:path w="7357" h="5588" extrusionOk="0">
                  <a:moveTo>
                    <a:pt x="6397" y="1"/>
                  </a:moveTo>
                  <a:cubicBezTo>
                    <a:pt x="6191" y="1"/>
                    <a:pt x="5971" y="73"/>
                    <a:pt x="5778" y="221"/>
                  </a:cubicBezTo>
                  <a:lnTo>
                    <a:pt x="522" y="4230"/>
                  </a:lnTo>
                  <a:cubicBezTo>
                    <a:pt x="111" y="4530"/>
                    <a:pt x="1" y="5067"/>
                    <a:pt x="253" y="5414"/>
                  </a:cubicBezTo>
                  <a:lnTo>
                    <a:pt x="364" y="5556"/>
                  </a:lnTo>
                  <a:cubicBezTo>
                    <a:pt x="380" y="5572"/>
                    <a:pt x="395" y="5572"/>
                    <a:pt x="395" y="5588"/>
                  </a:cubicBezTo>
                  <a:cubicBezTo>
                    <a:pt x="411" y="5556"/>
                    <a:pt x="458" y="5572"/>
                    <a:pt x="474" y="5556"/>
                  </a:cubicBezTo>
                  <a:cubicBezTo>
                    <a:pt x="474" y="5541"/>
                    <a:pt x="458" y="5509"/>
                    <a:pt x="458" y="5493"/>
                  </a:cubicBezTo>
                  <a:lnTo>
                    <a:pt x="348" y="5351"/>
                  </a:lnTo>
                  <a:cubicBezTo>
                    <a:pt x="127" y="5004"/>
                    <a:pt x="222" y="4530"/>
                    <a:pt x="569" y="4278"/>
                  </a:cubicBezTo>
                  <a:lnTo>
                    <a:pt x="5825" y="284"/>
                  </a:lnTo>
                  <a:cubicBezTo>
                    <a:pt x="5997" y="149"/>
                    <a:pt x="6198" y="82"/>
                    <a:pt x="6386" y="82"/>
                  </a:cubicBezTo>
                  <a:cubicBezTo>
                    <a:pt x="6595" y="82"/>
                    <a:pt x="6790" y="165"/>
                    <a:pt x="6915" y="331"/>
                  </a:cubicBezTo>
                  <a:lnTo>
                    <a:pt x="7025" y="473"/>
                  </a:lnTo>
                  <a:cubicBezTo>
                    <a:pt x="7262" y="789"/>
                    <a:pt x="7151" y="1263"/>
                    <a:pt x="6773" y="1547"/>
                  </a:cubicBezTo>
                  <a:lnTo>
                    <a:pt x="4578" y="3220"/>
                  </a:lnTo>
                  <a:cubicBezTo>
                    <a:pt x="4553" y="3246"/>
                    <a:pt x="4569" y="3292"/>
                    <a:pt x="4601" y="3292"/>
                  </a:cubicBezTo>
                  <a:cubicBezTo>
                    <a:pt x="4608" y="3292"/>
                    <a:pt x="4617" y="3289"/>
                    <a:pt x="4626" y="3283"/>
                  </a:cubicBezTo>
                  <a:lnTo>
                    <a:pt x="6820" y="1594"/>
                  </a:lnTo>
                  <a:cubicBezTo>
                    <a:pt x="7230" y="1278"/>
                    <a:pt x="7357" y="758"/>
                    <a:pt x="7088" y="410"/>
                  </a:cubicBezTo>
                  <a:lnTo>
                    <a:pt x="6978" y="268"/>
                  </a:lnTo>
                  <a:cubicBezTo>
                    <a:pt x="6844" y="92"/>
                    <a:pt x="6630" y="1"/>
                    <a:pt x="63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8"/>
            <p:cNvSpPr/>
            <p:nvPr/>
          </p:nvSpPr>
          <p:spPr>
            <a:xfrm>
              <a:off x="5279000" y="2453750"/>
              <a:ext cx="187475" cy="142325"/>
            </a:xfrm>
            <a:custGeom>
              <a:avLst/>
              <a:gdLst/>
              <a:ahLst/>
              <a:cxnLst/>
              <a:rect l="l" t="t" r="r" b="b"/>
              <a:pathLst>
                <a:path w="7499" h="5693" extrusionOk="0">
                  <a:moveTo>
                    <a:pt x="285" y="5235"/>
                  </a:moveTo>
                  <a:cubicBezTo>
                    <a:pt x="301" y="5298"/>
                    <a:pt x="332" y="5361"/>
                    <a:pt x="364" y="5408"/>
                  </a:cubicBezTo>
                  <a:cubicBezTo>
                    <a:pt x="316" y="5361"/>
                    <a:pt x="301" y="5298"/>
                    <a:pt x="285" y="5235"/>
                  </a:cubicBezTo>
                  <a:close/>
                  <a:moveTo>
                    <a:pt x="6468" y="0"/>
                  </a:moveTo>
                  <a:cubicBezTo>
                    <a:pt x="6249" y="0"/>
                    <a:pt x="6016" y="76"/>
                    <a:pt x="5810" y="231"/>
                  </a:cubicBezTo>
                  <a:lnTo>
                    <a:pt x="569" y="4224"/>
                  </a:lnTo>
                  <a:cubicBezTo>
                    <a:pt x="127" y="4556"/>
                    <a:pt x="1" y="5124"/>
                    <a:pt x="285" y="5487"/>
                  </a:cubicBezTo>
                  <a:lnTo>
                    <a:pt x="395" y="5629"/>
                  </a:lnTo>
                  <a:cubicBezTo>
                    <a:pt x="395" y="5645"/>
                    <a:pt x="411" y="5661"/>
                    <a:pt x="427" y="5661"/>
                  </a:cubicBezTo>
                  <a:cubicBezTo>
                    <a:pt x="427" y="5676"/>
                    <a:pt x="443" y="5676"/>
                    <a:pt x="459" y="5692"/>
                  </a:cubicBezTo>
                  <a:cubicBezTo>
                    <a:pt x="474" y="5692"/>
                    <a:pt x="490" y="5676"/>
                    <a:pt x="506" y="5676"/>
                  </a:cubicBezTo>
                  <a:lnTo>
                    <a:pt x="522" y="5676"/>
                  </a:lnTo>
                  <a:cubicBezTo>
                    <a:pt x="537" y="5676"/>
                    <a:pt x="553" y="5661"/>
                    <a:pt x="569" y="5661"/>
                  </a:cubicBezTo>
                  <a:cubicBezTo>
                    <a:pt x="569" y="5661"/>
                    <a:pt x="585" y="5661"/>
                    <a:pt x="585" y="5645"/>
                  </a:cubicBezTo>
                  <a:cubicBezTo>
                    <a:pt x="616" y="5629"/>
                    <a:pt x="616" y="5598"/>
                    <a:pt x="585" y="5582"/>
                  </a:cubicBezTo>
                  <a:cubicBezTo>
                    <a:pt x="585" y="5566"/>
                    <a:pt x="585" y="5566"/>
                    <a:pt x="585" y="5566"/>
                  </a:cubicBezTo>
                  <a:cubicBezTo>
                    <a:pt x="585" y="5550"/>
                    <a:pt x="569" y="5534"/>
                    <a:pt x="569" y="5519"/>
                  </a:cubicBezTo>
                  <a:lnTo>
                    <a:pt x="459" y="5377"/>
                  </a:lnTo>
                  <a:cubicBezTo>
                    <a:pt x="253" y="5045"/>
                    <a:pt x="348" y="4603"/>
                    <a:pt x="679" y="4382"/>
                  </a:cubicBezTo>
                  <a:lnTo>
                    <a:pt x="5936" y="388"/>
                  </a:lnTo>
                  <a:cubicBezTo>
                    <a:pt x="6102" y="260"/>
                    <a:pt x="6290" y="197"/>
                    <a:pt x="6465" y="197"/>
                  </a:cubicBezTo>
                  <a:cubicBezTo>
                    <a:pt x="6656" y="197"/>
                    <a:pt x="6831" y="272"/>
                    <a:pt x="6946" y="420"/>
                  </a:cubicBezTo>
                  <a:lnTo>
                    <a:pt x="7057" y="562"/>
                  </a:lnTo>
                  <a:cubicBezTo>
                    <a:pt x="7278" y="846"/>
                    <a:pt x="7167" y="1288"/>
                    <a:pt x="6820" y="1556"/>
                  </a:cubicBezTo>
                  <a:lnTo>
                    <a:pt x="4626" y="3230"/>
                  </a:lnTo>
                  <a:cubicBezTo>
                    <a:pt x="4610" y="3246"/>
                    <a:pt x="4594" y="3261"/>
                    <a:pt x="4594" y="3293"/>
                  </a:cubicBezTo>
                  <a:cubicBezTo>
                    <a:pt x="4578" y="3324"/>
                    <a:pt x="4594" y="3340"/>
                    <a:pt x="4610" y="3372"/>
                  </a:cubicBezTo>
                  <a:cubicBezTo>
                    <a:pt x="4620" y="3391"/>
                    <a:pt x="4648" y="3405"/>
                    <a:pt x="4679" y="3405"/>
                  </a:cubicBezTo>
                  <a:cubicBezTo>
                    <a:pt x="4698" y="3405"/>
                    <a:pt x="4718" y="3400"/>
                    <a:pt x="4736" y="3388"/>
                  </a:cubicBezTo>
                  <a:lnTo>
                    <a:pt x="6930" y="1699"/>
                  </a:lnTo>
                  <a:cubicBezTo>
                    <a:pt x="7372" y="1367"/>
                    <a:pt x="7499" y="815"/>
                    <a:pt x="7215" y="436"/>
                  </a:cubicBezTo>
                  <a:lnTo>
                    <a:pt x="7104" y="294"/>
                  </a:lnTo>
                  <a:cubicBezTo>
                    <a:pt x="6952" y="100"/>
                    <a:pt x="6720" y="0"/>
                    <a:pt x="6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8"/>
            <p:cNvSpPr/>
            <p:nvPr/>
          </p:nvSpPr>
          <p:spPr>
            <a:xfrm>
              <a:off x="5279400" y="2453900"/>
              <a:ext cx="186675" cy="145325"/>
            </a:xfrm>
            <a:custGeom>
              <a:avLst/>
              <a:gdLst/>
              <a:ahLst/>
              <a:cxnLst/>
              <a:rect l="l" t="t" r="r" b="b"/>
              <a:pathLst>
                <a:path w="7467" h="5813" extrusionOk="0">
                  <a:moveTo>
                    <a:pt x="6451" y="1"/>
                  </a:moveTo>
                  <a:cubicBezTo>
                    <a:pt x="6230" y="1"/>
                    <a:pt x="5994" y="76"/>
                    <a:pt x="5794" y="225"/>
                  </a:cubicBezTo>
                  <a:lnTo>
                    <a:pt x="537" y="4234"/>
                  </a:lnTo>
                  <a:cubicBezTo>
                    <a:pt x="111" y="4565"/>
                    <a:pt x="1" y="5102"/>
                    <a:pt x="269" y="5465"/>
                  </a:cubicBezTo>
                  <a:lnTo>
                    <a:pt x="553" y="5813"/>
                  </a:lnTo>
                  <a:cubicBezTo>
                    <a:pt x="585" y="5765"/>
                    <a:pt x="632" y="5749"/>
                    <a:pt x="695" y="5734"/>
                  </a:cubicBezTo>
                  <a:lnTo>
                    <a:pt x="458" y="5418"/>
                  </a:lnTo>
                  <a:cubicBezTo>
                    <a:pt x="237" y="5071"/>
                    <a:pt x="332" y="4613"/>
                    <a:pt x="663" y="4376"/>
                  </a:cubicBezTo>
                  <a:lnTo>
                    <a:pt x="5920" y="382"/>
                  </a:lnTo>
                  <a:cubicBezTo>
                    <a:pt x="6086" y="254"/>
                    <a:pt x="6274" y="191"/>
                    <a:pt x="6449" y="191"/>
                  </a:cubicBezTo>
                  <a:cubicBezTo>
                    <a:pt x="6640" y="191"/>
                    <a:pt x="6815" y="266"/>
                    <a:pt x="6930" y="414"/>
                  </a:cubicBezTo>
                  <a:lnTo>
                    <a:pt x="7041" y="556"/>
                  </a:lnTo>
                  <a:cubicBezTo>
                    <a:pt x="7262" y="840"/>
                    <a:pt x="7151" y="1282"/>
                    <a:pt x="6804" y="1550"/>
                  </a:cubicBezTo>
                  <a:lnTo>
                    <a:pt x="4610" y="3224"/>
                  </a:lnTo>
                  <a:cubicBezTo>
                    <a:pt x="4594" y="3240"/>
                    <a:pt x="4578" y="3255"/>
                    <a:pt x="4562" y="3287"/>
                  </a:cubicBezTo>
                  <a:cubicBezTo>
                    <a:pt x="4562" y="3318"/>
                    <a:pt x="4578" y="3334"/>
                    <a:pt x="4594" y="3366"/>
                  </a:cubicBezTo>
                  <a:cubicBezTo>
                    <a:pt x="4602" y="3382"/>
                    <a:pt x="4618" y="3389"/>
                    <a:pt x="4637" y="3389"/>
                  </a:cubicBezTo>
                  <a:cubicBezTo>
                    <a:pt x="4657" y="3389"/>
                    <a:pt x="4681" y="3382"/>
                    <a:pt x="4705" y="3366"/>
                  </a:cubicBezTo>
                  <a:lnTo>
                    <a:pt x="6899" y="1693"/>
                  </a:lnTo>
                  <a:cubicBezTo>
                    <a:pt x="7341" y="1361"/>
                    <a:pt x="7467" y="793"/>
                    <a:pt x="7183" y="446"/>
                  </a:cubicBezTo>
                  <a:lnTo>
                    <a:pt x="7072" y="288"/>
                  </a:lnTo>
                  <a:cubicBezTo>
                    <a:pt x="6930" y="96"/>
                    <a:pt x="6700" y="1"/>
                    <a:pt x="64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8"/>
            <p:cNvSpPr/>
            <p:nvPr/>
          </p:nvSpPr>
          <p:spPr>
            <a:xfrm>
              <a:off x="5278225" y="2452675"/>
              <a:ext cx="189450" cy="148125"/>
            </a:xfrm>
            <a:custGeom>
              <a:avLst/>
              <a:gdLst/>
              <a:ahLst/>
              <a:cxnLst/>
              <a:rect l="l" t="t" r="r" b="b"/>
              <a:pathLst>
                <a:path w="7578" h="5925" extrusionOk="0">
                  <a:moveTo>
                    <a:pt x="6493" y="101"/>
                  </a:moveTo>
                  <a:cubicBezTo>
                    <a:pt x="6728" y="101"/>
                    <a:pt x="6945" y="192"/>
                    <a:pt x="7088" y="368"/>
                  </a:cubicBezTo>
                  <a:lnTo>
                    <a:pt x="7198" y="526"/>
                  </a:lnTo>
                  <a:cubicBezTo>
                    <a:pt x="7451" y="858"/>
                    <a:pt x="7325" y="1394"/>
                    <a:pt x="6914" y="1710"/>
                  </a:cubicBezTo>
                  <a:lnTo>
                    <a:pt x="4720" y="3383"/>
                  </a:lnTo>
                  <a:cubicBezTo>
                    <a:pt x="4711" y="3387"/>
                    <a:pt x="4703" y="3389"/>
                    <a:pt x="4695" y="3389"/>
                  </a:cubicBezTo>
                  <a:cubicBezTo>
                    <a:pt x="4674" y="3389"/>
                    <a:pt x="4657" y="3375"/>
                    <a:pt x="4657" y="3352"/>
                  </a:cubicBezTo>
                  <a:cubicBezTo>
                    <a:pt x="4657" y="3336"/>
                    <a:pt x="4673" y="3336"/>
                    <a:pt x="4688" y="3320"/>
                  </a:cubicBezTo>
                  <a:lnTo>
                    <a:pt x="6883" y="1647"/>
                  </a:lnTo>
                  <a:cubicBezTo>
                    <a:pt x="7246" y="1363"/>
                    <a:pt x="7356" y="889"/>
                    <a:pt x="7119" y="573"/>
                  </a:cubicBezTo>
                  <a:lnTo>
                    <a:pt x="7009" y="431"/>
                  </a:lnTo>
                  <a:cubicBezTo>
                    <a:pt x="6884" y="265"/>
                    <a:pt x="6690" y="182"/>
                    <a:pt x="6480" y="182"/>
                  </a:cubicBezTo>
                  <a:cubicBezTo>
                    <a:pt x="6292" y="182"/>
                    <a:pt x="6092" y="249"/>
                    <a:pt x="5920" y="384"/>
                  </a:cubicBezTo>
                  <a:lnTo>
                    <a:pt x="663" y="4393"/>
                  </a:lnTo>
                  <a:cubicBezTo>
                    <a:pt x="316" y="4646"/>
                    <a:pt x="221" y="5135"/>
                    <a:pt x="474" y="5498"/>
                  </a:cubicBezTo>
                  <a:lnTo>
                    <a:pt x="663" y="5767"/>
                  </a:lnTo>
                  <a:cubicBezTo>
                    <a:pt x="647" y="5767"/>
                    <a:pt x="632" y="5783"/>
                    <a:pt x="616" y="5783"/>
                  </a:cubicBezTo>
                  <a:lnTo>
                    <a:pt x="363" y="5483"/>
                  </a:lnTo>
                  <a:cubicBezTo>
                    <a:pt x="111" y="5135"/>
                    <a:pt x="221" y="4630"/>
                    <a:pt x="616" y="4330"/>
                  </a:cubicBezTo>
                  <a:lnTo>
                    <a:pt x="5872" y="321"/>
                  </a:lnTo>
                  <a:cubicBezTo>
                    <a:pt x="6065" y="173"/>
                    <a:pt x="6286" y="101"/>
                    <a:pt x="6493" y="101"/>
                  </a:cubicBezTo>
                  <a:close/>
                  <a:moveTo>
                    <a:pt x="6509" y="0"/>
                  </a:moveTo>
                  <a:cubicBezTo>
                    <a:pt x="6276" y="0"/>
                    <a:pt x="6032" y="80"/>
                    <a:pt x="5825" y="242"/>
                  </a:cubicBezTo>
                  <a:lnTo>
                    <a:pt x="568" y="4236"/>
                  </a:lnTo>
                  <a:cubicBezTo>
                    <a:pt x="111" y="4583"/>
                    <a:pt x="0" y="5151"/>
                    <a:pt x="284" y="5546"/>
                  </a:cubicBezTo>
                  <a:lnTo>
                    <a:pt x="568" y="5893"/>
                  </a:lnTo>
                  <a:cubicBezTo>
                    <a:pt x="584" y="5909"/>
                    <a:pt x="584" y="5909"/>
                    <a:pt x="616" y="5925"/>
                  </a:cubicBezTo>
                  <a:cubicBezTo>
                    <a:pt x="632" y="5909"/>
                    <a:pt x="632" y="5909"/>
                    <a:pt x="647" y="5893"/>
                  </a:cubicBezTo>
                  <a:cubicBezTo>
                    <a:pt x="679" y="5862"/>
                    <a:pt x="695" y="5862"/>
                    <a:pt x="758" y="5846"/>
                  </a:cubicBezTo>
                  <a:cubicBezTo>
                    <a:pt x="774" y="5830"/>
                    <a:pt x="789" y="5814"/>
                    <a:pt x="805" y="5798"/>
                  </a:cubicBezTo>
                  <a:cubicBezTo>
                    <a:pt x="805" y="5783"/>
                    <a:pt x="805" y="5767"/>
                    <a:pt x="805" y="5751"/>
                  </a:cubicBezTo>
                  <a:lnTo>
                    <a:pt x="568" y="5435"/>
                  </a:lnTo>
                  <a:cubicBezTo>
                    <a:pt x="363" y="5120"/>
                    <a:pt x="442" y="4693"/>
                    <a:pt x="742" y="4472"/>
                  </a:cubicBezTo>
                  <a:lnTo>
                    <a:pt x="5983" y="463"/>
                  </a:lnTo>
                  <a:cubicBezTo>
                    <a:pt x="6143" y="348"/>
                    <a:pt x="6326" y="289"/>
                    <a:pt x="6493" y="289"/>
                  </a:cubicBezTo>
                  <a:cubicBezTo>
                    <a:pt x="6672" y="289"/>
                    <a:pt x="6832" y="356"/>
                    <a:pt x="6930" y="495"/>
                  </a:cubicBezTo>
                  <a:lnTo>
                    <a:pt x="7040" y="637"/>
                  </a:lnTo>
                  <a:cubicBezTo>
                    <a:pt x="7246" y="905"/>
                    <a:pt x="7151" y="1315"/>
                    <a:pt x="6819" y="1552"/>
                  </a:cubicBezTo>
                  <a:lnTo>
                    <a:pt x="4625" y="3241"/>
                  </a:lnTo>
                  <a:cubicBezTo>
                    <a:pt x="4594" y="3257"/>
                    <a:pt x="4578" y="3289"/>
                    <a:pt x="4562" y="3336"/>
                  </a:cubicBezTo>
                  <a:cubicBezTo>
                    <a:pt x="4550" y="3430"/>
                    <a:pt x="4626" y="3507"/>
                    <a:pt x="4712" y="3507"/>
                  </a:cubicBezTo>
                  <a:cubicBezTo>
                    <a:pt x="4741" y="3507"/>
                    <a:pt x="4771" y="3498"/>
                    <a:pt x="4799" y="3478"/>
                  </a:cubicBezTo>
                  <a:lnTo>
                    <a:pt x="6993" y="1789"/>
                  </a:lnTo>
                  <a:cubicBezTo>
                    <a:pt x="7451" y="1442"/>
                    <a:pt x="7577" y="842"/>
                    <a:pt x="7293" y="463"/>
                  </a:cubicBezTo>
                  <a:lnTo>
                    <a:pt x="7182" y="305"/>
                  </a:lnTo>
                  <a:cubicBezTo>
                    <a:pt x="7023" y="103"/>
                    <a:pt x="6773" y="0"/>
                    <a:pt x="6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8"/>
            <p:cNvSpPr/>
            <p:nvPr/>
          </p:nvSpPr>
          <p:spPr>
            <a:xfrm>
              <a:off x="5286900" y="2419475"/>
              <a:ext cx="219825" cy="191675"/>
            </a:xfrm>
            <a:custGeom>
              <a:avLst/>
              <a:gdLst/>
              <a:ahLst/>
              <a:cxnLst/>
              <a:rect l="l" t="t" r="r" b="b"/>
              <a:pathLst>
                <a:path w="8793" h="7667" extrusionOk="0">
                  <a:moveTo>
                    <a:pt x="7155" y="0"/>
                  </a:moveTo>
                  <a:cubicBezTo>
                    <a:pt x="6923" y="0"/>
                    <a:pt x="6695" y="69"/>
                    <a:pt x="6504" y="212"/>
                  </a:cubicBezTo>
                  <a:lnTo>
                    <a:pt x="2605" y="3180"/>
                  </a:lnTo>
                  <a:cubicBezTo>
                    <a:pt x="2573" y="3212"/>
                    <a:pt x="2558" y="3275"/>
                    <a:pt x="2589" y="3306"/>
                  </a:cubicBezTo>
                  <a:cubicBezTo>
                    <a:pt x="2609" y="3326"/>
                    <a:pt x="2634" y="3339"/>
                    <a:pt x="2658" y="3339"/>
                  </a:cubicBezTo>
                  <a:cubicBezTo>
                    <a:pt x="2673" y="3339"/>
                    <a:pt x="2688" y="3334"/>
                    <a:pt x="2700" y="3322"/>
                  </a:cubicBezTo>
                  <a:lnTo>
                    <a:pt x="6614" y="354"/>
                  </a:lnTo>
                  <a:cubicBezTo>
                    <a:pt x="6776" y="229"/>
                    <a:pt x="6972" y="169"/>
                    <a:pt x="7173" y="169"/>
                  </a:cubicBezTo>
                  <a:cubicBezTo>
                    <a:pt x="7501" y="169"/>
                    <a:pt x="7841" y="329"/>
                    <a:pt x="8067" y="623"/>
                  </a:cubicBezTo>
                  <a:lnTo>
                    <a:pt x="8256" y="860"/>
                  </a:lnTo>
                  <a:cubicBezTo>
                    <a:pt x="8619" y="1349"/>
                    <a:pt x="8572" y="2012"/>
                    <a:pt x="8130" y="2343"/>
                  </a:cubicBezTo>
                  <a:lnTo>
                    <a:pt x="1563" y="7363"/>
                  </a:lnTo>
                  <a:cubicBezTo>
                    <a:pt x="1433" y="7457"/>
                    <a:pt x="1295" y="7502"/>
                    <a:pt x="1152" y="7502"/>
                  </a:cubicBezTo>
                  <a:cubicBezTo>
                    <a:pt x="862" y="7502"/>
                    <a:pt x="555" y="7313"/>
                    <a:pt x="269" y="6953"/>
                  </a:cubicBezTo>
                  <a:lnTo>
                    <a:pt x="143" y="6763"/>
                  </a:lnTo>
                  <a:cubicBezTo>
                    <a:pt x="135" y="6755"/>
                    <a:pt x="127" y="6751"/>
                    <a:pt x="119" y="6751"/>
                  </a:cubicBezTo>
                  <a:cubicBezTo>
                    <a:pt x="111" y="6751"/>
                    <a:pt x="103" y="6755"/>
                    <a:pt x="95" y="6763"/>
                  </a:cubicBezTo>
                  <a:cubicBezTo>
                    <a:pt x="79" y="6795"/>
                    <a:pt x="48" y="6811"/>
                    <a:pt x="16" y="6826"/>
                  </a:cubicBezTo>
                  <a:cubicBezTo>
                    <a:pt x="16" y="6826"/>
                    <a:pt x="16" y="6842"/>
                    <a:pt x="16" y="6842"/>
                  </a:cubicBezTo>
                  <a:cubicBezTo>
                    <a:pt x="0" y="6858"/>
                    <a:pt x="0" y="6858"/>
                    <a:pt x="16" y="6874"/>
                  </a:cubicBezTo>
                  <a:lnTo>
                    <a:pt x="143" y="7047"/>
                  </a:lnTo>
                  <a:cubicBezTo>
                    <a:pt x="454" y="7452"/>
                    <a:pt x="813" y="7666"/>
                    <a:pt x="1153" y="7666"/>
                  </a:cubicBezTo>
                  <a:cubicBezTo>
                    <a:pt x="1330" y="7666"/>
                    <a:pt x="1501" y="7608"/>
                    <a:pt x="1658" y="7489"/>
                  </a:cubicBezTo>
                  <a:lnTo>
                    <a:pt x="8225" y="2470"/>
                  </a:lnTo>
                  <a:cubicBezTo>
                    <a:pt x="8730" y="2091"/>
                    <a:pt x="8793" y="1333"/>
                    <a:pt x="8382" y="765"/>
                  </a:cubicBezTo>
                  <a:lnTo>
                    <a:pt x="8193" y="528"/>
                  </a:lnTo>
                  <a:cubicBezTo>
                    <a:pt x="7928" y="185"/>
                    <a:pt x="7536" y="0"/>
                    <a:pt x="7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8"/>
            <p:cNvSpPr/>
            <p:nvPr/>
          </p:nvSpPr>
          <p:spPr>
            <a:xfrm>
              <a:off x="5285725" y="2418025"/>
              <a:ext cx="222575" cy="194825"/>
            </a:xfrm>
            <a:custGeom>
              <a:avLst/>
              <a:gdLst/>
              <a:ahLst/>
              <a:cxnLst/>
              <a:rect l="l" t="t" r="r" b="b"/>
              <a:pathLst>
                <a:path w="8903" h="7793" extrusionOk="0">
                  <a:moveTo>
                    <a:pt x="7191" y="117"/>
                  </a:moveTo>
                  <a:cubicBezTo>
                    <a:pt x="7556" y="117"/>
                    <a:pt x="7936" y="298"/>
                    <a:pt x="8193" y="633"/>
                  </a:cubicBezTo>
                  <a:lnTo>
                    <a:pt x="8366" y="870"/>
                  </a:lnTo>
                  <a:cubicBezTo>
                    <a:pt x="8777" y="1407"/>
                    <a:pt x="8729" y="2133"/>
                    <a:pt x="8240" y="2496"/>
                  </a:cubicBezTo>
                  <a:lnTo>
                    <a:pt x="1673" y="7516"/>
                  </a:lnTo>
                  <a:cubicBezTo>
                    <a:pt x="1524" y="7628"/>
                    <a:pt x="1363" y="7682"/>
                    <a:pt x="1197" y="7682"/>
                  </a:cubicBezTo>
                  <a:cubicBezTo>
                    <a:pt x="872" y="7682"/>
                    <a:pt x="530" y="7472"/>
                    <a:pt x="237" y="7074"/>
                  </a:cubicBezTo>
                  <a:lnTo>
                    <a:pt x="111" y="6932"/>
                  </a:lnTo>
                  <a:cubicBezTo>
                    <a:pt x="126" y="6916"/>
                    <a:pt x="142" y="6900"/>
                    <a:pt x="158" y="6884"/>
                  </a:cubicBezTo>
                  <a:lnTo>
                    <a:pt x="268" y="7042"/>
                  </a:lnTo>
                  <a:cubicBezTo>
                    <a:pt x="561" y="7428"/>
                    <a:pt x="880" y="7628"/>
                    <a:pt x="1182" y="7628"/>
                  </a:cubicBezTo>
                  <a:cubicBezTo>
                    <a:pt x="1337" y="7628"/>
                    <a:pt x="1487" y="7576"/>
                    <a:pt x="1626" y="7469"/>
                  </a:cubicBezTo>
                  <a:lnTo>
                    <a:pt x="8208" y="2449"/>
                  </a:lnTo>
                  <a:cubicBezTo>
                    <a:pt x="8666" y="2054"/>
                    <a:pt x="8729" y="1360"/>
                    <a:pt x="8335" y="902"/>
                  </a:cubicBezTo>
                  <a:lnTo>
                    <a:pt x="8145" y="665"/>
                  </a:lnTo>
                  <a:cubicBezTo>
                    <a:pt x="7910" y="341"/>
                    <a:pt x="7553" y="170"/>
                    <a:pt x="7210" y="170"/>
                  </a:cubicBezTo>
                  <a:cubicBezTo>
                    <a:pt x="7001" y="170"/>
                    <a:pt x="6797" y="234"/>
                    <a:pt x="6630" y="365"/>
                  </a:cubicBezTo>
                  <a:lnTo>
                    <a:pt x="2715" y="3349"/>
                  </a:lnTo>
                  <a:lnTo>
                    <a:pt x="2684" y="3349"/>
                  </a:lnTo>
                  <a:cubicBezTo>
                    <a:pt x="2684" y="3333"/>
                    <a:pt x="2668" y="3301"/>
                    <a:pt x="2684" y="3301"/>
                  </a:cubicBezTo>
                  <a:lnTo>
                    <a:pt x="6583" y="318"/>
                  </a:lnTo>
                  <a:cubicBezTo>
                    <a:pt x="6760" y="182"/>
                    <a:pt x="6973" y="117"/>
                    <a:pt x="7191" y="117"/>
                  </a:cubicBezTo>
                  <a:close/>
                  <a:moveTo>
                    <a:pt x="7197" y="0"/>
                  </a:moveTo>
                  <a:cubicBezTo>
                    <a:pt x="6955" y="0"/>
                    <a:pt x="6718" y="73"/>
                    <a:pt x="6519" y="223"/>
                  </a:cubicBezTo>
                  <a:lnTo>
                    <a:pt x="2620" y="3206"/>
                  </a:lnTo>
                  <a:cubicBezTo>
                    <a:pt x="2557" y="3238"/>
                    <a:pt x="2542" y="3333"/>
                    <a:pt x="2605" y="3396"/>
                  </a:cubicBezTo>
                  <a:cubicBezTo>
                    <a:pt x="2624" y="3434"/>
                    <a:pt x="2660" y="3455"/>
                    <a:pt x="2700" y="3455"/>
                  </a:cubicBezTo>
                  <a:cubicBezTo>
                    <a:pt x="2726" y="3455"/>
                    <a:pt x="2753" y="3446"/>
                    <a:pt x="2778" y="3427"/>
                  </a:cubicBezTo>
                  <a:lnTo>
                    <a:pt x="6693" y="444"/>
                  </a:lnTo>
                  <a:cubicBezTo>
                    <a:pt x="6847" y="326"/>
                    <a:pt x="7029" y="270"/>
                    <a:pt x="7217" y="270"/>
                  </a:cubicBezTo>
                  <a:cubicBezTo>
                    <a:pt x="7529" y="270"/>
                    <a:pt x="7855" y="426"/>
                    <a:pt x="8082" y="712"/>
                  </a:cubicBezTo>
                  <a:lnTo>
                    <a:pt x="8256" y="949"/>
                  </a:lnTo>
                  <a:cubicBezTo>
                    <a:pt x="8603" y="1423"/>
                    <a:pt x="8556" y="2038"/>
                    <a:pt x="8145" y="2354"/>
                  </a:cubicBezTo>
                  <a:lnTo>
                    <a:pt x="1579" y="7374"/>
                  </a:lnTo>
                  <a:cubicBezTo>
                    <a:pt x="1458" y="7468"/>
                    <a:pt x="1328" y="7514"/>
                    <a:pt x="1192" y="7514"/>
                  </a:cubicBezTo>
                  <a:cubicBezTo>
                    <a:pt x="919" y="7514"/>
                    <a:pt x="627" y="7328"/>
                    <a:pt x="363" y="6979"/>
                  </a:cubicBezTo>
                  <a:lnTo>
                    <a:pt x="237" y="6806"/>
                  </a:lnTo>
                  <a:cubicBezTo>
                    <a:pt x="221" y="6774"/>
                    <a:pt x="190" y="6774"/>
                    <a:pt x="174" y="6774"/>
                  </a:cubicBezTo>
                  <a:cubicBezTo>
                    <a:pt x="142" y="6774"/>
                    <a:pt x="111" y="6774"/>
                    <a:pt x="111" y="6806"/>
                  </a:cubicBezTo>
                  <a:cubicBezTo>
                    <a:pt x="95" y="6821"/>
                    <a:pt x="63" y="6837"/>
                    <a:pt x="47" y="6853"/>
                  </a:cubicBezTo>
                  <a:cubicBezTo>
                    <a:pt x="32" y="6853"/>
                    <a:pt x="16" y="6884"/>
                    <a:pt x="16" y="6900"/>
                  </a:cubicBezTo>
                  <a:cubicBezTo>
                    <a:pt x="0" y="6932"/>
                    <a:pt x="0" y="6948"/>
                    <a:pt x="16" y="6963"/>
                  </a:cubicBezTo>
                  <a:lnTo>
                    <a:pt x="158" y="7137"/>
                  </a:lnTo>
                  <a:cubicBezTo>
                    <a:pt x="476" y="7568"/>
                    <a:pt x="841" y="7792"/>
                    <a:pt x="1192" y="7792"/>
                  </a:cubicBezTo>
                  <a:cubicBezTo>
                    <a:pt x="1381" y="7792"/>
                    <a:pt x="1565" y="7727"/>
                    <a:pt x="1736" y="7595"/>
                  </a:cubicBezTo>
                  <a:lnTo>
                    <a:pt x="8319" y="2591"/>
                  </a:lnTo>
                  <a:cubicBezTo>
                    <a:pt x="8840" y="2180"/>
                    <a:pt x="8903" y="1375"/>
                    <a:pt x="8461" y="791"/>
                  </a:cubicBezTo>
                  <a:lnTo>
                    <a:pt x="8287" y="555"/>
                  </a:lnTo>
                  <a:cubicBezTo>
                    <a:pt x="8004" y="193"/>
                    <a:pt x="7593" y="0"/>
                    <a:pt x="7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 name="Google Shape;387;p38"/>
          <p:cNvSpPr/>
          <p:nvPr/>
        </p:nvSpPr>
        <p:spPr>
          <a:xfrm flipH="1">
            <a:off x="130825" y="4279582"/>
            <a:ext cx="636202" cy="650702"/>
          </a:xfrm>
          <a:custGeom>
            <a:avLst/>
            <a:gdLst/>
            <a:ahLst/>
            <a:cxnLst/>
            <a:rect l="l" t="t" r="r" b="b"/>
            <a:pathLst>
              <a:path w="11934" h="12206" extrusionOk="0">
                <a:moveTo>
                  <a:pt x="6177" y="1372"/>
                </a:moveTo>
                <a:cubicBezTo>
                  <a:pt x="6285" y="1477"/>
                  <a:pt x="6385" y="1589"/>
                  <a:pt x="6472" y="1708"/>
                </a:cubicBezTo>
                <a:lnTo>
                  <a:pt x="6456" y="1676"/>
                </a:lnTo>
                <a:lnTo>
                  <a:pt x="6456" y="1676"/>
                </a:lnTo>
                <a:cubicBezTo>
                  <a:pt x="6788" y="2182"/>
                  <a:pt x="7072" y="2718"/>
                  <a:pt x="7104" y="3239"/>
                </a:cubicBezTo>
                <a:cubicBezTo>
                  <a:pt x="7119" y="3476"/>
                  <a:pt x="7072" y="3729"/>
                  <a:pt x="6946" y="3950"/>
                </a:cubicBezTo>
                <a:cubicBezTo>
                  <a:pt x="6898" y="4060"/>
                  <a:pt x="6819" y="4155"/>
                  <a:pt x="6725" y="4249"/>
                </a:cubicBezTo>
                <a:cubicBezTo>
                  <a:pt x="6709" y="4281"/>
                  <a:pt x="6677" y="4297"/>
                  <a:pt x="6662" y="4328"/>
                </a:cubicBezTo>
                <a:lnTo>
                  <a:pt x="6646" y="4344"/>
                </a:lnTo>
                <a:lnTo>
                  <a:pt x="6662" y="4344"/>
                </a:lnTo>
                <a:lnTo>
                  <a:pt x="6614" y="4376"/>
                </a:lnTo>
                <a:cubicBezTo>
                  <a:pt x="6551" y="4423"/>
                  <a:pt x="6504" y="4455"/>
                  <a:pt x="6456" y="4502"/>
                </a:cubicBezTo>
                <a:cubicBezTo>
                  <a:pt x="6346" y="4565"/>
                  <a:pt x="6251" y="4628"/>
                  <a:pt x="6125" y="4660"/>
                </a:cubicBezTo>
                <a:cubicBezTo>
                  <a:pt x="6085" y="4676"/>
                  <a:pt x="6046" y="4684"/>
                  <a:pt x="6006" y="4684"/>
                </a:cubicBezTo>
                <a:cubicBezTo>
                  <a:pt x="5967" y="4684"/>
                  <a:pt x="5928" y="4676"/>
                  <a:pt x="5888" y="4660"/>
                </a:cubicBezTo>
                <a:cubicBezTo>
                  <a:pt x="5699" y="4565"/>
                  <a:pt x="5572" y="4376"/>
                  <a:pt x="5525" y="4171"/>
                </a:cubicBezTo>
                <a:cubicBezTo>
                  <a:pt x="5446" y="3886"/>
                  <a:pt x="5399" y="3618"/>
                  <a:pt x="5415" y="3334"/>
                </a:cubicBezTo>
                <a:cubicBezTo>
                  <a:pt x="5415" y="3034"/>
                  <a:pt x="5462" y="2750"/>
                  <a:pt x="5541" y="2466"/>
                </a:cubicBezTo>
                <a:cubicBezTo>
                  <a:pt x="5604" y="2197"/>
                  <a:pt x="5730" y="1929"/>
                  <a:pt x="5888" y="1692"/>
                </a:cubicBezTo>
                <a:cubicBezTo>
                  <a:pt x="5967" y="1582"/>
                  <a:pt x="6046" y="1471"/>
                  <a:pt x="6156" y="1392"/>
                </a:cubicBezTo>
                <a:cubicBezTo>
                  <a:pt x="6164" y="1385"/>
                  <a:pt x="6171" y="1378"/>
                  <a:pt x="6177" y="1372"/>
                </a:cubicBezTo>
                <a:close/>
                <a:moveTo>
                  <a:pt x="5076" y="1"/>
                </a:moveTo>
                <a:cubicBezTo>
                  <a:pt x="4718" y="1"/>
                  <a:pt x="4353" y="66"/>
                  <a:pt x="4025" y="208"/>
                </a:cubicBezTo>
                <a:cubicBezTo>
                  <a:pt x="3694" y="350"/>
                  <a:pt x="3378" y="524"/>
                  <a:pt x="3078" y="745"/>
                </a:cubicBezTo>
                <a:cubicBezTo>
                  <a:pt x="2794" y="950"/>
                  <a:pt x="2526" y="1187"/>
                  <a:pt x="2273" y="1424"/>
                </a:cubicBezTo>
                <a:cubicBezTo>
                  <a:pt x="2021" y="1676"/>
                  <a:pt x="1800" y="1961"/>
                  <a:pt x="1594" y="2245"/>
                </a:cubicBezTo>
                <a:cubicBezTo>
                  <a:pt x="1389" y="2545"/>
                  <a:pt x="1216" y="2845"/>
                  <a:pt x="1058" y="3160"/>
                </a:cubicBezTo>
                <a:cubicBezTo>
                  <a:pt x="900" y="3476"/>
                  <a:pt x="774" y="3807"/>
                  <a:pt x="663" y="4139"/>
                </a:cubicBezTo>
                <a:cubicBezTo>
                  <a:pt x="442" y="4786"/>
                  <a:pt x="300" y="5465"/>
                  <a:pt x="205" y="6144"/>
                </a:cubicBezTo>
                <a:cubicBezTo>
                  <a:pt x="126" y="6822"/>
                  <a:pt x="79" y="7501"/>
                  <a:pt x="48" y="8180"/>
                </a:cubicBezTo>
                <a:cubicBezTo>
                  <a:pt x="32" y="8859"/>
                  <a:pt x="32" y="9522"/>
                  <a:pt x="32" y="10201"/>
                </a:cubicBezTo>
                <a:cubicBezTo>
                  <a:pt x="16" y="10864"/>
                  <a:pt x="16" y="11542"/>
                  <a:pt x="0" y="12205"/>
                </a:cubicBezTo>
                <a:cubicBezTo>
                  <a:pt x="111" y="11542"/>
                  <a:pt x="174" y="10895"/>
                  <a:pt x="237" y="10216"/>
                </a:cubicBezTo>
                <a:cubicBezTo>
                  <a:pt x="300" y="9553"/>
                  <a:pt x="363" y="8890"/>
                  <a:pt x="442" y="8227"/>
                </a:cubicBezTo>
                <a:cubicBezTo>
                  <a:pt x="505" y="7549"/>
                  <a:pt x="600" y="6901"/>
                  <a:pt x="726" y="6254"/>
                </a:cubicBezTo>
                <a:cubicBezTo>
                  <a:pt x="837" y="5607"/>
                  <a:pt x="1010" y="4976"/>
                  <a:pt x="1247" y="4360"/>
                </a:cubicBezTo>
                <a:cubicBezTo>
                  <a:pt x="1358" y="4060"/>
                  <a:pt x="1484" y="3760"/>
                  <a:pt x="1642" y="3476"/>
                </a:cubicBezTo>
                <a:cubicBezTo>
                  <a:pt x="1784" y="3192"/>
                  <a:pt x="1942" y="2924"/>
                  <a:pt x="2147" y="2671"/>
                </a:cubicBezTo>
                <a:cubicBezTo>
                  <a:pt x="2336" y="2418"/>
                  <a:pt x="2542" y="2182"/>
                  <a:pt x="2763" y="1961"/>
                </a:cubicBezTo>
                <a:cubicBezTo>
                  <a:pt x="2999" y="1755"/>
                  <a:pt x="3252" y="1550"/>
                  <a:pt x="3504" y="1377"/>
                </a:cubicBezTo>
                <a:cubicBezTo>
                  <a:pt x="3987" y="1040"/>
                  <a:pt x="4510" y="772"/>
                  <a:pt x="4999" y="772"/>
                </a:cubicBezTo>
                <a:cubicBezTo>
                  <a:pt x="5038" y="772"/>
                  <a:pt x="5076" y="773"/>
                  <a:pt x="5115" y="777"/>
                </a:cubicBezTo>
                <a:cubicBezTo>
                  <a:pt x="5359" y="805"/>
                  <a:pt x="5590" y="900"/>
                  <a:pt x="5784" y="1035"/>
                </a:cubicBezTo>
                <a:lnTo>
                  <a:pt x="5784" y="1035"/>
                </a:lnTo>
                <a:cubicBezTo>
                  <a:pt x="5659" y="1133"/>
                  <a:pt x="5555" y="1241"/>
                  <a:pt x="5462" y="1361"/>
                </a:cubicBezTo>
                <a:cubicBezTo>
                  <a:pt x="5241" y="1645"/>
                  <a:pt x="5083" y="1961"/>
                  <a:pt x="4973" y="2292"/>
                </a:cubicBezTo>
                <a:cubicBezTo>
                  <a:pt x="4878" y="2624"/>
                  <a:pt x="4799" y="2955"/>
                  <a:pt x="4783" y="3302"/>
                </a:cubicBezTo>
                <a:cubicBezTo>
                  <a:pt x="4752" y="3650"/>
                  <a:pt x="4783" y="4013"/>
                  <a:pt x="4878" y="4360"/>
                </a:cubicBezTo>
                <a:cubicBezTo>
                  <a:pt x="4925" y="4534"/>
                  <a:pt x="5004" y="4723"/>
                  <a:pt x="5115" y="4881"/>
                </a:cubicBezTo>
                <a:cubicBezTo>
                  <a:pt x="5241" y="5070"/>
                  <a:pt x="5415" y="5228"/>
                  <a:pt x="5636" y="5307"/>
                </a:cubicBezTo>
                <a:cubicBezTo>
                  <a:pt x="5757" y="5359"/>
                  <a:pt x="5884" y="5383"/>
                  <a:pt x="6010" y="5383"/>
                </a:cubicBezTo>
                <a:cubicBezTo>
                  <a:pt x="6112" y="5383"/>
                  <a:pt x="6215" y="5367"/>
                  <a:pt x="6314" y="5339"/>
                </a:cubicBezTo>
                <a:cubicBezTo>
                  <a:pt x="6504" y="5291"/>
                  <a:pt x="6693" y="5212"/>
                  <a:pt x="6851" y="5102"/>
                </a:cubicBezTo>
                <a:cubicBezTo>
                  <a:pt x="6930" y="5055"/>
                  <a:pt x="7009" y="4991"/>
                  <a:pt x="7072" y="4944"/>
                </a:cubicBezTo>
                <a:lnTo>
                  <a:pt x="7119" y="4897"/>
                </a:lnTo>
                <a:lnTo>
                  <a:pt x="7151" y="4881"/>
                </a:lnTo>
                <a:lnTo>
                  <a:pt x="7167" y="4865"/>
                </a:lnTo>
                <a:lnTo>
                  <a:pt x="7182" y="4849"/>
                </a:lnTo>
                <a:cubicBezTo>
                  <a:pt x="7214" y="4818"/>
                  <a:pt x="7246" y="4786"/>
                  <a:pt x="7277" y="4755"/>
                </a:cubicBezTo>
                <a:cubicBezTo>
                  <a:pt x="7419" y="4613"/>
                  <a:pt x="7530" y="4455"/>
                  <a:pt x="7624" y="4297"/>
                </a:cubicBezTo>
                <a:cubicBezTo>
                  <a:pt x="7814" y="3950"/>
                  <a:pt x="7909" y="3571"/>
                  <a:pt x="7877" y="3176"/>
                </a:cubicBezTo>
                <a:cubicBezTo>
                  <a:pt x="7861" y="2813"/>
                  <a:pt x="7767" y="2450"/>
                  <a:pt x="7624" y="2134"/>
                </a:cubicBezTo>
                <a:cubicBezTo>
                  <a:pt x="7467" y="1819"/>
                  <a:pt x="7309" y="1534"/>
                  <a:pt x="7119" y="1250"/>
                </a:cubicBezTo>
                <a:lnTo>
                  <a:pt x="7119" y="1234"/>
                </a:lnTo>
                <a:lnTo>
                  <a:pt x="7104" y="1234"/>
                </a:lnTo>
                <a:cubicBezTo>
                  <a:pt x="7031" y="1136"/>
                  <a:pt x="6953" y="1040"/>
                  <a:pt x="6870" y="949"/>
                </a:cubicBezTo>
                <a:lnTo>
                  <a:pt x="6870" y="949"/>
                </a:lnTo>
                <a:cubicBezTo>
                  <a:pt x="7023" y="876"/>
                  <a:pt x="7182" y="814"/>
                  <a:pt x="7340" y="761"/>
                </a:cubicBezTo>
                <a:cubicBezTo>
                  <a:pt x="7640" y="666"/>
                  <a:pt x="7940" y="571"/>
                  <a:pt x="8240" y="508"/>
                </a:cubicBezTo>
                <a:cubicBezTo>
                  <a:pt x="8779" y="395"/>
                  <a:pt x="9344" y="332"/>
                  <a:pt x="9900" y="332"/>
                </a:cubicBezTo>
                <a:cubicBezTo>
                  <a:pt x="9962" y="332"/>
                  <a:pt x="10025" y="333"/>
                  <a:pt x="10087" y="335"/>
                </a:cubicBezTo>
                <a:cubicBezTo>
                  <a:pt x="10403" y="335"/>
                  <a:pt x="10718" y="366"/>
                  <a:pt x="11034" y="414"/>
                </a:cubicBezTo>
                <a:cubicBezTo>
                  <a:pt x="11350" y="461"/>
                  <a:pt x="11650" y="540"/>
                  <a:pt x="11934" y="666"/>
                </a:cubicBezTo>
                <a:cubicBezTo>
                  <a:pt x="11366" y="366"/>
                  <a:pt x="10750" y="193"/>
                  <a:pt x="10103" y="130"/>
                </a:cubicBezTo>
                <a:cubicBezTo>
                  <a:pt x="9839" y="103"/>
                  <a:pt x="9570" y="91"/>
                  <a:pt x="9300" y="91"/>
                </a:cubicBezTo>
                <a:cubicBezTo>
                  <a:pt x="8923" y="91"/>
                  <a:pt x="8545" y="115"/>
                  <a:pt x="8177" y="161"/>
                </a:cubicBezTo>
                <a:cubicBezTo>
                  <a:pt x="7845" y="208"/>
                  <a:pt x="7530" y="272"/>
                  <a:pt x="7214" y="366"/>
                </a:cubicBezTo>
                <a:cubicBezTo>
                  <a:pt x="6980" y="425"/>
                  <a:pt x="6746" y="509"/>
                  <a:pt x="6518" y="607"/>
                </a:cubicBezTo>
                <a:lnTo>
                  <a:pt x="6518" y="607"/>
                </a:lnTo>
                <a:cubicBezTo>
                  <a:pt x="6452" y="551"/>
                  <a:pt x="6384" y="497"/>
                  <a:pt x="6314" y="445"/>
                </a:cubicBezTo>
                <a:cubicBezTo>
                  <a:pt x="5983" y="193"/>
                  <a:pt x="5588" y="51"/>
                  <a:pt x="5194" y="3"/>
                </a:cubicBezTo>
                <a:cubicBezTo>
                  <a:pt x="5154" y="2"/>
                  <a:pt x="5115" y="1"/>
                  <a:pt x="50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32" name="Chart 31">
            <a:extLst>
              <a:ext uri="{FF2B5EF4-FFF2-40B4-BE49-F238E27FC236}">
                <a16:creationId xmlns:a16="http://schemas.microsoft.com/office/drawing/2014/main" id="{B0B748B9-9FD8-290F-6EB8-E96823BEED2C}"/>
              </a:ext>
            </a:extLst>
          </p:cNvPr>
          <p:cNvGraphicFramePr/>
          <p:nvPr>
            <p:extLst>
              <p:ext uri="{D42A27DB-BD31-4B8C-83A1-F6EECF244321}">
                <p14:modId xmlns:p14="http://schemas.microsoft.com/office/powerpoint/2010/main" val="245560797"/>
              </p:ext>
            </p:extLst>
          </p:nvPr>
        </p:nvGraphicFramePr>
        <p:xfrm>
          <a:off x="6352335" y="816131"/>
          <a:ext cx="2952328" cy="4104457"/>
        </p:xfrm>
        <a:graphic>
          <a:graphicData uri="http://schemas.openxmlformats.org/drawingml/2006/chart">
            <c:chart xmlns:c="http://schemas.openxmlformats.org/drawingml/2006/chart" xmlns:r="http://schemas.openxmlformats.org/officeDocument/2006/relationships" r:id="rId3"/>
          </a:graphicData>
        </a:graphic>
      </p:graphicFrame>
      <p:pic>
        <p:nvPicPr>
          <p:cNvPr id="34" name="Picture 33">
            <a:extLst>
              <a:ext uri="{FF2B5EF4-FFF2-40B4-BE49-F238E27FC236}">
                <a16:creationId xmlns:a16="http://schemas.microsoft.com/office/drawing/2014/main" id="{FF195C45-FFFB-4B0A-9A8A-0BB53755AC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3325" y="-30589"/>
            <a:ext cx="1068830" cy="1068830"/>
          </a:xfrm>
          <a:prstGeom prst="rect">
            <a:avLst/>
          </a:prstGeom>
        </p:spPr>
      </p:pic>
      <p:sp>
        <p:nvSpPr>
          <p:cNvPr id="26" name="TextBox 25">
            <a:extLst>
              <a:ext uri="{FF2B5EF4-FFF2-40B4-BE49-F238E27FC236}">
                <a16:creationId xmlns:a16="http://schemas.microsoft.com/office/drawing/2014/main" id="{E4C21D11-DFE4-5DEE-DDF2-685E1451DD9A}"/>
              </a:ext>
            </a:extLst>
          </p:cNvPr>
          <p:cNvSpPr txBox="1"/>
          <p:nvPr/>
        </p:nvSpPr>
        <p:spPr>
          <a:xfrm>
            <a:off x="573393" y="538572"/>
            <a:ext cx="5441459" cy="579967"/>
          </a:xfrm>
          <a:prstGeom prst="rect">
            <a:avLst/>
          </a:prstGeom>
          <a:noFill/>
        </p:spPr>
        <p:txBody>
          <a:bodyPr wrap="square" rtlCol="0">
            <a:spAutoFit/>
          </a:bodyPr>
          <a:lstStyle/>
          <a:p>
            <a:pPr>
              <a:lnSpc>
                <a:spcPct val="150000"/>
              </a:lnSpc>
            </a:pPr>
            <a:r>
              <a:rPr lang="en-US" sz="2400" b="1" dirty="0" err="1">
                <a:solidFill>
                  <a:srgbClr val="FF0000"/>
                </a:solidFill>
                <a:latin typeface="Times New Roman" panose="02020603050405020304" pitchFamily="18" charset="0"/>
                <a:cs typeface="Times New Roman" panose="02020603050405020304" pitchFamily="18" charset="0"/>
              </a:rPr>
              <a:t>Hoạt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1 ( Trang 20/ SGK)</a:t>
            </a:r>
            <a:r>
              <a:rPr lang="vi-VN" sz="2400" b="1" dirty="0">
                <a:solidFill>
                  <a:srgbClr val="FF0000"/>
                </a:solidFill>
                <a:latin typeface="Times New Roman" panose="02020603050405020304" pitchFamily="18" charset="0"/>
                <a:cs typeface="Times New Roman" panose="02020603050405020304" pitchFamily="18" charset="0"/>
              </a:rPr>
              <a:t> </a:t>
            </a:r>
            <a:endParaRPr lang="en-US" sz="2400" b="1" dirty="0">
              <a:solidFill>
                <a:srgbClr val="FF0000"/>
              </a:solidFill>
              <a:latin typeface="Times New Roman" panose="02020603050405020304" pitchFamily="18" charset="0"/>
              <a:cs typeface="Times New Roman" panose="02020603050405020304" pitchFamily="18" charset="0"/>
            </a:endParaRPr>
          </a:p>
        </p:txBody>
      </p:sp>
      <p:grpSp>
        <p:nvGrpSpPr>
          <p:cNvPr id="17" name="Group 3" descr="I. ">
            <a:extLst>
              <a:ext uri="{FF2B5EF4-FFF2-40B4-BE49-F238E27FC236}">
                <a16:creationId xmlns:a16="http://schemas.microsoft.com/office/drawing/2014/main" id="{71484357-9686-7624-1D77-A86FE978A8E6}"/>
              </a:ext>
            </a:extLst>
          </p:cNvPr>
          <p:cNvGrpSpPr/>
          <p:nvPr/>
        </p:nvGrpSpPr>
        <p:grpSpPr>
          <a:xfrm>
            <a:off x="448926" y="97750"/>
            <a:ext cx="7029929" cy="626594"/>
            <a:chOff x="66908" y="-932416"/>
            <a:chExt cx="2167483" cy="511495"/>
          </a:xfrm>
          <a:solidFill>
            <a:schemeClr val="accent4">
              <a:lumMod val="75000"/>
            </a:schemeClr>
          </a:solidFill>
        </p:grpSpPr>
        <p:sp>
          <p:nvSpPr>
            <p:cNvPr id="18" name="Freeform 4">
              <a:extLst>
                <a:ext uri="{FF2B5EF4-FFF2-40B4-BE49-F238E27FC236}">
                  <a16:creationId xmlns:a16="http://schemas.microsoft.com/office/drawing/2014/main" id="{8D607DD9-55A3-B627-5FBE-B115780D781D}"/>
                </a:ext>
              </a:extLst>
            </p:cNvPr>
            <p:cNvSpPr/>
            <p:nvPr/>
          </p:nvSpPr>
          <p:spPr>
            <a:xfrm>
              <a:off x="66908" y="-932416"/>
              <a:ext cx="2167483" cy="511495"/>
            </a:xfrm>
            <a:custGeom>
              <a:avLst/>
              <a:gdLst/>
              <a:ahLst/>
              <a:cxnLst/>
              <a:rect l="l" t="t" r="r" b="b"/>
              <a:pathLst>
                <a:path w="2167483" h="1296448">
                  <a:moveTo>
                    <a:pt x="2043023" y="1296448"/>
                  </a:moveTo>
                  <a:lnTo>
                    <a:pt x="124460" y="1296448"/>
                  </a:lnTo>
                  <a:cubicBezTo>
                    <a:pt x="55880" y="1296448"/>
                    <a:pt x="0" y="1240568"/>
                    <a:pt x="0" y="1171988"/>
                  </a:cubicBezTo>
                  <a:lnTo>
                    <a:pt x="0" y="124460"/>
                  </a:lnTo>
                  <a:cubicBezTo>
                    <a:pt x="0" y="55880"/>
                    <a:pt x="55880" y="0"/>
                    <a:pt x="124460" y="0"/>
                  </a:cubicBezTo>
                  <a:lnTo>
                    <a:pt x="2043023" y="0"/>
                  </a:lnTo>
                  <a:cubicBezTo>
                    <a:pt x="2111603" y="0"/>
                    <a:pt x="2167483" y="55880"/>
                    <a:pt x="2167483" y="124460"/>
                  </a:cubicBezTo>
                  <a:lnTo>
                    <a:pt x="2167483" y="1171988"/>
                  </a:lnTo>
                  <a:cubicBezTo>
                    <a:pt x="2167483" y="1240568"/>
                    <a:pt x="2111603" y="1296448"/>
                    <a:pt x="2043023" y="1296448"/>
                  </a:cubicBezTo>
                  <a:close/>
                </a:path>
              </a:pathLst>
            </a:custGeom>
            <a:grpFill/>
          </p:spPr>
          <p:txBody>
            <a:bodyPr/>
            <a:lstStyle/>
            <a:p>
              <a:r>
                <a:rPr lang="en-US" sz="2800" b="1" dirty="0">
                  <a:latin typeface="Times New Roman" panose="02020603050405020304" pitchFamily="18" charset="0"/>
                  <a:cs typeface="Times New Roman" panose="02020603050405020304" pitchFamily="18" charset="0"/>
                </a:rPr>
                <a:t>I. </a:t>
              </a:r>
              <a:r>
                <a:rPr lang="en-US" sz="2800" b="1" dirty="0" err="1">
                  <a:latin typeface="Times New Roman" panose="02020603050405020304" pitchFamily="18" charset="0"/>
                  <a:cs typeface="Times New Roman" panose="02020603050405020304" pitchFamily="18" charset="0"/>
                </a:rPr>
                <a:t>Biểu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tròn</a:t>
              </a:r>
              <a:r>
                <a:rPr lang="en-US" sz="2800" b="1" dirty="0">
                  <a:latin typeface="Times New Roman" panose="02020603050405020304" pitchFamily="18" charset="0"/>
                  <a:cs typeface="Times New Roman" panose="02020603050405020304" pitchFamily="18" charset="0"/>
                </a:rPr>
                <a:t> </a:t>
              </a:r>
            </a:p>
          </p:txBody>
        </p:sp>
      </p:grpSp>
      <p:sp>
        <p:nvSpPr>
          <p:cNvPr id="4" name="Hộp Văn bản 3">
            <a:extLst>
              <a:ext uri="{FF2B5EF4-FFF2-40B4-BE49-F238E27FC236}">
                <a16:creationId xmlns:a16="http://schemas.microsoft.com/office/drawing/2014/main" id="{FFA9D972-C369-DEED-A2A0-9FC8323C3439}"/>
              </a:ext>
            </a:extLst>
          </p:cNvPr>
          <p:cNvSpPr txBox="1"/>
          <p:nvPr/>
        </p:nvSpPr>
        <p:spPr>
          <a:xfrm>
            <a:off x="556834" y="1073722"/>
            <a:ext cx="5729665" cy="1569660"/>
          </a:xfrm>
          <a:prstGeom prst="rect">
            <a:avLst/>
          </a:prstGeom>
          <a:noFill/>
        </p:spPr>
        <p:txBody>
          <a:bodyPr wrap="square" rtlCol="0">
            <a:spAutoFit/>
          </a:bodyPr>
          <a:lstStyle/>
          <a:p>
            <a:pPr marL="0" lvl="0" indent="0" algn="l" rtl="0">
              <a:spcBef>
                <a:spcPts val="0"/>
              </a:spcBef>
              <a:spcAft>
                <a:spcPts val="0"/>
              </a:spcAft>
              <a:buNone/>
            </a:pPr>
            <a:r>
              <a:rPr lang="vi-VN" sz="2400" dirty="0" err="1">
                <a:solidFill>
                  <a:schemeClr val="accent2">
                    <a:lumMod val="10000"/>
                  </a:schemeClr>
                </a:solidFill>
                <a:latin typeface="Times New Roman" panose="02020603050405020304" pitchFamily="18" charset="0"/>
                <a:cs typeface="Times New Roman" panose="02020603050405020304" pitchFamily="18" charset="0"/>
              </a:rPr>
              <a:t>Biểu</a:t>
            </a:r>
            <a:r>
              <a:rPr lang="vi-VN" sz="2400" dirty="0">
                <a:solidFill>
                  <a:schemeClr val="accent2">
                    <a:lumMod val="10000"/>
                  </a:schemeClr>
                </a:solidFill>
                <a:latin typeface="Times New Roman" panose="02020603050405020304" pitchFamily="18" charset="0"/>
                <a:cs typeface="Times New Roman" panose="02020603050405020304" pitchFamily="18" charset="0"/>
              </a:rPr>
              <a:t> </a:t>
            </a:r>
            <a:r>
              <a:rPr lang="vi-VN" sz="2400" dirty="0" err="1">
                <a:solidFill>
                  <a:schemeClr val="accent2">
                    <a:lumMod val="10000"/>
                  </a:schemeClr>
                </a:solidFill>
                <a:latin typeface="Times New Roman" panose="02020603050405020304" pitchFamily="18" charset="0"/>
                <a:cs typeface="Times New Roman" panose="02020603050405020304" pitchFamily="18" charset="0"/>
              </a:rPr>
              <a:t>đồ</a:t>
            </a:r>
            <a:r>
              <a:rPr lang="vi-VN" sz="2400" dirty="0">
                <a:solidFill>
                  <a:schemeClr val="accent2">
                    <a:lumMod val="10000"/>
                  </a:schemeClr>
                </a:solidFill>
                <a:latin typeface="Times New Roman" panose="02020603050405020304" pitchFamily="18" charset="0"/>
                <a:cs typeface="Times New Roman" panose="02020603050405020304" pitchFamily="18" charset="0"/>
              </a:rPr>
              <a:t> </a:t>
            </a:r>
            <a:r>
              <a:rPr lang="vi-VN" sz="2400" dirty="0" err="1">
                <a:solidFill>
                  <a:schemeClr val="accent2">
                    <a:lumMod val="10000"/>
                  </a:schemeClr>
                </a:solidFill>
                <a:latin typeface="Times New Roman" panose="02020603050405020304" pitchFamily="18" charset="0"/>
                <a:cs typeface="Times New Roman" panose="02020603050405020304" pitchFamily="18" charset="0"/>
              </a:rPr>
              <a:t>hình</a:t>
            </a:r>
            <a:r>
              <a:rPr lang="vi-VN" sz="2400" dirty="0">
                <a:solidFill>
                  <a:schemeClr val="accent2">
                    <a:lumMod val="10000"/>
                  </a:schemeClr>
                </a:solidFill>
                <a:latin typeface="Times New Roman" panose="02020603050405020304" pitchFamily="18" charset="0"/>
                <a:cs typeface="Times New Roman" panose="02020603050405020304" pitchFamily="18" charset="0"/>
              </a:rPr>
              <a:t> </a:t>
            </a:r>
            <a:r>
              <a:rPr lang="vi-VN" sz="2400" dirty="0" err="1">
                <a:solidFill>
                  <a:schemeClr val="accent2">
                    <a:lumMod val="10000"/>
                  </a:schemeClr>
                </a:solidFill>
                <a:latin typeface="Times New Roman" panose="02020603050405020304" pitchFamily="18" charset="0"/>
                <a:cs typeface="Times New Roman" panose="02020603050405020304" pitchFamily="18" charset="0"/>
              </a:rPr>
              <a:t>quạt</a:t>
            </a:r>
            <a:r>
              <a:rPr lang="vi-VN" sz="2400" dirty="0">
                <a:solidFill>
                  <a:schemeClr val="accent2">
                    <a:lumMod val="10000"/>
                  </a:schemeClr>
                </a:solidFill>
                <a:latin typeface="Times New Roman" panose="02020603050405020304" pitchFamily="18" charset="0"/>
                <a:cs typeface="Times New Roman" panose="02020603050405020304" pitchFamily="18" charset="0"/>
              </a:rPr>
              <a:t> </a:t>
            </a:r>
            <a:r>
              <a:rPr lang="vi-VN" sz="2400" dirty="0" err="1">
                <a:solidFill>
                  <a:schemeClr val="accent2">
                    <a:lumMod val="10000"/>
                  </a:schemeClr>
                </a:solidFill>
                <a:latin typeface="Times New Roman" panose="02020603050405020304" pitchFamily="18" charset="0"/>
                <a:cs typeface="Times New Roman" panose="02020603050405020304" pitchFamily="18" charset="0"/>
              </a:rPr>
              <a:t>tròn</a:t>
            </a:r>
            <a:r>
              <a:rPr lang="vi-VN" sz="2400" dirty="0">
                <a:solidFill>
                  <a:schemeClr val="accent2">
                    <a:lumMod val="10000"/>
                  </a:schemeClr>
                </a:solidFill>
                <a:latin typeface="Times New Roman" panose="02020603050405020304" pitchFamily="18" charset="0"/>
                <a:cs typeface="Times New Roman" panose="02020603050405020304" pitchFamily="18" charset="0"/>
              </a:rPr>
              <a:t> ở </a:t>
            </a:r>
            <a:r>
              <a:rPr lang="vi-VN" sz="2400" dirty="0" err="1">
                <a:solidFill>
                  <a:schemeClr val="accent2">
                    <a:lumMod val="10000"/>
                  </a:schemeClr>
                </a:solidFill>
                <a:latin typeface="Times New Roman" panose="02020603050405020304" pitchFamily="18" charset="0"/>
                <a:cs typeface="Times New Roman" panose="02020603050405020304" pitchFamily="18" charset="0"/>
              </a:rPr>
              <a:t>Hình</a:t>
            </a:r>
            <a:r>
              <a:rPr lang="vi-VN" sz="2400" dirty="0">
                <a:solidFill>
                  <a:schemeClr val="accent2">
                    <a:lumMod val="10000"/>
                  </a:schemeClr>
                </a:solidFill>
                <a:latin typeface="Times New Roman" panose="02020603050405020304" pitchFamily="18" charset="0"/>
                <a:cs typeface="Times New Roman" panose="02020603050405020304" pitchFamily="18" charset="0"/>
              </a:rPr>
              <a:t> 22 </a:t>
            </a:r>
            <a:r>
              <a:rPr lang="vi-VN" sz="2400" dirty="0" err="1">
                <a:solidFill>
                  <a:schemeClr val="accent2">
                    <a:lumMod val="10000"/>
                  </a:schemeClr>
                </a:solidFill>
                <a:latin typeface="Times New Roman" panose="02020603050405020304" pitchFamily="18" charset="0"/>
                <a:cs typeface="Times New Roman" panose="02020603050405020304" pitchFamily="18" charset="0"/>
              </a:rPr>
              <a:t>biểu</a:t>
            </a:r>
            <a:r>
              <a:rPr lang="vi-VN" sz="2400" dirty="0">
                <a:solidFill>
                  <a:schemeClr val="accent2">
                    <a:lumMod val="10000"/>
                  </a:schemeClr>
                </a:solidFill>
                <a:latin typeface="Times New Roman" panose="02020603050405020304" pitchFamily="18" charset="0"/>
                <a:cs typeface="Times New Roman" panose="02020603050405020304" pitchFamily="18" charset="0"/>
              </a:rPr>
              <a:t> </a:t>
            </a:r>
            <a:r>
              <a:rPr lang="vi-VN" sz="2400" dirty="0" err="1">
                <a:solidFill>
                  <a:schemeClr val="accent2">
                    <a:lumMod val="10000"/>
                  </a:schemeClr>
                </a:solidFill>
                <a:latin typeface="Times New Roman" panose="02020603050405020304" pitchFamily="18" charset="0"/>
                <a:cs typeface="Times New Roman" panose="02020603050405020304" pitchFamily="18" charset="0"/>
              </a:rPr>
              <a:t>diễn</a:t>
            </a:r>
            <a:r>
              <a:rPr lang="vi-VN" sz="2400" dirty="0">
                <a:solidFill>
                  <a:schemeClr val="accent2">
                    <a:lumMod val="10000"/>
                  </a:schemeClr>
                </a:solidFill>
                <a:latin typeface="Times New Roman" panose="02020603050405020304" pitchFamily="18" charset="0"/>
                <a:cs typeface="Times New Roman" panose="02020603050405020304" pitchFamily="18" charset="0"/>
              </a:rPr>
              <a:t> </a:t>
            </a:r>
            <a:r>
              <a:rPr lang="vi-VN" sz="2400" dirty="0" err="1">
                <a:solidFill>
                  <a:schemeClr val="accent2">
                    <a:lumMod val="10000"/>
                  </a:schemeClr>
                </a:solidFill>
                <a:latin typeface="Times New Roman" panose="02020603050405020304" pitchFamily="18" charset="0"/>
                <a:cs typeface="Times New Roman" panose="02020603050405020304" pitchFamily="18" charset="0"/>
              </a:rPr>
              <a:t>kết</a:t>
            </a:r>
            <a:r>
              <a:rPr lang="vi-VN" sz="2400" dirty="0">
                <a:solidFill>
                  <a:schemeClr val="accent2">
                    <a:lumMod val="10000"/>
                  </a:schemeClr>
                </a:solidFill>
                <a:latin typeface="Times New Roman" panose="02020603050405020304" pitchFamily="18" charset="0"/>
                <a:cs typeface="Times New Roman" panose="02020603050405020304" pitchFamily="18" charset="0"/>
              </a:rPr>
              <a:t> </a:t>
            </a:r>
            <a:r>
              <a:rPr lang="vi-VN" sz="2400" dirty="0" err="1">
                <a:solidFill>
                  <a:schemeClr val="accent2">
                    <a:lumMod val="10000"/>
                  </a:schemeClr>
                </a:solidFill>
                <a:latin typeface="Times New Roman" panose="02020603050405020304" pitchFamily="18" charset="0"/>
                <a:cs typeface="Times New Roman" panose="02020603050405020304" pitchFamily="18" charset="0"/>
              </a:rPr>
              <a:t>quả</a:t>
            </a:r>
            <a:r>
              <a:rPr lang="vi-VN" sz="2400" dirty="0">
                <a:solidFill>
                  <a:schemeClr val="accent2">
                    <a:lumMod val="10000"/>
                  </a:schemeClr>
                </a:solidFill>
                <a:latin typeface="Times New Roman" panose="02020603050405020304" pitchFamily="18" charset="0"/>
                <a:cs typeface="Times New Roman" panose="02020603050405020304" pitchFamily="18" charset="0"/>
              </a:rPr>
              <a:t> phân </a:t>
            </a:r>
            <a:r>
              <a:rPr lang="vi-VN" sz="2400" dirty="0" err="1">
                <a:solidFill>
                  <a:schemeClr val="accent2">
                    <a:lumMod val="10000"/>
                  </a:schemeClr>
                </a:solidFill>
                <a:latin typeface="Times New Roman" panose="02020603050405020304" pitchFamily="18" charset="0"/>
                <a:cs typeface="Times New Roman" panose="02020603050405020304" pitchFamily="18" charset="0"/>
              </a:rPr>
              <a:t>loại</a:t>
            </a:r>
            <a:r>
              <a:rPr lang="vi-VN" sz="2400" dirty="0">
                <a:solidFill>
                  <a:schemeClr val="accent2">
                    <a:lumMod val="10000"/>
                  </a:schemeClr>
                </a:solidFill>
                <a:latin typeface="Times New Roman" panose="02020603050405020304" pitchFamily="18" charset="0"/>
                <a:cs typeface="Times New Roman" panose="02020603050405020304" pitchFamily="18" charset="0"/>
              </a:rPr>
              <a:t> </a:t>
            </a:r>
            <a:r>
              <a:rPr lang="vi-VN" sz="2400" dirty="0" err="1">
                <a:solidFill>
                  <a:schemeClr val="accent2">
                    <a:lumMod val="10000"/>
                  </a:schemeClr>
                </a:solidFill>
                <a:latin typeface="Times New Roman" panose="02020603050405020304" pitchFamily="18" charset="0"/>
                <a:cs typeface="Times New Roman" panose="02020603050405020304" pitchFamily="18" charset="0"/>
              </a:rPr>
              <a:t>học</a:t>
            </a:r>
            <a:r>
              <a:rPr lang="vi-VN" sz="2400" dirty="0">
                <a:solidFill>
                  <a:schemeClr val="accent2">
                    <a:lumMod val="10000"/>
                  </a:schemeClr>
                </a:solidFill>
                <a:latin typeface="Times New Roman" panose="02020603050405020304" pitchFamily="18" charset="0"/>
                <a:cs typeface="Times New Roman" panose="02020603050405020304" pitchFamily="18" charset="0"/>
              </a:rPr>
              <a:t> </a:t>
            </a:r>
            <a:r>
              <a:rPr lang="vi-VN" sz="2400" dirty="0" err="1">
                <a:solidFill>
                  <a:schemeClr val="accent2">
                    <a:lumMod val="10000"/>
                  </a:schemeClr>
                </a:solidFill>
                <a:latin typeface="Times New Roman" panose="02020603050405020304" pitchFamily="18" charset="0"/>
                <a:cs typeface="Times New Roman" panose="02020603050405020304" pitchFamily="18" charset="0"/>
              </a:rPr>
              <a:t>tập</a:t>
            </a:r>
            <a:r>
              <a:rPr lang="vi-VN" sz="2400" dirty="0">
                <a:solidFill>
                  <a:schemeClr val="accent2">
                    <a:lumMod val="10000"/>
                  </a:schemeClr>
                </a:solidFill>
                <a:latin typeface="Times New Roman" panose="02020603050405020304" pitchFamily="18" charset="0"/>
                <a:cs typeface="Times New Roman" panose="02020603050405020304" pitchFamily="18" charset="0"/>
              </a:rPr>
              <a:t> (</a:t>
            </a:r>
            <a:r>
              <a:rPr lang="vi-VN" sz="2400" dirty="0" err="1">
                <a:solidFill>
                  <a:schemeClr val="accent2">
                    <a:lumMod val="10000"/>
                  </a:schemeClr>
                </a:solidFill>
                <a:latin typeface="Times New Roman" panose="02020603050405020304" pitchFamily="18" charset="0"/>
                <a:cs typeface="Times New Roman" panose="02020603050405020304" pitchFamily="18" charset="0"/>
              </a:rPr>
              <a:t>tính</a:t>
            </a:r>
            <a:r>
              <a:rPr lang="vi-VN" sz="2400" dirty="0">
                <a:solidFill>
                  <a:schemeClr val="accent2">
                    <a:lumMod val="10000"/>
                  </a:schemeClr>
                </a:solidFill>
                <a:latin typeface="Times New Roman" panose="02020603050405020304" pitchFamily="18" charset="0"/>
                <a:cs typeface="Times New Roman" panose="02020603050405020304" pitchFamily="18" charset="0"/>
              </a:rPr>
              <a:t> theo </a:t>
            </a:r>
            <a:r>
              <a:rPr lang="vi-VN" sz="2400" dirty="0" err="1">
                <a:solidFill>
                  <a:schemeClr val="accent2">
                    <a:lumMod val="10000"/>
                  </a:schemeClr>
                </a:solidFill>
                <a:latin typeface="Times New Roman" panose="02020603050405020304" pitchFamily="18" charset="0"/>
                <a:cs typeface="Times New Roman" panose="02020603050405020304" pitchFamily="18" charset="0"/>
              </a:rPr>
              <a:t>tỉ</a:t>
            </a:r>
            <a:r>
              <a:rPr lang="vi-VN" sz="2400" dirty="0">
                <a:solidFill>
                  <a:schemeClr val="accent2">
                    <a:lumMod val="10000"/>
                  </a:schemeClr>
                </a:solidFill>
                <a:latin typeface="Times New Roman" panose="02020603050405020304" pitchFamily="18" charset="0"/>
                <a:cs typeface="Times New Roman" panose="02020603050405020304" pitchFamily="18" charset="0"/>
              </a:rPr>
              <a:t> </a:t>
            </a:r>
            <a:r>
              <a:rPr lang="vi-VN" sz="2400" dirty="0" err="1">
                <a:solidFill>
                  <a:schemeClr val="accent2">
                    <a:lumMod val="10000"/>
                  </a:schemeClr>
                </a:solidFill>
                <a:latin typeface="Times New Roman" panose="02020603050405020304" pitchFamily="18" charset="0"/>
                <a:cs typeface="Times New Roman" panose="02020603050405020304" pitchFamily="18" charset="0"/>
              </a:rPr>
              <a:t>số</a:t>
            </a:r>
            <a:r>
              <a:rPr lang="vi-VN" sz="2400" dirty="0">
                <a:solidFill>
                  <a:schemeClr val="accent2">
                    <a:lumMod val="10000"/>
                  </a:schemeClr>
                </a:solidFill>
                <a:latin typeface="Times New Roman" panose="02020603050405020304" pitchFamily="18" charset="0"/>
                <a:cs typeface="Times New Roman" panose="02020603050405020304" pitchFamily="18" charset="0"/>
              </a:rPr>
              <a:t> </a:t>
            </a:r>
            <a:r>
              <a:rPr lang="vi-VN" sz="2400" dirty="0" err="1">
                <a:solidFill>
                  <a:schemeClr val="accent2">
                    <a:lumMod val="10000"/>
                  </a:schemeClr>
                </a:solidFill>
                <a:latin typeface="Times New Roman" panose="02020603050405020304" pitchFamily="18" charset="0"/>
                <a:cs typeface="Times New Roman" panose="02020603050405020304" pitchFamily="18" charset="0"/>
              </a:rPr>
              <a:t>phần</a:t>
            </a:r>
            <a:r>
              <a:rPr lang="vi-VN" sz="2400" dirty="0">
                <a:solidFill>
                  <a:schemeClr val="accent2">
                    <a:lumMod val="10000"/>
                  </a:schemeClr>
                </a:solidFill>
                <a:latin typeface="Times New Roman" panose="02020603050405020304" pitchFamily="18" charset="0"/>
                <a:cs typeface="Times New Roman" panose="02020603050405020304" pitchFamily="18" charset="0"/>
              </a:rPr>
              <a:t> trăm) </a:t>
            </a:r>
            <a:r>
              <a:rPr lang="vi-VN" sz="2400" dirty="0" err="1">
                <a:solidFill>
                  <a:schemeClr val="accent2">
                    <a:lumMod val="10000"/>
                  </a:schemeClr>
                </a:solidFill>
                <a:latin typeface="Times New Roman" panose="02020603050405020304" pitchFamily="18" charset="0"/>
                <a:cs typeface="Times New Roman" panose="02020603050405020304" pitchFamily="18" charset="0"/>
              </a:rPr>
              <a:t>của</a:t>
            </a:r>
            <a:r>
              <a:rPr lang="vi-VN" sz="2400" dirty="0">
                <a:solidFill>
                  <a:schemeClr val="accent2">
                    <a:lumMod val="10000"/>
                  </a:schemeClr>
                </a:solidFill>
                <a:latin typeface="Times New Roman" panose="02020603050405020304" pitchFamily="18" charset="0"/>
                <a:cs typeface="Times New Roman" panose="02020603050405020304" pitchFamily="18" charset="0"/>
              </a:rPr>
              <a:t> 200 </a:t>
            </a:r>
            <a:r>
              <a:rPr lang="vi-VN" sz="2400" dirty="0" err="1">
                <a:solidFill>
                  <a:schemeClr val="accent2">
                    <a:lumMod val="10000"/>
                  </a:schemeClr>
                </a:solidFill>
                <a:latin typeface="Times New Roman" panose="02020603050405020304" pitchFamily="18" charset="0"/>
                <a:cs typeface="Times New Roman" panose="02020603050405020304" pitchFamily="18" charset="0"/>
              </a:rPr>
              <a:t>học</a:t>
            </a:r>
            <a:r>
              <a:rPr lang="vi-VN" sz="2400" dirty="0">
                <a:solidFill>
                  <a:schemeClr val="accent2">
                    <a:lumMod val="10000"/>
                  </a:schemeClr>
                </a:solidFill>
                <a:latin typeface="Times New Roman" panose="02020603050405020304" pitchFamily="18" charset="0"/>
                <a:cs typeface="Times New Roman" panose="02020603050405020304" pitchFamily="18" charset="0"/>
              </a:rPr>
              <a:t> sinh </a:t>
            </a:r>
            <a:r>
              <a:rPr lang="vi-VN" sz="2400" dirty="0" err="1">
                <a:solidFill>
                  <a:schemeClr val="accent2">
                    <a:lumMod val="10000"/>
                  </a:schemeClr>
                </a:solidFill>
                <a:latin typeface="Times New Roman" panose="02020603050405020304" pitchFamily="18" charset="0"/>
                <a:cs typeface="Times New Roman" panose="02020603050405020304" pitchFamily="18" charset="0"/>
              </a:rPr>
              <a:t>khối</a:t>
            </a:r>
            <a:r>
              <a:rPr lang="vi-VN" sz="2400" dirty="0">
                <a:solidFill>
                  <a:schemeClr val="accent2">
                    <a:lumMod val="10000"/>
                  </a:schemeClr>
                </a:solidFill>
                <a:latin typeface="Times New Roman" panose="02020603050405020304" pitchFamily="18" charset="0"/>
                <a:cs typeface="Times New Roman" panose="02020603050405020304" pitchFamily="18" charset="0"/>
              </a:rPr>
              <a:t> 7 ở </a:t>
            </a:r>
            <a:r>
              <a:rPr lang="vi-VN" sz="2400" dirty="0" err="1">
                <a:solidFill>
                  <a:schemeClr val="accent2">
                    <a:lumMod val="10000"/>
                  </a:schemeClr>
                </a:solidFill>
                <a:latin typeface="Times New Roman" panose="02020603050405020304" pitchFamily="18" charset="0"/>
                <a:cs typeface="Times New Roman" panose="02020603050405020304" pitchFamily="18" charset="0"/>
              </a:rPr>
              <a:t>một</a:t>
            </a:r>
            <a:r>
              <a:rPr lang="vi-VN" sz="2400" dirty="0">
                <a:solidFill>
                  <a:schemeClr val="accent2">
                    <a:lumMod val="10000"/>
                  </a:schemeClr>
                </a:solidFill>
                <a:latin typeface="Times New Roman" panose="02020603050405020304" pitchFamily="18" charset="0"/>
                <a:cs typeface="Times New Roman" panose="02020603050405020304" pitchFamily="18" charset="0"/>
              </a:rPr>
              <a:t> </a:t>
            </a:r>
            <a:r>
              <a:rPr lang="vi-VN" sz="2400" dirty="0" err="1">
                <a:solidFill>
                  <a:schemeClr val="accent2">
                    <a:lumMod val="10000"/>
                  </a:schemeClr>
                </a:solidFill>
                <a:latin typeface="Times New Roman" panose="02020603050405020304" pitchFamily="18" charset="0"/>
                <a:cs typeface="Times New Roman" panose="02020603050405020304" pitchFamily="18" charset="0"/>
              </a:rPr>
              <a:t>trường</a:t>
            </a:r>
            <a:r>
              <a:rPr lang="vi-VN" sz="2400" dirty="0">
                <a:solidFill>
                  <a:schemeClr val="accent2">
                    <a:lumMod val="10000"/>
                  </a:schemeClr>
                </a:solidFill>
                <a:latin typeface="Times New Roman" panose="02020603050405020304" pitchFamily="18" charset="0"/>
                <a:cs typeface="Times New Roman" panose="02020603050405020304" pitchFamily="18" charset="0"/>
              </a:rPr>
              <a:t> trung </a:t>
            </a:r>
            <a:r>
              <a:rPr lang="vi-VN" sz="2400" dirty="0" err="1">
                <a:solidFill>
                  <a:schemeClr val="accent2">
                    <a:lumMod val="10000"/>
                  </a:schemeClr>
                </a:solidFill>
                <a:latin typeface="Times New Roman" panose="02020603050405020304" pitchFamily="18" charset="0"/>
                <a:cs typeface="Times New Roman" panose="02020603050405020304" pitchFamily="18" charset="0"/>
              </a:rPr>
              <a:t>học</a:t>
            </a:r>
            <a:r>
              <a:rPr lang="vi-VN" sz="2400" dirty="0">
                <a:solidFill>
                  <a:schemeClr val="accent2">
                    <a:lumMod val="10000"/>
                  </a:schemeClr>
                </a:solidFill>
                <a:latin typeface="Times New Roman" panose="02020603050405020304" pitchFamily="18" charset="0"/>
                <a:cs typeface="Times New Roman" panose="02020603050405020304" pitchFamily="18" charset="0"/>
              </a:rPr>
              <a:t> cơ </a:t>
            </a:r>
            <a:r>
              <a:rPr lang="vi-VN" sz="2400" dirty="0" err="1">
                <a:solidFill>
                  <a:schemeClr val="accent2">
                    <a:lumMod val="10000"/>
                  </a:schemeClr>
                </a:solidFill>
                <a:latin typeface="Times New Roman" panose="02020603050405020304" pitchFamily="18" charset="0"/>
                <a:cs typeface="Times New Roman" panose="02020603050405020304" pitchFamily="18" charset="0"/>
              </a:rPr>
              <a:t>sở</a:t>
            </a:r>
            <a:r>
              <a:rPr lang="vi-VN" sz="2400" dirty="0">
                <a:solidFill>
                  <a:schemeClr val="accent2">
                    <a:lumMod val="10000"/>
                  </a:schemeClr>
                </a:solidFill>
                <a:latin typeface="Times New Roman" panose="02020603050405020304" pitchFamily="18" charset="0"/>
                <a:cs typeface="Times New Roman" panose="02020603050405020304" pitchFamily="18" charset="0"/>
              </a:rPr>
              <a:t>.</a:t>
            </a:r>
          </a:p>
        </p:txBody>
      </p:sp>
      <p:sp>
        <p:nvSpPr>
          <p:cNvPr id="5" name="Hộp Văn bản 4">
            <a:extLst>
              <a:ext uri="{FF2B5EF4-FFF2-40B4-BE49-F238E27FC236}">
                <a16:creationId xmlns:a16="http://schemas.microsoft.com/office/drawing/2014/main" id="{71F8C984-8334-4031-92B4-8A66DD761755}"/>
              </a:ext>
            </a:extLst>
          </p:cNvPr>
          <p:cNvSpPr txBox="1"/>
          <p:nvPr/>
        </p:nvSpPr>
        <p:spPr>
          <a:xfrm>
            <a:off x="549664" y="2571750"/>
            <a:ext cx="5729665" cy="1569660"/>
          </a:xfrm>
          <a:prstGeom prst="rect">
            <a:avLst/>
          </a:prstGeom>
          <a:noFill/>
        </p:spPr>
        <p:txBody>
          <a:bodyPr wrap="square" rtlCol="0">
            <a:spAutoFit/>
          </a:bodyPr>
          <a:lstStyle/>
          <a:p>
            <a:pPr marL="0" lvl="0" indent="0" algn="l" rtl="0">
              <a:spcBef>
                <a:spcPts val="0"/>
              </a:spcBef>
              <a:spcAft>
                <a:spcPts val="0"/>
              </a:spcAft>
              <a:buNone/>
            </a:pPr>
            <a:r>
              <a:rPr lang="vi-VN" sz="2400">
                <a:solidFill>
                  <a:schemeClr val="accent2">
                    <a:lumMod val="10000"/>
                  </a:schemeClr>
                </a:solidFill>
                <a:latin typeface="+mj-lt"/>
              </a:rPr>
              <a:t>a) Có bao nhiêu phần trăm số học sinh ở mức Tốt? Bao nhiêu phần trăm số học sinh ở mức Khá? Bao nhiêu phần trăm số học sinh ở mức Đạt?</a:t>
            </a:r>
            <a:endParaRPr lang="vi-VN" sz="2400" dirty="0">
              <a:solidFill>
                <a:schemeClr val="accent2">
                  <a:lumMod val="10000"/>
                </a:schemeClr>
              </a:solidFill>
              <a:latin typeface="+mj-lt"/>
            </a:endParaRPr>
          </a:p>
        </p:txBody>
      </p:sp>
    </p:spTree>
    <p:extLst>
      <p:ext uri="{BB962C8B-B14F-4D97-AF65-F5344CB8AC3E}">
        <p14:creationId xmlns:p14="http://schemas.microsoft.com/office/powerpoint/2010/main" val="10747865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362">
                                            <p:txEl>
                                              <p:pRg st="0" end="0"/>
                                            </p:txEl>
                                          </p:spTgt>
                                        </p:tgtEl>
                                        <p:attrNameLst>
                                          <p:attrName>style.visibility</p:attrName>
                                        </p:attrNameLst>
                                      </p:cBhvr>
                                      <p:to>
                                        <p:strVal val="visible"/>
                                      </p:to>
                                    </p:set>
                                    <p:anim calcmode="lin" valueType="num">
                                      <p:cBhvr>
                                        <p:cTn id="37" dur="500" fill="hold"/>
                                        <p:tgtEl>
                                          <p:spTgt spid="362">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36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500" fill="hold"/>
                                        <p:tgtEl>
                                          <p:spTgt spid="32"/>
                                        </p:tgtEl>
                                        <p:attrNameLst>
                                          <p:attrName>ppt_w</p:attrName>
                                        </p:attrNameLst>
                                      </p:cBhvr>
                                      <p:tavLst>
                                        <p:tav tm="0">
                                          <p:val>
                                            <p:fltVal val="0"/>
                                          </p:val>
                                        </p:tav>
                                        <p:tav tm="100000">
                                          <p:val>
                                            <p:strVal val="#ppt_w"/>
                                          </p:val>
                                        </p:tav>
                                      </p:tavLst>
                                    </p:anim>
                                    <p:anim calcmode="lin" valueType="num">
                                      <p:cBhvr>
                                        <p:cTn id="44" dur="500" fill="hold"/>
                                        <p:tgtEl>
                                          <p:spTgt spid="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2" grpId="0">
        <p:bldAsOne/>
      </p:bldGraphic>
      <p:bldP spid="26" grpId="0"/>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83"/>
        <p:cNvGrpSpPr/>
        <p:nvPr/>
      </p:nvGrpSpPr>
      <p:grpSpPr>
        <a:xfrm>
          <a:off x="0" y="0"/>
          <a:ext cx="0" cy="0"/>
          <a:chOff x="0" y="0"/>
          <a:chExt cx="0" cy="0"/>
        </a:xfrm>
      </p:grpSpPr>
      <p:sp>
        <p:nvSpPr>
          <p:cNvPr id="1585" name="Google Shape;1585;p56"/>
          <p:cNvSpPr txBox="1">
            <a:spLocks noGrp="1"/>
          </p:cNvSpPr>
          <p:nvPr>
            <p:ph type="title"/>
          </p:nvPr>
        </p:nvSpPr>
        <p:spPr>
          <a:xfrm>
            <a:off x="796240" y="1036249"/>
            <a:ext cx="6953930" cy="1116075"/>
          </a:xfrm>
          <a:prstGeom prst="rect">
            <a:avLst/>
          </a:prstGeom>
        </p:spPr>
        <p:txBody>
          <a:bodyPr spcFirstLastPara="1" wrap="square" lIns="91425" tIns="91425" rIns="91425" bIns="91425" anchor="ctr" anchorCtr="0">
            <a:noAutofit/>
          </a:bodyPr>
          <a:lstStyle/>
          <a:p>
            <a:r>
              <a:rPr lang="vi-VN" sz="3200" dirty="0">
                <a:solidFill>
                  <a:schemeClr val="accent4">
                    <a:lumMod val="10000"/>
                  </a:schemeClr>
                </a:solidFill>
                <a:highlight>
                  <a:srgbClr val="FF0000"/>
                </a:highlight>
                <a:latin typeface="Times New Roman" panose="02020603050405020304" pitchFamily="18" charset="0"/>
                <a:cs typeface="Times New Roman" panose="02020603050405020304" pitchFamily="18" charset="0"/>
              </a:rPr>
              <a:t>HƯỚNG DẪN VỀ NHÀ</a:t>
            </a:r>
            <a:endParaRPr lang="en-US" sz="3200" dirty="0">
              <a:solidFill>
                <a:schemeClr val="accent4">
                  <a:lumMod val="10000"/>
                </a:schemeClr>
              </a:solidFill>
              <a:highlight>
                <a:srgbClr val="FF0000"/>
              </a:highlight>
              <a:latin typeface="Times New Roman" panose="02020603050405020304" pitchFamily="18" charset="0"/>
              <a:cs typeface="Times New Roman" panose="02020603050405020304" pitchFamily="18" charset="0"/>
            </a:endParaRPr>
          </a:p>
        </p:txBody>
      </p:sp>
      <p:grpSp>
        <p:nvGrpSpPr>
          <p:cNvPr id="1588" name="Google Shape;1588;p56"/>
          <p:cNvGrpSpPr/>
          <p:nvPr/>
        </p:nvGrpSpPr>
        <p:grpSpPr>
          <a:xfrm rot="665443">
            <a:off x="279471" y="4270619"/>
            <a:ext cx="520099" cy="669049"/>
            <a:chOff x="4938450" y="2419450"/>
            <a:chExt cx="243900" cy="313750"/>
          </a:xfrm>
        </p:grpSpPr>
        <p:sp>
          <p:nvSpPr>
            <p:cNvPr id="1589" name="Google Shape;1589;p56"/>
            <p:cNvSpPr/>
            <p:nvPr/>
          </p:nvSpPr>
          <p:spPr>
            <a:xfrm>
              <a:off x="4988550" y="2432675"/>
              <a:ext cx="189850" cy="242075"/>
            </a:xfrm>
            <a:custGeom>
              <a:avLst/>
              <a:gdLst/>
              <a:ahLst/>
              <a:cxnLst/>
              <a:rect l="l" t="t" r="r" b="b"/>
              <a:pathLst>
                <a:path w="7594" h="9683" extrusionOk="0">
                  <a:moveTo>
                    <a:pt x="6788" y="0"/>
                  </a:moveTo>
                  <a:cubicBezTo>
                    <a:pt x="6773" y="47"/>
                    <a:pt x="6725" y="47"/>
                    <a:pt x="6694" y="79"/>
                  </a:cubicBezTo>
                  <a:cubicBezTo>
                    <a:pt x="6710" y="95"/>
                    <a:pt x="6741" y="142"/>
                    <a:pt x="6757" y="142"/>
                  </a:cubicBezTo>
                  <a:lnTo>
                    <a:pt x="6962" y="284"/>
                  </a:lnTo>
                  <a:cubicBezTo>
                    <a:pt x="7388" y="568"/>
                    <a:pt x="7483" y="1216"/>
                    <a:pt x="7136" y="1721"/>
                  </a:cubicBezTo>
                  <a:lnTo>
                    <a:pt x="2226" y="9029"/>
                  </a:lnTo>
                  <a:cubicBezTo>
                    <a:pt x="1989" y="9374"/>
                    <a:pt x="1619" y="9572"/>
                    <a:pt x="1273" y="9572"/>
                  </a:cubicBezTo>
                  <a:cubicBezTo>
                    <a:pt x="1112" y="9572"/>
                    <a:pt x="957" y="9530"/>
                    <a:pt x="822" y="9440"/>
                  </a:cubicBezTo>
                  <a:lnTo>
                    <a:pt x="616" y="9298"/>
                  </a:lnTo>
                  <a:cubicBezTo>
                    <a:pt x="190" y="9014"/>
                    <a:pt x="127" y="8366"/>
                    <a:pt x="474" y="7845"/>
                  </a:cubicBezTo>
                  <a:lnTo>
                    <a:pt x="2526" y="4799"/>
                  </a:lnTo>
                  <a:cubicBezTo>
                    <a:pt x="2561" y="4742"/>
                    <a:pt x="2529" y="4701"/>
                    <a:pt x="2490" y="4701"/>
                  </a:cubicBezTo>
                  <a:cubicBezTo>
                    <a:pt x="2476" y="4701"/>
                    <a:pt x="2461" y="4707"/>
                    <a:pt x="2447" y="4720"/>
                  </a:cubicBezTo>
                  <a:lnTo>
                    <a:pt x="380" y="7782"/>
                  </a:lnTo>
                  <a:cubicBezTo>
                    <a:pt x="1" y="8351"/>
                    <a:pt x="80" y="9077"/>
                    <a:pt x="537" y="9392"/>
                  </a:cubicBezTo>
                  <a:lnTo>
                    <a:pt x="743" y="9534"/>
                  </a:lnTo>
                  <a:cubicBezTo>
                    <a:pt x="893" y="9635"/>
                    <a:pt x="1067" y="9683"/>
                    <a:pt x="1245" y="9683"/>
                  </a:cubicBezTo>
                  <a:cubicBezTo>
                    <a:pt x="1626" y="9683"/>
                    <a:pt x="2031" y="9464"/>
                    <a:pt x="2290" y="9077"/>
                  </a:cubicBezTo>
                  <a:lnTo>
                    <a:pt x="7199" y="1784"/>
                  </a:lnTo>
                  <a:cubicBezTo>
                    <a:pt x="7593" y="1216"/>
                    <a:pt x="7515" y="489"/>
                    <a:pt x="7041" y="174"/>
                  </a:cubicBezTo>
                  <a:lnTo>
                    <a:pt x="6852" y="32"/>
                  </a:lnTo>
                  <a:cubicBezTo>
                    <a:pt x="6820" y="32"/>
                    <a:pt x="6804" y="16"/>
                    <a:pt x="67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6"/>
            <p:cNvSpPr/>
            <p:nvPr/>
          </p:nvSpPr>
          <p:spPr>
            <a:xfrm>
              <a:off x="4986575" y="2431075"/>
              <a:ext cx="194200" cy="245425"/>
            </a:xfrm>
            <a:custGeom>
              <a:avLst/>
              <a:gdLst/>
              <a:ahLst/>
              <a:cxnLst/>
              <a:rect l="l" t="t" r="r" b="b"/>
              <a:pathLst>
                <a:path w="7768" h="9817" extrusionOk="0">
                  <a:moveTo>
                    <a:pt x="7138" y="303"/>
                  </a:moveTo>
                  <a:lnTo>
                    <a:pt x="7138" y="303"/>
                  </a:lnTo>
                  <a:cubicBezTo>
                    <a:pt x="7200" y="365"/>
                    <a:pt x="7263" y="428"/>
                    <a:pt x="7325" y="506"/>
                  </a:cubicBezTo>
                  <a:lnTo>
                    <a:pt x="7309" y="506"/>
                  </a:lnTo>
                  <a:cubicBezTo>
                    <a:pt x="7263" y="428"/>
                    <a:pt x="7200" y="365"/>
                    <a:pt x="7138" y="303"/>
                  </a:cubicBezTo>
                  <a:close/>
                  <a:moveTo>
                    <a:pt x="6867" y="1"/>
                  </a:moveTo>
                  <a:cubicBezTo>
                    <a:pt x="6836" y="17"/>
                    <a:pt x="6820" y="17"/>
                    <a:pt x="6820" y="48"/>
                  </a:cubicBezTo>
                  <a:cubicBezTo>
                    <a:pt x="6804" y="48"/>
                    <a:pt x="6804" y="48"/>
                    <a:pt x="6789" y="64"/>
                  </a:cubicBezTo>
                  <a:cubicBezTo>
                    <a:pt x="6773" y="64"/>
                    <a:pt x="6757" y="80"/>
                    <a:pt x="6741" y="80"/>
                  </a:cubicBezTo>
                  <a:cubicBezTo>
                    <a:pt x="6741" y="96"/>
                    <a:pt x="6725" y="96"/>
                    <a:pt x="6725" y="111"/>
                  </a:cubicBezTo>
                  <a:cubicBezTo>
                    <a:pt x="6694" y="143"/>
                    <a:pt x="6710" y="190"/>
                    <a:pt x="6741" y="206"/>
                  </a:cubicBezTo>
                  <a:lnTo>
                    <a:pt x="6757" y="222"/>
                  </a:lnTo>
                  <a:cubicBezTo>
                    <a:pt x="6773" y="238"/>
                    <a:pt x="6789" y="254"/>
                    <a:pt x="6804" y="269"/>
                  </a:cubicBezTo>
                  <a:lnTo>
                    <a:pt x="6994" y="396"/>
                  </a:lnTo>
                  <a:cubicBezTo>
                    <a:pt x="7404" y="664"/>
                    <a:pt x="7467" y="1280"/>
                    <a:pt x="7152" y="1753"/>
                  </a:cubicBezTo>
                  <a:lnTo>
                    <a:pt x="2242" y="9046"/>
                  </a:lnTo>
                  <a:cubicBezTo>
                    <a:pt x="2027" y="9380"/>
                    <a:pt x="1680" y="9567"/>
                    <a:pt x="1355" y="9567"/>
                  </a:cubicBezTo>
                  <a:cubicBezTo>
                    <a:pt x="1204" y="9567"/>
                    <a:pt x="1058" y="9526"/>
                    <a:pt x="932" y="9441"/>
                  </a:cubicBezTo>
                  <a:lnTo>
                    <a:pt x="743" y="9299"/>
                  </a:lnTo>
                  <a:cubicBezTo>
                    <a:pt x="348" y="9030"/>
                    <a:pt x="285" y="8430"/>
                    <a:pt x="616" y="7957"/>
                  </a:cubicBezTo>
                  <a:lnTo>
                    <a:pt x="2669" y="4894"/>
                  </a:lnTo>
                  <a:cubicBezTo>
                    <a:pt x="2684" y="4863"/>
                    <a:pt x="2700" y="4831"/>
                    <a:pt x="2684" y="4800"/>
                  </a:cubicBezTo>
                  <a:cubicBezTo>
                    <a:pt x="2684" y="4752"/>
                    <a:pt x="2669" y="4737"/>
                    <a:pt x="2637" y="4721"/>
                  </a:cubicBezTo>
                  <a:cubicBezTo>
                    <a:pt x="2618" y="4702"/>
                    <a:pt x="2595" y="4693"/>
                    <a:pt x="2571" y="4693"/>
                  </a:cubicBezTo>
                  <a:cubicBezTo>
                    <a:pt x="2535" y="4693"/>
                    <a:pt x="2498" y="4714"/>
                    <a:pt x="2479" y="4752"/>
                  </a:cubicBezTo>
                  <a:lnTo>
                    <a:pt x="411" y="7815"/>
                  </a:lnTo>
                  <a:cubicBezTo>
                    <a:pt x="1" y="8415"/>
                    <a:pt x="96" y="9188"/>
                    <a:pt x="585" y="9520"/>
                  </a:cubicBezTo>
                  <a:lnTo>
                    <a:pt x="790" y="9662"/>
                  </a:lnTo>
                  <a:cubicBezTo>
                    <a:pt x="950" y="9767"/>
                    <a:pt x="1134" y="9816"/>
                    <a:pt x="1324" y="9816"/>
                  </a:cubicBezTo>
                  <a:cubicBezTo>
                    <a:pt x="1731" y="9816"/>
                    <a:pt x="2162" y="9587"/>
                    <a:pt x="2432" y="9188"/>
                  </a:cubicBezTo>
                  <a:lnTo>
                    <a:pt x="7357" y="1879"/>
                  </a:lnTo>
                  <a:cubicBezTo>
                    <a:pt x="7767" y="1280"/>
                    <a:pt x="7672" y="522"/>
                    <a:pt x="7167" y="175"/>
                  </a:cubicBezTo>
                  <a:lnTo>
                    <a:pt x="6978" y="48"/>
                  </a:lnTo>
                  <a:lnTo>
                    <a:pt x="6931" y="17"/>
                  </a:lnTo>
                  <a:cubicBezTo>
                    <a:pt x="6899" y="1"/>
                    <a:pt x="6883" y="1"/>
                    <a:pt x="6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56"/>
            <p:cNvSpPr/>
            <p:nvPr/>
          </p:nvSpPr>
          <p:spPr>
            <a:xfrm>
              <a:off x="4986975" y="2428325"/>
              <a:ext cx="193800" cy="248175"/>
            </a:xfrm>
            <a:custGeom>
              <a:avLst/>
              <a:gdLst/>
              <a:ahLst/>
              <a:cxnLst/>
              <a:rect l="l" t="t" r="r" b="b"/>
              <a:pathLst>
                <a:path w="7752" h="9927" extrusionOk="0">
                  <a:moveTo>
                    <a:pt x="6662" y="0"/>
                  </a:moveTo>
                  <a:cubicBezTo>
                    <a:pt x="6630" y="64"/>
                    <a:pt x="6567" y="127"/>
                    <a:pt x="6504" y="158"/>
                  </a:cubicBezTo>
                  <a:lnTo>
                    <a:pt x="6946" y="458"/>
                  </a:lnTo>
                  <a:cubicBezTo>
                    <a:pt x="7357" y="806"/>
                    <a:pt x="7451" y="1405"/>
                    <a:pt x="7136" y="1863"/>
                  </a:cubicBezTo>
                  <a:lnTo>
                    <a:pt x="2226" y="9156"/>
                  </a:lnTo>
                  <a:cubicBezTo>
                    <a:pt x="2011" y="9490"/>
                    <a:pt x="1664" y="9677"/>
                    <a:pt x="1339" y="9677"/>
                  </a:cubicBezTo>
                  <a:cubicBezTo>
                    <a:pt x="1188" y="9677"/>
                    <a:pt x="1042" y="9636"/>
                    <a:pt x="916" y="9551"/>
                  </a:cubicBezTo>
                  <a:lnTo>
                    <a:pt x="727" y="9409"/>
                  </a:lnTo>
                  <a:cubicBezTo>
                    <a:pt x="332" y="9140"/>
                    <a:pt x="269" y="8540"/>
                    <a:pt x="600" y="8067"/>
                  </a:cubicBezTo>
                  <a:lnTo>
                    <a:pt x="2653" y="5004"/>
                  </a:lnTo>
                  <a:cubicBezTo>
                    <a:pt x="2668" y="4973"/>
                    <a:pt x="2684" y="4941"/>
                    <a:pt x="2668" y="4910"/>
                  </a:cubicBezTo>
                  <a:cubicBezTo>
                    <a:pt x="2668" y="4862"/>
                    <a:pt x="2653" y="4847"/>
                    <a:pt x="2621" y="4831"/>
                  </a:cubicBezTo>
                  <a:cubicBezTo>
                    <a:pt x="2601" y="4818"/>
                    <a:pt x="2579" y="4810"/>
                    <a:pt x="2556" y="4810"/>
                  </a:cubicBezTo>
                  <a:cubicBezTo>
                    <a:pt x="2524" y="4810"/>
                    <a:pt x="2491" y="4825"/>
                    <a:pt x="2463" y="4862"/>
                  </a:cubicBezTo>
                  <a:lnTo>
                    <a:pt x="411" y="7925"/>
                  </a:lnTo>
                  <a:cubicBezTo>
                    <a:pt x="1" y="8525"/>
                    <a:pt x="80" y="9282"/>
                    <a:pt x="585" y="9630"/>
                  </a:cubicBezTo>
                  <a:lnTo>
                    <a:pt x="790" y="9772"/>
                  </a:lnTo>
                  <a:cubicBezTo>
                    <a:pt x="950" y="9877"/>
                    <a:pt x="1134" y="9926"/>
                    <a:pt x="1323" y="9926"/>
                  </a:cubicBezTo>
                  <a:cubicBezTo>
                    <a:pt x="1731" y="9926"/>
                    <a:pt x="2162" y="9697"/>
                    <a:pt x="2432" y="9298"/>
                  </a:cubicBezTo>
                  <a:lnTo>
                    <a:pt x="7341" y="1989"/>
                  </a:lnTo>
                  <a:cubicBezTo>
                    <a:pt x="7751" y="1390"/>
                    <a:pt x="7656" y="663"/>
                    <a:pt x="7167" y="332"/>
                  </a:cubicBezTo>
                  <a:lnTo>
                    <a:pt x="66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6"/>
            <p:cNvSpPr/>
            <p:nvPr/>
          </p:nvSpPr>
          <p:spPr>
            <a:xfrm>
              <a:off x="4984600" y="2426325"/>
              <a:ext cx="197750" cy="251975"/>
            </a:xfrm>
            <a:custGeom>
              <a:avLst/>
              <a:gdLst/>
              <a:ahLst/>
              <a:cxnLst/>
              <a:rect l="l" t="t" r="r" b="b"/>
              <a:pathLst>
                <a:path w="7910" h="10079" extrusionOk="0">
                  <a:moveTo>
                    <a:pt x="6773" y="191"/>
                  </a:moveTo>
                  <a:lnTo>
                    <a:pt x="7199" y="475"/>
                  </a:lnTo>
                  <a:cubicBezTo>
                    <a:pt x="7673" y="791"/>
                    <a:pt x="7751" y="1470"/>
                    <a:pt x="7373" y="2038"/>
                  </a:cubicBezTo>
                  <a:lnTo>
                    <a:pt x="2463" y="9331"/>
                  </a:lnTo>
                  <a:cubicBezTo>
                    <a:pt x="2194" y="9718"/>
                    <a:pt x="1786" y="9937"/>
                    <a:pt x="1408" y="9937"/>
                  </a:cubicBezTo>
                  <a:cubicBezTo>
                    <a:pt x="1232" y="9937"/>
                    <a:pt x="1062" y="9889"/>
                    <a:pt x="916" y="9788"/>
                  </a:cubicBezTo>
                  <a:lnTo>
                    <a:pt x="711" y="9646"/>
                  </a:lnTo>
                  <a:cubicBezTo>
                    <a:pt x="238" y="9331"/>
                    <a:pt x="175" y="8620"/>
                    <a:pt x="553" y="8052"/>
                  </a:cubicBezTo>
                  <a:lnTo>
                    <a:pt x="2621" y="4990"/>
                  </a:lnTo>
                  <a:cubicBezTo>
                    <a:pt x="2628" y="4970"/>
                    <a:pt x="2643" y="4961"/>
                    <a:pt x="2658" y="4961"/>
                  </a:cubicBezTo>
                  <a:cubicBezTo>
                    <a:pt x="2679" y="4961"/>
                    <a:pt x="2700" y="4978"/>
                    <a:pt x="2700" y="5005"/>
                  </a:cubicBezTo>
                  <a:cubicBezTo>
                    <a:pt x="2716" y="5021"/>
                    <a:pt x="2700" y="5037"/>
                    <a:pt x="2684" y="5053"/>
                  </a:cubicBezTo>
                  <a:lnTo>
                    <a:pt x="632" y="8099"/>
                  </a:lnTo>
                  <a:cubicBezTo>
                    <a:pt x="285" y="8620"/>
                    <a:pt x="364" y="9268"/>
                    <a:pt x="790" y="9567"/>
                  </a:cubicBezTo>
                  <a:lnTo>
                    <a:pt x="980" y="9694"/>
                  </a:lnTo>
                  <a:cubicBezTo>
                    <a:pt x="1117" y="9785"/>
                    <a:pt x="1276" y="9830"/>
                    <a:pt x="1440" y="9830"/>
                  </a:cubicBezTo>
                  <a:cubicBezTo>
                    <a:pt x="1784" y="9830"/>
                    <a:pt x="2149" y="9636"/>
                    <a:pt x="2384" y="9283"/>
                  </a:cubicBezTo>
                  <a:lnTo>
                    <a:pt x="7294" y="1991"/>
                  </a:lnTo>
                  <a:cubicBezTo>
                    <a:pt x="7625" y="1485"/>
                    <a:pt x="7530" y="791"/>
                    <a:pt x="7073" y="491"/>
                  </a:cubicBezTo>
                  <a:lnTo>
                    <a:pt x="6725" y="254"/>
                  </a:lnTo>
                  <a:cubicBezTo>
                    <a:pt x="6741" y="238"/>
                    <a:pt x="6757" y="207"/>
                    <a:pt x="6773" y="191"/>
                  </a:cubicBezTo>
                  <a:close/>
                  <a:moveTo>
                    <a:pt x="6735" y="1"/>
                  </a:moveTo>
                  <a:cubicBezTo>
                    <a:pt x="6712" y="1"/>
                    <a:pt x="6688" y="18"/>
                    <a:pt x="6678" y="49"/>
                  </a:cubicBezTo>
                  <a:cubicBezTo>
                    <a:pt x="6647" y="112"/>
                    <a:pt x="6631" y="128"/>
                    <a:pt x="6568" y="175"/>
                  </a:cubicBezTo>
                  <a:cubicBezTo>
                    <a:pt x="6552" y="175"/>
                    <a:pt x="6536" y="207"/>
                    <a:pt x="6520" y="238"/>
                  </a:cubicBezTo>
                  <a:cubicBezTo>
                    <a:pt x="6520" y="254"/>
                    <a:pt x="6536" y="270"/>
                    <a:pt x="6552" y="286"/>
                  </a:cubicBezTo>
                  <a:lnTo>
                    <a:pt x="6994" y="601"/>
                  </a:lnTo>
                  <a:cubicBezTo>
                    <a:pt x="7373" y="854"/>
                    <a:pt x="7452" y="1470"/>
                    <a:pt x="7167" y="1896"/>
                  </a:cubicBezTo>
                  <a:lnTo>
                    <a:pt x="2258" y="9189"/>
                  </a:lnTo>
                  <a:cubicBezTo>
                    <a:pt x="2052" y="9504"/>
                    <a:pt x="1733" y="9677"/>
                    <a:pt x="1436" y="9677"/>
                  </a:cubicBezTo>
                  <a:cubicBezTo>
                    <a:pt x="1302" y="9677"/>
                    <a:pt x="1172" y="9641"/>
                    <a:pt x="1059" y="9567"/>
                  </a:cubicBezTo>
                  <a:lnTo>
                    <a:pt x="853" y="9425"/>
                  </a:lnTo>
                  <a:cubicBezTo>
                    <a:pt x="490" y="9189"/>
                    <a:pt x="443" y="8620"/>
                    <a:pt x="743" y="8178"/>
                  </a:cubicBezTo>
                  <a:lnTo>
                    <a:pt x="2795" y="5132"/>
                  </a:lnTo>
                  <a:cubicBezTo>
                    <a:pt x="2842" y="5084"/>
                    <a:pt x="2842" y="5037"/>
                    <a:pt x="2842" y="4974"/>
                  </a:cubicBezTo>
                  <a:cubicBezTo>
                    <a:pt x="2826" y="4927"/>
                    <a:pt x="2795" y="4879"/>
                    <a:pt x="2763" y="4848"/>
                  </a:cubicBezTo>
                  <a:cubicBezTo>
                    <a:pt x="2729" y="4831"/>
                    <a:pt x="2693" y="4822"/>
                    <a:pt x="2658" y="4822"/>
                  </a:cubicBezTo>
                  <a:cubicBezTo>
                    <a:pt x="2595" y="4822"/>
                    <a:pt x="2535" y="4850"/>
                    <a:pt x="2495" y="4911"/>
                  </a:cubicBezTo>
                  <a:lnTo>
                    <a:pt x="427" y="7973"/>
                  </a:lnTo>
                  <a:cubicBezTo>
                    <a:pt x="1" y="8605"/>
                    <a:pt x="96" y="9410"/>
                    <a:pt x="632" y="9773"/>
                  </a:cubicBezTo>
                  <a:lnTo>
                    <a:pt x="838" y="9915"/>
                  </a:lnTo>
                  <a:cubicBezTo>
                    <a:pt x="1009" y="10026"/>
                    <a:pt x="1207" y="10079"/>
                    <a:pt x="1410" y="10079"/>
                  </a:cubicBezTo>
                  <a:cubicBezTo>
                    <a:pt x="1842" y="10079"/>
                    <a:pt x="2300" y="9839"/>
                    <a:pt x="2590" y="9410"/>
                  </a:cubicBezTo>
                  <a:lnTo>
                    <a:pt x="7483" y="2101"/>
                  </a:lnTo>
                  <a:cubicBezTo>
                    <a:pt x="7909" y="1485"/>
                    <a:pt x="7815" y="696"/>
                    <a:pt x="7278" y="349"/>
                  </a:cubicBezTo>
                  <a:lnTo>
                    <a:pt x="6773" y="17"/>
                  </a:lnTo>
                  <a:cubicBezTo>
                    <a:pt x="6762" y="6"/>
                    <a:pt x="6748" y="1"/>
                    <a:pt x="67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6"/>
            <p:cNvSpPr/>
            <p:nvPr/>
          </p:nvSpPr>
          <p:spPr>
            <a:xfrm>
              <a:off x="4940800" y="2421300"/>
              <a:ext cx="224575" cy="310075"/>
            </a:xfrm>
            <a:custGeom>
              <a:avLst/>
              <a:gdLst/>
              <a:ahLst/>
              <a:cxnLst/>
              <a:rect l="l" t="t" r="r" b="b"/>
              <a:pathLst>
                <a:path w="8983" h="12403" extrusionOk="0">
                  <a:moveTo>
                    <a:pt x="7543" y="1"/>
                  </a:moveTo>
                  <a:cubicBezTo>
                    <a:pt x="7160" y="1"/>
                    <a:pt x="6836" y="166"/>
                    <a:pt x="6615" y="502"/>
                  </a:cubicBezTo>
                  <a:lnTo>
                    <a:pt x="459" y="9642"/>
                  </a:lnTo>
                  <a:cubicBezTo>
                    <a:pt x="1" y="10353"/>
                    <a:pt x="238" y="11347"/>
                    <a:pt x="1027" y="11868"/>
                  </a:cubicBezTo>
                  <a:lnTo>
                    <a:pt x="1358" y="12089"/>
                  </a:lnTo>
                  <a:cubicBezTo>
                    <a:pt x="1673" y="12301"/>
                    <a:pt x="2029" y="12403"/>
                    <a:pt x="2372" y="12403"/>
                  </a:cubicBezTo>
                  <a:cubicBezTo>
                    <a:pt x="2872" y="12403"/>
                    <a:pt x="3344" y="12185"/>
                    <a:pt x="3616" y="11773"/>
                  </a:cubicBezTo>
                  <a:lnTo>
                    <a:pt x="7278" y="6343"/>
                  </a:lnTo>
                  <a:cubicBezTo>
                    <a:pt x="7309" y="6296"/>
                    <a:pt x="7294" y="6217"/>
                    <a:pt x="7246" y="6185"/>
                  </a:cubicBezTo>
                  <a:cubicBezTo>
                    <a:pt x="7225" y="6171"/>
                    <a:pt x="7200" y="6163"/>
                    <a:pt x="7177" y="6163"/>
                  </a:cubicBezTo>
                  <a:cubicBezTo>
                    <a:pt x="7148" y="6163"/>
                    <a:pt x="7121" y="6175"/>
                    <a:pt x="7104" y="6201"/>
                  </a:cubicBezTo>
                  <a:lnTo>
                    <a:pt x="3426" y="11647"/>
                  </a:lnTo>
                  <a:cubicBezTo>
                    <a:pt x="3192" y="12002"/>
                    <a:pt x="2787" y="12191"/>
                    <a:pt x="2354" y="12191"/>
                  </a:cubicBezTo>
                  <a:cubicBezTo>
                    <a:pt x="2056" y="12191"/>
                    <a:pt x="1745" y="12102"/>
                    <a:pt x="1469" y="11915"/>
                  </a:cubicBezTo>
                  <a:lnTo>
                    <a:pt x="1153" y="11694"/>
                  </a:lnTo>
                  <a:cubicBezTo>
                    <a:pt x="474" y="11236"/>
                    <a:pt x="269" y="10368"/>
                    <a:pt x="664" y="9784"/>
                  </a:cubicBezTo>
                  <a:lnTo>
                    <a:pt x="6820" y="629"/>
                  </a:lnTo>
                  <a:cubicBezTo>
                    <a:pt x="6998" y="354"/>
                    <a:pt x="7262" y="216"/>
                    <a:pt x="7581" y="216"/>
                  </a:cubicBezTo>
                  <a:cubicBezTo>
                    <a:pt x="7886" y="216"/>
                    <a:pt x="8241" y="343"/>
                    <a:pt x="8620" y="597"/>
                  </a:cubicBezTo>
                  <a:lnTo>
                    <a:pt x="8856" y="771"/>
                  </a:lnTo>
                  <a:lnTo>
                    <a:pt x="8888" y="771"/>
                  </a:lnTo>
                  <a:cubicBezTo>
                    <a:pt x="8904" y="755"/>
                    <a:pt x="8904" y="755"/>
                    <a:pt x="8919" y="739"/>
                  </a:cubicBezTo>
                  <a:cubicBezTo>
                    <a:pt x="8919" y="708"/>
                    <a:pt x="8951" y="660"/>
                    <a:pt x="8983" y="629"/>
                  </a:cubicBezTo>
                  <a:cubicBezTo>
                    <a:pt x="8983" y="629"/>
                    <a:pt x="8983" y="613"/>
                    <a:pt x="8983" y="597"/>
                  </a:cubicBezTo>
                  <a:cubicBezTo>
                    <a:pt x="8983" y="597"/>
                    <a:pt x="8967" y="581"/>
                    <a:pt x="8967" y="581"/>
                  </a:cubicBezTo>
                  <a:lnTo>
                    <a:pt x="8730" y="424"/>
                  </a:lnTo>
                  <a:cubicBezTo>
                    <a:pt x="8305" y="143"/>
                    <a:pt x="7898" y="1"/>
                    <a:pt x="75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6"/>
            <p:cNvSpPr/>
            <p:nvPr/>
          </p:nvSpPr>
          <p:spPr>
            <a:xfrm>
              <a:off x="4938450" y="2419450"/>
              <a:ext cx="228500" cy="313750"/>
            </a:xfrm>
            <a:custGeom>
              <a:avLst/>
              <a:gdLst/>
              <a:ahLst/>
              <a:cxnLst/>
              <a:rect l="l" t="t" r="r" b="b"/>
              <a:pathLst>
                <a:path w="9140" h="12550" extrusionOk="0">
                  <a:moveTo>
                    <a:pt x="7635" y="146"/>
                  </a:moveTo>
                  <a:cubicBezTo>
                    <a:pt x="7978" y="146"/>
                    <a:pt x="8370" y="284"/>
                    <a:pt x="8777" y="561"/>
                  </a:cubicBezTo>
                  <a:lnTo>
                    <a:pt x="8982" y="687"/>
                  </a:lnTo>
                  <a:cubicBezTo>
                    <a:pt x="8966" y="703"/>
                    <a:pt x="8966" y="734"/>
                    <a:pt x="8950" y="750"/>
                  </a:cubicBezTo>
                  <a:lnTo>
                    <a:pt x="8745" y="608"/>
                  </a:lnTo>
                  <a:cubicBezTo>
                    <a:pt x="8354" y="347"/>
                    <a:pt x="7985" y="217"/>
                    <a:pt x="7664" y="217"/>
                  </a:cubicBezTo>
                  <a:cubicBezTo>
                    <a:pt x="7324" y="217"/>
                    <a:pt x="7038" y="363"/>
                    <a:pt x="6835" y="655"/>
                  </a:cubicBezTo>
                  <a:lnTo>
                    <a:pt x="679" y="9811"/>
                  </a:lnTo>
                  <a:cubicBezTo>
                    <a:pt x="253" y="10442"/>
                    <a:pt x="489" y="11342"/>
                    <a:pt x="1200" y="11816"/>
                  </a:cubicBezTo>
                  <a:lnTo>
                    <a:pt x="1515" y="12037"/>
                  </a:lnTo>
                  <a:cubicBezTo>
                    <a:pt x="1804" y="12235"/>
                    <a:pt x="2129" y="12330"/>
                    <a:pt x="2441" y="12330"/>
                  </a:cubicBezTo>
                  <a:cubicBezTo>
                    <a:pt x="2899" y="12330"/>
                    <a:pt x="3330" y="12128"/>
                    <a:pt x="3583" y="11752"/>
                  </a:cubicBezTo>
                  <a:lnTo>
                    <a:pt x="7245" y="6307"/>
                  </a:lnTo>
                  <a:cubicBezTo>
                    <a:pt x="7245" y="6307"/>
                    <a:pt x="7261" y="6307"/>
                    <a:pt x="7277" y="6322"/>
                  </a:cubicBezTo>
                  <a:cubicBezTo>
                    <a:pt x="7293" y="6322"/>
                    <a:pt x="7324" y="6354"/>
                    <a:pt x="7293" y="6385"/>
                  </a:cubicBezTo>
                  <a:lnTo>
                    <a:pt x="3646" y="11800"/>
                  </a:lnTo>
                  <a:cubicBezTo>
                    <a:pt x="3377" y="12200"/>
                    <a:pt x="2931" y="12408"/>
                    <a:pt x="2456" y="12408"/>
                  </a:cubicBezTo>
                  <a:cubicBezTo>
                    <a:pt x="2125" y="12408"/>
                    <a:pt x="1779" y="12307"/>
                    <a:pt x="1468" y="12100"/>
                  </a:cubicBezTo>
                  <a:lnTo>
                    <a:pt x="1152" y="11879"/>
                  </a:lnTo>
                  <a:cubicBezTo>
                    <a:pt x="410" y="11374"/>
                    <a:pt x="158" y="10427"/>
                    <a:pt x="600" y="9764"/>
                  </a:cubicBezTo>
                  <a:lnTo>
                    <a:pt x="6756" y="608"/>
                  </a:lnTo>
                  <a:cubicBezTo>
                    <a:pt x="6967" y="300"/>
                    <a:pt x="7273" y="146"/>
                    <a:pt x="7635" y="146"/>
                  </a:cubicBezTo>
                  <a:close/>
                  <a:moveTo>
                    <a:pt x="7649" y="1"/>
                  </a:moveTo>
                  <a:cubicBezTo>
                    <a:pt x="7239" y="1"/>
                    <a:pt x="6887" y="179"/>
                    <a:pt x="6646" y="529"/>
                  </a:cubicBezTo>
                  <a:lnTo>
                    <a:pt x="489" y="9685"/>
                  </a:lnTo>
                  <a:cubicBezTo>
                    <a:pt x="0" y="10427"/>
                    <a:pt x="268" y="11453"/>
                    <a:pt x="1073" y="12005"/>
                  </a:cubicBezTo>
                  <a:lnTo>
                    <a:pt x="1405" y="12226"/>
                  </a:lnTo>
                  <a:cubicBezTo>
                    <a:pt x="1731" y="12443"/>
                    <a:pt x="2098" y="12549"/>
                    <a:pt x="2454" y="12549"/>
                  </a:cubicBezTo>
                  <a:cubicBezTo>
                    <a:pt x="2976" y="12549"/>
                    <a:pt x="3472" y="12320"/>
                    <a:pt x="3773" y="11879"/>
                  </a:cubicBezTo>
                  <a:lnTo>
                    <a:pt x="7419" y="6449"/>
                  </a:lnTo>
                  <a:cubicBezTo>
                    <a:pt x="7466" y="6370"/>
                    <a:pt x="7451" y="6259"/>
                    <a:pt x="7356" y="6196"/>
                  </a:cubicBezTo>
                  <a:cubicBezTo>
                    <a:pt x="7331" y="6177"/>
                    <a:pt x="7299" y="6169"/>
                    <a:pt x="7266" y="6169"/>
                  </a:cubicBezTo>
                  <a:cubicBezTo>
                    <a:pt x="7215" y="6169"/>
                    <a:pt x="7164" y="6189"/>
                    <a:pt x="7135" y="6228"/>
                  </a:cubicBezTo>
                  <a:lnTo>
                    <a:pt x="3457" y="11674"/>
                  </a:lnTo>
                  <a:cubicBezTo>
                    <a:pt x="3233" y="12009"/>
                    <a:pt x="2850" y="12185"/>
                    <a:pt x="2440" y="12185"/>
                  </a:cubicBezTo>
                  <a:cubicBezTo>
                    <a:pt x="2156" y="12185"/>
                    <a:pt x="1859" y="12101"/>
                    <a:pt x="1594" y="11926"/>
                  </a:cubicBezTo>
                  <a:lnTo>
                    <a:pt x="1279" y="11705"/>
                  </a:lnTo>
                  <a:cubicBezTo>
                    <a:pt x="631" y="11279"/>
                    <a:pt x="426" y="10458"/>
                    <a:pt x="805" y="9890"/>
                  </a:cubicBezTo>
                  <a:lnTo>
                    <a:pt x="6961" y="734"/>
                  </a:lnTo>
                  <a:cubicBezTo>
                    <a:pt x="7128" y="488"/>
                    <a:pt x="7372" y="361"/>
                    <a:pt x="7667" y="361"/>
                  </a:cubicBezTo>
                  <a:cubicBezTo>
                    <a:pt x="7957" y="361"/>
                    <a:pt x="8298" y="484"/>
                    <a:pt x="8666" y="734"/>
                  </a:cubicBezTo>
                  <a:lnTo>
                    <a:pt x="8903" y="892"/>
                  </a:lnTo>
                  <a:cubicBezTo>
                    <a:pt x="8934" y="908"/>
                    <a:pt x="8966" y="908"/>
                    <a:pt x="8998" y="908"/>
                  </a:cubicBezTo>
                  <a:cubicBezTo>
                    <a:pt x="9029" y="892"/>
                    <a:pt x="9061" y="876"/>
                    <a:pt x="9061" y="845"/>
                  </a:cubicBezTo>
                  <a:cubicBezTo>
                    <a:pt x="9077" y="813"/>
                    <a:pt x="9092" y="782"/>
                    <a:pt x="9124" y="750"/>
                  </a:cubicBezTo>
                  <a:cubicBezTo>
                    <a:pt x="9140" y="734"/>
                    <a:pt x="9140" y="703"/>
                    <a:pt x="9140" y="671"/>
                  </a:cubicBezTo>
                  <a:cubicBezTo>
                    <a:pt x="9140" y="640"/>
                    <a:pt x="9124" y="608"/>
                    <a:pt x="9092" y="592"/>
                  </a:cubicBezTo>
                  <a:lnTo>
                    <a:pt x="8856" y="434"/>
                  </a:lnTo>
                  <a:cubicBezTo>
                    <a:pt x="8431" y="144"/>
                    <a:pt x="8016" y="1"/>
                    <a:pt x="7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5" name="Google Shape;1595;p56"/>
          <p:cNvGrpSpPr/>
          <p:nvPr/>
        </p:nvGrpSpPr>
        <p:grpSpPr>
          <a:xfrm rot="-1464382">
            <a:off x="6695259" y="383964"/>
            <a:ext cx="825540" cy="309244"/>
            <a:chOff x="5553275" y="2092625"/>
            <a:chExt cx="387150" cy="145025"/>
          </a:xfrm>
        </p:grpSpPr>
        <p:sp>
          <p:nvSpPr>
            <p:cNvPr id="1596" name="Google Shape;1596;p56"/>
            <p:cNvSpPr/>
            <p:nvPr/>
          </p:nvSpPr>
          <p:spPr>
            <a:xfrm>
              <a:off x="5556825" y="2122250"/>
              <a:ext cx="312975" cy="75675"/>
            </a:xfrm>
            <a:custGeom>
              <a:avLst/>
              <a:gdLst/>
              <a:ahLst/>
              <a:cxnLst/>
              <a:rect l="l" t="t" r="r" b="b"/>
              <a:pathLst>
                <a:path w="12519" h="3027" extrusionOk="0">
                  <a:moveTo>
                    <a:pt x="11085" y="0"/>
                  </a:moveTo>
                  <a:cubicBezTo>
                    <a:pt x="11027" y="0"/>
                    <a:pt x="10968" y="4"/>
                    <a:pt x="10908" y="10"/>
                  </a:cubicBezTo>
                  <a:lnTo>
                    <a:pt x="1295" y="1194"/>
                  </a:lnTo>
                  <a:cubicBezTo>
                    <a:pt x="553" y="1288"/>
                    <a:pt x="1" y="1873"/>
                    <a:pt x="79" y="2488"/>
                  </a:cubicBezTo>
                  <a:lnTo>
                    <a:pt x="111" y="2757"/>
                  </a:lnTo>
                  <a:cubicBezTo>
                    <a:pt x="127" y="2788"/>
                    <a:pt x="127" y="2804"/>
                    <a:pt x="127" y="2820"/>
                  </a:cubicBezTo>
                  <a:cubicBezTo>
                    <a:pt x="134" y="2817"/>
                    <a:pt x="140" y="2816"/>
                    <a:pt x="146" y="2816"/>
                  </a:cubicBezTo>
                  <a:cubicBezTo>
                    <a:pt x="184" y="2816"/>
                    <a:pt x="215" y="2851"/>
                    <a:pt x="269" y="2851"/>
                  </a:cubicBezTo>
                  <a:lnTo>
                    <a:pt x="269" y="2757"/>
                  </a:lnTo>
                  <a:lnTo>
                    <a:pt x="237" y="2504"/>
                  </a:lnTo>
                  <a:cubicBezTo>
                    <a:pt x="158" y="1936"/>
                    <a:pt x="632" y="1383"/>
                    <a:pt x="1311" y="1304"/>
                  </a:cubicBezTo>
                  <a:lnTo>
                    <a:pt x="10908" y="120"/>
                  </a:lnTo>
                  <a:cubicBezTo>
                    <a:pt x="10968" y="113"/>
                    <a:pt x="11028" y="110"/>
                    <a:pt x="11087" y="110"/>
                  </a:cubicBezTo>
                  <a:cubicBezTo>
                    <a:pt x="11692" y="110"/>
                    <a:pt x="12208" y="471"/>
                    <a:pt x="12266" y="989"/>
                  </a:cubicBezTo>
                  <a:lnTo>
                    <a:pt x="12297" y="1257"/>
                  </a:lnTo>
                  <a:cubicBezTo>
                    <a:pt x="12376" y="1825"/>
                    <a:pt x="11871" y="2346"/>
                    <a:pt x="11192" y="2425"/>
                  </a:cubicBezTo>
                  <a:lnTo>
                    <a:pt x="7183" y="2914"/>
                  </a:lnTo>
                  <a:cubicBezTo>
                    <a:pt x="7094" y="2929"/>
                    <a:pt x="7102" y="3026"/>
                    <a:pt x="7168" y="3026"/>
                  </a:cubicBezTo>
                  <a:cubicBezTo>
                    <a:pt x="7173" y="3026"/>
                    <a:pt x="7178" y="3026"/>
                    <a:pt x="7183" y="3025"/>
                  </a:cubicBezTo>
                  <a:lnTo>
                    <a:pt x="11224" y="2536"/>
                  </a:lnTo>
                  <a:cubicBezTo>
                    <a:pt x="11966" y="2441"/>
                    <a:pt x="12518" y="1857"/>
                    <a:pt x="12439" y="1241"/>
                  </a:cubicBezTo>
                  <a:lnTo>
                    <a:pt x="12408" y="973"/>
                  </a:lnTo>
                  <a:cubicBezTo>
                    <a:pt x="12335" y="406"/>
                    <a:pt x="11755" y="0"/>
                    <a:pt x="110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6"/>
            <p:cNvSpPr/>
            <p:nvPr/>
          </p:nvSpPr>
          <p:spPr>
            <a:xfrm>
              <a:off x="5554850" y="2120500"/>
              <a:ext cx="316525" cy="79425"/>
            </a:xfrm>
            <a:custGeom>
              <a:avLst/>
              <a:gdLst/>
              <a:ahLst/>
              <a:cxnLst/>
              <a:rect l="l" t="t" r="r" b="b"/>
              <a:pathLst>
                <a:path w="12661" h="3177" extrusionOk="0">
                  <a:moveTo>
                    <a:pt x="11200" y="1"/>
                  </a:moveTo>
                  <a:cubicBezTo>
                    <a:pt x="11125" y="1"/>
                    <a:pt x="11049" y="6"/>
                    <a:pt x="10971" y="17"/>
                  </a:cubicBezTo>
                  <a:lnTo>
                    <a:pt x="1374" y="1201"/>
                  </a:lnTo>
                  <a:cubicBezTo>
                    <a:pt x="569" y="1295"/>
                    <a:pt x="1" y="1911"/>
                    <a:pt x="80" y="2574"/>
                  </a:cubicBezTo>
                  <a:lnTo>
                    <a:pt x="111" y="2842"/>
                  </a:lnTo>
                  <a:cubicBezTo>
                    <a:pt x="111" y="2858"/>
                    <a:pt x="127" y="2890"/>
                    <a:pt x="127" y="2905"/>
                  </a:cubicBezTo>
                  <a:cubicBezTo>
                    <a:pt x="127" y="2921"/>
                    <a:pt x="143" y="2937"/>
                    <a:pt x="158" y="2953"/>
                  </a:cubicBezTo>
                  <a:cubicBezTo>
                    <a:pt x="174" y="2969"/>
                    <a:pt x="206" y="2969"/>
                    <a:pt x="222" y="2969"/>
                  </a:cubicBezTo>
                  <a:lnTo>
                    <a:pt x="253" y="2969"/>
                  </a:lnTo>
                  <a:cubicBezTo>
                    <a:pt x="269" y="2984"/>
                    <a:pt x="285" y="2984"/>
                    <a:pt x="316" y="2984"/>
                  </a:cubicBezTo>
                  <a:cubicBezTo>
                    <a:pt x="316" y="2992"/>
                    <a:pt x="320" y="2996"/>
                    <a:pt x="326" y="2996"/>
                  </a:cubicBezTo>
                  <a:cubicBezTo>
                    <a:pt x="332" y="2996"/>
                    <a:pt x="340" y="2992"/>
                    <a:pt x="348" y="2984"/>
                  </a:cubicBezTo>
                  <a:cubicBezTo>
                    <a:pt x="395" y="2984"/>
                    <a:pt x="427" y="2937"/>
                    <a:pt x="411" y="2905"/>
                  </a:cubicBezTo>
                  <a:lnTo>
                    <a:pt x="411" y="2874"/>
                  </a:lnTo>
                  <a:cubicBezTo>
                    <a:pt x="411" y="2858"/>
                    <a:pt x="411" y="2827"/>
                    <a:pt x="411" y="2811"/>
                  </a:cubicBezTo>
                  <a:lnTo>
                    <a:pt x="379" y="2558"/>
                  </a:lnTo>
                  <a:cubicBezTo>
                    <a:pt x="316" y="2021"/>
                    <a:pt x="774" y="1532"/>
                    <a:pt x="1390" y="1453"/>
                  </a:cubicBezTo>
                  <a:lnTo>
                    <a:pt x="11003" y="269"/>
                  </a:lnTo>
                  <a:cubicBezTo>
                    <a:pt x="11061" y="262"/>
                    <a:pt x="11119" y="259"/>
                    <a:pt x="11175" y="259"/>
                  </a:cubicBezTo>
                  <a:cubicBezTo>
                    <a:pt x="11735" y="259"/>
                    <a:pt x="12208" y="601"/>
                    <a:pt x="12266" y="1074"/>
                  </a:cubicBezTo>
                  <a:lnTo>
                    <a:pt x="12297" y="1343"/>
                  </a:lnTo>
                  <a:cubicBezTo>
                    <a:pt x="12361" y="1864"/>
                    <a:pt x="11903" y="2337"/>
                    <a:pt x="11271" y="2416"/>
                  </a:cubicBezTo>
                  <a:lnTo>
                    <a:pt x="7246" y="2921"/>
                  </a:lnTo>
                  <a:cubicBezTo>
                    <a:pt x="7215" y="2921"/>
                    <a:pt x="7167" y="2937"/>
                    <a:pt x="7136" y="2969"/>
                  </a:cubicBezTo>
                  <a:cubicBezTo>
                    <a:pt x="7120" y="3000"/>
                    <a:pt x="7104" y="3032"/>
                    <a:pt x="7120" y="3063"/>
                  </a:cubicBezTo>
                  <a:cubicBezTo>
                    <a:pt x="7120" y="3132"/>
                    <a:pt x="7180" y="3177"/>
                    <a:pt x="7237" y="3177"/>
                  </a:cubicBezTo>
                  <a:cubicBezTo>
                    <a:pt x="7245" y="3177"/>
                    <a:pt x="7254" y="3176"/>
                    <a:pt x="7262" y="3174"/>
                  </a:cubicBezTo>
                  <a:lnTo>
                    <a:pt x="11303" y="2684"/>
                  </a:lnTo>
                  <a:cubicBezTo>
                    <a:pt x="12092" y="2590"/>
                    <a:pt x="12660" y="1974"/>
                    <a:pt x="12582" y="1311"/>
                  </a:cubicBezTo>
                  <a:lnTo>
                    <a:pt x="12550" y="1043"/>
                  </a:lnTo>
                  <a:cubicBezTo>
                    <a:pt x="12479" y="445"/>
                    <a:pt x="11894" y="1"/>
                    <a:pt x="112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6"/>
            <p:cNvSpPr/>
            <p:nvPr/>
          </p:nvSpPr>
          <p:spPr>
            <a:xfrm>
              <a:off x="5555650" y="2120600"/>
              <a:ext cx="315725" cy="80050"/>
            </a:xfrm>
            <a:custGeom>
              <a:avLst/>
              <a:gdLst/>
              <a:ahLst/>
              <a:cxnLst/>
              <a:rect l="l" t="t" r="r" b="b"/>
              <a:pathLst>
                <a:path w="12629" h="3202" extrusionOk="0">
                  <a:moveTo>
                    <a:pt x="11146" y="0"/>
                  </a:moveTo>
                  <a:cubicBezTo>
                    <a:pt x="11078" y="0"/>
                    <a:pt x="11009" y="4"/>
                    <a:pt x="10939" y="13"/>
                  </a:cubicBezTo>
                  <a:lnTo>
                    <a:pt x="1326" y="1197"/>
                  </a:lnTo>
                  <a:cubicBezTo>
                    <a:pt x="537" y="1291"/>
                    <a:pt x="0" y="1891"/>
                    <a:pt x="79" y="2554"/>
                  </a:cubicBezTo>
                  <a:lnTo>
                    <a:pt x="174" y="3201"/>
                  </a:lnTo>
                  <a:cubicBezTo>
                    <a:pt x="213" y="3186"/>
                    <a:pt x="253" y="3178"/>
                    <a:pt x="292" y="3178"/>
                  </a:cubicBezTo>
                  <a:cubicBezTo>
                    <a:pt x="332" y="3178"/>
                    <a:pt x="371" y="3186"/>
                    <a:pt x="411" y="3201"/>
                  </a:cubicBezTo>
                  <a:lnTo>
                    <a:pt x="347" y="2633"/>
                  </a:lnTo>
                  <a:cubicBezTo>
                    <a:pt x="284" y="2096"/>
                    <a:pt x="742" y="1528"/>
                    <a:pt x="1358" y="1449"/>
                  </a:cubicBezTo>
                  <a:lnTo>
                    <a:pt x="10971" y="265"/>
                  </a:lnTo>
                  <a:cubicBezTo>
                    <a:pt x="11029" y="258"/>
                    <a:pt x="11087" y="255"/>
                    <a:pt x="11143" y="255"/>
                  </a:cubicBezTo>
                  <a:cubicBezTo>
                    <a:pt x="11703" y="255"/>
                    <a:pt x="12176" y="597"/>
                    <a:pt x="12234" y="1070"/>
                  </a:cubicBezTo>
                  <a:lnTo>
                    <a:pt x="12265" y="1339"/>
                  </a:lnTo>
                  <a:cubicBezTo>
                    <a:pt x="12329" y="1860"/>
                    <a:pt x="11871" y="2333"/>
                    <a:pt x="11239" y="2412"/>
                  </a:cubicBezTo>
                  <a:lnTo>
                    <a:pt x="7214" y="2917"/>
                  </a:lnTo>
                  <a:cubicBezTo>
                    <a:pt x="7183" y="2917"/>
                    <a:pt x="7135" y="2933"/>
                    <a:pt x="7119" y="2965"/>
                  </a:cubicBezTo>
                  <a:cubicBezTo>
                    <a:pt x="7088" y="2996"/>
                    <a:pt x="7072" y="3028"/>
                    <a:pt x="7088" y="3059"/>
                  </a:cubicBezTo>
                  <a:cubicBezTo>
                    <a:pt x="7088" y="3130"/>
                    <a:pt x="7138" y="3188"/>
                    <a:pt x="7206" y="3188"/>
                  </a:cubicBezTo>
                  <a:cubicBezTo>
                    <a:pt x="7214" y="3188"/>
                    <a:pt x="7222" y="3187"/>
                    <a:pt x="7230" y="3186"/>
                  </a:cubicBezTo>
                  <a:lnTo>
                    <a:pt x="11271" y="2696"/>
                  </a:lnTo>
                  <a:cubicBezTo>
                    <a:pt x="12060" y="2602"/>
                    <a:pt x="12628" y="1970"/>
                    <a:pt x="12550" y="1307"/>
                  </a:cubicBezTo>
                  <a:lnTo>
                    <a:pt x="12518" y="1039"/>
                  </a:lnTo>
                  <a:cubicBezTo>
                    <a:pt x="12446" y="434"/>
                    <a:pt x="11849" y="0"/>
                    <a:pt x="11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6"/>
            <p:cNvSpPr/>
            <p:nvPr/>
          </p:nvSpPr>
          <p:spPr>
            <a:xfrm>
              <a:off x="5553275" y="2118650"/>
              <a:ext cx="320475" cy="83975"/>
            </a:xfrm>
            <a:custGeom>
              <a:avLst/>
              <a:gdLst/>
              <a:ahLst/>
              <a:cxnLst/>
              <a:rect l="l" t="t" r="r" b="b"/>
              <a:pathLst>
                <a:path w="12819" h="3359" extrusionOk="0">
                  <a:moveTo>
                    <a:pt x="11241" y="141"/>
                  </a:moveTo>
                  <a:cubicBezTo>
                    <a:pt x="11898" y="141"/>
                    <a:pt x="12462" y="544"/>
                    <a:pt x="12534" y="1117"/>
                  </a:cubicBezTo>
                  <a:lnTo>
                    <a:pt x="12566" y="1385"/>
                  </a:lnTo>
                  <a:cubicBezTo>
                    <a:pt x="12645" y="2001"/>
                    <a:pt x="12092" y="2585"/>
                    <a:pt x="11350" y="2680"/>
                  </a:cubicBezTo>
                  <a:lnTo>
                    <a:pt x="7309" y="3169"/>
                  </a:lnTo>
                  <a:cubicBezTo>
                    <a:pt x="7262" y="3169"/>
                    <a:pt x="7230" y="3122"/>
                    <a:pt x="7262" y="3090"/>
                  </a:cubicBezTo>
                  <a:cubicBezTo>
                    <a:pt x="7278" y="3074"/>
                    <a:pt x="7293" y="3058"/>
                    <a:pt x="7309" y="3058"/>
                  </a:cubicBezTo>
                  <a:lnTo>
                    <a:pt x="11334" y="2569"/>
                  </a:lnTo>
                  <a:cubicBezTo>
                    <a:pt x="12013" y="2474"/>
                    <a:pt x="12502" y="1953"/>
                    <a:pt x="12439" y="1401"/>
                  </a:cubicBezTo>
                  <a:lnTo>
                    <a:pt x="12408" y="1133"/>
                  </a:lnTo>
                  <a:cubicBezTo>
                    <a:pt x="12336" y="613"/>
                    <a:pt x="11828" y="239"/>
                    <a:pt x="11223" y="239"/>
                  </a:cubicBezTo>
                  <a:cubicBezTo>
                    <a:pt x="11166" y="239"/>
                    <a:pt x="11108" y="242"/>
                    <a:pt x="11050" y="249"/>
                  </a:cubicBezTo>
                  <a:lnTo>
                    <a:pt x="1437" y="1432"/>
                  </a:lnTo>
                  <a:cubicBezTo>
                    <a:pt x="790" y="1527"/>
                    <a:pt x="285" y="2111"/>
                    <a:pt x="364" y="2711"/>
                  </a:cubicBezTo>
                  <a:lnTo>
                    <a:pt x="411" y="3169"/>
                  </a:lnTo>
                  <a:lnTo>
                    <a:pt x="316" y="3169"/>
                  </a:lnTo>
                  <a:lnTo>
                    <a:pt x="237" y="2601"/>
                  </a:lnTo>
                  <a:cubicBezTo>
                    <a:pt x="174" y="1985"/>
                    <a:pt x="679" y="1417"/>
                    <a:pt x="1421" y="1338"/>
                  </a:cubicBezTo>
                  <a:lnTo>
                    <a:pt x="11034" y="154"/>
                  </a:lnTo>
                  <a:cubicBezTo>
                    <a:pt x="11104" y="145"/>
                    <a:pt x="11173" y="141"/>
                    <a:pt x="11241" y="141"/>
                  </a:cubicBezTo>
                  <a:close/>
                  <a:moveTo>
                    <a:pt x="11225" y="0"/>
                  </a:moveTo>
                  <a:cubicBezTo>
                    <a:pt x="11157" y="0"/>
                    <a:pt x="11088" y="4"/>
                    <a:pt x="11019" y="12"/>
                  </a:cubicBezTo>
                  <a:lnTo>
                    <a:pt x="1405" y="1196"/>
                  </a:lnTo>
                  <a:cubicBezTo>
                    <a:pt x="585" y="1306"/>
                    <a:pt x="1" y="1938"/>
                    <a:pt x="95" y="2648"/>
                  </a:cubicBezTo>
                  <a:lnTo>
                    <a:pt x="190" y="3295"/>
                  </a:lnTo>
                  <a:cubicBezTo>
                    <a:pt x="190" y="3327"/>
                    <a:pt x="206" y="3342"/>
                    <a:pt x="221" y="3358"/>
                  </a:cubicBezTo>
                  <a:lnTo>
                    <a:pt x="285" y="3358"/>
                  </a:lnTo>
                  <a:cubicBezTo>
                    <a:pt x="316" y="3342"/>
                    <a:pt x="348" y="3335"/>
                    <a:pt x="377" y="3335"/>
                  </a:cubicBezTo>
                  <a:cubicBezTo>
                    <a:pt x="407" y="3335"/>
                    <a:pt x="435" y="3342"/>
                    <a:pt x="458" y="3358"/>
                  </a:cubicBezTo>
                  <a:cubicBezTo>
                    <a:pt x="490" y="3358"/>
                    <a:pt x="521" y="3358"/>
                    <a:pt x="537" y="3342"/>
                  </a:cubicBezTo>
                  <a:cubicBezTo>
                    <a:pt x="569" y="3327"/>
                    <a:pt x="585" y="3295"/>
                    <a:pt x="569" y="3264"/>
                  </a:cubicBezTo>
                  <a:lnTo>
                    <a:pt x="521" y="2695"/>
                  </a:lnTo>
                  <a:cubicBezTo>
                    <a:pt x="458" y="2190"/>
                    <a:pt x="900" y="1669"/>
                    <a:pt x="1453" y="1606"/>
                  </a:cubicBezTo>
                  <a:lnTo>
                    <a:pt x="11066" y="422"/>
                  </a:lnTo>
                  <a:cubicBezTo>
                    <a:pt x="11126" y="414"/>
                    <a:pt x="11185" y="411"/>
                    <a:pt x="11243" y="411"/>
                  </a:cubicBezTo>
                  <a:cubicBezTo>
                    <a:pt x="11768" y="411"/>
                    <a:pt x="12207" y="722"/>
                    <a:pt x="12250" y="1148"/>
                  </a:cubicBezTo>
                  <a:lnTo>
                    <a:pt x="12281" y="1417"/>
                  </a:lnTo>
                  <a:cubicBezTo>
                    <a:pt x="12345" y="1890"/>
                    <a:pt x="11918" y="2348"/>
                    <a:pt x="11319" y="2411"/>
                  </a:cubicBezTo>
                  <a:lnTo>
                    <a:pt x="7309" y="2916"/>
                  </a:lnTo>
                  <a:cubicBezTo>
                    <a:pt x="7246" y="2916"/>
                    <a:pt x="7183" y="2948"/>
                    <a:pt x="7151" y="2995"/>
                  </a:cubicBezTo>
                  <a:cubicBezTo>
                    <a:pt x="7104" y="3043"/>
                    <a:pt x="7088" y="3090"/>
                    <a:pt x="7104" y="3153"/>
                  </a:cubicBezTo>
                  <a:cubicBezTo>
                    <a:pt x="7118" y="3254"/>
                    <a:pt x="7199" y="3329"/>
                    <a:pt x="7309" y="3329"/>
                  </a:cubicBezTo>
                  <a:cubicBezTo>
                    <a:pt x="7319" y="3329"/>
                    <a:pt x="7330" y="3328"/>
                    <a:pt x="7341" y="3327"/>
                  </a:cubicBezTo>
                  <a:lnTo>
                    <a:pt x="11366" y="2837"/>
                  </a:lnTo>
                  <a:cubicBezTo>
                    <a:pt x="12203" y="2727"/>
                    <a:pt x="12818" y="2080"/>
                    <a:pt x="12723" y="1385"/>
                  </a:cubicBezTo>
                  <a:lnTo>
                    <a:pt x="12692" y="1117"/>
                  </a:lnTo>
                  <a:cubicBezTo>
                    <a:pt x="12605" y="466"/>
                    <a:pt x="11974" y="0"/>
                    <a:pt x="11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6"/>
            <p:cNvSpPr/>
            <p:nvPr/>
          </p:nvSpPr>
          <p:spPr>
            <a:xfrm>
              <a:off x="5558000" y="2094575"/>
              <a:ext cx="380450" cy="141425"/>
            </a:xfrm>
            <a:custGeom>
              <a:avLst/>
              <a:gdLst/>
              <a:ahLst/>
              <a:cxnLst/>
              <a:rect l="l" t="t" r="r" b="b"/>
              <a:pathLst>
                <a:path w="15218" h="5657" extrusionOk="0">
                  <a:moveTo>
                    <a:pt x="13318" y="1"/>
                  </a:moveTo>
                  <a:cubicBezTo>
                    <a:pt x="13257" y="1"/>
                    <a:pt x="13196" y="5"/>
                    <a:pt x="13134" y="12"/>
                  </a:cubicBezTo>
                  <a:lnTo>
                    <a:pt x="5999" y="880"/>
                  </a:lnTo>
                  <a:cubicBezTo>
                    <a:pt x="5920" y="896"/>
                    <a:pt x="5889" y="959"/>
                    <a:pt x="5889" y="1038"/>
                  </a:cubicBezTo>
                  <a:cubicBezTo>
                    <a:pt x="5905" y="1085"/>
                    <a:pt x="5952" y="1133"/>
                    <a:pt x="6015" y="1133"/>
                  </a:cubicBezTo>
                  <a:lnTo>
                    <a:pt x="13166" y="264"/>
                  </a:lnTo>
                  <a:cubicBezTo>
                    <a:pt x="13220" y="258"/>
                    <a:pt x="13273" y="255"/>
                    <a:pt x="13326" y="255"/>
                  </a:cubicBezTo>
                  <a:cubicBezTo>
                    <a:pt x="14065" y="255"/>
                    <a:pt x="14704" y="860"/>
                    <a:pt x="14808" y="1685"/>
                  </a:cubicBezTo>
                  <a:lnTo>
                    <a:pt x="14855" y="2127"/>
                  </a:lnTo>
                  <a:cubicBezTo>
                    <a:pt x="14965" y="3011"/>
                    <a:pt x="14413" y="3816"/>
                    <a:pt x="13624" y="3911"/>
                  </a:cubicBezTo>
                  <a:lnTo>
                    <a:pt x="1579" y="5395"/>
                  </a:lnTo>
                  <a:cubicBezTo>
                    <a:pt x="1536" y="5400"/>
                    <a:pt x="1493" y="5402"/>
                    <a:pt x="1450" y="5402"/>
                  </a:cubicBezTo>
                  <a:cubicBezTo>
                    <a:pt x="823" y="5402"/>
                    <a:pt x="373" y="4857"/>
                    <a:pt x="269" y="3911"/>
                  </a:cubicBezTo>
                  <a:lnTo>
                    <a:pt x="222" y="3595"/>
                  </a:lnTo>
                  <a:cubicBezTo>
                    <a:pt x="222" y="3579"/>
                    <a:pt x="206" y="3564"/>
                    <a:pt x="206" y="3564"/>
                  </a:cubicBezTo>
                  <a:lnTo>
                    <a:pt x="175" y="3564"/>
                  </a:lnTo>
                  <a:cubicBezTo>
                    <a:pt x="127" y="3579"/>
                    <a:pt x="80" y="3595"/>
                    <a:pt x="32" y="3595"/>
                  </a:cubicBezTo>
                  <a:cubicBezTo>
                    <a:pt x="27" y="3590"/>
                    <a:pt x="22" y="3588"/>
                    <a:pt x="17" y="3588"/>
                  </a:cubicBezTo>
                  <a:cubicBezTo>
                    <a:pt x="8" y="3588"/>
                    <a:pt x="1" y="3595"/>
                    <a:pt x="1" y="3595"/>
                  </a:cubicBezTo>
                  <a:cubicBezTo>
                    <a:pt x="1" y="3611"/>
                    <a:pt x="1" y="3627"/>
                    <a:pt x="1" y="3627"/>
                  </a:cubicBezTo>
                  <a:lnTo>
                    <a:pt x="48" y="3942"/>
                  </a:lnTo>
                  <a:cubicBezTo>
                    <a:pt x="166" y="5020"/>
                    <a:pt x="713" y="5656"/>
                    <a:pt x="1468" y="5656"/>
                  </a:cubicBezTo>
                  <a:cubicBezTo>
                    <a:pt x="1520" y="5656"/>
                    <a:pt x="1573" y="5653"/>
                    <a:pt x="1627" y="5647"/>
                  </a:cubicBezTo>
                  <a:lnTo>
                    <a:pt x="13655" y="4163"/>
                  </a:lnTo>
                  <a:cubicBezTo>
                    <a:pt x="14571" y="4053"/>
                    <a:pt x="15218" y="3122"/>
                    <a:pt x="15092" y="2096"/>
                  </a:cubicBezTo>
                  <a:lnTo>
                    <a:pt x="15044" y="1669"/>
                  </a:lnTo>
                  <a:cubicBezTo>
                    <a:pt x="14926" y="711"/>
                    <a:pt x="14175" y="1"/>
                    <a:pt x="13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6"/>
            <p:cNvSpPr/>
            <p:nvPr/>
          </p:nvSpPr>
          <p:spPr>
            <a:xfrm>
              <a:off x="5555650" y="2092625"/>
              <a:ext cx="384775" cy="145025"/>
            </a:xfrm>
            <a:custGeom>
              <a:avLst/>
              <a:gdLst/>
              <a:ahLst/>
              <a:cxnLst/>
              <a:rect l="l" t="t" r="r" b="b"/>
              <a:pathLst>
                <a:path w="15391" h="5801" extrusionOk="0">
                  <a:moveTo>
                    <a:pt x="13464" y="170"/>
                  </a:moveTo>
                  <a:cubicBezTo>
                    <a:pt x="14264" y="170"/>
                    <a:pt x="14959" y="846"/>
                    <a:pt x="15075" y="1763"/>
                  </a:cubicBezTo>
                  <a:lnTo>
                    <a:pt x="15123" y="2189"/>
                  </a:lnTo>
                  <a:cubicBezTo>
                    <a:pt x="15233" y="3184"/>
                    <a:pt x="14617" y="4052"/>
                    <a:pt x="13733" y="4163"/>
                  </a:cubicBezTo>
                  <a:lnTo>
                    <a:pt x="1705" y="5646"/>
                  </a:lnTo>
                  <a:cubicBezTo>
                    <a:pt x="1653" y="5653"/>
                    <a:pt x="1602" y="5656"/>
                    <a:pt x="1551" y="5656"/>
                  </a:cubicBezTo>
                  <a:cubicBezTo>
                    <a:pt x="841" y="5656"/>
                    <a:pt x="323" y="5038"/>
                    <a:pt x="205" y="4020"/>
                  </a:cubicBezTo>
                  <a:lnTo>
                    <a:pt x="174" y="3736"/>
                  </a:lnTo>
                  <a:lnTo>
                    <a:pt x="253" y="3736"/>
                  </a:lnTo>
                  <a:lnTo>
                    <a:pt x="284" y="4005"/>
                  </a:lnTo>
                  <a:cubicBezTo>
                    <a:pt x="403" y="4997"/>
                    <a:pt x="869" y="5559"/>
                    <a:pt x="1552" y="5559"/>
                  </a:cubicBezTo>
                  <a:cubicBezTo>
                    <a:pt x="1597" y="5559"/>
                    <a:pt x="1643" y="5556"/>
                    <a:pt x="1689" y="5552"/>
                  </a:cubicBezTo>
                  <a:lnTo>
                    <a:pt x="13733" y="4068"/>
                  </a:lnTo>
                  <a:cubicBezTo>
                    <a:pt x="14554" y="3973"/>
                    <a:pt x="15154" y="3121"/>
                    <a:pt x="15028" y="2205"/>
                  </a:cubicBezTo>
                  <a:lnTo>
                    <a:pt x="14980" y="1763"/>
                  </a:lnTo>
                  <a:cubicBezTo>
                    <a:pt x="14877" y="891"/>
                    <a:pt x="14192" y="255"/>
                    <a:pt x="13419" y="255"/>
                  </a:cubicBezTo>
                  <a:cubicBezTo>
                    <a:pt x="13366" y="255"/>
                    <a:pt x="13313" y="257"/>
                    <a:pt x="13260" y="264"/>
                  </a:cubicBezTo>
                  <a:lnTo>
                    <a:pt x="6093" y="1148"/>
                  </a:lnTo>
                  <a:cubicBezTo>
                    <a:pt x="6093" y="1132"/>
                    <a:pt x="6078" y="1116"/>
                    <a:pt x="6078" y="1116"/>
                  </a:cubicBezTo>
                  <a:cubicBezTo>
                    <a:pt x="6078" y="1100"/>
                    <a:pt x="6078" y="1053"/>
                    <a:pt x="6125" y="1053"/>
                  </a:cubicBezTo>
                  <a:lnTo>
                    <a:pt x="13260" y="185"/>
                  </a:lnTo>
                  <a:cubicBezTo>
                    <a:pt x="13328" y="175"/>
                    <a:pt x="13396" y="170"/>
                    <a:pt x="13464" y="170"/>
                  </a:cubicBezTo>
                  <a:close/>
                  <a:moveTo>
                    <a:pt x="13412" y="0"/>
                  </a:moveTo>
                  <a:cubicBezTo>
                    <a:pt x="13351" y="0"/>
                    <a:pt x="13290" y="4"/>
                    <a:pt x="13228" y="11"/>
                  </a:cubicBezTo>
                  <a:lnTo>
                    <a:pt x="6078" y="895"/>
                  </a:lnTo>
                  <a:cubicBezTo>
                    <a:pt x="5967" y="895"/>
                    <a:pt x="5888" y="1005"/>
                    <a:pt x="5904" y="1116"/>
                  </a:cubicBezTo>
                  <a:cubicBezTo>
                    <a:pt x="5918" y="1217"/>
                    <a:pt x="5986" y="1292"/>
                    <a:pt x="6081" y="1292"/>
                  </a:cubicBezTo>
                  <a:cubicBezTo>
                    <a:pt x="6090" y="1292"/>
                    <a:pt x="6100" y="1291"/>
                    <a:pt x="6109" y="1290"/>
                  </a:cubicBezTo>
                  <a:lnTo>
                    <a:pt x="13276" y="421"/>
                  </a:lnTo>
                  <a:cubicBezTo>
                    <a:pt x="13327" y="415"/>
                    <a:pt x="13379" y="412"/>
                    <a:pt x="13430" y="412"/>
                  </a:cubicBezTo>
                  <a:cubicBezTo>
                    <a:pt x="14125" y="412"/>
                    <a:pt x="14734" y="999"/>
                    <a:pt x="14823" y="1779"/>
                  </a:cubicBezTo>
                  <a:lnTo>
                    <a:pt x="14870" y="2221"/>
                  </a:lnTo>
                  <a:cubicBezTo>
                    <a:pt x="14980" y="3058"/>
                    <a:pt x="14460" y="3815"/>
                    <a:pt x="13702" y="3910"/>
                  </a:cubicBezTo>
                  <a:lnTo>
                    <a:pt x="1673" y="5394"/>
                  </a:lnTo>
                  <a:cubicBezTo>
                    <a:pt x="1629" y="5399"/>
                    <a:pt x="1586" y="5402"/>
                    <a:pt x="1544" y="5402"/>
                  </a:cubicBezTo>
                  <a:cubicBezTo>
                    <a:pt x="951" y="5402"/>
                    <a:pt x="545" y="4888"/>
                    <a:pt x="442" y="3989"/>
                  </a:cubicBezTo>
                  <a:lnTo>
                    <a:pt x="395" y="3657"/>
                  </a:lnTo>
                  <a:cubicBezTo>
                    <a:pt x="381" y="3603"/>
                    <a:pt x="332" y="3560"/>
                    <a:pt x="267" y="3560"/>
                  </a:cubicBezTo>
                  <a:cubicBezTo>
                    <a:pt x="257" y="3560"/>
                    <a:pt x="247" y="3561"/>
                    <a:pt x="237" y="3563"/>
                  </a:cubicBezTo>
                  <a:cubicBezTo>
                    <a:pt x="205" y="3578"/>
                    <a:pt x="158" y="3594"/>
                    <a:pt x="126" y="3594"/>
                  </a:cubicBezTo>
                  <a:cubicBezTo>
                    <a:pt x="95" y="3594"/>
                    <a:pt x="63" y="3594"/>
                    <a:pt x="32" y="3626"/>
                  </a:cubicBezTo>
                  <a:cubicBezTo>
                    <a:pt x="16" y="3657"/>
                    <a:pt x="0" y="3689"/>
                    <a:pt x="16" y="3721"/>
                  </a:cubicBezTo>
                  <a:lnTo>
                    <a:pt x="48" y="4036"/>
                  </a:lnTo>
                  <a:cubicBezTo>
                    <a:pt x="194" y="5149"/>
                    <a:pt x="748" y="5800"/>
                    <a:pt x="1533" y="5800"/>
                  </a:cubicBezTo>
                  <a:cubicBezTo>
                    <a:pt x="1594" y="5800"/>
                    <a:pt x="1657" y="5796"/>
                    <a:pt x="1721" y="5788"/>
                  </a:cubicBezTo>
                  <a:lnTo>
                    <a:pt x="13765" y="4320"/>
                  </a:lnTo>
                  <a:cubicBezTo>
                    <a:pt x="14728" y="4194"/>
                    <a:pt x="15391" y="3231"/>
                    <a:pt x="15249" y="2174"/>
                  </a:cubicBezTo>
                  <a:lnTo>
                    <a:pt x="15201" y="1732"/>
                  </a:lnTo>
                  <a:cubicBezTo>
                    <a:pt x="15083" y="742"/>
                    <a:pt x="14301" y="0"/>
                    <a:pt x="134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2" name="Google Shape;1602;p56"/>
          <p:cNvSpPr/>
          <p:nvPr/>
        </p:nvSpPr>
        <p:spPr>
          <a:xfrm>
            <a:off x="1780575" y="981550"/>
            <a:ext cx="488959" cy="458946"/>
          </a:xfrm>
          <a:custGeom>
            <a:avLst/>
            <a:gdLst/>
            <a:ahLst/>
            <a:cxnLst/>
            <a:rect l="l" t="t" r="r" b="b"/>
            <a:pathLst>
              <a:path w="9172" h="8609" extrusionOk="0">
                <a:moveTo>
                  <a:pt x="7636" y="0"/>
                </a:moveTo>
                <a:cubicBezTo>
                  <a:pt x="7422" y="0"/>
                  <a:pt x="7211" y="44"/>
                  <a:pt x="7009" y="132"/>
                </a:cubicBezTo>
                <a:cubicBezTo>
                  <a:pt x="6694" y="258"/>
                  <a:pt x="6394" y="416"/>
                  <a:pt x="6125" y="637"/>
                </a:cubicBezTo>
                <a:cubicBezTo>
                  <a:pt x="5604" y="1032"/>
                  <a:pt x="5178" y="1521"/>
                  <a:pt x="4815" y="2073"/>
                </a:cubicBezTo>
                <a:cubicBezTo>
                  <a:pt x="4723" y="2224"/>
                  <a:pt x="4636" y="2374"/>
                  <a:pt x="4555" y="2527"/>
                </a:cubicBezTo>
                <a:lnTo>
                  <a:pt x="4555" y="2527"/>
                </a:lnTo>
                <a:cubicBezTo>
                  <a:pt x="4499" y="2338"/>
                  <a:pt x="4431" y="2153"/>
                  <a:pt x="4357" y="1979"/>
                </a:cubicBezTo>
                <a:cubicBezTo>
                  <a:pt x="4231" y="1631"/>
                  <a:pt x="4042" y="1316"/>
                  <a:pt x="3805" y="1032"/>
                </a:cubicBezTo>
                <a:cubicBezTo>
                  <a:pt x="3679" y="890"/>
                  <a:pt x="3521" y="763"/>
                  <a:pt x="3347" y="653"/>
                </a:cubicBezTo>
                <a:cubicBezTo>
                  <a:pt x="3189" y="558"/>
                  <a:pt x="3016" y="479"/>
                  <a:pt x="2842" y="432"/>
                </a:cubicBezTo>
                <a:cubicBezTo>
                  <a:pt x="2622" y="355"/>
                  <a:pt x="2391" y="314"/>
                  <a:pt x="2158" y="314"/>
                </a:cubicBezTo>
                <a:cubicBezTo>
                  <a:pt x="2007" y="314"/>
                  <a:pt x="1855" y="331"/>
                  <a:pt x="1705" y="369"/>
                </a:cubicBezTo>
                <a:cubicBezTo>
                  <a:pt x="1327" y="463"/>
                  <a:pt x="979" y="669"/>
                  <a:pt x="711" y="953"/>
                </a:cubicBezTo>
                <a:cubicBezTo>
                  <a:pt x="458" y="1221"/>
                  <a:pt x="269" y="1537"/>
                  <a:pt x="143" y="1884"/>
                </a:cubicBezTo>
                <a:cubicBezTo>
                  <a:pt x="111" y="1979"/>
                  <a:pt x="95" y="2058"/>
                  <a:pt x="64" y="2152"/>
                </a:cubicBezTo>
                <a:cubicBezTo>
                  <a:pt x="64" y="2200"/>
                  <a:pt x="48" y="2247"/>
                  <a:pt x="32" y="2294"/>
                </a:cubicBezTo>
                <a:cubicBezTo>
                  <a:pt x="32" y="2326"/>
                  <a:pt x="16" y="2373"/>
                  <a:pt x="16" y="2405"/>
                </a:cubicBezTo>
                <a:cubicBezTo>
                  <a:pt x="1" y="2500"/>
                  <a:pt x="1" y="2594"/>
                  <a:pt x="1" y="2673"/>
                </a:cubicBezTo>
                <a:lnTo>
                  <a:pt x="1" y="2942"/>
                </a:lnTo>
                <a:cubicBezTo>
                  <a:pt x="32" y="3636"/>
                  <a:pt x="237" y="4299"/>
                  <a:pt x="585" y="4899"/>
                </a:cubicBezTo>
                <a:cubicBezTo>
                  <a:pt x="916" y="5467"/>
                  <a:pt x="1327" y="5988"/>
                  <a:pt x="1800" y="6446"/>
                </a:cubicBezTo>
                <a:cubicBezTo>
                  <a:pt x="2021" y="6683"/>
                  <a:pt x="2274" y="6888"/>
                  <a:pt x="2510" y="7109"/>
                </a:cubicBezTo>
                <a:cubicBezTo>
                  <a:pt x="2763" y="7314"/>
                  <a:pt x="3031" y="7519"/>
                  <a:pt x="3300" y="7693"/>
                </a:cubicBezTo>
                <a:cubicBezTo>
                  <a:pt x="3821" y="8056"/>
                  <a:pt x="4389" y="8372"/>
                  <a:pt x="4989" y="8609"/>
                </a:cubicBezTo>
                <a:cubicBezTo>
                  <a:pt x="4720" y="8451"/>
                  <a:pt x="4452" y="8277"/>
                  <a:pt x="4215" y="8088"/>
                </a:cubicBezTo>
                <a:cubicBezTo>
                  <a:pt x="3947" y="7898"/>
                  <a:pt x="3694" y="7709"/>
                  <a:pt x="3458" y="7504"/>
                </a:cubicBezTo>
                <a:cubicBezTo>
                  <a:pt x="2968" y="7109"/>
                  <a:pt x="2526" y="6667"/>
                  <a:pt x="2116" y="6193"/>
                </a:cubicBezTo>
                <a:cubicBezTo>
                  <a:pt x="1705" y="5720"/>
                  <a:pt x="1358" y="5199"/>
                  <a:pt x="1074" y="4646"/>
                </a:cubicBezTo>
                <a:cubicBezTo>
                  <a:pt x="806" y="4126"/>
                  <a:pt x="648" y="3541"/>
                  <a:pt x="648" y="2942"/>
                </a:cubicBezTo>
                <a:lnTo>
                  <a:pt x="664" y="2736"/>
                </a:lnTo>
                <a:lnTo>
                  <a:pt x="695" y="2531"/>
                </a:lnTo>
                <a:cubicBezTo>
                  <a:pt x="711" y="2500"/>
                  <a:pt x="727" y="2452"/>
                  <a:pt x="727" y="2421"/>
                </a:cubicBezTo>
                <a:lnTo>
                  <a:pt x="743" y="2326"/>
                </a:lnTo>
                <a:cubicBezTo>
                  <a:pt x="774" y="2263"/>
                  <a:pt x="790" y="2200"/>
                  <a:pt x="821" y="2137"/>
                </a:cubicBezTo>
                <a:cubicBezTo>
                  <a:pt x="916" y="1868"/>
                  <a:pt x="1058" y="1647"/>
                  <a:pt x="1248" y="1458"/>
                </a:cubicBezTo>
                <a:cubicBezTo>
                  <a:pt x="1494" y="1201"/>
                  <a:pt x="1821" y="1067"/>
                  <a:pt x="2158" y="1067"/>
                </a:cubicBezTo>
                <a:cubicBezTo>
                  <a:pt x="2318" y="1067"/>
                  <a:pt x="2480" y="1097"/>
                  <a:pt x="2637" y="1158"/>
                </a:cubicBezTo>
                <a:cubicBezTo>
                  <a:pt x="2763" y="1189"/>
                  <a:pt x="2874" y="1253"/>
                  <a:pt x="3000" y="1316"/>
                </a:cubicBezTo>
                <a:cubicBezTo>
                  <a:pt x="3095" y="1379"/>
                  <a:pt x="3189" y="1458"/>
                  <a:pt x="3268" y="1553"/>
                </a:cubicBezTo>
                <a:cubicBezTo>
                  <a:pt x="3442" y="1773"/>
                  <a:pt x="3584" y="2010"/>
                  <a:pt x="3679" y="2263"/>
                </a:cubicBezTo>
                <a:cubicBezTo>
                  <a:pt x="3773" y="2547"/>
                  <a:pt x="3868" y="2831"/>
                  <a:pt x="3931" y="3131"/>
                </a:cubicBezTo>
                <a:lnTo>
                  <a:pt x="4091" y="3916"/>
                </a:lnTo>
                <a:lnTo>
                  <a:pt x="4091" y="3916"/>
                </a:lnTo>
                <a:cubicBezTo>
                  <a:pt x="4090" y="3923"/>
                  <a:pt x="4090" y="3929"/>
                  <a:pt x="4089" y="3936"/>
                </a:cubicBezTo>
                <a:lnTo>
                  <a:pt x="4095" y="3936"/>
                </a:lnTo>
                <a:lnTo>
                  <a:pt x="4121" y="4062"/>
                </a:lnTo>
                <a:cubicBezTo>
                  <a:pt x="4173" y="4264"/>
                  <a:pt x="4338" y="4359"/>
                  <a:pt x="4502" y="4359"/>
                </a:cubicBezTo>
                <a:cubicBezTo>
                  <a:pt x="4686" y="4359"/>
                  <a:pt x="4869" y="4240"/>
                  <a:pt x="4894" y="4015"/>
                </a:cubicBezTo>
                <a:cubicBezTo>
                  <a:pt x="4926" y="3747"/>
                  <a:pt x="4989" y="3494"/>
                  <a:pt x="5099" y="3242"/>
                </a:cubicBezTo>
                <a:cubicBezTo>
                  <a:pt x="5210" y="2989"/>
                  <a:pt x="5336" y="2736"/>
                  <a:pt x="5494" y="2500"/>
                </a:cubicBezTo>
                <a:cubicBezTo>
                  <a:pt x="5794" y="2010"/>
                  <a:pt x="6173" y="1584"/>
                  <a:pt x="6599" y="1205"/>
                </a:cubicBezTo>
                <a:cubicBezTo>
                  <a:pt x="6804" y="1032"/>
                  <a:pt x="7041" y="890"/>
                  <a:pt x="7278" y="779"/>
                </a:cubicBezTo>
                <a:cubicBezTo>
                  <a:pt x="7410" y="718"/>
                  <a:pt x="7556" y="683"/>
                  <a:pt x="7702" y="683"/>
                </a:cubicBezTo>
                <a:cubicBezTo>
                  <a:pt x="7782" y="683"/>
                  <a:pt x="7862" y="694"/>
                  <a:pt x="7941" y="716"/>
                </a:cubicBezTo>
                <a:cubicBezTo>
                  <a:pt x="8146" y="795"/>
                  <a:pt x="8319" y="953"/>
                  <a:pt x="8398" y="1174"/>
                </a:cubicBezTo>
                <a:cubicBezTo>
                  <a:pt x="8462" y="1284"/>
                  <a:pt x="8509" y="1410"/>
                  <a:pt x="8556" y="1537"/>
                </a:cubicBezTo>
                <a:lnTo>
                  <a:pt x="8556" y="1568"/>
                </a:lnTo>
                <a:lnTo>
                  <a:pt x="8572" y="1631"/>
                </a:lnTo>
                <a:lnTo>
                  <a:pt x="8588" y="1742"/>
                </a:lnTo>
                <a:cubicBezTo>
                  <a:pt x="8604" y="1805"/>
                  <a:pt x="8604" y="1868"/>
                  <a:pt x="8619" y="1931"/>
                </a:cubicBezTo>
                <a:cubicBezTo>
                  <a:pt x="8651" y="2500"/>
                  <a:pt x="8540" y="3068"/>
                  <a:pt x="8319" y="3605"/>
                </a:cubicBezTo>
                <a:cubicBezTo>
                  <a:pt x="8098" y="4157"/>
                  <a:pt x="7830" y="4694"/>
                  <a:pt x="7530" y="5215"/>
                </a:cubicBezTo>
                <a:cubicBezTo>
                  <a:pt x="7230" y="5736"/>
                  <a:pt x="6899" y="6241"/>
                  <a:pt x="6583" y="6777"/>
                </a:cubicBezTo>
                <a:cubicBezTo>
                  <a:pt x="6252" y="7298"/>
                  <a:pt x="5983" y="7835"/>
                  <a:pt x="5762" y="8403"/>
                </a:cubicBezTo>
                <a:cubicBezTo>
                  <a:pt x="6046" y="7867"/>
                  <a:pt x="6378" y="7361"/>
                  <a:pt x="6741" y="6872"/>
                </a:cubicBezTo>
                <a:cubicBezTo>
                  <a:pt x="7104" y="6383"/>
                  <a:pt x="7467" y="5893"/>
                  <a:pt x="7814" y="5388"/>
                </a:cubicBezTo>
                <a:cubicBezTo>
                  <a:pt x="8177" y="4883"/>
                  <a:pt x="8477" y="4347"/>
                  <a:pt x="8746" y="3778"/>
                </a:cubicBezTo>
                <a:cubicBezTo>
                  <a:pt x="9030" y="3194"/>
                  <a:pt x="9172" y="2531"/>
                  <a:pt x="9156" y="1884"/>
                </a:cubicBezTo>
                <a:cubicBezTo>
                  <a:pt x="9156" y="1805"/>
                  <a:pt x="9140" y="1695"/>
                  <a:pt x="9125" y="1616"/>
                </a:cubicBezTo>
                <a:lnTo>
                  <a:pt x="9109" y="1505"/>
                </a:lnTo>
                <a:lnTo>
                  <a:pt x="9109" y="1458"/>
                </a:lnTo>
                <a:lnTo>
                  <a:pt x="9093" y="1379"/>
                </a:lnTo>
                <a:cubicBezTo>
                  <a:pt x="9046" y="1221"/>
                  <a:pt x="8998" y="1047"/>
                  <a:pt x="8935" y="890"/>
                </a:cubicBezTo>
                <a:cubicBezTo>
                  <a:pt x="8856" y="732"/>
                  <a:pt x="8746" y="574"/>
                  <a:pt x="8635" y="432"/>
                </a:cubicBezTo>
                <a:cubicBezTo>
                  <a:pt x="8493" y="274"/>
                  <a:pt x="8319" y="163"/>
                  <a:pt x="8146" y="84"/>
                </a:cubicBezTo>
                <a:cubicBezTo>
                  <a:pt x="7977" y="28"/>
                  <a:pt x="7806" y="0"/>
                  <a:pt x="76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56"/>
          <p:cNvSpPr/>
          <p:nvPr/>
        </p:nvSpPr>
        <p:spPr>
          <a:xfrm>
            <a:off x="4219100" y="4466042"/>
            <a:ext cx="521798" cy="411660"/>
          </a:xfrm>
          <a:custGeom>
            <a:avLst/>
            <a:gdLst/>
            <a:ahLst/>
            <a:cxnLst/>
            <a:rect l="l" t="t" r="r" b="b"/>
            <a:pathLst>
              <a:path w="9788" h="7722" extrusionOk="0">
                <a:moveTo>
                  <a:pt x="7767" y="0"/>
                </a:moveTo>
                <a:cubicBezTo>
                  <a:pt x="7677" y="0"/>
                  <a:pt x="7587" y="6"/>
                  <a:pt x="7498" y="18"/>
                </a:cubicBezTo>
                <a:cubicBezTo>
                  <a:pt x="6772" y="97"/>
                  <a:pt x="6109" y="476"/>
                  <a:pt x="5683" y="1060"/>
                </a:cubicBezTo>
                <a:cubicBezTo>
                  <a:pt x="5478" y="1344"/>
                  <a:pt x="5320" y="1644"/>
                  <a:pt x="5194" y="1960"/>
                </a:cubicBezTo>
                <a:cubicBezTo>
                  <a:pt x="5088" y="2211"/>
                  <a:pt x="4998" y="2469"/>
                  <a:pt x="4918" y="2725"/>
                </a:cubicBezTo>
                <a:lnTo>
                  <a:pt x="4918" y="2725"/>
                </a:lnTo>
                <a:cubicBezTo>
                  <a:pt x="4822" y="2510"/>
                  <a:pt x="4721" y="2296"/>
                  <a:pt x="4610" y="2086"/>
                </a:cubicBezTo>
                <a:cubicBezTo>
                  <a:pt x="4468" y="1802"/>
                  <a:pt x="4294" y="1533"/>
                  <a:pt x="4120" y="1281"/>
                </a:cubicBezTo>
                <a:cubicBezTo>
                  <a:pt x="3915" y="997"/>
                  <a:pt x="3663" y="760"/>
                  <a:pt x="3363" y="586"/>
                </a:cubicBezTo>
                <a:cubicBezTo>
                  <a:pt x="3118" y="427"/>
                  <a:pt x="2826" y="344"/>
                  <a:pt x="2538" y="344"/>
                </a:cubicBezTo>
                <a:cubicBezTo>
                  <a:pt x="2454" y="344"/>
                  <a:pt x="2371" y="351"/>
                  <a:pt x="2289" y="365"/>
                </a:cubicBezTo>
                <a:cubicBezTo>
                  <a:pt x="2100" y="397"/>
                  <a:pt x="1942" y="444"/>
                  <a:pt x="1768" y="523"/>
                </a:cubicBezTo>
                <a:cubicBezTo>
                  <a:pt x="1689" y="555"/>
                  <a:pt x="1611" y="586"/>
                  <a:pt x="1547" y="634"/>
                </a:cubicBezTo>
                <a:lnTo>
                  <a:pt x="1421" y="697"/>
                </a:lnTo>
                <a:lnTo>
                  <a:pt x="1342" y="760"/>
                </a:lnTo>
                <a:cubicBezTo>
                  <a:pt x="1058" y="934"/>
                  <a:pt x="806" y="1155"/>
                  <a:pt x="600" y="1407"/>
                </a:cubicBezTo>
                <a:cubicBezTo>
                  <a:pt x="143" y="1944"/>
                  <a:pt x="0" y="2670"/>
                  <a:pt x="206" y="3333"/>
                </a:cubicBezTo>
                <a:cubicBezTo>
                  <a:pt x="285" y="3633"/>
                  <a:pt x="411" y="3933"/>
                  <a:pt x="585" y="4201"/>
                </a:cubicBezTo>
                <a:cubicBezTo>
                  <a:pt x="916" y="4722"/>
                  <a:pt x="1311" y="5180"/>
                  <a:pt x="1753" y="5606"/>
                </a:cubicBezTo>
                <a:cubicBezTo>
                  <a:pt x="2195" y="6001"/>
                  <a:pt x="2652" y="6379"/>
                  <a:pt x="3126" y="6743"/>
                </a:cubicBezTo>
                <a:cubicBezTo>
                  <a:pt x="3615" y="7090"/>
                  <a:pt x="4105" y="7421"/>
                  <a:pt x="4610" y="7721"/>
                </a:cubicBezTo>
                <a:cubicBezTo>
                  <a:pt x="4136" y="7342"/>
                  <a:pt x="3694" y="6979"/>
                  <a:pt x="3268" y="6569"/>
                </a:cubicBezTo>
                <a:cubicBezTo>
                  <a:pt x="2826" y="6190"/>
                  <a:pt x="2416" y="5780"/>
                  <a:pt x="2021" y="5338"/>
                </a:cubicBezTo>
                <a:cubicBezTo>
                  <a:pt x="1642" y="4927"/>
                  <a:pt x="1311" y="4454"/>
                  <a:pt x="1042" y="3964"/>
                </a:cubicBezTo>
                <a:cubicBezTo>
                  <a:pt x="916" y="3728"/>
                  <a:pt x="821" y="3475"/>
                  <a:pt x="758" y="3207"/>
                </a:cubicBezTo>
                <a:cubicBezTo>
                  <a:pt x="695" y="2970"/>
                  <a:pt x="695" y="2717"/>
                  <a:pt x="758" y="2465"/>
                </a:cubicBezTo>
                <a:cubicBezTo>
                  <a:pt x="821" y="2228"/>
                  <a:pt x="948" y="2023"/>
                  <a:pt x="1105" y="1849"/>
                </a:cubicBezTo>
                <a:cubicBezTo>
                  <a:pt x="1279" y="1644"/>
                  <a:pt x="1484" y="1486"/>
                  <a:pt x="1721" y="1360"/>
                </a:cubicBezTo>
                <a:lnTo>
                  <a:pt x="1816" y="1297"/>
                </a:lnTo>
                <a:lnTo>
                  <a:pt x="1895" y="1265"/>
                </a:lnTo>
                <a:cubicBezTo>
                  <a:pt x="1942" y="1233"/>
                  <a:pt x="1989" y="1218"/>
                  <a:pt x="2053" y="1186"/>
                </a:cubicBezTo>
                <a:cubicBezTo>
                  <a:pt x="2163" y="1139"/>
                  <a:pt x="2274" y="1107"/>
                  <a:pt x="2384" y="1107"/>
                </a:cubicBezTo>
                <a:cubicBezTo>
                  <a:pt x="2428" y="1101"/>
                  <a:pt x="2472" y="1098"/>
                  <a:pt x="2515" y="1098"/>
                </a:cubicBezTo>
                <a:cubicBezTo>
                  <a:pt x="2686" y="1098"/>
                  <a:pt x="2845" y="1148"/>
                  <a:pt x="2984" y="1249"/>
                </a:cubicBezTo>
                <a:cubicBezTo>
                  <a:pt x="3189" y="1376"/>
                  <a:pt x="3379" y="1549"/>
                  <a:pt x="3505" y="1754"/>
                </a:cubicBezTo>
                <a:cubicBezTo>
                  <a:pt x="3663" y="1975"/>
                  <a:pt x="3805" y="2212"/>
                  <a:pt x="3931" y="2449"/>
                </a:cubicBezTo>
                <a:cubicBezTo>
                  <a:pt x="4184" y="2954"/>
                  <a:pt x="4389" y="3491"/>
                  <a:pt x="4641" y="4043"/>
                </a:cubicBezTo>
                <a:cubicBezTo>
                  <a:pt x="4716" y="4186"/>
                  <a:pt x="4855" y="4257"/>
                  <a:pt x="4993" y="4257"/>
                </a:cubicBezTo>
                <a:cubicBezTo>
                  <a:pt x="5144" y="4257"/>
                  <a:pt x="5294" y="4170"/>
                  <a:pt x="5352" y="3996"/>
                </a:cubicBezTo>
                <a:cubicBezTo>
                  <a:pt x="5541" y="3380"/>
                  <a:pt x="5683" y="2780"/>
                  <a:pt x="5904" y="2260"/>
                </a:cubicBezTo>
                <a:cubicBezTo>
                  <a:pt x="6125" y="1723"/>
                  <a:pt x="6409" y="1233"/>
                  <a:pt x="6851" y="981"/>
                </a:cubicBezTo>
                <a:cubicBezTo>
                  <a:pt x="7088" y="839"/>
                  <a:pt x="7341" y="744"/>
                  <a:pt x="7593" y="713"/>
                </a:cubicBezTo>
                <a:cubicBezTo>
                  <a:pt x="7674" y="697"/>
                  <a:pt x="7753" y="690"/>
                  <a:pt x="7832" y="690"/>
                </a:cubicBezTo>
                <a:cubicBezTo>
                  <a:pt x="7998" y="690"/>
                  <a:pt x="8158" y="722"/>
                  <a:pt x="8319" y="776"/>
                </a:cubicBezTo>
                <a:cubicBezTo>
                  <a:pt x="8540" y="886"/>
                  <a:pt x="8730" y="1060"/>
                  <a:pt x="8856" y="1265"/>
                </a:cubicBezTo>
                <a:cubicBezTo>
                  <a:pt x="8998" y="1518"/>
                  <a:pt x="9109" y="1770"/>
                  <a:pt x="9172" y="2054"/>
                </a:cubicBezTo>
                <a:cubicBezTo>
                  <a:pt x="9235" y="2307"/>
                  <a:pt x="9235" y="2591"/>
                  <a:pt x="9188" y="2844"/>
                </a:cubicBezTo>
                <a:cubicBezTo>
                  <a:pt x="9124" y="3128"/>
                  <a:pt x="9030" y="3396"/>
                  <a:pt x="8888" y="3633"/>
                </a:cubicBezTo>
                <a:cubicBezTo>
                  <a:pt x="8588" y="4154"/>
                  <a:pt x="8225" y="4643"/>
                  <a:pt x="7798" y="5069"/>
                </a:cubicBezTo>
                <a:cubicBezTo>
                  <a:pt x="7372" y="5527"/>
                  <a:pt x="6930" y="5937"/>
                  <a:pt x="6472" y="6379"/>
                </a:cubicBezTo>
                <a:cubicBezTo>
                  <a:pt x="6251" y="6585"/>
                  <a:pt x="6030" y="6806"/>
                  <a:pt x="5809" y="7027"/>
                </a:cubicBezTo>
                <a:cubicBezTo>
                  <a:pt x="5588" y="7248"/>
                  <a:pt x="5383" y="7469"/>
                  <a:pt x="5178" y="7721"/>
                </a:cubicBezTo>
                <a:cubicBezTo>
                  <a:pt x="5636" y="7295"/>
                  <a:pt x="6109" y="6885"/>
                  <a:pt x="6599" y="6522"/>
                </a:cubicBezTo>
                <a:cubicBezTo>
                  <a:pt x="7088" y="6143"/>
                  <a:pt x="7577" y="5748"/>
                  <a:pt x="8035" y="5322"/>
                </a:cubicBezTo>
                <a:cubicBezTo>
                  <a:pt x="8525" y="4896"/>
                  <a:pt x="8935" y="4406"/>
                  <a:pt x="9282" y="3870"/>
                </a:cubicBezTo>
                <a:cubicBezTo>
                  <a:pt x="9472" y="3585"/>
                  <a:pt x="9598" y="3286"/>
                  <a:pt x="9677" y="2954"/>
                </a:cubicBezTo>
                <a:cubicBezTo>
                  <a:pt x="9772" y="2623"/>
                  <a:pt x="9787" y="2260"/>
                  <a:pt x="9708" y="1912"/>
                </a:cubicBezTo>
                <a:cubicBezTo>
                  <a:pt x="9645" y="1581"/>
                  <a:pt x="9535" y="1249"/>
                  <a:pt x="9377" y="949"/>
                </a:cubicBezTo>
                <a:cubicBezTo>
                  <a:pt x="9203" y="618"/>
                  <a:pt x="8919" y="349"/>
                  <a:pt x="8588" y="176"/>
                </a:cubicBezTo>
                <a:cubicBezTo>
                  <a:pt x="8325" y="57"/>
                  <a:pt x="8045" y="0"/>
                  <a:pt x="77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4" name="Google Shape;1604;p56"/>
          <p:cNvGrpSpPr/>
          <p:nvPr/>
        </p:nvGrpSpPr>
        <p:grpSpPr>
          <a:xfrm>
            <a:off x="6135083" y="1288042"/>
            <a:ext cx="384632" cy="574469"/>
            <a:chOff x="5896600" y="1746775"/>
            <a:chExt cx="180375" cy="269400"/>
          </a:xfrm>
        </p:grpSpPr>
        <p:sp>
          <p:nvSpPr>
            <p:cNvPr id="1605" name="Google Shape;1605;p56"/>
            <p:cNvSpPr/>
            <p:nvPr/>
          </p:nvSpPr>
          <p:spPr>
            <a:xfrm>
              <a:off x="5900150" y="1796400"/>
              <a:ext cx="139325" cy="211275"/>
            </a:xfrm>
            <a:custGeom>
              <a:avLst/>
              <a:gdLst/>
              <a:ahLst/>
              <a:cxnLst/>
              <a:rect l="l" t="t" r="r" b="b"/>
              <a:pathLst>
                <a:path w="5573" h="8451" extrusionOk="0">
                  <a:moveTo>
                    <a:pt x="4511" y="1"/>
                  </a:moveTo>
                  <a:cubicBezTo>
                    <a:pt x="4172" y="1"/>
                    <a:pt x="3815" y="225"/>
                    <a:pt x="3616" y="589"/>
                  </a:cubicBezTo>
                  <a:lnTo>
                    <a:pt x="253" y="7030"/>
                  </a:lnTo>
                  <a:cubicBezTo>
                    <a:pt x="1" y="7535"/>
                    <a:pt x="111" y="8119"/>
                    <a:pt x="537" y="8324"/>
                  </a:cubicBezTo>
                  <a:lnTo>
                    <a:pt x="711" y="8419"/>
                  </a:lnTo>
                  <a:lnTo>
                    <a:pt x="758" y="8450"/>
                  </a:lnTo>
                  <a:cubicBezTo>
                    <a:pt x="774" y="8403"/>
                    <a:pt x="806" y="8403"/>
                    <a:pt x="837" y="8371"/>
                  </a:cubicBezTo>
                  <a:cubicBezTo>
                    <a:pt x="822" y="8371"/>
                    <a:pt x="790" y="8324"/>
                    <a:pt x="774" y="8324"/>
                  </a:cubicBezTo>
                  <a:lnTo>
                    <a:pt x="601" y="8245"/>
                  </a:lnTo>
                  <a:cubicBezTo>
                    <a:pt x="206" y="7993"/>
                    <a:pt x="80" y="7472"/>
                    <a:pt x="332" y="7061"/>
                  </a:cubicBezTo>
                  <a:lnTo>
                    <a:pt x="3679" y="637"/>
                  </a:lnTo>
                  <a:cubicBezTo>
                    <a:pt x="3856" y="294"/>
                    <a:pt x="4184" y="93"/>
                    <a:pt x="4496" y="93"/>
                  </a:cubicBezTo>
                  <a:cubicBezTo>
                    <a:pt x="4601" y="93"/>
                    <a:pt x="4704" y="115"/>
                    <a:pt x="4799" y="163"/>
                  </a:cubicBezTo>
                  <a:lnTo>
                    <a:pt x="4973" y="258"/>
                  </a:lnTo>
                  <a:cubicBezTo>
                    <a:pt x="5352" y="463"/>
                    <a:pt x="5462" y="984"/>
                    <a:pt x="5226" y="1442"/>
                  </a:cubicBezTo>
                  <a:lnTo>
                    <a:pt x="3821" y="4141"/>
                  </a:lnTo>
                  <a:cubicBezTo>
                    <a:pt x="3800" y="4183"/>
                    <a:pt x="3821" y="4211"/>
                    <a:pt x="3847" y="4211"/>
                  </a:cubicBezTo>
                  <a:cubicBezTo>
                    <a:pt x="3859" y="4211"/>
                    <a:pt x="3873" y="4204"/>
                    <a:pt x="3884" y="4188"/>
                  </a:cubicBezTo>
                  <a:lnTo>
                    <a:pt x="5305" y="1473"/>
                  </a:lnTo>
                  <a:cubicBezTo>
                    <a:pt x="5573" y="968"/>
                    <a:pt x="5447" y="384"/>
                    <a:pt x="5036" y="179"/>
                  </a:cubicBezTo>
                  <a:lnTo>
                    <a:pt x="4847" y="84"/>
                  </a:lnTo>
                  <a:cubicBezTo>
                    <a:pt x="4742" y="28"/>
                    <a:pt x="4627" y="1"/>
                    <a:pt x="45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56"/>
            <p:cNvSpPr/>
            <p:nvPr/>
          </p:nvSpPr>
          <p:spPr>
            <a:xfrm>
              <a:off x="5898175" y="1795025"/>
              <a:ext cx="142500" cy="213825"/>
            </a:xfrm>
            <a:custGeom>
              <a:avLst/>
              <a:gdLst/>
              <a:ahLst/>
              <a:cxnLst/>
              <a:rect l="l" t="t" r="r" b="b"/>
              <a:pathLst>
                <a:path w="5700" h="8553" extrusionOk="0">
                  <a:moveTo>
                    <a:pt x="4579" y="0"/>
                  </a:moveTo>
                  <a:cubicBezTo>
                    <a:pt x="4215" y="0"/>
                    <a:pt x="3845" y="233"/>
                    <a:pt x="3647" y="628"/>
                  </a:cubicBezTo>
                  <a:lnTo>
                    <a:pt x="285" y="7069"/>
                  </a:lnTo>
                  <a:cubicBezTo>
                    <a:pt x="1" y="7590"/>
                    <a:pt x="143" y="8205"/>
                    <a:pt x="585" y="8442"/>
                  </a:cubicBezTo>
                  <a:lnTo>
                    <a:pt x="759" y="8537"/>
                  </a:lnTo>
                  <a:lnTo>
                    <a:pt x="806" y="8553"/>
                  </a:lnTo>
                  <a:lnTo>
                    <a:pt x="853" y="8553"/>
                  </a:lnTo>
                  <a:cubicBezTo>
                    <a:pt x="869" y="8553"/>
                    <a:pt x="885" y="8537"/>
                    <a:pt x="885" y="8521"/>
                  </a:cubicBezTo>
                  <a:lnTo>
                    <a:pt x="901" y="8505"/>
                  </a:lnTo>
                  <a:cubicBezTo>
                    <a:pt x="916" y="8505"/>
                    <a:pt x="932" y="8490"/>
                    <a:pt x="948" y="8474"/>
                  </a:cubicBezTo>
                  <a:cubicBezTo>
                    <a:pt x="948" y="8474"/>
                    <a:pt x="948" y="8474"/>
                    <a:pt x="964" y="8458"/>
                  </a:cubicBezTo>
                  <a:cubicBezTo>
                    <a:pt x="980" y="8426"/>
                    <a:pt x="964" y="8395"/>
                    <a:pt x="932" y="8379"/>
                  </a:cubicBezTo>
                  <a:lnTo>
                    <a:pt x="916" y="8363"/>
                  </a:lnTo>
                  <a:cubicBezTo>
                    <a:pt x="901" y="8347"/>
                    <a:pt x="901" y="8347"/>
                    <a:pt x="885" y="8332"/>
                  </a:cubicBezTo>
                  <a:lnTo>
                    <a:pt x="711" y="8253"/>
                  </a:lnTo>
                  <a:cubicBezTo>
                    <a:pt x="348" y="8063"/>
                    <a:pt x="238" y="7574"/>
                    <a:pt x="459" y="7164"/>
                  </a:cubicBezTo>
                  <a:lnTo>
                    <a:pt x="3805" y="723"/>
                  </a:lnTo>
                  <a:cubicBezTo>
                    <a:pt x="3982" y="405"/>
                    <a:pt x="4281" y="210"/>
                    <a:pt x="4566" y="210"/>
                  </a:cubicBezTo>
                  <a:cubicBezTo>
                    <a:pt x="4663" y="210"/>
                    <a:pt x="4759" y="233"/>
                    <a:pt x="4847" y="281"/>
                  </a:cubicBezTo>
                  <a:lnTo>
                    <a:pt x="5021" y="376"/>
                  </a:lnTo>
                  <a:cubicBezTo>
                    <a:pt x="5368" y="550"/>
                    <a:pt x="5478" y="1055"/>
                    <a:pt x="5257" y="1481"/>
                  </a:cubicBezTo>
                  <a:lnTo>
                    <a:pt x="3852" y="4164"/>
                  </a:lnTo>
                  <a:cubicBezTo>
                    <a:pt x="3837" y="4196"/>
                    <a:pt x="3821" y="4228"/>
                    <a:pt x="3837" y="4259"/>
                  </a:cubicBezTo>
                  <a:cubicBezTo>
                    <a:pt x="3837" y="4275"/>
                    <a:pt x="3852" y="4306"/>
                    <a:pt x="3884" y="4306"/>
                  </a:cubicBezTo>
                  <a:cubicBezTo>
                    <a:pt x="3901" y="4318"/>
                    <a:pt x="3920" y="4323"/>
                    <a:pt x="3937" y="4323"/>
                  </a:cubicBezTo>
                  <a:cubicBezTo>
                    <a:pt x="3970" y="4323"/>
                    <a:pt x="4000" y="4305"/>
                    <a:pt x="4010" y="4275"/>
                  </a:cubicBezTo>
                  <a:lnTo>
                    <a:pt x="5431" y="1560"/>
                  </a:lnTo>
                  <a:cubicBezTo>
                    <a:pt x="5699" y="1039"/>
                    <a:pt x="5573" y="423"/>
                    <a:pt x="5131" y="186"/>
                  </a:cubicBezTo>
                  <a:lnTo>
                    <a:pt x="4957" y="92"/>
                  </a:lnTo>
                  <a:cubicBezTo>
                    <a:pt x="4837" y="30"/>
                    <a:pt x="4708" y="0"/>
                    <a:pt x="4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6"/>
            <p:cNvSpPr/>
            <p:nvPr/>
          </p:nvSpPr>
          <p:spPr>
            <a:xfrm>
              <a:off x="5897800" y="1795075"/>
              <a:ext cx="142875" cy="215750"/>
            </a:xfrm>
            <a:custGeom>
              <a:avLst/>
              <a:gdLst/>
              <a:ahLst/>
              <a:cxnLst/>
              <a:rect l="l" t="t" r="r" b="b"/>
              <a:pathLst>
                <a:path w="5715" h="8630" extrusionOk="0">
                  <a:moveTo>
                    <a:pt x="4595" y="0"/>
                  </a:moveTo>
                  <a:cubicBezTo>
                    <a:pt x="4234" y="0"/>
                    <a:pt x="3858" y="239"/>
                    <a:pt x="3646" y="626"/>
                  </a:cubicBezTo>
                  <a:lnTo>
                    <a:pt x="284" y="7067"/>
                  </a:lnTo>
                  <a:cubicBezTo>
                    <a:pt x="0" y="7588"/>
                    <a:pt x="142" y="8172"/>
                    <a:pt x="584" y="8409"/>
                  </a:cubicBezTo>
                  <a:lnTo>
                    <a:pt x="1042" y="8630"/>
                  </a:lnTo>
                  <a:cubicBezTo>
                    <a:pt x="1058" y="8566"/>
                    <a:pt x="1089" y="8519"/>
                    <a:pt x="1152" y="8488"/>
                  </a:cubicBezTo>
                  <a:lnTo>
                    <a:pt x="774" y="8282"/>
                  </a:lnTo>
                  <a:cubicBezTo>
                    <a:pt x="395" y="8046"/>
                    <a:pt x="253" y="7540"/>
                    <a:pt x="474" y="7162"/>
                  </a:cubicBezTo>
                  <a:lnTo>
                    <a:pt x="3820" y="721"/>
                  </a:lnTo>
                  <a:cubicBezTo>
                    <a:pt x="3997" y="403"/>
                    <a:pt x="4296" y="208"/>
                    <a:pt x="4581" y="208"/>
                  </a:cubicBezTo>
                  <a:cubicBezTo>
                    <a:pt x="4678" y="208"/>
                    <a:pt x="4774" y="231"/>
                    <a:pt x="4862" y="279"/>
                  </a:cubicBezTo>
                  <a:lnTo>
                    <a:pt x="5036" y="374"/>
                  </a:lnTo>
                  <a:cubicBezTo>
                    <a:pt x="5383" y="548"/>
                    <a:pt x="5493" y="1053"/>
                    <a:pt x="5272" y="1479"/>
                  </a:cubicBezTo>
                  <a:lnTo>
                    <a:pt x="3867" y="4162"/>
                  </a:lnTo>
                  <a:cubicBezTo>
                    <a:pt x="3852" y="4194"/>
                    <a:pt x="3836" y="4226"/>
                    <a:pt x="3852" y="4257"/>
                  </a:cubicBezTo>
                  <a:cubicBezTo>
                    <a:pt x="3852" y="4273"/>
                    <a:pt x="3867" y="4304"/>
                    <a:pt x="3899" y="4304"/>
                  </a:cubicBezTo>
                  <a:cubicBezTo>
                    <a:pt x="3916" y="4316"/>
                    <a:pt x="3933" y="4321"/>
                    <a:pt x="3949" y="4321"/>
                  </a:cubicBezTo>
                  <a:cubicBezTo>
                    <a:pt x="3978" y="4321"/>
                    <a:pt x="4005" y="4303"/>
                    <a:pt x="4025" y="4273"/>
                  </a:cubicBezTo>
                  <a:lnTo>
                    <a:pt x="5430" y="1558"/>
                  </a:lnTo>
                  <a:cubicBezTo>
                    <a:pt x="5714" y="1037"/>
                    <a:pt x="5572" y="421"/>
                    <a:pt x="5130" y="184"/>
                  </a:cubicBezTo>
                  <a:lnTo>
                    <a:pt x="4957" y="90"/>
                  </a:lnTo>
                  <a:cubicBezTo>
                    <a:pt x="4843" y="29"/>
                    <a:pt x="4720" y="0"/>
                    <a:pt x="45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6"/>
            <p:cNvSpPr/>
            <p:nvPr/>
          </p:nvSpPr>
          <p:spPr>
            <a:xfrm>
              <a:off x="5896600" y="1793500"/>
              <a:ext cx="146050" cy="218675"/>
            </a:xfrm>
            <a:custGeom>
              <a:avLst/>
              <a:gdLst/>
              <a:ahLst/>
              <a:cxnLst/>
              <a:rect l="l" t="t" r="r" b="b"/>
              <a:pathLst>
                <a:path w="5842" h="8747" extrusionOk="0">
                  <a:moveTo>
                    <a:pt x="4637" y="133"/>
                  </a:moveTo>
                  <a:cubicBezTo>
                    <a:pt x="4754" y="133"/>
                    <a:pt x="4868" y="159"/>
                    <a:pt x="4973" y="216"/>
                  </a:cubicBezTo>
                  <a:lnTo>
                    <a:pt x="5162" y="311"/>
                  </a:lnTo>
                  <a:cubicBezTo>
                    <a:pt x="5573" y="532"/>
                    <a:pt x="5699" y="1116"/>
                    <a:pt x="5431" y="1605"/>
                  </a:cubicBezTo>
                  <a:lnTo>
                    <a:pt x="4026" y="4320"/>
                  </a:lnTo>
                  <a:cubicBezTo>
                    <a:pt x="4018" y="4336"/>
                    <a:pt x="4002" y="4344"/>
                    <a:pt x="3986" y="4344"/>
                  </a:cubicBezTo>
                  <a:cubicBezTo>
                    <a:pt x="3971" y="4344"/>
                    <a:pt x="3955" y="4336"/>
                    <a:pt x="3947" y="4320"/>
                  </a:cubicBezTo>
                  <a:cubicBezTo>
                    <a:pt x="3947" y="4304"/>
                    <a:pt x="3947" y="4289"/>
                    <a:pt x="3947" y="4273"/>
                  </a:cubicBezTo>
                  <a:lnTo>
                    <a:pt x="5352" y="1573"/>
                  </a:lnTo>
                  <a:cubicBezTo>
                    <a:pt x="5589" y="1116"/>
                    <a:pt x="5478" y="595"/>
                    <a:pt x="5099" y="390"/>
                  </a:cubicBezTo>
                  <a:lnTo>
                    <a:pt x="4926" y="295"/>
                  </a:lnTo>
                  <a:cubicBezTo>
                    <a:pt x="4830" y="247"/>
                    <a:pt x="4728" y="225"/>
                    <a:pt x="4625" y="225"/>
                  </a:cubicBezTo>
                  <a:cubicBezTo>
                    <a:pt x="4317" y="225"/>
                    <a:pt x="3998" y="426"/>
                    <a:pt x="3821" y="768"/>
                  </a:cubicBezTo>
                  <a:lnTo>
                    <a:pt x="458" y="7193"/>
                  </a:lnTo>
                  <a:cubicBezTo>
                    <a:pt x="222" y="7619"/>
                    <a:pt x="364" y="8156"/>
                    <a:pt x="774" y="8408"/>
                  </a:cubicBezTo>
                  <a:lnTo>
                    <a:pt x="1090" y="8566"/>
                  </a:lnTo>
                  <a:cubicBezTo>
                    <a:pt x="1074" y="8582"/>
                    <a:pt x="1058" y="8598"/>
                    <a:pt x="1043" y="8629"/>
                  </a:cubicBezTo>
                  <a:lnTo>
                    <a:pt x="664" y="8440"/>
                  </a:lnTo>
                  <a:cubicBezTo>
                    <a:pt x="253" y="8219"/>
                    <a:pt x="127" y="7651"/>
                    <a:pt x="380" y="7161"/>
                  </a:cubicBezTo>
                  <a:lnTo>
                    <a:pt x="3758" y="721"/>
                  </a:lnTo>
                  <a:cubicBezTo>
                    <a:pt x="3945" y="357"/>
                    <a:pt x="4299" y="133"/>
                    <a:pt x="4637" y="133"/>
                  </a:cubicBezTo>
                  <a:close/>
                  <a:moveTo>
                    <a:pt x="4655" y="1"/>
                  </a:moveTo>
                  <a:cubicBezTo>
                    <a:pt x="4270" y="1"/>
                    <a:pt x="3871" y="246"/>
                    <a:pt x="3647" y="658"/>
                  </a:cubicBezTo>
                  <a:lnTo>
                    <a:pt x="285" y="7098"/>
                  </a:lnTo>
                  <a:cubicBezTo>
                    <a:pt x="1" y="7651"/>
                    <a:pt x="143" y="8282"/>
                    <a:pt x="616" y="8519"/>
                  </a:cubicBezTo>
                  <a:lnTo>
                    <a:pt x="1058" y="8740"/>
                  </a:lnTo>
                  <a:cubicBezTo>
                    <a:pt x="1067" y="8744"/>
                    <a:pt x="1075" y="8746"/>
                    <a:pt x="1083" y="8746"/>
                  </a:cubicBezTo>
                  <a:cubicBezTo>
                    <a:pt x="1106" y="8746"/>
                    <a:pt x="1126" y="8732"/>
                    <a:pt x="1137" y="8708"/>
                  </a:cubicBezTo>
                  <a:cubicBezTo>
                    <a:pt x="1153" y="8661"/>
                    <a:pt x="1169" y="8629"/>
                    <a:pt x="1216" y="8598"/>
                  </a:cubicBezTo>
                  <a:cubicBezTo>
                    <a:pt x="1232" y="8582"/>
                    <a:pt x="1248" y="8566"/>
                    <a:pt x="1248" y="8551"/>
                  </a:cubicBezTo>
                  <a:cubicBezTo>
                    <a:pt x="1248" y="8519"/>
                    <a:pt x="1232" y="8503"/>
                    <a:pt x="1216" y="8503"/>
                  </a:cubicBezTo>
                  <a:lnTo>
                    <a:pt x="837" y="8282"/>
                  </a:lnTo>
                  <a:cubicBezTo>
                    <a:pt x="474" y="8061"/>
                    <a:pt x="364" y="7603"/>
                    <a:pt x="569" y="7240"/>
                  </a:cubicBezTo>
                  <a:lnTo>
                    <a:pt x="3931" y="800"/>
                  </a:lnTo>
                  <a:cubicBezTo>
                    <a:pt x="4085" y="503"/>
                    <a:pt x="4365" y="332"/>
                    <a:pt x="4634" y="332"/>
                  </a:cubicBezTo>
                  <a:cubicBezTo>
                    <a:pt x="4724" y="332"/>
                    <a:pt x="4812" y="350"/>
                    <a:pt x="4894" y="390"/>
                  </a:cubicBezTo>
                  <a:lnTo>
                    <a:pt x="5068" y="484"/>
                  </a:lnTo>
                  <a:cubicBezTo>
                    <a:pt x="5383" y="658"/>
                    <a:pt x="5462" y="1116"/>
                    <a:pt x="5257" y="1510"/>
                  </a:cubicBezTo>
                  <a:lnTo>
                    <a:pt x="3852" y="4194"/>
                  </a:lnTo>
                  <a:cubicBezTo>
                    <a:pt x="3837" y="4241"/>
                    <a:pt x="3821" y="4289"/>
                    <a:pt x="3837" y="4336"/>
                  </a:cubicBezTo>
                  <a:cubicBezTo>
                    <a:pt x="3862" y="4403"/>
                    <a:pt x="3927" y="4439"/>
                    <a:pt x="3992" y="4439"/>
                  </a:cubicBezTo>
                  <a:cubicBezTo>
                    <a:pt x="4049" y="4439"/>
                    <a:pt x="4107" y="4411"/>
                    <a:pt x="4136" y="4352"/>
                  </a:cubicBezTo>
                  <a:lnTo>
                    <a:pt x="5541" y="1652"/>
                  </a:lnTo>
                  <a:cubicBezTo>
                    <a:pt x="5841" y="1100"/>
                    <a:pt x="5683" y="437"/>
                    <a:pt x="5210" y="184"/>
                  </a:cubicBezTo>
                  <a:lnTo>
                    <a:pt x="5036" y="90"/>
                  </a:lnTo>
                  <a:cubicBezTo>
                    <a:pt x="4916" y="29"/>
                    <a:pt x="4786" y="1"/>
                    <a:pt x="46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6"/>
            <p:cNvSpPr/>
            <p:nvPr/>
          </p:nvSpPr>
          <p:spPr>
            <a:xfrm>
              <a:off x="5913175" y="1747925"/>
              <a:ext cx="162225" cy="266725"/>
            </a:xfrm>
            <a:custGeom>
              <a:avLst/>
              <a:gdLst/>
              <a:ahLst/>
              <a:cxnLst/>
              <a:rect l="l" t="t" r="r" b="b"/>
              <a:pathLst>
                <a:path w="6489" h="10669" extrusionOk="0">
                  <a:moveTo>
                    <a:pt x="4503" y="1"/>
                  </a:moveTo>
                  <a:cubicBezTo>
                    <a:pt x="4031" y="1"/>
                    <a:pt x="3591" y="236"/>
                    <a:pt x="3379" y="650"/>
                  </a:cubicBezTo>
                  <a:lnTo>
                    <a:pt x="869" y="5433"/>
                  </a:lnTo>
                  <a:cubicBezTo>
                    <a:pt x="853" y="5480"/>
                    <a:pt x="869" y="5527"/>
                    <a:pt x="916" y="5559"/>
                  </a:cubicBezTo>
                  <a:cubicBezTo>
                    <a:pt x="929" y="5563"/>
                    <a:pt x="942" y="5565"/>
                    <a:pt x="954" y="5565"/>
                  </a:cubicBezTo>
                  <a:cubicBezTo>
                    <a:pt x="987" y="5565"/>
                    <a:pt x="1015" y="5551"/>
                    <a:pt x="1027" y="5527"/>
                  </a:cubicBezTo>
                  <a:lnTo>
                    <a:pt x="3537" y="729"/>
                  </a:lnTo>
                  <a:cubicBezTo>
                    <a:pt x="3727" y="380"/>
                    <a:pt x="4107" y="180"/>
                    <a:pt x="4513" y="180"/>
                  </a:cubicBezTo>
                  <a:cubicBezTo>
                    <a:pt x="4714" y="180"/>
                    <a:pt x="4922" y="229"/>
                    <a:pt x="5115" y="334"/>
                  </a:cubicBezTo>
                  <a:lnTo>
                    <a:pt x="5415" y="492"/>
                  </a:lnTo>
                  <a:cubicBezTo>
                    <a:pt x="5999" y="792"/>
                    <a:pt x="6267" y="1486"/>
                    <a:pt x="5983" y="2007"/>
                  </a:cubicBezTo>
                  <a:lnTo>
                    <a:pt x="1769" y="10074"/>
                  </a:lnTo>
                  <a:cubicBezTo>
                    <a:pt x="1622" y="10348"/>
                    <a:pt x="1380" y="10490"/>
                    <a:pt x="1070" y="10490"/>
                  </a:cubicBezTo>
                  <a:cubicBezTo>
                    <a:pt x="846" y="10490"/>
                    <a:pt x="586" y="10416"/>
                    <a:pt x="301" y="10263"/>
                  </a:cubicBezTo>
                  <a:lnTo>
                    <a:pt x="80" y="10153"/>
                  </a:lnTo>
                  <a:lnTo>
                    <a:pt x="64" y="10153"/>
                  </a:lnTo>
                  <a:cubicBezTo>
                    <a:pt x="48" y="10153"/>
                    <a:pt x="48" y="10168"/>
                    <a:pt x="32" y="10168"/>
                  </a:cubicBezTo>
                  <a:cubicBezTo>
                    <a:pt x="32" y="10216"/>
                    <a:pt x="16" y="10247"/>
                    <a:pt x="1" y="10263"/>
                  </a:cubicBezTo>
                  <a:cubicBezTo>
                    <a:pt x="1" y="10279"/>
                    <a:pt x="1" y="10295"/>
                    <a:pt x="1" y="10295"/>
                  </a:cubicBezTo>
                  <a:cubicBezTo>
                    <a:pt x="1" y="10310"/>
                    <a:pt x="1" y="10310"/>
                    <a:pt x="16" y="10310"/>
                  </a:cubicBezTo>
                  <a:lnTo>
                    <a:pt x="222" y="10421"/>
                  </a:lnTo>
                  <a:cubicBezTo>
                    <a:pt x="536" y="10588"/>
                    <a:pt x="832" y="10668"/>
                    <a:pt x="1092" y="10668"/>
                  </a:cubicBezTo>
                  <a:cubicBezTo>
                    <a:pt x="1472" y="10668"/>
                    <a:pt x="1774" y="10496"/>
                    <a:pt x="1942" y="10168"/>
                  </a:cubicBezTo>
                  <a:lnTo>
                    <a:pt x="6157" y="2102"/>
                  </a:lnTo>
                  <a:cubicBezTo>
                    <a:pt x="6488" y="1486"/>
                    <a:pt x="6189" y="697"/>
                    <a:pt x="5494" y="334"/>
                  </a:cubicBezTo>
                  <a:lnTo>
                    <a:pt x="5194" y="176"/>
                  </a:lnTo>
                  <a:cubicBezTo>
                    <a:pt x="4971" y="57"/>
                    <a:pt x="4733" y="1"/>
                    <a:pt x="45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56"/>
            <p:cNvSpPr/>
            <p:nvPr/>
          </p:nvSpPr>
          <p:spPr>
            <a:xfrm>
              <a:off x="5911600" y="1746775"/>
              <a:ext cx="165375" cy="269400"/>
            </a:xfrm>
            <a:custGeom>
              <a:avLst/>
              <a:gdLst/>
              <a:ahLst/>
              <a:cxnLst/>
              <a:rect l="l" t="t" r="r" b="b"/>
              <a:pathLst>
                <a:path w="6615" h="10776" extrusionOk="0">
                  <a:moveTo>
                    <a:pt x="4563" y="116"/>
                  </a:moveTo>
                  <a:cubicBezTo>
                    <a:pt x="4788" y="116"/>
                    <a:pt x="5021" y="170"/>
                    <a:pt x="5241" y="285"/>
                  </a:cubicBezTo>
                  <a:lnTo>
                    <a:pt x="5525" y="443"/>
                  </a:lnTo>
                  <a:cubicBezTo>
                    <a:pt x="6188" y="791"/>
                    <a:pt x="6473" y="1532"/>
                    <a:pt x="6157" y="2132"/>
                  </a:cubicBezTo>
                  <a:lnTo>
                    <a:pt x="1942" y="10183"/>
                  </a:lnTo>
                  <a:cubicBezTo>
                    <a:pt x="1784" y="10499"/>
                    <a:pt x="1500" y="10661"/>
                    <a:pt x="1142" y="10661"/>
                  </a:cubicBezTo>
                  <a:cubicBezTo>
                    <a:pt x="892" y="10661"/>
                    <a:pt x="606" y="10582"/>
                    <a:pt x="300" y="10420"/>
                  </a:cubicBezTo>
                  <a:lnTo>
                    <a:pt x="127" y="10325"/>
                  </a:lnTo>
                  <a:cubicBezTo>
                    <a:pt x="127" y="10309"/>
                    <a:pt x="143" y="10293"/>
                    <a:pt x="143" y="10277"/>
                  </a:cubicBezTo>
                  <a:lnTo>
                    <a:pt x="332" y="10372"/>
                  </a:lnTo>
                  <a:cubicBezTo>
                    <a:pt x="624" y="10528"/>
                    <a:pt x="895" y="10604"/>
                    <a:pt x="1130" y="10604"/>
                  </a:cubicBezTo>
                  <a:cubicBezTo>
                    <a:pt x="1467" y="10604"/>
                    <a:pt x="1730" y="10449"/>
                    <a:pt x="1879" y="10151"/>
                  </a:cubicBezTo>
                  <a:lnTo>
                    <a:pt x="6094" y="2101"/>
                  </a:lnTo>
                  <a:cubicBezTo>
                    <a:pt x="6394" y="1532"/>
                    <a:pt x="6125" y="822"/>
                    <a:pt x="5510" y="491"/>
                  </a:cubicBezTo>
                  <a:lnTo>
                    <a:pt x="5225" y="333"/>
                  </a:lnTo>
                  <a:cubicBezTo>
                    <a:pt x="5019" y="229"/>
                    <a:pt x="4800" y="180"/>
                    <a:pt x="4589" y="180"/>
                  </a:cubicBezTo>
                  <a:cubicBezTo>
                    <a:pt x="4155" y="180"/>
                    <a:pt x="3754" y="387"/>
                    <a:pt x="3552" y="759"/>
                  </a:cubicBezTo>
                  <a:lnTo>
                    <a:pt x="1058" y="5558"/>
                  </a:lnTo>
                  <a:lnTo>
                    <a:pt x="1011" y="5558"/>
                  </a:lnTo>
                  <a:cubicBezTo>
                    <a:pt x="995" y="5558"/>
                    <a:pt x="979" y="5526"/>
                    <a:pt x="979" y="5510"/>
                  </a:cubicBezTo>
                  <a:lnTo>
                    <a:pt x="3489" y="727"/>
                  </a:lnTo>
                  <a:cubicBezTo>
                    <a:pt x="3690" y="337"/>
                    <a:pt x="4109" y="116"/>
                    <a:pt x="4563" y="116"/>
                  </a:cubicBezTo>
                  <a:close/>
                  <a:moveTo>
                    <a:pt x="4570" y="0"/>
                  </a:moveTo>
                  <a:cubicBezTo>
                    <a:pt x="4077" y="0"/>
                    <a:pt x="3618" y="239"/>
                    <a:pt x="3394" y="664"/>
                  </a:cubicBezTo>
                  <a:lnTo>
                    <a:pt x="885" y="5463"/>
                  </a:lnTo>
                  <a:cubicBezTo>
                    <a:pt x="853" y="5542"/>
                    <a:pt x="885" y="5621"/>
                    <a:pt x="948" y="5668"/>
                  </a:cubicBezTo>
                  <a:cubicBezTo>
                    <a:pt x="974" y="5679"/>
                    <a:pt x="1000" y="5684"/>
                    <a:pt x="1025" y="5684"/>
                  </a:cubicBezTo>
                  <a:cubicBezTo>
                    <a:pt x="1076" y="5684"/>
                    <a:pt x="1121" y="5663"/>
                    <a:pt x="1153" y="5621"/>
                  </a:cubicBezTo>
                  <a:lnTo>
                    <a:pt x="3647" y="806"/>
                  </a:lnTo>
                  <a:cubicBezTo>
                    <a:pt x="3825" y="481"/>
                    <a:pt x="4185" y="295"/>
                    <a:pt x="4568" y="295"/>
                  </a:cubicBezTo>
                  <a:cubicBezTo>
                    <a:pt x="4762" y="295"/>
                    <a:pt x="4961" y="343"/>
                    <a:pt x="5147" y="443"/>
                  </a:cubicBezTo>
                  <a:lnTo>
                    <a:pt x="5446" y="585"/>
                  </a:lnTo>
                  <a:cubicBezTo>
                    <a:pt x="6015" y="885"/>
                    <a:pt x="6252" y="1532"/>
                    <a:pt x="5999" y="2038"/>
                  </a:cubicBezTo>
                  <a:lnTo>
                    <a:pt x="1768" y="10104"/>
                  </a:lnTo>
                  <a:cubicBezTo>
                    <a:pt x="1652" y="10354"/>
                    <a:pt x="1435" y="10478"/>
                    <a:pt x="1150" y="10478"/>
                  </a:cubicBezTo>
                  <a:cubicBezTo>
                    <a:pt x="933" y="10478"/>
                    <a:pt x="676" y="10405"/>
                    <a:pt x="395" y="10262"/>
                  </a:cubicBezTo>
                  <a:lnTo>
                    <a:pt x="174" y="10151"/>
                  </a:lnTo>
                  <a:cubicBezTo>
                    <a:pt x="161" y="10143"/>
                    <a:pt x="148" y="10139"/>
                    <a:pt x="134" y="10139"/>
                  </a:cubicBezTo>
                  <a:cubicBezTo>
                    <a:pt x="96" y="10139"/>
                    <a:pt x="59" y="10168"/>
                    <a:pt x="48" y="10214"/>
                  </a:cubicBezTo>
                  <a:cubicBezTo>
                    <a:pt x="48" y="10230"/>
                    <a:pt x="32" y="10262"/>
                    <a:pt x="16" y="10277"/>
                  </a:cubicBezTo>
                  <a:cubicBezTo>
                    <a:pt x="1" y="10309"/>
                    <a:pt x="1" y="10325"/>
                    <a:pt x="1" y="10356"/>
                  </a:cubicBezTo>
                  <a:cubicBezTo>
                    <a:pt x="16" y="10388"/>
                    <a:pt x="32" y="10404"/>
                    <a:pt x="48" y="10420"/>
                  </a:cubicBezTo>
                  <a:lnTo>
                    <a:pt x="253" y="10530"/>
                  </a:lnTo>
                  <a:cubicBezTo>
                    <a:pt x="576" y="10695"/>
                    <a:pt x="881" y="10776"/>
                    <a:pt x="1150" y="10776"/>
                  </a:cubicBezTo>
                  <a:cubicBezTo>
                    <a:pt x="1552" y="10776"/>
                    <a:pt x="1873" y="10596"/>
                    <a:pt x="2053" y="10246"/>
                  </a:cubicBezTo>
                  <a:lnTo>
                    <a:pt x="6267" y="2180"/>
                  </a:lnTo>
                  <a:cubicBezTo>
                    <a:pt x="6615" y="1532"/>
                    <a:pt x="6299" y="712"/>
                    <a:pt x="5589" y="333"/>
                  </a:cubicBezTo>
                  <a:lnTo>
                    <a:pt x="5289" y="175"/>
                  </a:lnTo>
                  <a:cubicBezTo>
                    <a:pt x="5057" y="56"/>
                    <a:pt x="4809" y="0"/>
                    <a:pt x="4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1" name="Google Shape;1611;p56"/>
          <p:cNvGrpSpPr/>
          <p:nvPr/>
        </p:nvGrpSpPr>
        <p:grpSpPr>
          <a:xfrm>
            <a:off x="891223" y="2716103"/>
            <a:ext cx="490612" cy="415445"/>
            <a:chOff x="5278225" y="2418025"/>
            <a:chExt cx="230075" cy="194825"/>
          </a:xfrm>
        </p:grpSpPr>
        <p:sp>
          <p:nvSpPr>
            <p:cNvPr id="1612" name="Google Shape;1612;p56"/>
            <p:cNvSpPr/>
            <p:nvPr/>
          </p:nvSpPr>
          <p:spPr>
            <a:xfrm>
              <a:off x="5280975" y="2455175"/>
              <a:ext cx="183925" cy="139700"/>
            </a:xfrm>
            <a:custGeom>
              <a:avLst/>
              <a:gdLst/>
              <a:ahLst/>
              <a:cxnLst/>
              <a:rect l="l" t="t" r="r" b="b"/>
              <a:pathLst>
                <a:path w="7357" h="5588" extrusionOk="0">
                  <a:moveTo>
                    <a:pt x="6397" y="1"/>
                  </a:moveTo>
                  <a:cubicBezTo>
                    <a:pt x="6191" y="1"/>
                    <a:pt x="5971" y="73"/>
                    <a:pt x="5778" y="221"/>
                  </a:cubicBezTo>
                  <a:lnTo>
                    <a:pt x="522" y="4230"/>
                  </a:lnTo>
                  <a:cubicBezTo>
                    <a:pt x="111" y="4530"/>
                    <a:pt x="1" y="5067"/>
                    <a:pt x="253" y="5414"/>
                  </a:cubicBezTo>
                  <a:lnTo>
                    <a:pt x="364" y="5556"/>
                  </a:lnTo>
                  <a:cubicBezTo>
                    <a:pt x="380" y="5572"/>
                    <a:pt x="395" y="5572"/>
                    <a:pt x="395" y="5588"/>
                  </a:cubicBezTo>
                  <a:cubicBezTo>
                    <a:pt x="411" y="5556"/>
                    <a:pt x="458" y="5572"/>
                    <a:pt x="474" y="5556"/>
                  </a:cubicBezTo>
                  <a:cubicBezTo>
                    <a:pt x="474" y="5541"/>
                    <a:pt x="458" y="5509"/>
                    <a:pt x="458" y="5493"/>
                  </a:cubicBezTo>
                  <a:lnTo>
                    <a:pt x="348" y="5351"/>
                  </a:lnTo>
                  <a:cubicBezTo>
                    <a:pt x="127" y="5004"/>
                    <a:pt x="222" y="4530"/>
                    <a:pt x="569" y="4278"/>
                  </a:cubicBezTo>
                  <a:lnTo>
                    <a:pt x="5825" y="284"/>
                  </a:lnTo>
                  <a:cubicBezTo>
                    <a:pt x="5997" y="149"/>
                    <a:pt x="6198" y="82"/>
                    <a:pt x="6386" y="82"/>
                  </a:cubicBezTo>
                  <a:cubicBezTo>
                    <a:pt x="6595" y="82"/>
                    <a:pt x="6790" y="165"/>
                    <a:pt x="6915" y="331"/>
                  </a:cubicBezTo>
                  <a:lnTo>
                    <a:pt x="7025" y="473"/>
                  </a:lnTo>
                  <a:cubicBezTo>
                    <a:pt x="7262" y="789"/>
                    <a:pt x="7151" y="1263"/>
                    <a:pt x="6773" y="1547"/>
                  </a:cubicBezTo>
                  <a:lnTo>
                    <a:pt x="4578" y="3220"/>
                  </a:lnTo>
                  <a:cubicBezTo>
                    <a:pt x="4553" y="3246"/>
                    <a:pt x="4569" y="3292"/>
                    <a:pt x="4601" y="3292"/>
                  </a:cubicBezTo>
                  <a:cubicBezTo>
                    <a:pt x="4608" y="3292"/>
                    <a:pt x="4617" y="3289"/>
                    <a:pt x="4626" y="3283"/>
                  </a:cubicBezTo>
                  <a:lnTo>
                    <a:pt x="6820" y="1594"/>
                  </a:lnTo>
                  <a:cubicBezTo>
                    <a:pt x="7230" y="1278"/>
                    <a:pt x="7357" y="758"/>
                    <a:pt x="7088" y="410"/>
                  </a:cubicBezTo>
                  <a:lnTo>
                    <a:pt x="6978" y="268"/>
                  </a:lnTo>
                  <a:cubicBezTo>
                    <a:pt x="6844" y="92"/>
                    <a:pt x="6630" y="1"/>
                    <a:pt x="63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6"/>
            <p:cNvSpPr/>
            <p:nvPr/>
          </p:nvSpPr>
          <p:spPr>
            <a:xfrm>
              <a:off x="5279000" y="2453750"/>
              <a:ext cx="187475" cy="142325"/>
            </a:xfrm>
            <a:custGeom>
              <a:avLst/>
              <a:gdLst/>
              <a:ahLst/>
              <a:cxnLst/>
              <a:rect l="l" t="t" r="r" b="b"/>
              <a:pathLst>
                <a:path w="7499" h="5693" extrusionOk="0">
                  <a:moveTo>
                    <a:pt x="285" y="5235"/>
                  </a:moveTo>
                  <a:cubicBezTo>
                    <a:pt x="301" y="5298"/>
                    <a:pt x="332" y="5361"/>
                    <a:pt x="364" y="5408"/>
                  </a:cubicBezTo>
                  <a:cubicBezTo>
                    <a:pt x="316" y="5361"/>
                    <a:pt x="301" y="5298"/>
                    <a:pt x="285" y="5235"/>
                  </a:cubicBezTo>
                  <a:close/>
                  <a:moveTo>
                    <a:pt x="6468" y="0"/>
                  </a:moveTo>
                  <a:cubicBezTo>
                    <a:pt x="6249" y="0"/>
                    <a:pt x="6016" y="76"/>
                    <a:pt x="5810" y="231"/>
                  </a:cubicBezTo>
                  <a:lnTo>
                    <a:pt x="569" y="4224"/>
                  </a:lnTo>
                  <a:cubicBezTo>
                    <a:pt x="127" y="4556"/>
                    <a:pt x="1" y="5124"/>
                    <a:pt x="285" y="5487"/>
                  </a:cubicBezTo>
                  <a:lnTo>
                    <a:pt x="395" y="5629"/>
                  </a:lnTo>
                  <a:cubicBezTo>
                    <a:pt x="395" y="5645"/>
                    <a:pt x="411" y="5661"/>
                    <a:pt x="427" y="5661"/>
                  </a:cubicBezTo>
                  <a:cubicBezTo>
                    <a:pt x="427" y="5676"/>
                    <a:pt x="443" y="5676"/>
                    <a:pt x="459" y="5692"/>
                  </a:cubicBezTo>
                  <a:cubicBezTo>
                    <a:pt x="474" y="5692"/>
                    <a:pt x="490" y="5676"/>
                    <a:pt x="506" y="5676"/>
                  </a:cubicBezTo>
                  <a:lnTo>
                    <a:pt x="522" y="5676"/>
                  </a:lnTo>
                  <a:cubicBezTo>
                    <a:pt x="537" y="5676"/>
                    <a:pt x="553" y="5661"/>
                    <a:pt x="569" y="5661"/>
                  </a:cubicBezTo>
                  <a:cubicBezTo>
                    <a:pt x="569" y="5661"/>
                    <a:pt x="585" y="5661"/>
                    <a:pt x="585" y="5645"/>
                  </a:cubicBezTo>
                  <a:cubicBezTo>
                    <a:pt x="616" y="5629"/>
                    <a:pt x="616" y="5598"/>
                    <a:pt x="585" y="5582"/>
                  </a:cubicBezTo>
                  <a:cubicBezTo>
                    <a:pt x="585" y="5566"/>
                    <a:pt x="585" y="5566"/>
                    <a:pt x="585" y="5566"/>
                  </a:cubicBezTo>
                  <a:cubicBezTo>
                    <a:pt x="585" y="5550"/>
                    <a:pt x="569" y="5534"/>
                    <a:pt x="569" y="5519"/>
                  </a:cubicBezTo>
                  <a:lnTo>
                    <a:pt x="459" y="5377"/>
                  </a:lnTo>
                  <a:cubicBezTo>
                    <a:pt x="253" y="5045"/>
                    <a:pt x="348" y="4603"/>
                    <a:pt x="679" y="4382"/>
                  </a:cubicBezTo>
                  <a:lnTo>
                    <a:pt x="5936" y="388"/>
                  </a:lnTo>
                  <a:cubicBezTo>
                    <a:pt x="6102" y="260"/>
                    <a:pt x="6290" y="197"/>
                    <a:pt x="6465" y="197"/>
                  </a:cubicBezTo>
                  <a:cubicBezTo>
                    <a:pt x="6656" y="197"/>
                    <a:pt x="6831" y="272"/>
                    <a:pt x="6946" y="420"/>
                  </a:cubicBezTo>
                  <a:lnTo>
                    <a:pt x="7057" y="562"/>
                  </a:lnTo>
                  <a:cubicBezTo>
                    <a:pt x="7278" y="846"/>
                    <a:pt x="7167" y="1288"/>
                    <a:pt x="6820" y="1556"/>
                  </a:cubicBezTo>
                  <a:lnTo>
                    <a:pt x="4626" y="3230"/>
                  </a:lnTo>
                  <a:cubicBezTo>
                    <a:pt x="4610" y="3246"/>
                    <a:pt x="4594" y="3261"/>
                    <a:pt x="4594" y="3293"/>
                  </a:cubicBezTo>
                  <a:cubicBezTo>
                    <a:pt x="4578" y="3324"/>
                    <a:pt x="4594" y="3340"/>
                    <a:pt x="4610" y="3372"/>
                  </a:cubicBezTo>
                  <a:cubicBezTo>
                    <a:pt x="4620" y="3391"/>
                    <a:pt x="4648" y="3405"/>
                    <a:pt x="4679" y="3405"/>
                  </a:cubicBezTo>
                  <a:cubicBezTo>
                    <a:pt x="4698" y="3405"/>
                    <a:pt x="4718" y="3400"/>
                    <a:pt x="4736" y="3388"/>
                  </a:cubicBezTo>
                  <a:lnTo>
                    <a:pt x="6930" y="1699"/>
                  </a:lnTo>
                  <a:cubicBezTo>
                    <a:pt x="7372" y="1367"/>
                    <a:pt x="7499" y="815"/>
                    <a:pt x="7215" y="436"/>
                  </a:cubicBezTo>
                  <a:lnTo>
                    <a:pt x="7104" y="294"/>
                  </a:lnTo>
                  <a:cubicBezTo>
                    <a:pt x="6952" y="100"/>
                    <a:pt x="6720" y="0"/>
                    <a:pt x="6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6"/>
            <p:cNvSpPr/>
            <p:nvPr/>
          </p:nvSpPr>
          <p:spPr>
            <a:xfrm>
              <a:off x="5279400" y="2453900"/>
              <a:ext cx="186675" cy="145325"/>
            </a:xfrm>
            <a:custGeom>
              <a:avLst/>
              <a:gdLst/>
              <a:ahLst/>
              <a:cxnLst/>
              <a:rect l="l" t="t" r="r" b="b"/>
              <a:pathLst>
                <a:path w="7467" h="5813" extrusionOk="0">
                  <a:moveTo>
                    <a:pt x="6451" y="1"/>
                  </a:moveTo>
                  <a:cubicBezTo>
                    <a:pt x="6230" y="1"/>
                    <a:pt x="5994" y="76"/>
                    <a:pt x="5794" y="225"/>
                  </a:cubicBezTo>
                  <a:lnTo>
                    <a:pt x="537" y="4234"/>
                  </a:lnTo>
                  <a:cubicBezTo>
                    <a:pt x="111" y="4565"/>
                    <a:pt x="1" y="5102"/>
                    <a:pt x="269" y="5465"/>
                  </a:cubicBezTo>
                  <a:lnTo>
                    <a:pt x="553" y="5813"/>
                  </a:lnTo>
                  <a:cubicBezTo>
                    <a:pt x="585" y="5765"/>
                    <a:pt x="632" y="5749"/>
                    <a:pt x="695" y="5734"/>
                  </a:cubicBezTo>
                  <a:lnTo>
                    <a:pt x="458" y="5418"/>
                  </a:lnTo>
                  <a:cubicBezTo>
                    <a:pt x="237" y="5071"/>
                    <a:pt x="332" y="4613"/>
                    <a:pt x="663" y="4376"/>
                  </a:cubicBezTo>
                  <a:lnTo>
                    <a:pt x="5920" y="382"/>
                  </a:lnTo>
                  <a:cubicBezTo>
                    <a:pt x="6086" y="254"/>
                    <a:pt x="6274" y="191"/>
                    <a:pt x="6449" y="191"/>
                  </a:cubicBezTo>
                  <a:cubicBezTo>
                    <a:pt x="6640" y="191"/>
                    <a:pt x="6815" y="266"/>
                    <a:pt x="6930" y="414"/>
                  </a:cubicBezTo>
                  <a:lnTo>
                    <a:pt x="7041" y="556"/>
                  </a:lnTo>
                  <a:cubicBezTo>
                    <a:pt x="7262" y="840"/>
                    <a:pt x="7151" y="1282"/>
                    <a:pt x="6804" y="1550"/>
                  </a:cubicBezTo>
                  <a:lnTo>
                    <a:pt x="4610" y="3224"/>
                  </a:lnTo>
                  <a:cubicBezTo>
                    <a:pt x="4594" y="3240"/>
                    <a:pt x="4578" y="3255"/>
                    <a:pt x="4562" y="3287"/>
                  </a:cubicBezTo>
                  <a:cubicBezTo>
                    <a:pt x="4562" y="3318"/>
                    <a:pt x="4578" y="3334"/>
                    <a:pt x="4594" y="3366"/>
                  </a:cubicBezTo>
                  <a:cubicBezTo>
                    <a:pt x="4602" y="3382"/>
                    <a:pt x="4618" y="3389"/>
                    <a:pt x="4637" y="3389"/>
                  </a:cubicBezTo>
                  <a:cubicBezTo>
                    <a:pt x="4657" y="3389"/>
                    <a:pt x="4681" y="3382"/>
                    <a:pt x="4705" y="3366"/>
                  </a:cubicBezTo>
                  <a:lnTo>
                    <a:pt x="6899" y="1693"/>
                  </a:lnTo>
                  <a:cubicBezTo>
                    <a:pt x="7341" y="1361"/>
                    <a:pt x="7467" y="793"/>
                    <a:pt x="7183" y="446"/>
                  </a:cubicBezTo>
                  <a:lnTo>
                    <a:pt x="7072" y="288"/>
                  </a:lnTo>
                  <a:cubicBezTo>
                    <a:pt x="6930" y="96"/>
                    <a:pt x="6700" y="1"/>
                    <a:pt x="64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6"/>
            <p:cNvSpPr/>
            <p:nvPr/>
          </p:nvSpPr>
          <p:spPr>
            <a:xfrm>
              <a:off x="5278225" y="2452675"/>
              <a:ext cx="189450" cy="148125"/>
            </a:xfrm>
            <a:custGeom>
              <a:avLst/>
              <a:gdLst/>
              <a:ahLst/>
              <a:cxnLst/>
              <a:rect l="l" t="t" r="r" b="b"/>
              <a:pathLst>
                <a:path w="7578" h="5925" extrusionOk="0">
                  <a:moveTo>
                    <a:pt x="6493" y="101"/>
                  </a:moveTo>
                  <a:cubicBezTo>
                    <a:pt x="6728" y="101"/>
                    <a:pt x="6945" y="192"/>
                    <a:pt x="7088" y="368"/>
                  </a:cubicBezTo>
                  <a:lnTo>
                    <a:pt x="7198" y="526"/>
                  </a:lnTo>
                  <a:cubicBezTo>
                    <a:pt x="7451" y="858"/>
                    <a:pt x="7325" y="1394"/>
                    <a:pt x="6914" y="1710"/>
                  </a:cubicBezTo>
                  <a:lnTo>
                    <a:pt x="4720" y="3383"/>
                  </a:lnTo>
                  <a:cubicBezTo>
                    <a:pt x="4711" y="3387"/>
                    <a:pt x="4703" y="3389"/>
                    <a:pt x="4695" y="3389"/>
                  </a:cubicBezTo>
                  <a:cubicBezTo>
                    <a:pt x="4674" y="3389"/>
                    <a:pt x="4657" y="3375"/>
                    <a:pt x="4657" y="3352"/>
                  </a:cubicBezTo>
                  <a:cubicBezTo>
                    <a:pt x="4657" y="3336"/>
                    <a:pt x="4673" y="3336"/>
                    <a:pt x="4688" y="3320"/>
                  </a:cubicBezTo>
                  <a:lnTo>
                    <a:pt x="6883" y="1647"/>
                  </a:lnTo>
                  <a:cubicBezTo>
                    <a:pt x="7246" y="1363"/>
                    <a:pt x="7356" y="889"/>
                    <a:pt x="7119" y="573"/>
                  </a:cubicBezTo>
                  <a:lnTo>
                    <a:pt x="7009" y="431"/>
                  </a:lnTo>
                  <a:cubicBezTo>
                    <a:pt x="6884" y="265"/>
                    <a:pt x="6690" y="182"/>
                    <a:pt x="6480" y="182"/>
                  </a:cubicBezTo>
                  <a:cubicBezTo>
                    <a:pt x="6292" y="182"/>
                    <a:pt x="6092" y="249"/>
                    <a:pt x="5920" y="384"/>
                  </a:cubicBezTo>
                  <a:lnTo>
                    <a:pt x="663" y="4393"/>
                  </a:lnTo>
                  <a:cubicBezTo>
                    <a:pt x="316" y="4646"/>
                    <a:pt x="221" y="5135"/>
                    <a:pt x="474" y="5498"/>
                  </a:cubicBezTo>
                  <a:lnTo>
                    <a:pt x="663" y="5767"/>
                  </a:lnTo>
                  <a:cubicBezTo>
                    <a:pt x="647" y="5767"/>
                    <a:pt x="632" y="5783"/>
                    <a:pt x="616" y="5783"/>
                  </a:cubicBezTo>
                  <a:lnTo>
                    <a:pt x="363" y="5483"/>
                  </a:lnTo>
                  <a:cubicBezTo>
                    <a:pt x="111" y="5135"/>
                    <a:pt x="221" y="4630"/>
                    <a:pt x="616" y="4330"/>
                  </a:cubicBezTo>
                  <a:lnTo>
                    <a:pt x="5872" y="321"/>
                  </a:lnTo>
                  <a:cubicBezTo>
                    <a:pt x="6065" y="173"/>
                    <a:pt x="6286" y="101"/>
                    <a:pt x="6493" y="101"/>
                  </a:cubicBezTo>
                  <a:close/>
                  <a:moveTo>
                    <a:pt x="6509" y="0"/>
                  </a:moveTo>
                  <a:cubicBezTo>
                    <a:pt x="6276" y="0"/>
                    <a:pt x="6032" y="80"/>
                    <a:pt x="5825" y="242"/>
                  </a:cubicBezTo>
                  <a:lnTo>
                    <a:pt x="568" y="4236"/>
                  </a:lnTo>
                  <a:cubicBezTo>
                    <a:pt x="111" y="4583"/>
                    <a:pt x="0" y="5151"/>
                    <a:pt x="284" y="5546"/>
                  </a:cubicBezTo>
                  <a:lnTo>
                    <a:pt x="568" y="5893"/>
                  </a:lnTo>
                  <a:cubicBezTo>
                    <a:pt x="584" y="5909"/>
                    <a:pt x="584" y="5909"/>
                    <a:pt x="616" y="5925"/>
                  </a:cubicBezTo>
                  <a:cubicBezTo>
                    <a:pt x="632" y="5909"/>
                    <a:pt x="632" y="5909"/>
                    <a:pt x="647" y="5893"/>
                  </a:cubicBezTo>
                  <a:cubicBezTo>
                    <a:pt x="679" y="5862"/>
                    <a:pt x="695" y="5862"/>
                    <a:pt x="758" y="5846"/>
                  </a:cubicBezTo>
                  <a:cubicBezTo>
                    <a:pt x="774" y="5830"/>
                    <a:pt x="789" y="5814"/>
                    <a:pt x="805" y="5798"/>
                  </a:cubicBezTo>
                  <a:cubicBezTo>
                    <a:pt x="805" y="5783"/>
                    <a:pt x="805" y="5767"/>
                    <a:pt x="805" y="5751"/>
                  </a:cubicBezTo>
                  <a:lnTo>
                    <a:pt x="568" y="5435"/>
                  </a:lnTo>
                  <a:cubicBezTo>
                    <a:pt x="363" y="5120"/>
                    <a:pt x="442" y="4693"/>
                    <a:pt x="742" y="4472"/>
                  </a:cubicBezTo>
                  <a:lnTo>
                    <a:pt x="5983" y="463"/>
                  </a:lnTo>
                  <a:cubicBezTo>
                    <a:pt x="6143" y="348"/>
                    <a:pt x="6326" y="289"/>
                    <a:pt x="6493" y="289"/>
                  </a:cubicBezTo>
                  <a:cubicBezTo>
                    <a:pt x="6672" y="289"/>
                    <a:pt x="6832" y="356"/>
                    <a:pt x="6930" y="495"/>
                  </a:cubicBezTo>
                  <a:lnTo>
                    <a:pt x="7040" y="637"/>
                  </a:lnTo>
                  <a:cubicBezTo>
                    <a:pt x="7246" y="905"/>
                    <a:pt x="7151" y="1315"/>
                    <a:pt x="6819" y="1552"/>
                  </a:cubicBezTo>
                  <a:lnTo>
                    <a:pt x="4625" y="3241"/>
                  </a:lnTo>
                  <a:cubicBezTo>
                    <a:pt x="4594" y="3257"/>
                    <a:pt x="4578" y="3289"/>
                    <a:pt x="4562" y="3336"/>
                  </a:cubicBezTo>
                  <a:cubicBezTo>
                    <a:pt x="4550" y="3430"/>
                    <a:pt x="4626" y="3507"/>
                    <a:pt x="4712" y="3507"/>
                  </a:cubicBezTo>
                  <a:cubicBezTo>
                    <a:pt x="4741" y="3507"/>
                    <a:pt x="4771" y="3498"/>
                    <a:pt x="4799" y="3478"/>
                  </a:cubicBezTo>
                  <a:lnTo>
                    <a:pt x="6993" y="1789"/>
                  </a:lnTo>
                  <a:cubicBezTo>
                    <a:pt x="7451" y="1442"/>
                    <a:pt x="7577" y="842"/>
                    <a:pt x="7293" y="463"/>
                  </a:cubicBezTo>
                  <a:lnTo>
                    <a:pt x="7182" y="305"/>
                  </a:lnTo>
                  <a:cubicBezTo>
                    <a:pt x="7023" y="103"/>
                    <a:pt x="6773" y="0"/>
                    <a:pt x="6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6"/>
            <p:cNvSpPr/>
            <p:nvPr/>
          </p:nvSpPr>
          <p:spPr>
            <a:xfrm>
              <a:off x="5286900" y="2419475"/>
              <a:ext cx="219825" cy="191675"/>
            </a:xfrm>
            <a:custGeom>
              <a:avLst/>
              <a:gdLst/>
              <a:ahLst/>
              <a:cxnLst/>
              <a:rect l="l" t="t" r="r" b="b"/>
              <a:pathLst>
                <a:path w="8793" h="7667" extrusionOk="0">
                  <a:moveTo>
                    <a:pt x="7155" y="0"/>
                  </a:moveTo>
                  <a:cubicBezTo>
                    <a:pt x="6923" y="0"/>
                    <a:pt x="6695" y="69"/>
                    <a:pt x="6504" y="212"/>
                  </a:cubicBezTo>
                  <a:lnTo>
                    <a:pt x="2605" y="3180"/>
                  </a:lnTo>
                  <a:cubicBezTo>
                    <a:pt x="2573" y="3212"/>
                    <a:pt x="2558" y="3275"/>
                    <a:pt x="2589" y="3306"/>
                  </a:cubicBezTo>
                  <a:cubicBezTo>
                    <a:pt x="2609" y="3326"/>
                    <a:pt x="2634" y="3339"/>
                    <a:pt x="2658" y="3339"/>
                  </a:cubicBezTo>
                  <a:cubicBezTo>
                    <a:pt x="2673" y="3339"/>
                    <a:pt x="2688" y="3334"/>
                    <a:pt x="2700" y="3322"/>
                  </a:cubicBezTo>
                  <a:lnTo>
                    <a:pt x="6614" y="354"/>
                  </a:lnTo>
                  <a:cubicBezTo>
                    <a:pt x="6776" y="229"/>
                    <a:pt x="6972" y="169"/>
                    <a:pt x="7173" y="169"/>
                  </a:cubicBezTo>
                  <a:cubicBezTo>
                    <a:pt x="7501" y="169"/>
                    <a:pt x="7841" y="329"/>
                    <a:pt x="8067" y="623"/>
                  </a:cubicBezTo>
                  <a:lnTo>
                    <a:pt x="8256" y="860"/>
                  </a:lnTo>
                  <a:cubicBezTo>
                    <a:pt x="8619" y="1349"/>
                    <a:pt x="8572" y="2012"/>
                    <a:pt x="8130" y="2343"/>
                  </a:cubicBezTo>
                  <a:lnTo>
                    <a:pt x="1563" y="7363"/>
                  </a:lnTo>
                  <a:cubicBezTo>
                    <a:pt x="1433" y="7457"/>
                    <a:pt x="1295" y="7502"/>
                    <a:pt x="1152" y="7502"/>
                  </a:cubicBezTo>
                  <a:cubicBezTo>
                    <a:pt x="862" y="7502"/>
                    <a:pt x="555" y="7313"/>
                    <a:pt x="269" y="6953"/>
                  </a:cubicBezTo>
                  <a:lnTo>
                    <a:pt x="143" y="6763"/>
                  </a:lnTo>
                  <a:cubicBezTo>
                    <a:pt x="135" y="6755"/>
                    <a:pt x="127" y="6751"/>
                    <a:pt x="119" y="6751"/>
                  </a:cubicBezTo>
                  <a:cubicBezTo>
                    <a:pt x="111" y="6751"/>
                    <a:pt x="103" y="6755"/>
                    <a:pt x="95" y="6763"/>
                  </a:cubicBezTo>
                  <a:cubicBezTo>
                    <a:pt x="79" y="6795"/>
                    <a:pt x="48" y="6811"/>
                    <a:pt x="16" y="6826"/>
                  </a:cubicBezTo>
                  <a:cubicBezTo>
                    <a:pt x="16" y="6826"/>
                    <a:pt x="16" y="6842"/>
                    <a:pt x="16" y="6842"/>
                  </a:cubicBezTo>
                  <a:cubicBezTo>
                    <a:pt x="0" y="6858"/>
                    <a:pt x="0" y="6858"/>
                    <a:pt x="16" y="6874"/>
                  </a:cubicBezTo>
                  <a:lnTo>
                    <a:pt x="143" y="7047"/>
                  </a:lnTo>
                  <a:cubicBezTo>
                    <a:pt x="454" y="7452"/>
                    <a:pt x="813" y="7666"/>
                    <a:pt x="1153" y="7666"/>
                  </a:cubicBezTo>
                  <a:cubicBezTo>
                    <a:pt x="1330" y="7666"/>
                    <a:pt x="1501" y="7608"/>
                    <a:pt x="1658" y="7489"/>
                  </a:cubicBezTo>
                  <a:lnTo>
                    <a:pt x="8225" y="2470"/>
                  </a:lnTo>
                  <a:cubicBezTo>
                    <a:pt x="8730" y="2091"/>
                    <a:pt x="8793" y="1333"/>
                    <a:pt x="8382" y="765"/>
                  </a:cubicBezTo>
                  <a:lnTo>
                    <a:pt x="8193" y="528"/>
                  </a:lnTo>
                  <a:cubicBezTo>
                    <a:pt x="7928" y="185"/>
                    <a:pt x="7536" y="0"/>
                    <a:pt x="7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6"/>
            <p:cNvSpPr/>
            <p:nvPr/>
          </p:nvSpPr>
          <p:spPr>
            <a:xfrm>
              <a:off x="5285725" y="2418025"/>
              <a:ext cx="222575" cy="194825"/>
            </a:xfrm>
            <a:custGeom>
              <a:avLst/>
              <a:gdLst/>
              <a:ahLst/>
              <a:cxnLst/>
              <a:rect l="l" t="t" r="r" b="b"/>
              <a:pathLst>
                <a:path w="8903" h="7793" extrusionOk="0">
                  <a:moveTo>
                    <a:pt x="7191" y="117"/>
                  </a:moveTo>
                  <a:cubicBezTo>
                    <a:pt x="7556" y="117"/>
                    <a:pt x="7936" y="298"/>
                    <a:pt x="8193" y="633"/>
                  </a:cubicBezTo>
                  <a:lnTo>
                    <a:pt x="8366" y="870"/>
                  </a:lnTo>
                  <a:cubicBezTo>
                    <a:pt x="8777" y="1407"/>
                    <a:pt x="8729" y="2133"/>
                    <a:pt x="8240" y="2496"/>
                  </a:cubicBezTo>
                  <a:lnTo>
                    <a:pt x="1673" y="7516"/>
                  </a:lnTo>
                  <a:cubicBezTo>
                    <a:pt x="1524" y="7628"/>
                    <a:pt x="1363" y="7682"/>
                    <a:pt x="1197" y="7682"/>
                  </a:cubicBezTo>
                  <a:cubicBezTo>
                    <a:pt x="872" y="7682"/>
                    <a:pt x="530" y="7472"/>
                    <a:pt x="237" y="7074"/>
                  </a:cubicBezTo>
                  <a:lnTo>
                    <a:pt x="111" y="6932"/>
                  </a:lnTo>
                  <a:cubicBezTo>
                    <a:pt x="126" y="6916"/>
                    <a:pt x="142" y="6900"/>
                    <a:pt x="158" y="6884"/>
                  </a:cubicBezTo>
                  <a:lnTo>
                    <a:pt x="268" y="7042"/>
                  </a:lnTo>
                  <a:cubicBezTo>
                    <a:pt x="561" y="7428"/>
                    <a:pt x="880" y="7628"/>
                    <a:pt x="1182" y="7628"/>
                  </a:cubicBezTo>
                  <a:cubicBezTo>
                    <a:pt x="1337" y="7628"/>
                    <a:pt x="1487" y="7576"/>
                    <a:pt x="1626" y="7469"/>
                  </a:cubicBezTo>
                  <a:lnTo>
                    <a:pt x="8208" y="2449"/>
                  </a:lnTo>
                  <a:cubicBezTo>
                    <a:pt x="8666" y="2054"/>
                    <a:pt x="8729" y="1360"/>
                    <a:pt x="8335" y="902"/>
                  </a:cubicBezTo>
                  <a:lnTo>
                    <a:pt x="8145" y="665"/>
                  </a:lnTo>
                  <a:cubicBezTo>
                    <a:pt x="7910" y="341"/>
                    <a:pt x="7553" y="170"/>
                    <a:pt x="7210" y="170"/>
                  </a:cubicBezTo>
                  <a:cubicBezTo>
                    <a:pt x="7001" y="170"/>
                    <a:pt x="6797" y="234"/>
                    <a:pt x="6630" y="365"/>
                  </a:cubicBezTo>
                  <a:lnTo>
                    <a:pt x="2715" y="3349"/>
                  </a:lnTo>
                  <a:lnTo>
                    <a:pt x="2684" y="3349"/>
                  </a:lnTo>
                  <a:cubicBezTo>
                    <a:pt x="2684" y="3333"/>
                    <a:pt x="2668" y="3301"/>
                    <a:pt x="2684" y="3301"/>
                  </a:cubicBezTo>
                  <a:lnTo>
                    <a:pt x="6583" y="318"/>
                  </a:lnTo>
                  <a:cubicBezTo>
                    <a:pt x="6760" y="182"/>
                    <a:pt x="6973" y="117"/>
                    <a:pt x="7191" y="117"/>
                  </a:cubicBezTo>
                  <a:close/>
                  <a:moveTo>
                    <a:pt x="7197" y="0"/>
                  </a:moveTo>
                  <a:cubicBezTo>
                    <a:pt x="6955" y="0"/>
                    <a:pt x="6718" y="73"/>
                    <a:pt x="6519" y="223"/>
                  </a:cubicBezTo>
                  <a:lnTo>
                    <a:pt x="2620" y="3206"/>
                  </a:lnTo>
                  <a:cubicBezTo>
                    <a:pt x="2557" y="3238"/>
                    <a:pt x="2542" y="3333"/>
                    <a:pt x="2605" y="3396"/>
                  </a:cubicBezTo>
                  <a:cubicBezTo>
                    <a:pt x="2624" y="3434"/>
                    <a:pt x="2660" y="3455"/>
                    <a:pt x="2700" y="3455"/>
                  </a:cubicBezTo>
                  <a:cubicBezTo>
                    <a:pt x="2726" y="3455"/>
                    <a:pt x="2753" y="3446"/>
                    <a:pt x="2778" y="3427"/>
                  </a:cubicBezTo>
                  <a:lnTo>
                    <a:pt x="6693" y="444"/>
                  </a:lnTo>
                  <a:cubicBezTo>
                    <a:pt x="6847" y="326"/>
                    <a:pt x="7029" y="270"/>
                    <a:pt x="7217" y="270"/>
                  </a:cubicBezTo>
                  <a:cubicBezTo>
                    <a:pt x="7529" y="270"/>
                    <a:pt x="7855" y="426"/>
                    <a:pt x="8082" y="712"/>
                  </a:cubicBezTo>
                  <a:lnTo>
                    <a:pt x="8256" y="949"/>
                  </a:lnTo>
                  <a:cubicBezTo>
                    <a:pt x="8603" y="1423"/>
                    <a:pt x="8556" y="2038"/>
                    <a:pt x="8145" y="2354"/>
                  </a:cubicBezTo>
                  <a:lnTo>
                    <a:pt x="1579" y="7374"/>
                  </a:lnTo>
                  <a:cubicBezTo>
                    <a:pt x="1458" y="7468"/>
                    <a:pt x="1328" y="7514"/>
                    <a:pt x="1192" y="7514"/>
                  </a:cubicBezTo>
                  <a:cubicBezTo>
                    <a:pt x="919" y="7514"/>
                    <a:pt x="627" y="7328"/>
                    <a:pt x="363" y="6979"/>
                  </a:cubicBezTo>
                  <a:lnTo>
                    <a:pt x="237" y="6806"/>
                  </a:lnTo>
                  <a:cubicBezTo>
                    <a:pt x="221" y="6774"/>
                    <a:pt x="190" y="6774"/>
                    <a:pt x="174" y="6774"/>
                  </a:cubicBezTo>
                  <a:cubicBezTo>
                    <a:pt x="142" y="6774"/>
                    <a:pt x="111" y="6774"/>
                    <a:pt x="111" y="6806"/>
                  </a:cubicBezTo>
                  <a:cubicBezTo>
                    <a:pt x="95" y="6821"/>
                    <a:pt x="63" y="6837"/>
                    <a:pt x="47" y="6853"/>
                  </a:cubicBezTo>
                  <a:cubicBezTo>
                    <a:pt x="32" y="6853"/>
                    <a:pt x="16" y="6884"/>
                    <a:pt x="16" y="6900"/>
                  </a:cubicBezTo>
                  <a:cubicBezTo>
                    <a:pt x="0" y="6932"/>
                    <a:pt x="0" y="6948"/>
                    <a:pt x="16" y="6963"/>
                  </a:cubicBezTo>
                  <a:lnTo>
                    <a:pt x="158" y="7137"/>
                  </a:lnTo>
                  <a:cubicBezTo>
                    <a:pt x="476" y="7568"/>
                    <a:pt x="841" y="7792"/>
                    <a:pt x="1192" y="7792"/>
                  </a:cubicBezTo>
                  <a:cubicBezTo>
                    <a:pt x="1381" y="7792"/>
                    <a:pt x="1565" y="7727"/>
                    <a:pt x="1736" y="7595"/>
                  </a:cubicBezTo>
                  <a:lnTo>
                    <a:pt x="8319" y="2591"/>
                  </a:lnTo>
                  <a:cubicBezTo>
                    <a:pt x="8840" y="2180"/>
                    <a:pt x="8903" y="1375"/>
                    <a:pt x="8461" y="791"/>
                  </a:cubicBezTo>
                  <a:lnTo>
                    <a:pt x="8287" y="555"/>
                  </a:lnTo>
                  <a:cubicBezTo>
                    <a:pt x="8004" y="193"/>
                    <a:pt x="7593" y="0"/>
                    <a:pt x="7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8" name="Google Shape;1618;p56"/>
          <p:cNvSpPr/>
          <p:nvPr/>
        </p:nvSpPr>
        <p:spPr>
          <a:xfrm>
            <a:off x="163342" y="155932"/>
            <a:ext cx="636202" cy="650702"/>
          </a:xfrm>
          <a:custGeom>
            <a:avLst/>
            <a:gdLst/>
            <a:ahLst/>
            <a:cxnLst/>
            <a:rect l="l" t="t" r="r" b="b"/>
            <a:pathLst>
              <a:path w="11934" h="12206" extrusionOk="0">
                <a:moveTo>
                  <a:pt x="6177" y="1372"/>
                </a:moveTo>
                <a:cubicBezTo>
                  <a:pt x="6285" y="1477"/>
                  <a:pt x="6385" y="1589"/>
                  <a:pt x="6472" y="1708"/>
                </a:cubicBezTo>
                <a:lnTo>
                  <a:pt x="6456" y="1676"/>
                </a:lnTo>
                <a:lnTo>
                  <a:pt x="6456" y="1676"/>
                </a:lnTo>
                <a:cubicBezTo>
                  <a:pt x="6788" y="2182"/>
                  <a:pt x="7072" y="2718"/>
                  <a:pt x="7104" y="3239"/>
                </a:cubicBezTo>
                <a:cubicBezTo>
                  <a:pt x="7119" y="3476"/>
                  <a:pt x="7072" y="3729"/>
                  <a:pt x="6946" y="3950"/>
                </a:cubicBezTo>
                <a:cubicBezTo>
                  <a:pt x="6898" y="4060"/>
                  <a:pt x="6819" y="4155"/>
                  <a:pt x="6725" y="4249"/>
                </a:cubicBezTo>
                <a:cubicBezTo>
                  <a:pt x="6709" y="4281"/>
                  <a:pt x="6677" y="4297"/>
                  <a:pt x="6662" y="4328"/>
                </a:cubicBezTo>
                <a:lnTo>
                  <a:pt x="6646" y="4344"/>
                </a:lnTo>
                <a:lnTo>
                  <a:pt x="6662" y="4344"/>
                </a:lnTo>
                <a:lnTo>
                  <a:pt x="6614" y="4376"/>
                </a:lnTo>
                <a:cubicBezTo>
                  <a:pt x="6551" y="4423"/>
                  <a:pt x="6504" y="4455"/>
                  <a:pt x="6456" y="4502"/>
                </a:cubicBezTo>
                <a:cubicBezTo>
                  <a:pt x="6346" y="4565"/>
                  <a:pt x="6251" y="4628"/>
                  <a:pt x="6125" y="4660"/>
                </a:cubicBezTo>
                <a:cubicBezTo>
                  <a:pt x="6085" y="4676"/>
                  <a:pt x="6046" y="4684"/>
                  <a:pt x="6006" y="4684"/>
                </a:cubicBezTo>
                <a:cubicBezTo>
                  <a:pt x="5967" y="4684"/>
                  <a:pt x="5928" y="4676"/>
                  <a:pt x="5888" y="4660"/>
                </a:cubicBezTo>
                <a:cubicBezTo>
                  <a:pt x="5699" y="4565"/>
                  <a:pt x="5572" y="4376"/>
                  <a:pt x="5525" y="4171"/>
                </a:cubicBezTo>
                <a:cubicBezTo>
                  <a:pt x="5446" y="3886"/>
                  <a:pt x="5399" y="3618"/>
                  <a:pt x="5415" y="3334"/>
                </a:cubicBezTo>
                <a:cubicBezTo>
                  <a:pt x="5415" y="3034"/>
                  <a:pt x="5462" y="2750"/>
                  <a:pt x="5541" y="2466"/>
                </a:cubicBezTo>
                <a:cubicBezTo>
                  <a:pt x="5604" y="2197"/>
                  <a:pt x="5730" y="1929"/>
                  <a:pt x="5888" y="1692"/>
                </a:cubicBezTo>
                <a:cubicBezTo>
                  <a:pt x="5967" y="1582"/>
                  <a:pt x="6046" y="1471"/>
                  <a:pt x="6156" y="1392"/>
                </a:cubicBezTo>
                <a:cubicBezTo>
                  <a:pt x="6164" y="1385"/>
                  <a:pt x="6171" y="1378"/>
                  <a:pt x="6177" y="1372"/>
                </a:cubicBezTo>
                <a:close/>
                <a:moveTo>
                  <a:pt x="5076" y="1"/>
                </a:moveTo>
                <a:cubicBezTo>
                  <a:pt x="4718" y="1"/>
                  <a:pt x="4353" y="66"/>
                  <a:pt x="4025" y="208"/>
                </a:cubicBezTo>
                <a:cubicBezTo>
                  <a:pt x="3694" y="350"/>
                  <a:pt x="3378" y="524"/>
                  <a:pt x="3078" y="745"/>
                </a:cubicBezTo>
                <a:cubicBezTo>
                  <a:pt x="2794" y="950"/>
                  <a:pt x="2526" y="1187"/>
                  <a:pt x="2273" y="1424"/>
                </a:cubicBezTo>
                <a:cubicBezTo>
                  <a:pt x="2021" y="1676"/>
                  <a:pt x="1800" y="1961"/>
                  <a:pt x="1594" y="2245"/>
                </a:cubicBezTo>
                <a:cubicBezTo>
                  <a:pt x="1389" y="2545"/>
                  <a:pt x="1216" y="2845"/>
                  <a:pt x="1058" y="3160"/>
                </a:cubicBezTo>
                <a:cubicBezTo>
                  <a:pt x="900" y="3476"/>
                  <a:pt x="774" y="3807"/>
                  <a:pt x="663" y="4139"/>
                </a:cubicBezTo>
                <a:cubicBezTo>
                  <a:pt x="442" y="4786"/>
                  <a:pt x="300" y="5465"/>
                  <a:pt x="205" y="6144"/>
                </a:cubicBezTo>
                <a:cubicBezTo>
                  <a:pt x="126" y="6822"/>
                  <a:pt x="79" y="7501"/>
                  <a:pt x="48" y="8180"/>
                </a:cubicBezTo>
                <a:cubicBezTo>
                  <a:pt x="32" y="8859"/>
                  <a:pt x="32" y="9522"/>
                  <a:pt x="32" y="10201"/>
                </a:cubicBezTo>
                <a:cubicBezTo>
                  <a:pt x="16" y="10864"/>
                  <a:pt x="16" y="11542"/>
                  <a:pt x="0" y="12205"/>
                </a:cubicBezTo>
                <a:cubicBezTo>
                  <a:pt x="111" y="11542"/>
                  <a:pt x="174" y="10895"/>
                  <a:pt x="237" y="10216"/>
                </a:cubicBezTo>
                <a:cubicBezTo>
                  <a:pt x="300" y="9553"/>
                  <a:pt x="363" y="8890"/>
                  <a:pt x="442" y="8227"/>
                </a:cubicBezTo>
                <a:cubicBezTo>
                  <a:pt x="505" y="7549"/>
                  <a:pt x="600" y="6901"/>
                  <a:pt x="726" y="6254"/>
                </a:cubicBezTo>
                <a:cubicBezTo>
                  <a:pt x="837" y="5607"/>
                  <a:pt x="1010" y="4976"/>
                  <a:pt x="1247" y="4360"/>
                </a:cubicBezTo>
                <a:cubicBezTo>
                  <a:pt x="1358" y="4060"/>
                  <a:pt x="1484" y="3760"/>
                  <a:pt x="1642" y="3476"/>
                </a:cubicBezTo>
                <a:cubicBezTo>
                  <a:pt x="1784" y="3192"/>
                  <a:pt x="1942" y="2924"/>
                  <a:pt x="2147" y="2671"/>
                </a:cubicBezTo>
                <a:cubicBezTo>
                  <a:pt x="2336" y="2418"/>
                  <a:pt x="2542" y="2182"/>
                  <a:pt x="2763" y="1961"/>
                </a:cubicBezTo>
                <a:cubicBezTo>
                  <a:pt x="2999" y="1755"/>
                  <a:pt x="3252" y="1550"/>
                  <a:pt x="3504" y="1377"/>
                </a:cubicBezTo>
                <a:cubicBezTo>
                  <a:pt x="3987" y="1040"/>
                  <a:pt x="4510" y="772"/>
                  <a:pt x="4999" y="772"/>
                </a:cubicBezTo>
                <a:cubicBezTo>
                  <a:pt x="5038" y="772"/>
                  <a:pt x="5076" y="773"/>
                  <a:pt x="5115" y="777"/>
                </a:cubicBezTo>
                <a:cubicBezTo>
                  <a:pt x="5359" y="805"/>
                  <a:pt x="5590" y="900"/>
                  <a:pt x="5784" y="1035"/>
                </a:cubicBezTo>
                <a:lnTo>
                  <a:pt x="5784" y="1035"/>
                </a:lnTo>
                <a:cubicBezTo>
                  <a:pt x="5659" y="1133"/>
                  <a:pt x="5555" y="1241"/>
                  <a:pt x="5462" y="1361"/>
                </a:cubicBezTo>
                <a:cubicBezTo>
                  <a:pt x="5241" y="1645"/>
                  <a:pt x="5083" y="1961"/>
                  <a:pt x="4973" y="2292"/>
                </a:cubicBezTo>
                <a:cubicBezTo>
                  <a:pt x="4878" y="2624"/>
                  <a:pt x="4799" y="2955"/>
                  <a:pt x="4783" y="3302"/>
                </a:cubicBezTo>
                <a:cubicBezTo>
                  <a:pt x="4752" y="3650"/>
                  <a:pt x="4783" y="4013"/>
                  <a:pt x="4878" y="4360"/>
                </a:cubicBezTo>
                <a:cubicBezTo>
                  <a:pt x="4925" y="4534"/>
                  <a:pt x="5004" y="4723"/>
                  <a:pt x="5115" y="4881"/>
                </a:cubicBezTo>
                <a:cubicBezTo>
                  <a:pt x="5241" y="5070"/>
                  <a:pt x="5415" y="5228"/>
                  <a:pt x="5636" y="5307"/>
                </a:cubicBezTo>
                <a:cubicBezTo>
                  <a:pt x="5757" y="5359"/>
                  <a:pt x="5884" y="5383"/>
                  <a:pt x="6010" y="5383"/>
                </a:cubicBezTo>
                <a:cubicBezTo>
                  <a:pt x="6112" y="5383"/>
                  <a:pt x="6215" y="5367"/>
                  <a:pt x="6314" y="5339"/>
                </a:cubicBezTo>
                <a:cubicBezTo>
                  <a:pt x="6504" y="5291"/>
                  <a:pt x="6693" y="5212"/>
                  <a:pt x="6851" y="5102"/>
                </a:cubicBezTo>
                <a:cubicBezTo>
                  <a:pt x="6930" y="5055"/>
                  <a:pt x="7009" y="4991"/>
                  <a:pt x="7072" y="4944"/>
                </a:cubicBezTo>
                <a:lnTo>
                  <a:pt x="7119" y="4897"/>
                </a:lnTo>
                <a:lnTo>
                  <a:pt x="7151" y="4881"/>
                </a:lnTo>
                <a:lnTo>
                  <a:pt x="7167" y="4865"/>
                </a:lnTo>
                <a:lnTo>
                  <a:pt x="7182" y="4849"/>
                </a:lnTo>
                <a:cubicBezTo>
                  <a:pt x="7214" y="4818"/>
                  <a:pt x="7246" y="4786"/>
                  <a:pt x="7277" y="4755"/>
                </a:cubicBezTo>
                <a:cubicBezTo>
                  <a:pt x="7419" y="4613"/>
                  <a:pt x="7530" y="4455"/>
                  <a:pt x="7624" y="4297"/>
                </a:cubicBezTo>
                <a:cubicBezTo>
                  <a:pt x="7814" y="3950"/>
                  <a:pt x="7909" y="3571"/>
                  <a:pt x="7877" y="3176"/>
                </a:cubicBezTo>
                <a:cubicBezTo>
                  <a:pt x="7861" y="2813"/>
                  <a:pt x="7767" y="2450"/>
                  <a:pt x="7624" y="2134"/>
                </a:cubicBezTo>
                <a:cubicBezTo>
                  <a:pt x="7467" y="1819"/>
                  <a:pt x="7309" y="1534"/>
                  <a:pt x="7119" y="1250"/>
                </a:cubicBezTo>
                <a:lnTo>
                  <a:pt x="7119" y="1234"/>
                </a:lnTo>
                <a:lnTo>
                  <a:pt x="7104" y="1234"/>
                </a:lnTo>
                <a:cubicBezTo>
                  <a:pt x="7031" y="1136"/>
                  <a:pt x="6953" y="1040"/>
                  <a:pt x="6870" y="949"/>
                </a:cubicBezTo>
                <a:lnTo>
                  <a:pt x="6870" y="949"/>
                </a:lnTo>
                <a:cubicBezTo>
                  <a:pt x="7023" y="876"/>
                  <a:pt x="7182" y="814"/>
                  <a:pt x="7340" y="761"/>
                </a:cubicBezTo>
                <a:cubicBezTo>
                  <a:pt x="7640" y="666"/>
                  <a:pt x="7940" y="571"/>
                  <a:pt x="8240" y="508"/>
                </a:cubicBezTo>
                <a:cubicBezTo>
                  <a:pt x="8779" y="395"/>
                  <a:pt x="9344" y="332"/>
                  <a:pt x="9900" y="332"/>
                </a:cubicBezTo>
                <a:cubicBezTo>
                  <a:pt x="9962" y="332"/>
                  <a:pt x="10025" y="333"/>
                  <a:pt x="10087" y="335"/>
                </a:cubicBezTo>
                <a:cubicBezTo>
                  <a:pt x="10403" y="335"/>
                  <a:pt x="10718" y="366"/>
                  <a:pt x="11034" y="414"/>
                </a:cubicBezTo>
                <a:cubicBezTo>
                  <a:pt x="11350" y="461"/>
                  <a:pt x="11650" y="540"/>
                  <a:pt x="11934" y="666"/>
                </a:cubicBezTo>
                <a:cubicBezTo>
                  <a:pt x="11366" y="366"/>
                  <a:pt x="10750" y="193"/>
                  <a:pt x="10103" y="130"/>
                </a:cubicBezTo>
                <a:cubicBezTo>
                  <a:pt x="9839" y="103"/>
                  <a:pt x="9570" y="91"/>
                  <a:pt x="9300" y="91"/>
                </a:cubicBezTo>
                <a:cubicBezTo>
                  <a:pt x="8923" y="91"/>
                  <a:pt x="8545" y="115"/>
                  <a:pt x="8177" y="161"/>
                </a:cubicBezTo>
                <a:cubicBezTo>
                  <a:pt x="7845" y="208"/>
                  <a:pt x="7530" y="272"/>
                  <a:pt x="7214" y="366"/>
                </a:cubicBezTo>
                <a:cubicBezTo>
                  <a:pt x="6980" y="425"/>
                  <a:pt x="6746" y="509"/>
                  <a:pt x="6518" y="607"/>
                </a:cubicBezTo>
                <a:lnTo>
                  <a:pt x="6518" y="607"/>
                </a:lnTo>
                <a:cubicBezTo>
                  <a:pt x="6452" y="551"/>
                  <a:pt x="6384" y="497"/>
                  <a:pt x="6314" y="445"/>
                </a:cubicBezTo>
                <a:cubicBezTo>
                  <a:pt x="5983" y="193"/>
                  <a:pt x="5588" y="51"/>
                  <a:pt x="5194" y="3"/>
                </a:cubicBezTo>
                <a:cubicBezTo>
                  <a:pt x="5154" y="2"/>
                  <a:pt x="5115" y="1"/>
                  <a:pt x="50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6"/>
          <p:cNvSpPr/>
          <p:nvPr/>
        </p:nvSpPr>
        <p:spPr>
          <a:xfrm>
            <a:off x="8286392" y="330857"/>
            <a:ext cx="636202" cy="650702"/>
          </a:xfrm>
          <a:custGeom>
            <a:avLst/>
            <a:gdLst/>
            <a:ahLst/>
            <a:cxnLst/>
            <a:rect l="l" t="t" r="r" b="b"/>
            <a:pathLst>
              <a:path w="11934" h="12206" extrusionOk="0">
                <a:moveTo>
                  <a:pt x="6177" y="1372"/>
                </a:moveTo>
                <a:cubicBezTo>
                  <a:pt x="6285" y="1477"/>
                  <a:pt x="6385" y="1589"/>
                  <a:pt x="6472" y="1708"/>
                </a:cubicBezTo>
                <a:lnTo>
                  <a:pt x="6456" y="1676"/>
                </a:lnTo>
                <a:lnTo>
                  <a:pt x="6456" y="1676"/>
                </a:lnTo>
                <a:cubicBezTo>
                  <a:pt x="6788" y="2182"/>
                  <a:pt x="7072" y="2718"/>
                  <a:pt x="7104" y="3239"/>
                </a:cubicBezTo>
                <a:cubicBezTo>
                  <a:pt x="7119" y="3476"/>
                  <a:pt x="7072" y="3729"/>
                  <a:pt x="6946" y="3950"/>
                </a:cubicBezTo>
                <a:cubicBezTo>
                  <a:pt x="6898" y="4060"/>
                  <a:pt x="6819" y="4155"/>
                  <a:pt x="6725" y="4249"/>
                </a:cubicBezTo>
                <a:cubicBezTo>
                  <a:pt x="6709" y="4281"/>
                  <a:pt x="6677" y="4297"/>
                  <a:pt x="6662" y="4328"/>
                </a:cubicBezTo>
                <a:lnTo>
                  <a:pt x="6646" y="4344"/>
                </a:lnTo>
                <a:lnTo>
                  <a:pt x="6662" y="4344"/>
                </a:lnTo>
                <a:lnTo>
                  <a:pt x="6614" y="4376"/>
                </a:lnTo>
                <a:cubicBezTo>
                  <a:pt x="6551" y="4423"/>
                  <a:pt x="6504" y="4455"/>
                  <a:pt x="6456" y="4502"/>
                </a:cubicBezTo>
                <a:cubicBezTo>
                  <a:pt x="6346" y="4565"/>
                  <a:pt x="6251" y="4628"/>
                  <a:pt x="6125" y="4660"/>
                </a:cubicBezTo>
                <a:cubicBezTo>
                  <a:pt x="6085" y="4676"/>
                  <a:pt x="6046" y="4684"/>
                  <a:pt x="6006" y="4684"/>
                </a:cubicBezTo>
                <a:cubicBezTo>
                  <a:pt x="5967" y="4684"/>
                  <a:pt x="5928" y="4676"/>
                  <a:pt x="5888" y="4660"/>
                </a:cubicBezTo>
                <a:cubicBezTo>
                  <a:pt x="5699" y="4565"/>
                  <a:pt x="5572" y="4376"/>
                  <a:pt x="5525" y="4171"/>
                </a:cubicBezTo>
                <a:cubicBezTo>
                  <a:pt x="5446" y="3886"/>
                  <a:pt x="5399" y="3618"/>
                  <a:pt x="5415" y="3334"/>
                </a:cubicBezTo>
                <a:cubicBezTo>
                  <a:pt x="5415" y="3034"/>
                  <a:pt x="5462" y="2750"/>
                  <a:pt x="5541" y="2466"/>
                </a:cubicBezTo>
                <a:cubicBezTo>
                  <a:pt x="5604" y="2197"/>
                  <a:pt x="5730" y="1929"/>
                  <a:pt x="5888" y="1692"/>
                </a:cubicBezTo>
                <a:cubicBezTo>
                  <a:pt x="5967" y="1582"/>
                  <a:pt x="6046" y="1471"/>
                  <a:pt x="6156" y="1392"/>
                </a:cubicBezTo>
                <a:cubicBezTo>
                  <a:pt x="6164" y="1385"/>
                  <a:pt x="6171" y="1378"/>
                  <a:pt x="6177" y="1372"/>
                </a:cubicBezTo>
                <a:close/>
                <a:moveTo>
                  <a:pt x="5076" y="1"/>
                </a:moveTo>
                <a:cubicBezTo>
                  <a:pt x="4718" y="1"/>
                  <a:pt x="4353" y="66"/>
                  <a:pt x="4025" y="208"/>
                </a:cubicBezTo>
                <a:cubicBezTo>
                  <a:pt x="3694" y="350"/>
                  <a:pt x="3378" y="524"/>
                  <a:pt x="3078" y="745"/>
                </a:cubicBezTo>
                <a:cubicBezTo>
                  <a:pt x="2794" y="950"/>
                  <a:pt x="2526" y="1187"/>
                  <a:pt x="2273" y="1424"/>
                </a:cubicBezTo>
                <a:cubicBezTo>
                  <a:pt x="2021" y="1676"/>
                  <a:pt x="1800" y="1961"/>
                  <a:pt x="1594" y="2245"/>
                </a:cubicBezTo>
                <a:cubicBezTo>
                  <a:pt x="1389" y="2545"/>
                  <a:pt x="1216" y="2845"/>
                  <a:pt x="1058" y="3160"/>
                </a:cubicBezTo>
                <a:cubicBezTo>
                  <a:pt x="900" y="3476"/>
                  <a:pt x="774" y="3807"/>
                  <a:pt x="663" y="4139"/>
                </a:cubicBezTo>
                <a:cubicBezTo>
                  <a:pt x="442" y="4786"/>
                  <a:pt x="300" y="5465"/>
                  <a:pt x="205" y="6144"/>
                </a:cubicBezTo>
                <a:cubicBezTo>
                  <a:pt x="126" y="6822"/>
                  <a:pt x="79" y="7501"/>
                  <a:pt x="48" y="8180"/>
                </a:cubicBezTo>
                <a:cubicBezTo>
                  <a:pt x="32" y="8859"/>
                  <a:pt x="32" y="9522"/>
                  <a:pt x="32" y="10201"/>
                </a:cubicBezTo>
                <a:cubicBezTo>
                  <a:pt x="16" y="10864"/>
                  <a:pt x="16" y="11542"/>
                  <a:pt x="0" y="12205"/>
                </a:cubicBezTo>
                <a:cubicBezTo>
                  <a:pt x="111" y="11542"/>
                  <a:pt x="174" y="10895"/>
                  <a:pt x="237" y="10216"/>
                </a:cubicBezTo>
                <a:cubicBezTo>
                  <a:pt x="300" y="9553"/>
                  <a:pt x="363" y="8890"/>
                  <a:pt x="442" y="8227"/>
                </a:cubicBezTo>
                <a:cubicBezTo>
                  <a:pt x="505" y="7549"/>
                  <a:pt x="600" y="6901"/>
                  <a:pt x="726" y="6254"/>
                </a:cubicBezTo>
                <a:cubicBezTo>
                  <a:pt x="837" y="5607"/>
                  <a:pt x="1010" y="4976"/>
                  <a:pt x="1247" y="4360"/>
                </a:cubicBezTo>
                <a:cubicBezTo>
                  <a:pt x="1358" y="4060"/>
                  <a:pt x="1484" y="3760"/>
                  <a:pt x="1642" y="3476"/>
                </a:cubicBezTo>
                <a:cubicBezTo>
                  <a:pt x="1784" y="3192"/>
                  <a:pt x="1942" y="2924"/>
                  <a:pt x="2147" y="2671"/>
                </a:cubicBezTo>
                <a:cubicBezTo>
                  <a:pt x="2336" y="2418"/>
                  <a:pt x="2542" y="2182"/>
                  <a:pt x="2763" y="1961"/>
                </a:cubicBezTo>
                <a:cubicBezTo>
                  <a:pt x="2999" y="1755"/>
                  <a:pt x="3252" y="1550"/>
                  <a:pt x="3504" y="1377"/>
                </a:cubicBezTo>
                <a:cubicBezTo>
                  <a:pt x="3987" y="1040"/>
                  <a:pt x="4510" y="772"/>
                  <a:pt x="4999" y="772"/>
                </a:cubicBezTo>
                <a:cubicBezTo>
                  <a:pt x="5038" y="772"/>
                  <a:pt x="5076" y="773"/>
                  <a:pt x="5115" y="777"/>
                </a:cubicBezTo>
                <a:cubicBezTo>
                  <a:pt x="5359" y="805"/>
                  <a:pt x="5590" y="900"/>
                  <a:pt x="5784" y="1035"/>
                </a:cubicBezTo>
                <a:lnTo>
                  <a:pt x="5784" y="1035"/>
                </a:lnTo>
                <a:cubicBezTo>
                  <a:pt x="5659" y="1133"/>
                  <a:pt x="5555" y="1241"/>
                  <a:pt x="5462" y="1361"/>
                </a:cubicBezTo>
                <a:cubicBezTo>
                  <a:pt x="5241" y="1645"/>
                  <a:pt x="5083" y="1961"/>
                  <a:pt x="4973" y="2292"/>
                </a:cubicBezTo>
                <a:cubicBezTo>
                  <a:pt x="4878" y="2624"/>
                  <a:pt x="4799" y="2955"/>
                  <a:pt x="4783" y="3302"/>
                </a:cubicBezTo>
                <a:cubicBezTo>
                  <a:pt x="4752" y="3650"/>
                  <a:pt x="4783" y="4013"/>
                  <a:pt x="4878" y="4360"/>
                </a:cubicBezTo>
                <a:cubicBezTo>
                  <a:pt x="4925" y="4534"/>
                  <a:pt x="5004" y="4723"/>
                  <a:pt x="5115" y="4881"/>
                </a:cubicBezTo>
                <a:cubicBezTo>
                  <a:pt x="5241" y="5070"/>
                  <a:pt x="5415" y="5228"/>
                  <a:pt x="5636" y="5307"/>
                </a:cubicBezTo>
                <a:cubicBezTo>
                  <a:pt x="5757" y="5359"/>
                  <a:pt x="5884" y="5383"/>
                  <a:pt x="6010" y="5383"/>
                </a:cubicBezTo>
                <a:cubicBezTo>
                  <a:pt x="6112" y="5383"/>
                  <a:pt x="6215" y="5367"/>
                  <a:pt x="6314" y="5339"/>
                </a:cubicBezTo>
                <a:cubicBezTo>
                  <a:pt x="6504" y="5291"/>
                  <a:pt x="6693" y="5212"/>
                  <a:pt x="6851" y="5102"/>
                </a:cubicBezTo>
                <a:cubicBezTo>
                  <a:pt x="6930" y="5055"/>
                  <a:pt x="7009" y="4991"/>
                  <a:pt x="7072" y="4944"/>
                </a:cubicBezTo>
                <a:lnTo>
                  <a:pt x="7119" y="4897"/>
                </a:lnTo>
                <a:lnTo>
                  <a:pt x="7151" y="4881"/>
                </a:lnTo>
                <a:lnTo>
                  <a:pt x="7167" y="4865"/>
                </a:lnTo>
                <a:lnTo>
                  <a:pt x="7182" y="4849"/>
                </a:lnTo>
                <a:cubicBezTo>
                  <a:pt x="7214" y="4818"/>
                  <a:pt x="7246" y="4786"/>
                  <a:pt x="7277" y="4755"/>
                </a:cubicBezTo>
                <a:cubicBezTo>
                  <a:pt x="7419" y="4613"/>
                  <a:pt x="7530" y="4455"/>
                  <a:pt x="7624" y="4297"/>
                </a:cubicBezTo>
                <a:cubicBezTo>
                  <a:pt x="7814" y="3950"/>
                  <a:pt x="7909" y="3571"/>
                  <a:pt x="7877" y="3176"/>
                </a:cubicBezTo>
                <a:cubicBezTo>
                  <a:pt x="7861" y="2813"/>
                  <a:pt x="7767" y="2450"/>
                  <a:pt x="7624" y="2134"/>
                </a:cubicBezTo>
                <a:cubicBezTo>
                  <a:pt x="7467" y="1819"/>
                  <a:pt x="7309" y="1534"/>
                  <a:pt x="7119" y="1250"/>
                </a:cubicBezTo>
                <a:lnTo>
                  <a:pt x="7119" y="1234"/>
                </a:lnTo>
                <a:lnTo>
                  <a:pt x="7104" y="1234"/>
                </a:lnTo>
                <a:cubicBezTo>
                  <a:pt x="7031" y="1136"/>
                  <a:pt x="6953" y="1040"/>
                  <a:pt x="6870" y="949"/>
                </a:cubicBezTo>
                <a:lnTo>
                  <a:pt x="6870" y="949"/>
                </a:lnTo>
                <a:cubicBezTo>
                  <a:pt x="7023" y="876"/>
                  <a:pt x="7182" y="814"/>
                  <a:pt x="7340" y="761"/>
                </a:cubicBezTo>
                <a:cubicBezTo>
                  <a:pt x="7640" y="666"/>
                  <a:pt x="7940" y="571"/>
                  <a:pt x="8240" y="508"/>
                </a:cubicBezTo>
                <a:cubicBezTo>
                  <a:pt x="8779" y="395"/>
                  <a:pt x="9344" y="332"/>
                  <a:pt x="9900" y="332"/>
                </a:cubicBezTo>
                <a:cubicBezTo>
                  <a:pt x="9962" y="332"/>
                  <a:pt x="10025" y="333"/>
                  <a:pt x="10087" y="335"/>
                </a:cubicBezTo>
                <a:cubicBezTo>
                  <a:pt x="10403" y="335"/>
                  <a:pt x="10718" y="366"/>
                  <a:pt x="11034" y="414"/>
                </a:cubicBezTo>
                <a:cubicBezTo>
                  <a:pt x="11350" y="461"/>
                  <a:pt x="11650" y="540"/>
                  <a:pt x="11934" y="666"/>
                </a:cubicBezTo>
                <a:cubicBezTo>
                  <a:pt x="11366" y="366"/>
                  <a:pt x="10750" y="193"/>
                  <a:pt x="10103" y="130"/>
                </a:cubicBezTo>
                <a:cubicBezTo>
                  <a:pt x="9839" y="103"/>
                  <a:pt x="9570" y="91"/>
                  <a:pt x="9300" y="91"/>
                </a:cubicBezTo>
                <a:cubicBezTo>
                  <a:pt x="8923" y="91"/>
                  <a:pt x="8545" y="115"/>
                  <a:pt x="8177" y="161"/>
                </a:cubicBezTo>
                <a:cubicBezTo>
                  <a:pt x="7845" y="208"/>
                  <a:pt x="7530" y="272"/>
                  <a:pt x="7214" y="366"/>
                </a:cubicBezTo>
                <a:cubicBezTo>
                  <a:pt x="6980" y="425"/>
                  <a:pt x="6746" y="509"/>
                  <a:pt x="6518" y="607"/>
                </a:cubicBezTo>
                <a:lnTo>
                  <a:pt x="6518" y="607"/>
                </a:lnTo>
                <a:cubicBezTo>
                  <a:pt x="6452" y="551"/>
                  <a:pt x="6384" y="497"/>
                  <a:pt x="6314" y="445"/>
                </a:cubicBezTo>
                <a:cubicBezTo>
                  <a:pt x="5983" y="193"/>
                  <a:pt x="5588" y="51"/>
                  <a:pt x="5194" y="3"/>
                </a:cubicBezTo>
                <a:cubicBezTo>
                  <a:pt x="5154" y="2"/>
                  <a:pt x="5115" y="1"/>
                  <a:pt x="50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0" name="Google Shape;1620;p56"/>
          <p:cNvGrpSpPr/>
          <p:nvPr/>
        </p:nvGrpSpPr>
        <p:grpSpPr>
          <a:xfrm>
            <a:off x="6691185" y="1734437"/>
            <a:ext cx="2061500" cy="3238225"/>
            <a:chOff x="1693825" y="-3423500"/>
            <a:chExt cx="2061500" cy="3238225"/>
          </a:xfrm>
        </p:grpSpPr>
        <p:grpSp>
          <p:nvGrpSpPr>
            <p:cNvPr id="1621" name="Google Shape;1621;p56"/>
            <p:cNvGrpSpPr/>
            <p:nvPr/>
          </p:nvGrpSpPr>
          <p:grpSpPr>
            <a:xfrm>
              <a:off x="1693825" y="-919150"/>
              <a:ext cx="788925" cy="733875"/>
              <a:chOff x="1693825" y="-919150"/>
              <a:chExt cx="788925" cy="733875"/>
            </a:xfrm>
          </p:grpSpPr>
          <p:sp>
            <p:nvSpPr>
              <p:cNvPr id="1622" name="Google Shape;1622;p56"/>
              <p:cNvSpPr/>
              <p:nvPr/>
            </p:nvSpPr>
            <p:spPr>
              <a:xfrm>
                <a:off x="1718000" y="-619775"/>
                <a:ext cx="764750" cy="434500"/>
              </a:xfrm>
              <a:custGeom>
                <a:avLst/>
                <a:gdLst/>
                <a:ahLst/>
                <a:cxnLst/>
                <a:rect l="l" t="t" r="r" b="b"/>
                <a:pathLst>
                  <a:path w="30590" h="17380" extrusionOk="0">
                    <a:moveTo>
                      <a:pt x="1368" y="1"/>
                    </a:moveTo>
                    <a:lnTo>
                      <a:pt x="1" y="10541"/>
                    </a:lnTo>
                    <a:lnTo>
                      <a:pt x="4270" y="11242"/>
                    </a:lnTo>
                    <a:lnTo>
                      <a:pt x="468" y="12376"/>
                    </a:lnTo>
                    <a:lnTo>
                      <a:pt x="1969" y="12977"/>
                    </a:lnTo>
                    <a:lnTo>
                      <a:pt x="801" y="13444"/>
                    </a:lnTo>
                    <a:lnTo>
                      <a:pt x="1835" y="14144"/>
                    </a:lnTo>
                    <a:lnTo>
                      <a:pt x="234" y="14578"/>
                    </a:lnTo>
                    <a:lnTo>
                      <a:pt x="1268" y="15178"/>
                    </a:lnTo>
                    <a:lnTo>
                      <a:pt x="568" y="15979"/>
                    </a:lnTo>
                    <a:lnTo>
                      <a:pt x="1135" y="17380"/>
                    </a:lnTo>
                    <a:lnTo>
                      <a:pt x="29522" y="17380"/>
                    </a:lnTo>
                    <a:lnTo>
                      <a:pt x="30456" y="15979"/>
                    </a:lnTo>
                    <a:lnTo>
                      <a:pt x="29522" y="15512"/>
                    </a:lnTo>
                    <a:lnTo>
                      <a:pt x="29755" y="14711"/>
                    </a:lnTo>
                    <a:lnTo>
                      <a:pt x="28855" y="14144"/>
                    </a:lnTo>
                    <a:lnTo>
                      <a:pt x="30589" y="12977"/>
                    </a:lnTo>
                    <a:lnTo>
                      <a:pt x="29655" y="12176"/>
                    </a:lnTo>
                    <a:lnTo>
                      <a:pt x="30356" y="11008"/>
                    </a:lnTo>
                    <a:lnTo>
                      <a:pt x="29288" y="10308"/>
                    </a:lnTo>
                    <a:lnTo>
                      <a:pt x="29989" y="9274"/>
                    </a:lnTo>
                    <a:lnTo>
                      <a:pt x="29555" y="4837"/>
                    </a:lnTo>
                    <a:lnTo>
                      <a:pt x="1368" y="1"/>
                    </a:ln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6"/>
              <p:cNvSpPr/>
              <p:nvPr/>
            </p:nvSpPr>
            <p:spPr>
              <a:xfrm>
                <a:off x="1770550" y="-352075"/>
                <a:ext cx="670500" cy="140125"/>
              </a:xfrm>
              <a:custGeom>
                <a:avLst/>
                <a:gdLst/>
                <a:ahLst/>
                <a:cxnLst/>
                <a:rect l="l" t="t" r="r" b="b"/>
                <a:pathLst>
                  <a:path w="26820" h="5605" extrusionOk="0">
                    <a:moveTo>
                      <a:pt x="26686" y="0"/>
                    </a:moveTo>
                    <a:cubicBezTo>
                      <a:pt x="26685" y="0"/>
                      <a:pt x="19352" y="789"/>
                      <a:pt x="12228" y="789"/>
                    </a:cubicBezTo>
                    <a:cubicBezTo>
                      <a:pt x="9744" y="789"/>
                      <a:pt x="7284" y="693"/>
                      <a:pt x="5171" y="434"/>
                    </a:cubicBezTo>
                    <a:lnTo>
                      <a:pt x="5171" y="434"/>
                    </a:lnTo>
                    <a:lnTo>
                      <a:pt x="9340" y="1435"/>
                    </a:lnTo>
                    <a:lnTo>
                      <a:pt x="1568" y="1835"/>
                    </a:lnTo>
                    <a:lnTo>
                      <a:pt x="8907" y="3002"/>
                    </a:lnTo>
                    <a:lnTo>
                      <a:pt x="1168" y="3703"/>
                    </a:lnTo>
                    <a:lnTo>
                      <a:pt x="7305" y="5004"/>
                    </a:lnTo>
                    <a:lnTo>
                      <a:pt x="0" y="5604"/>
                    </a:lnTo>
                    <a:lnTo>
                      <a:pt x="26519" y="5604"/>
                    </a:lnTo>
                    <a:lnTo>
                      <a:pt x="20515" y="4170"/>
                    </a:lnTo>
                    <a:lnTo>
                      <a:pt x="24117" y="3603"/>
                    </a:lnTo>
                    <a:lnTo>
                      <a:pt x="20815" y="3002"/>
                    </a:lnTo>
                    <a:lnTo>
                      <a:pt x="26819" y="2435"/>
                    </a:lnTo>
                    <a:lnTo>
                      <a:pt x="20648" y="2169"/>
                    </a:lnTo>
                    <a:lnTo>
                      <a:pt x="26386" y="1568"/>
                    </a:lnTo>
                    <a:lnTo>
                      <a:pt x="20215" y="1301"/>
                    </a:lnTo>
                    <a:cubicBezTo>
                      <a:pt x="20215" y="1301"/>
                      <a:pt x="23384" y="734"/>
                      <a:pt x="26686"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56"/>
              <p:cNvSpPr/>
              <p:nvPr/>
            </p:nvSpPr>
            <p:spPr>
              <a:xfrm>
                <a:off x="1693825" y="-624775"/>
                <a:ext cx="773900" cy="270575"/>
              </a:xfrm>
              <a:custGeom>
                <a:avLst/>
                <a:gdLst/>
                <a:ahLst/>
                <a:cxnLst/>
                <a:rect l="l" t="t" r="r" b="b"/>
                <a:pathLst>
                  <a:path w="30956" h="10823" extrusionOk="0">
                    <a:moveTo>
                      <a:pt x="1535" y="0"/>
                    </a:moveTo>
                    <a:lnTo>
                      <a:pt x="0" y="10675"/>
                    </a:lnTo>
                    <a:cubicBezTo>
                      <a:pt x="0" y="10675"/>
                      <a:pt x="3297" y="10822"/>
                      <a:pt x="8161" y="10822"/>
                    </a:cubicBezTo>
                    <a:cubicBezTo>
                      <a:pt x="14399" y="10822"/>
                      <a:pt x="23215" y="10580"/>
                      <a:pt x="30956" y="9474"/>
                    </a:cubicBezTo>
                    <a:lnTo>
                      <a:pt x="30522" y="2769"/>
                    </a:lnTo>
                    <a:lnTo>
                      <a:pt x="15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56"/>
              <p:cNvSpPr/>
              <p:nvPr/>
            </p:nvSpPr>
            <p:spPr>
              <a:xfrm>
                <a:off x="1693825" y="-624775"/>
                <a:ext cx="773900" cy="270575"/>
              </a:xfrm>
              <a:custGeom>
                <a:avLst/>
                <a:gdLst/>
                <a:ahLst/>
                <a:cxnLst/>
                <a:rect l="l" t="t" r="r" b="b"/>
                <a:pathLst>
                  <a:path w="30956" h="10823" extrusionOk="0">
                    <a:moveTo>
                      <a:pt x="1535" y="0"/>
                    </a:moveTo>
                    <a:lnTo>
                      <a:pt x="0" y="10675"/>
                    </a:lnTo>
                    <a:cubicBezTo>
                      <a:pt x="0" y="10675"/>
                      <a:pt x="3297" y="10822"/>
                      <a:pt x="8161" y="10822"/>
                    </a:cubicBezTo>
                    <a:cubicBezTo>
                      <a:pt x="14399" y="10822"/>
                      <a:pt x="23215" y="10580"/>
                      <a:pt x="30956" y="9474"/>
                    </a:cubicBezTo>
                    <a:lnTo>
                      <a:pt x="30522" y="2769"/>
                    </a:lnTo>
                    <a:lnTo>
                      <a:pt x="1535"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56"/>
              <p:cNvSpPr/>
              <p:nvPr/>
            </p:nvSpPr>
            <p:spPr>
              <a:xfrm>
                <a:off x="1693825" y="-624775"/>
                <a:ext cx="773900" cy="286050"/>
              </a:xfrm>
              <a:custGeom>
                <a:avLst/>
                <a:gdLst/>
                <a:ahLst/>
                <a:cxnLst/>
                <a:rect l="l" t="t" r="r" b="b"/>
                <a:pathLst>
                  <a:path w="30956" h="11442" fill="none" extrusionOk="0">
                    <a:moveTo>
                      <a:pt x="0" y="10675"/>
                    </a:moveTo>
                    <a:cubicBezTo>
                      <a:pt x="0" y="10675"/>
                      <a:pt x="17179" y="11442"/>
                      <a:pt x="30956" y="9474"/>
                    </a:cubicBezTo>
                    <a:lnTo>
                      <a:pt x="30522" y="2769"/>
                    </a:lnTo>
                    <a:lnTo>
                      <a:pt x="1535" y="0"/>
                    </a:lnTo>
                    <a:close/>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56"/>
              <p:cNvSpPr/>
              <p:nvPr/>
            </p:nvSpPr>
            <p:spPr>
              <a:xfrm>
                <a:off x="1850600" y="-578900"/>
                <a:ext cx="13375" cy="136775"/>
              </a:xfrm>
              <a:custGeom>
                <a:avLst/>
                <a:gdLst/>
                <a:ahLst/>
                <a:cxnLst/>
                <a:rect l="l" t="t" r="r" b="b"/>
                <a:pathLst>
                  <a:path w="535" h="5471" fill="none" extrusionOk="0">
                    <a:moveTo>
                      <a:pt x="534" y="0"/>
                    </a:moveTo>
                    <a:lnTo>
                      <a:pt x="0" y="5471"/>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6"/>
              <p:cNvSpPr/>
              <p:nvPr/>
            </p:nvSpPr>
            <p:spPr>
              <a:xfrm>
                <a:off x="1966525" y="-569725"/>
                <a:ext cx="4175" cy="140950"/>
              </a:xfrm>
              <a:custGeom>
                <a:avLst/>
                <a:gdLst/>
                <a:ahLst/>
                <a:cxnLst/>
                <a:rect l="l" t="t" r="r" b="b"/>
                <a:pathLst>
                  <a:path w="167" h="5638" fill="none" extrusionOk="0">
                    <a:moveTo>
                      <a:pt x="167" y="0"/>
                    </a:moveTo>
                    <a:lnTo>
                      <a:pt x="0" y="5637"/>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6"/>
              <p:cNvSpPr/>
              <p:nvPr/>
            </p:nvSpPr>
            <p:spPr>
              <a:xfrm>
                <a:off x="2073250" y="-557225"/>
                <a:ext cx="4200" cy="136775"/>
              </a:xfrm>
              <a:custGeom>
                <a:avLst/>
                <a:gdLst/>
                <a:ahLst/>
                <a:cxnLst/>
                <a:rect l="l" t="t" r="r" b="b"/>
                <a:pathLst>
                  <a:path w="168" h="5471" fill="none" extrusionOk="0">
                    <a:moveTo>
                      <a:pt x="168" y="0"/>
                    </a:moveTo>
                    <a:lnTo>
                      <a:pt x="1" y="5471"/>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6"/>
              <p:cNvSpPr/>
              <p:nvPr/>
            </p:nvSpPr>
            <p:spPr>
              <a:xfrm>
                <a:off x="2175825" y="-527200"/>
                <a:ext cx="25" cy="110925"/>
              </a:xfrm>
              <a:custGeom>
                <a:avLst/>
                <a:gdLst/>
                <a:ahLst/>
                <a:cxnLst/>
                <a:rect l="l" t="t" r="r" b="b"/>
                <a:pathLst>
                  <a:path w="1" h="4437" fill="none" extrusionOk="0">
                    <a:moveTo>
                      <a:pt x="1" y="0"/>
                    </a:moveTo>
                    <a:lnTo>
                      <a:pt x="1" y="4437"/>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6"/>
              <p:cNvSpPr/>
              <p:nvPr/>
            </p:nvSpPr>
            <p:spPr>
              <a:xfrm>
                <a:off x="2291750" y="-501350"/>
                <a:ext cx="4200" cy="85075"/>
              </a:xfrm>
              <a:custGeom>
                <a:avLst/>
                <a:gdLst/>
                <a:ahLst/>
                <a:cxnLst/>
                <a:rect l="l" t="t" r="r" b="b"/>
                <a:pathLst>
                  <a:path w="168" h="3403" fill="none" extrusionOk="0">
                    <a:moveTo>
                      <a:pt x="0" y="0"/>
                    </a:moveTo>
                    <a:lnTo>
                      <a:pt x="167" y="3403"/>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6"/>
              <p:cNvSpPr/>
              <p:nvPr/>
            </p:nvSpPr>
            <p:spPr>
              <a:xfrm>
                <a:off x="2394325" y="-484675"/>
                <a:ext cx="4200" cy="68400"/>
              </a:xfrm>
              <a:custGeom>
                <a:avLst/>
                <a:gdLst/>
                <a:ahLst/>
                <a:cxnLst/>
                <a:rect l="l" t="t" r="r" b="b"/>
                <a:pathLst>
                  <a:path w="168" h="2736" fill="none" extrusionOk="0">
                    <a:moveTo>
                      <a:pt x="0" y="0"/>
                    </a:moveTo>
                    <a:lnTo>
                      <a:pt x="167" y="2736"/>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6"/>
              <p:cNvSpPr/>
              <p:nvPr/>
            </p:nvSpPr>
            <p:spPr>
              <a:xfrm>
                <a:off x="1693825" y="-864125"/>
                <a:ext cx="777250" cy="506225"/>
              </a:xfrm>
              <a:custGeom>
                <a:avLst/>
                <a:gdLst/>
                <a:ahLst/>
                <a:cxnLst/>
                <a:rect l="l" t="t" r="r" b="b"/>
                <a:pathLst>
                  <a:path w="31090" h="20249" extrusionOk="0">
                    <a:moveTo>
                      <a:pt x="24618" y="1"/>
                    </a:moveTo>
                    <a:lnTo>
                      <a:pt x="1535" y="9541"/>
                    </a:lnTo>
                    <a:lnTo>
                      <a:pt x="0" y="20249"/>
                    </a:lnTo>
                    <a:cubicBezTo>
                      <a:pt x="8240" y="17513"/>
                      <a:pt x="31089" y="7406"/>
                      <a:pt x="31089" y="7406"/>
                    </a:cubicBezTo>
                    <a:lnTo>
                      <a:pt x="246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6"/>
              <p:cNvSpPr/>
              <p:nvPr/>
            </p:nvSpPr>
            <p:spPr>
              <a:xfrm>
                <a:off x="1926475" y="-864125"/>
                <a:ext cx="544600" cy="385300"/>
              </a:xfrm>
              <a:custGeom>
                <a:avLst/>
                <a:gdLst/>
                <a:ahLst/>
                <a:cxnLst/>
                <a:rect l="l" t="t" r="r" b="b"/>
                <a:pathLst>
                  <a:path w="21784" h="15412" extrusionOk="0">
                    <a:moveTo>
                      <a:pt x="15279" y="1"/>
                    </a:moveTo>
                    <a:lnTo>
                      <a:pt x="1" y="5371"/>
                    </a:lnTo>
                    <a:lnTo>
                      <a:pt x="2970" y="15412"/>
                    </a:lnTo>
                    <a:cubicBezTo>
                      <a:pt x="12010" y="12477"/>
                      <a:pt x="21783" y="7406"/>
                      <a:pt x="21783" y="7406"/>
                    </a:cubicBezTo>
                    <a:lnTo>
                      <a:pt x="15279"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6"/>
              <p:cNvSpPr/>
              <p:nvPr/>
            </p:nvSpPr>
            <p:spPr>
              <a:xfrm>
                <a:off x="1693825" y="-864125"/>
                <a:ext cx="777250" cy="506225"/>
              </a:xfrm>
              <a:custGeom>
                <a:avLst/>
                <a:gdLst/>
                <a:ahLst/>
                <a:cxnLst/>
                <a:rect l="l" t="t" r="r" b="b"/>
                <a:pathLst>
                  <a:path w="31090" h="20249" fill="none" extrusionOk="0">
                    <a:moveTo>
                      <a:pt x="31089" y="7406"/>
                    </a:moveTo>
                    <a:cubicBezTo>
                      <a:pt x="31089" y="7406"/>
                      <a:pt x="8240" y="17513"/>
                      <a:pt x="0" y="20249"/>
                    </a:cubicBezTo>
                    <a:lnTo>
                      <a:pt x="1535" y="9541"/>
                    </a:lnTo>
                    <a:lnTo>
                      <a:pt x="24618" y="1"/>
                    </a:lnTo>
                    <a:close/>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6"/>
              <p:cNvSpPr/>
              <p:nvPr/>
            </p:nvSpPr>
            <p:spPr>
              <a:xfrm>
                <a:off x="1816400" y="-919150"/>
                <a:ext cx="654675" cy="263550"/>
              </a:xfrm>
              <a:custGeom>
                <a:avLst/>
                <a:gdLst/>
                <a:ahLst/>
                <a:cxnLst/>
                <a:rect l="l" t="t" r="r" b="b"/>
                <a:pathLst>
                  <a:path w="26187" h="10542" extrusionOk="0">
                    <a:moveTo>
                      <a:pt x="21783" y="0"/>
                    </a:moveTo>
                    <a:lnTo>
                      <a:pt x="1" y="100"/>
                    </a:lnTo>
                    <a:lnTo>
                      <a:pt x="4037" y="10541"/>
                    </a:lnTo>
                    <a:lnTo>
                      <a:pt x="26186" y="9607"/>
                    </a:lnTo>
                    <a:lnTo>
                      <a:pt x="217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6"/>
              <p:cNvSpPr/>
              <p:nvPr/>
            </p:nvSpPr>
            <p:spPr>
              <a:xfrm>
                <a:off x="1816400" y="-919150"/>
                <a:ext cx="654675" cy="263550"/>
              </a:xfrm>
              <a:custGeom>
                <a:avLst/>
                <a:gdLst/>
                <a:ahLst/>
                <a:cxnLst/>
                <a:rect l="l" t="t" r="r" b="b"/>
                <a:pathLst>
                  <a:path w="26187" h="10542" extrusionOk="0">
                    <a:moveTo>
                      <a:pt x="21783" y="0"/>
                    </a:moveTo>
                    <a:lnTo>
                      <a:pt x="1" y="100"/>
                    </a:lnTo>
                    <a:lnTo>
                      <a:pt x="4037" y="10541"/>
                    </a:lnTo>
                    <a:lnTo>
                      <a:pt x="26186" y="9607"/>
                    </a:lnTo>
                    <a:lnTo>
                      <a:pt x="21783"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6"/>
              <p:cNvSpPr/>
              <p:nvPr/>
            </p:nvSpPr>
            <p:spPr>
              <a:xfrm>
                <a:off x="1816400" y="-919150"/>
                <a:ext cx="654675" cy="263550"/>
              </a:xfrm>
              <a:custGeom>
                <a:avLst/>
                <a:gdLst/>
                <a:ahLst/>
                <a:cxnLst/>
                <a:rect l="l" t="t" r="r" b="b"/>
                <a:pathLst>
                  <a:path w="26187" h="10542" fill="none" extrusionOk="0">
                    <a:moveTo>
                      <a:pt x="4037" y="10541"/>
                    </a:moveTo>
                    <a:lnTo>
                      <a:pt x="26186" y="9607"/>
                    </a:lnTo>
                    <a:lnTo>
                      <a:pt x="21783" y="0"/>
                    </a:lnTo>
                    <a:lnTo>
                      <a:pt x="1" y="100"/>
                    </a:lnTo>
                    <a:close/>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6"/>
              <p:cNvSpPr/>
              <p:nvPr/>
            </p:nvSpPr>
            <p:spPr>
              <a:xfrm>
                <a:off x="1962350" y="-878300"/>
                <a:ext cx="50900" cy="171000"/>
              </a:xfrm>
              <a:custGeom>
                <a:avLst/>
                <a:gdLst/>
                <a:ahLst/>
                <a:cxnLst/>
                <a:rect l="l" t="t" r="r" b="b"/>
                <a:pathLst>
                  <a:path w="2036" h="6840" fill="none" extrusionOk="0">
                    <a:moveTo>
                      <a:pt x="0" y="1"/>
                    </a:moveTo>
                    <a:lnTo>
                      <a:pt x="2035" y="6839"/>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6"/>
              <p:cNvSpPr/>
              <p:nvPr/>
            </p:nvSpPr>
            <p:spPr>
              <a:xfrm>
                <a:off x="2060750" y="-886625"/>
                <a:ext cx="50900" cy="179325"/>
              </a:xfrm>
              <a:custGeom>
                <a:avLst/>
                <a:gdLst/>
                <a:ahLst/>
                <a:cxnLst/>
                <a:rect l="l" t="t" r="r" b="b"/>
                <a:pathLst>
                  <a:path w="2036" h="7173" fill="none" extrusionOk="0">
                    <a:moveTo>
                      <a:pt x="0" y="0"/>
                    </a:moveTo>
                    <a:lnTo>
                      <a:pt x="2035" y="7172"/>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6"/>
              <p:cNvSpPr/>
              <p:nvPr/>
            </p:nvSpPr>
            <p:spPr>
              <a:xfrm>
                <a:off x="2159150" y="-891625"/>
                <a:ext cx="46725" cy="171800"/>
              </a:xfrm>
              <a:custGeom>
                <a:avLst/>
                <a:gdLst/>
                <a:ahLst/>
                <a:cxnLst/>
                <a:rect l="l" t="t" r="r" b="b"/>
                <a:pathLst>
                  <a:path w="1869" h="6872" fill="none" extrusionOk="0">
                    <a:moveTo>
                      <a:pt x="1" y="0"/>
                    </a:moveTo>
                    <a:lnTo>
                      <a:pt x="1869" y="6872"/>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6"/>
              <p:cNvSpPr/>
              <p:nvPr/>
            </p:nvSpPr>
            <p:spPr>
              <a:xfrm>
                <a:off x="2261725" y="-891625"/>
                <a:ext cx="51725" cy="167625"/>
              </a:xfrm>
              <a:custGeom>
                <a:avLst/>
                <a:gdLst/>
                <a:ahLst/>
                <a:cxnLst/>
                <a:rect l="l" t="t" r="r" b="b"/>
                <a:pathLst>
                  <a:path w="2069" h="6705" fill="none" extrusionOk="0">
                    <a:moveTo>
                      <a:pt x="1" y="0"/>
                    </a:moveTo>
                    <a:lnTo>
                      <a:pt x="2069" y="6705"/>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3" name="Google Shape;1643;p56"/>
            <p:cNvSpPr/>
            <p:nvPr/>
          </p:nvSpPr>
          <p:spPr>
            <a:xfrm>
              <a:off x="1825377" y="-2327878"/>
              <a:ext cx="845625" cy="1671225"/>
            </a:xfrm>
            <a:custGeom>
              <a:avLst/>
              <a:gdLst/>
              <a:ahLst/>
              <a:cxnLst/>
              <a:rect l="l" t="t" r="r" b="b"/>
              <a:pathLst>
                <a:path w="33825" h="66849" extrusionOk="0">
                  <a:moveTo>
                    <a:pt x="31857" y="0"/>
                  </a:moveTo>
                  <a:cubicBezTo>
                    <a:pt x="31857" y="0"/>
                    <a:pt x="30689" y="12976"/>
                    <a:pt x="25953" y="25952"/>
                  </a:cubicBezTo>
                  <a:cubicBezTo>
                    <a:pt x="21183" y="38928"/>
                    <a:pt x="1" y="56407"/>
                    <a:pt x="1" y="56407"/>
                  </a:cubicBezTo>
                  <a:lnTo>
                    <a:pt x="4037" y="66848"/>
                  </a:lnTo>
                  <a:cubicBezTo>
                    <a:pt x="4037" y="66848"/>
                    <a:pt x="19215" y="55373"/>
                    <a:pt x="26420" y="38461"/>
                  </a:cubicBezTo>
                  <a:cubicBezTo>
                    <a:pt x="33591" y="21549"/>
                    <a:pt x="33825" y="334"/>
                    <a:pt x="33825" y="334"/>
                  </a:cubicBezTo>
                  <a:lnTo>
                    <a:pt x="31857"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6"/>
            <p:cNvSpPr/>
            <p:nvPr/>
          </p:nvSpPr>
          <p:spPr>
            <a:xfrm>
              <a:off x="2451011" y="-2326825"/>
              <a:ext cx="217675" cy="838950"/>
            </a:xfrm>
            <a:custGeom>
              <a:avLst/>
              <a:gdLst/>
              <a:ahLst/>
              <a:cxnLst/>
              <a:rect l="l" t="t" r="r" b="b"/>
              <a:pathLst>
                <a:path w="8707" h="33558" extrusionOk="0">
                  <a:moveTo>
                    <a:pt x="6739" y="0"/>
                  </a:moveTo>
                  <a:cubicBezTo>
                    <a:pt x="6739" y="0"/>
                    <a:pt x="5571" y="12976"/>
                    <a:pt x="835" y="25952"/>
                  </a:cubicBezTo>
                  <a:cubicBezTo>
                    <a:pt x="601" y="26586"/>
                    <a:pt x="301" y="27253"/>
                    <a:pt x="1" y="27920"/>
                  </a:cubicBezTo>
                  <a:lnTo>
                    <a:pt x="3170" y="33558"/>
                  </a:lnTo>
                  <a:cubicBezTo>
                    <a:pt x="8540" y="17713"/>
                    <a:pt x="8707" y="334"/>
                    <a:pt x="8707" y="334"/>
                  </a:cubicBezTo>
                  <a:lnTo>
                    <a:pt x="6739" y="0"/>
                  </a:lnTo>
                  <a:close/>
                </a:path>
              </a:pathLst>
            </a:custGeom>
            <a:solidFill>
              <a:srgbClr val="D9D9D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6"/>
            <p:cNvSpPr/>
            <p:nvPr/>
          </p:nvSpPr>
          <p:spPr>
            <a:xfrm>
              <a:off x="2144150" y="-2488600"/>
              <a:ext cx="136775" cy="30025"/>
            </a:xfrm>
            <a:custGeom>
              <a:avLst/>
              <a:gdLst/>
              <a:ahLst/>
              <a:cxnLst/>
              <a:rect l="l" t="t" r="r" b="b"/>
              <a:pathLst>
                <a:path w="5471" h="1201" extrusionOk="0">
                  <a:moveTo>
                    <a:pt x="0" y="0"/>
                  </a:moveTo>
                  <a:lnTo>
                    <a:pt x="0" y="1201"/>
                  </a:lnTo>
                  <a:lnTo>
                    <a:pt x="5471" y="1201"/>
                  </a:lnTo>
                  <a:lnTo>
                    <a:pt x="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6"/>
            <p:cNvSpPr/>
            <p:nvPr/>
          </p:nvSpPr>
          <p:spPr>
            <a:xfrm>
              <a:off x="2311750" y="-2488600"/>
              <a:ext cx="136800" cy="30025"/>
            </a:xfrm>
            <a:custGeom>
              <a:avLst/>
              <a:gdLst/>
              <a:ahLst/>
              <a:cxnLst/>
              <a:rect l="l" t="t" r="r" b="b"/>
              <a:pathLst>
                <a:path w="5472" h="1201" extrusionOk="0">
                  <a:moveTo>
                    <a:pt x="1" y="0"/>
                  </a:moveTo>
                  <a:lnTo>
                    <a:pt x="1" y="1201"/>
                  </a:lnTo>
                  <a:lnTo>
                    <a:pt x="5472" y="1201"/>
                  </a:lnTo>
                  <a:lnTo>
                    <a:pt x="54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6"/>
            <p:cNvSpPr/>
            <p:nvPr/>
          </p:nvSpPr>
          <p:spPr>
            <a:xfrm>
              <a:off x="2480225" y="-2488600"/>
              <a:ext cx="136775" cy="30025"/>
            </a:xfrm>
            <a:custGeom>
              <a:avLst/>
              <a:gdLst/>
              <a:ahLst/>
              <a:cxnLst/>
              <a:rect l="l" t="t" r="r" b="b"/>
              <a:pathLst>
                <a:path w="5471" h="1201" extrusionOk="0">
                  <a:moveTo>
                    <a:pt x="0" y="0"/>
                  </a:moveTo>
                  <a:lnTo>
                    <a:pt x="0" y="1201"/>
                  </a:lnTo>
                  <a:lnTo>
                    <a:pt x="5471" y="1201"/>
                  </a:lnTo>
                  <a:lnTo>
                    <a:pt x="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6"/>
            <p:cNvSpPr/>
            <p:nvPr/>
          </p:nvSpPr>
          <p:spPr>
            <a:xfrm>
              <a:off x="2816300" y="-2873875"/>
              <a:ext cx="135950" cy="30025"/>
            </a:xfrm>
            <a:custGeom>
              <a:avLst/>
              <a:gdLst/>
              <a:ahLst/>
              <a:cxnLst/>
              <a:rect l="l" t="t" r="r" b="b"/>
              <a:pathLst>
                <a:path w="5438" h="1201" extrusionOk="0">
                  <a:moveTo>
                    <a:pt x="0" y="0"/>
                  </a:moveTo>
                  <a:lnTo>
                    <a:pt x="0" y="1201"/>
                  </a:lnTo>
                  <a:lnTo>
                    <a:pt x="5437" y="1201"/>
                  </a:lnTo>
                  <a:lnTo>
                    <a:pt x="54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6"/>
            <p:cNvSpPr/>
            <p:nvPr/>
          </p:nvSpPr>
          <p:spPr>
            <a:xfrm>
              <a:off x="2973900" y="-2901400"/>
              <a:ext cx="157650" cy="480375"/>
            </a:xfrm>
            <a:custGeom>
              <a:avLst/>
              <a:gdLst/>
              <a:ahLst/>
              <a:cxnLst/>
              <a:rect l="l" t="t" r="r" b="b"/>
              <a:pathLst>
                <a:path w="6306" h="19215" extrusionOk="0">
                  <a:moveTo>
                    <a:pt x="1" y="0"/>
                  </a:moveTo>
                  <a:lnTo>
                    <a:pt x="1" y="19214"/>
                  </a:lnTo>
                  <a:lnTo>
                    <a:pt x="6305" y="19214"/>
                  </a:lnTo>
                  <a:lnTo>
                    <a:pt x="6305" y="0"/>
                  </a:lnTo>
                  <a:close/>
                </a:path>
              </a:pathLst>
            </a:custGeom>
            <a:solidFill>
              <a:srgbClr val="E0A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6"/>
            <p:cNvSpPr/>
            <p:nvPr/>
          </p:nvSpPr>
          <p:spPr>
            <a:xfrm>
              <a:off x="2983900" y="-2873875"/>
              <a:ext cx="136800" cy="30025"/>
            </a:xfrm>
            <a:custGeom>
              <a:avLst/>
              <a:gdLst/>
              <a:ahLst/>
              <a:cxnLst/>
              <a:rect l="l" t="t" r="r" b="b"/>
              <a:pathLst>
                <a:path w="5472" h="1201" extrusionOk="0">
                  <a:moveTo>
                    <a:pt x="1" y="0"/>
                  </a:moveTo>
                  <a:lnTo>
                    <a:pt x="1" y="1201"/>
                  </a:lnTo>
                  <a:lnTo>
                    <a:pt x="5471" y="1201"/>
                  </a:lnTo>
                  <a:lnTo>
                    <a:pt x="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6"/>
            <p:cNvSpPr/>
            <p:nvPr/>
          </p:nvSpPr>
          <p:spPr>
            <a:xfrm>
              <a:off x="2983900" y="-2488600"/>
              <a:ext cx="136800" cy="30025"/>
            </a:xfrm>
            <a:custGeom>
              <a:avLst/>
              <a:gdLst/>
              <a:ahLst/>
              <a:cxnLst/>
              <a:rect l="l" t="t" r="r" b="b"/>
              <a:pathLst>
                <a:path w="5472" h="1201" extrusionOk="0">
                  <a:moveTo>
                    <a:pt x="1" y="0"/>
                  </a:moveTo>
                  <a:lnTo>
                    <a:pt x="1" y="1201"/>
                  </a:lnTo>
                  <a:lnTo>
                    <a:pt x="5471" y="1201"/>
                  </a:lnTo>
                  <a:lnTo>
                    <a:pt x="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6"/>
            <p:cNvSpPr/>
            <p:nvPr/>
          </p:nvSpPr>
          <p:spPr>
            <a:xfrm>
              <a:off x="2411825" y="-1359475"/>
              <a:ext cx="136800" cy="30050"/>
            </a:xfrm>
            <a:custGeom>
              <a:avLst/>
              <a:gdLst/>
              <a:ahLst/>
              <a:cxnLst/>
              <a:rect l="l" t="t" r="r" b="b"/>
              <a:pathLst>
                <a:path w="5472" h="1202" extrusionOk="0">
                  <a:moveTo>
                    <a:pt x="1" y="1"/>
                  </a:moveTo>
                  <a:lnTo>
                    <a:pt x="1" y="1202"/>
                  </a:lnTo>
                  <a:lnTo>
                    <a:pt x="5471" y="1202"/>
                  </a:lnTo>
                  <a:lnTo>
                    <a:pt x="54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6"/>
            <p:cNvSpPr/>
            <p:nvPr/>
          </p:nvSpPr>
          <p:spPr>
            <a:xfrm>
              <a:off x="2231700" y="-2358525"/>
              <a:ext cx="136800" cy="29225"/>
            </a:xfrm>
            <a:custGeom>
              <a:avLst/>
              <a:gdLst/>
              <a:ahLst/>
              <a:cxnLst/>
              <a:rect l="l" t="t" r="r" b="b"/>
              <a:pathLst>
                <a:path w="5472" h="1169" extrusionOk="0">
                  <a:moveTo>
                    <a:pt x="1" y="1"/>
                  </a:moveTo>
                  <a:lnTo>
                    <a:pt x="1" y="1168"/>
                  </a:lnTo>
                  <a:lnTo>
                    <a:pt x="5471" y="1168"/>
                  </a:lnTo>
                  <a:lnTo>
                    <a:pt x="54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6"/>
            <p:cNvSpPr/>
            <p:nvPr/>
          </p:nvSpPr>
          <p:spPr>
            <a:xfrm>
              <a:off x="2398500" y="-2358525"/>
              <a:ext cx="136775" cy="29225"/>
            </a:xfrm>
            <a:custGeom>
              <a:avLst/>
              <a:gdLst/>
              <a:ahLst/>
              <a:cxnLst/>
              <a:rect l="l" t="t" r="r" b="b"/>
              <a:pathLst>
                <a:path w="5471" h="1169" extrusionOk="0">
                  <a:moveTo>
                    <a:pt x="0" y="1"/>
                  </a:moveTo>
                  <a:lnTo>
                    <a:pt x="0" y="1168"/>
                  </a:lnTo>
                  <a:lnTo>
                    <a:pt x="5471" y="1168"/>
                  </a:lnTo>
                  <a:lnTo>
                    <a:pt x="54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6"/>
            <p:cNvSpPr/>
            <p:nvPr/>
          </p:nvSpPr>
          <p:spPr>
            <a:xfrm>
              <a:off x="2565275" y="-2358525"/>
              <a:ext cx="135950" cy="29225"/>
            </a:xfrm>
            <a:custGeom>
              <a:avLst/>
              <a:gdLst/>
              <a:ahLst/>
              <a:cxnLst/>
              <a:rect l="l" t="t" r="r" b="b"/>
              <a:pathLst>
                <a:path w="5438" h="1169" extrusionOk="0">
                  <a:moveTo>
                    <a:pt x="1" y="1"/>
                  </a:moveTo>
                  <a:lnTo>
                    <a:pt x="1" y="1168"/>
                  </a:lnTo>
                  <a:lnTo>
                    <a:pt x="5438" y="1168"/>
                  </a:lnTo>
                  <a:lnTo>
                    <a:pt x="54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6"/>
            <p:cNvSpPr/>
            <p:nvPr/>
          </p:nvSpPr>
          <p:spPr>
            <a:xfrm>
              <a:off x="2857150" y="-2397700"/>
              <a:ext cx="299400" cy="502050"/>
            </a:xfrm>
            <a:custGeom>
              <a:avLst/>
              <a:gdLst/>
              <a:ahLst/>
              <a:cxnLst/>
              <a:rect l="l" t="t" r="r" b="b"/>
              <a:pathLst>
                <a:path w="11976" h="20082" extrusionOk="0">
                  <a:moveTo>
                    <a:pt x="6038" y="0"/>
                  </a:moveTo>
                  <a:lnTo>
                    <a:pt x="1" y="1668"/>
                  </a:lnTo>
                  <a:lnTo>
                    <a:pt x="5905" y="20081"/>
                  </a:lnTo>
                  <a:lnTo>
                    <a:pt x="11976" y="18380"/>
                  </a:lnTo>
                  <a:lnTo>
                    <a:pt x="6038" y="0"/>
                  </a:lnTo>
                  <a:close/>
                </a:path>
              </a:pathLst>
            </a:custGeom>
            <a:solidFill>
              <a:srgbClr val="E0A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6"/>
            <p:cNvSpPr/>
            <p:nvPr/>
          </p:nvSpPr>
          <p:spPr>
            <a:xfrm>
              <a:off x="2875500" y="-2367700"/>
              <a:ext cx="140125" cy="64250"/>
            </a:xfrm>
            <a:custGeom>
              <a:avLst/>
              <a:gdLst/>
              <a:ahLst/>
              <a:cxnLst/>
              <a:rect l="l" t="t" r="r" b="b"/>
              <a:pathLst>
                <a:path w="5605" h="2570" extrusionOk="0">
                  <a:moveTo>
                    <a:pt x="5237" y="1"/>
                  </a:moveTo>
                  <a:lnTo>
                    <a:pt x="0" y="1435"/>
                  </a:lnTo>
                  <a:lnTo>
                    <a:pt x="367" y="2569"/>
                  </a:lnTo>
                  <a:lnTo>
                    <a:pt x="5604" y="1102"/>
                  </a:lnTo>
                  <a:lnTo>
                    <a:pt x="52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6"/>
            <p:cNvSpPr/>
            <p:nvPr/>
          </p:nvSpPr>
          <p:spPr>
            <a:xfrm>
              <a:off x="2994750" y="-1999100"/>
              <a:ext cx="139300" cy="65075"/>
            </a:xfrm>
            <a:custGeom>
              <a:avLst/>
              <a:gdLst/>
              <a:ahLst/>
              <a:cxnLst/>
              <a:rect l="l" t="t" r="r" b="b"/>
              <a:pathLst>
                <a:path w="5572" h="2603" extrusionOk="0">
                  <a:moveTo>
                    <a:pt x="5204" y="1"/>
                  </a:moveTo>
                  <a:lnTo>
                    <a:pt x="0" y="1469"/>
                  </a:lnTo>
                  <a:lnTo>
                    <a:pt x="334" y="2603"/>
                  </a:lnTo>
                  <a:lnTo>
                    <a:pt x="5571" y="1135"/>
                  </a:lnTo>
                  <a:lnTo>
                    <a:pt x="52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6"/>
            <p:cNvSpPr/>
            <p:nvPr/>
          </p:nvSpPr>
          <p:spPr>
            <a:xfrm>
              <a:off x="2731225" y="-2358525"/>
              <a:ext cx="136800" cy="29225"/>
            </a:xfrm>
            <a:custGeom>
              <a:avLst/>
              <a:gdLst/>
              <a:ahLst/>
              <a:cxnLst/>
              <a:rect l="l" t="t" r="r" b="b"/>
              <a:pathLst>
                <a:path w="5472" h="1169" extrusionOk="0">
                  <a:moveTo>
                    <a:pt x="1" y="1"/>
                  </a:moveTo>
                  <a:lnTo>
                    <a:pt x="1" y="1168"/>
                  </a:lnTo>
                  <a:lnTo>
                    <a:pt x="5471" y="1168"/>
                  </a:lnTo>
                  <a:lnTo>
                    <a:pt x="54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6"/>
            <p:cNvSpPr/>
            <p:nvPr/>
          </p:nvSpPr>
          <p:spPr>
            <a:xfrm>
              <a:off x="2227525" y="-1473725"/>
              <a:ext cx="136800" cy="29225"/>
            </a:xfrm>
            <a:custGeom>
              <a:avLst/>
              <a:gdLst/>
              <a:ahLst/>
              <a:cxnLst/>
              <a:rect l="l" t="t" r="r" b="b"/>
              <a:pathLst>
                <a:path w="5472" h="1169" extrusionOk="0">
                  <a:moveTo>
                    <a:pt x="1" y="1"/>
                  </a:moveTo>
                  <a:lnTo>
                    <a:pt x="1" y="1168"/>
                  </a:lnTo>
                  <a:lnTo>
                    <a:pt x="5471" y="1168"/>
                  </a:lnTo>
                  <a:lnTo>
                    <a:pt x="54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6"/>
            <p:cNvSpPr/>
            <p:nvPr/>
          </p:nvSpPr>
          <p:spPr>
            <a:xfrm>
              <a:off x="2396000" y="-1859000"/>
              <a:ext cx="136775" cy="29225"/>
            </a:xfrm>
            <a:custGeom>
              <a:avLst/>
              <a:gdLst/>
              <a:ahLst/>
              <a:cxnLst/>
              <a:rect l="l" t="t" r="r" b="b"/>
              <a:pathLst>
                <a:path w="5471" h="1169" extrusionOk="0">
                  <a:moveTo>
                    <a:pt x="0" y="1"/>
                  </a:moveTo>
                  <a:lnTo>
                    <a:pt x="0" y="1168"/>
                  </a:lnTo>
                  <a:lnTo>
                    <a:pt x="5471" y="1168"/>
                  </a:lnTo>
                  <a:lnTo>
                    <a:pt x="54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6"/>
            <p:cNvSpPr/>
            <p:nvPr/>
          </p:nvSpPr>
          <p:spPr>
            <a:xfrm>
              <a:off x="2396000" y="-1473725"/>
              <a:ext cx="136775" cy="29225"/>
            </a:xfrm>
            <a:custGeom>
              <a:avLst/>
              <a:gdLst/>
              <a:ahLst/>
              <a:cxnLst/>
              <a:rect l="l" t="t" r="r" b="b"/>
              <a:pathLst>
                <a:path w="5471" h="1169" extrusionOk="0">
                  <a:moveTo>
                    <a:pt x="0" y="1"/>
                  </a:moveTo>
                  <a:lnTo>
                    <a:pt x="0" y="1168"/>
                  </a:lnTo>
                  <a:lnTo>
                    <a:pt x="5471" y="1168"/>
                  </a:lnTo>
                  <a:lnTo>
                    <a:pt x="54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6"/>
            <p:cNvSpPr/>
            <p:nvPr/>
          </p:nvSpPr>
          <p:spPr>
            <a:xfrm>
              <a:off x="2563600" y="-1859000"/>
              <a:ext cx="136800" cy="29225"/>
            </a:xfrm>
            <a:custGeom>
              <a:avLst/>
              <a:gdLst/>
              <a:ahLst/>
              <a:cxnLst/>
              <a:rect l="l" t="t" r="r" b="b"/>
              <a:pathLst>
                <a:path w="5472" h="1169" extrusionOk="0">
                  <a:moveTo>
                    <a:pt x="1" y="1"/>
                  </a:moveTo>
                  <a:lnTo>
                    <a:pt x="1" y="1168"/>
                  </a:lnTo>
                  <a:lnTo>
                    <a:pt x="5471" y="1168"/>
                  </a:lnTo>
                  <a:lnTo>
                    <a:pt x="54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6"/>
            <p:cNvSpPr/>
            <p:nvPr/>
          </p:nvSpPr>
          <p:spPr>
            <a:xfrm>
              <a:off x="2732050" y="-1473725"/>
              <a:ext cx="136800" cy="29225"/>
            </a:xfrm>
            <a:custGeom>
              <a:avLst/>
              <a:gdLst/>
              <a:ahLst/>
              <a:cxnLst/>
              <a:rect l="l" t="t" r="r" b="b"/>
              <a:pathLst>
                <a:path w="5472" h="1169" extrusionOk="0">
                  <a:moveTo>
                    <a:pt x="1" y="1"/>
                  </a:moveTo>
                  <a:lnTo>
                    <a:pt x="1" y="1168"/>
                  </a:lnTo>
                  <a:lnTo>
                    <a:pt x="5472" y="1168"/>
                  </a:lnTo>
                  <a:lnTo>
                    <a:pt x="54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6"/>
            <p:cNvSpPr/>
            <p:nvPr/>
          </p:nvSpPr>
          <p:spPr>
            <a:xfrm>
              <a:off x="3319150" y="-1473725"/>
              <a:ext cx="136775" cy="29225"/>
            </a:xfrm>
            <a:custGeom>
              <a:avLst/>
              <a:gdLst/>
              <a:ahLst/>
              <a:cxnLst/>
              <a:rect l="l" t="t" r="r" b="b"/>
              <a:pathLst>
                <a:path w="5471" h="1169" extrusionOk="0">
                  <a:moveTo>
                    <a:pt x="0" y="1"/>
                  </a:moveTo>
                  <a:lnTo>
                    <a:pt x="0" y="1168"/>
                  </a:lnTo>
                  <a:lnTo>
                    <a:pt x="5471" y="1168"/>
                  </a:lnTo>
                  <a:lnTo>
                    <a:pt x="54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6"/>
            <p:cNvSpPr/>
            <p:nvPr/>
          </p:nvSpPr>
          <p:spPr>
            <a:xfrm>
              <a:off x="3487600" y="-1473725"/>
              <a:ext cx="135950" cy="29225"/>
            </a:xfrm>
            <a:custGeom>
              <a:avLst/>
              <a:gdLst/>
              <a:ahLst/>
              <a:cxnLst/>
              <a:rect l="l" t="t" r="r" b="b"/>
              <a:pathLst>
                <a:path w="5438" h="1169" extrusionOk="0">
                  <a:moveTo>
                    <a:pt x="1" y="1"/>
                  </a:moveTo>
                  <a:lnTo>
                    <a:pt x="1" y="1168"/>
                  </a:lnTo>
                  <a:lnTo>
                    <a:pt x="5438" y="1168"/>
                  </a:lnTo>
                  <a:lnTo>
                    <a:pt x="54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6"/>
            <p:cNvSpPr/>
            <p:nvPr/>
          </p:nvSpPr>
          <p:spPr>
            <a:xfrm>
              <a:off x="2673675" y="-2993150"/>
              <a:ext cx="136800" cy="29225"/>
            </a:xfrm>
            <a:custGeom>
              <a:avLst/>
              <a:gdLst/>
              <a:ahLst/>
              <a:cxnLst/>
              <a:rect l="l" t="t" r="r" b="b"/>
              <a:pathLst>
                <a:path w="5472" h="1169" extrusionOk="0">
                  <a:moveTo>
                    <a:pt x="1" y="1"/>
                  </a:moveTo>
                  <a:lnTo>
                    <a:pt x="1" y="1168"/>
                  </a:lnTo>
                  <a:lnTo>
                    <a:pt x="5472" y="1168"/>
                  </a:lnTo>
                  <a:lnTo>
                    <a:pt x="54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6"/>
            <p:cNvSpPr/>
            <p:nvPr/>
          </p:nvSpPr>
          <p:spPr>
            <a:xfrm>
              <a:off x="2842150" y="-3406775"/>
              <a:ext cx="158450" cy="480375"/>
            </a:xfrm>
            <a:custGeom>
              <a:avLst/>
              <a:gdLst/>
              <a:ahLst/>
              <a:cxnLst/>
              <a:rect l="l" t="t" r="r" b="b"/>
              <a:pathLst>
                <a:path w="6338" h="19215" extrusionOk="0">
                  <a:moveTo>
                    <a:pt x="0" y="1"/>
                  </a:moveTo>
                  <a:lnTo>
                    <a:pt x="0" y="19215"/>
                  </a:lnTo>
                  <a:lnTo>
                    <a:pt x="6338" y="19215"/>
                  </a:lnTo>
                  <a:lnTo>
                    <a:pt x="6338" y="1"/>
                  </a:lnTo>
                  <a:close/>
                </a:path>
              </a:pathLst>
            </a:custGeom>
            <a:solidFill>
              <a:srgbClr val="E0A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6"/>
            <p:cNvSpPr/>
            <p:nvPr/>
          </p:nvSpPr>
          <p:spPr>
            <a:xfrm>
              <a:off x="2852975" y="-3378425"/>
              <a:ext cx="136800" cy="29225"/>
            </a:xfrm>
            <a:custGeom>
              <a:avLst/>
              <a:gdLst/>
              <a:ahLst/>
              <a:cxnLst/>
              <a:rect l="l" t="t" r="r" b="b"/>
              <a:pathLst>
                <a:path w="5472" h="1169" extrusionOk="0">
                  <a:moveTo>
                    <a:pt x="1" y="1"/>
                  </a:moveTo>
                  <a:lnTo>
                    <a:pt x="1" y="1168"/>
                  </a:lnTo>
                  <a:lnTo>
                    <a:pt x="5471" y="1168"/>
                  </a:lnTo>
                  <a:lnTo>
                    <a:pt x="54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6"/>
            <p:cNvSpPr/>
            <p:nvPr/>
          </p:nvSpPr>
          <p:spPr>
            <a:xfrm>
              <a:off x="2852975" y="-2993150"/>
              <a:ext cx="136800" cy="29225"/>
            </a:xfrm>
            <a:custGeom>
              <a:avLst/>
              <a:gdLst/>
              <a:ahLst/>
              <a:cxnLst/>
              <a:rect l="l" t="t" r="r" b="b"/>
              <a:pathLst>
                <a:path w="5472" h="1169" extrusionOk="0">
                  <a:moveTo>
                    <a:pt x="1" y="1"/>
                  </a:moveTo>
                  <a:lnTo>
                    <a:pt x="1" y="1168"/>
                  </a:lnTo>
                  <a:lnTo>
                    <a:pt x="5471" y="1168"/>
                  </a:lnTo>
                  <a:lnTo>
                    <a:pt x="54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6"/>
            <p:cNvSpPr/>
            <p:nvPr/>
          </p:nvSpPr>
          <p:spPr>
            <a:xfrm>
              <a:off x="3032275" y="-2993150"/>
              <a:ext cx="135950" cy="29225"/>
            </a:xfrm>
            <a:custGeom>
              <a:avLst/>
              <a:gdLst/>
              <a:ahLst/>
              <a:cxnLst/>
              <a:rect l="l" t="t" r="r" b="b"/>
              <a:pathLst>
                <a:path w="5438" h="1169" extrusionOk="0">
                  <a:moveTo>
                    <a:pt x="1" y="1"/>
                  </a:moveTo>
                  <a:lnTo>
                    <a:pt x="1" y="1168"/>
                  </a:lnTo>
                  <a:lnTo>
                    <a:pt x="5438" y="1168"/>
                  </a:lnTo>
                  <a:lnTo>
                    <a:pt x="54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6"/>
            <p:cNvSpPr/>
            <p:nvPr/>
          </p:nvSpPr>
          <p:spPr>
            <a:xfrm>
              <a:off x="3137350" y="-1097625"/>
              <a:ext cx="513725" cy="137625"/>
            </a:xfrm>
            <a:custGeom>
              <a:avLst/>
              <a:gdLst/>
              <a:ahLst/>
              <a:cxnLst/>
              <a:rect l="l" t="t" r="r" b="b"/>
              <a:pathLst>
                <a:path w="20549" h="5505" extrusionOk="0">
                  <a:moveTo>
                    <a:pt x="1" y="1"/>
                  </a:moveTo>
                  <a:lnTo>
                    <a:pt x="1" y="1"/>
                  </a:lnTo>
                  <a:cubicBezTo>
                    <a:pt x="701" y="1769"/>
                    <a:pt x="701" y="3737"/>
                    <a:pt x="1" y="5505"/>
                  </a:cubicBezTo>
                  <a:lnTo>
                    <a:pt x="18280" y="5505"/>
                  </a:lnTo>
                  <a:cubicBezTo>
                    <a:pt x="18280" y="5505"/>
                    <a:pt x="20549" y="4938"/>
                    <a:pt x="20549" y="2770"/>
                  </a:cubicBezTo>
                  <a:cubicBezTo>
                    <a:pt x="20248" y="1569"/>
                    <a:pt x="19448" y="568"/>
                    <a:pt x="18347" y="68"/>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6"/>
            <p:cNvSpPr/>
            <p:nvPr/>
          </p:nvSpPr>
          <p:spPr>
            <a:xfrm>
              <a:off x="3139850" y="-1096775"/>
              <a:ext cx="512050" cy="133450"/>
            </a:xfrm>
            <a:custGeom>
              <a:avLst/>
              <a:gdLst/>
              <a:ahLst/>
              <a:cxnLst/>
              <a:rect l="l" t="t" r="r" b="b"/>
              <a:pathLst>
                <a:path w="20482" h="5338" extrusionOk="0">
                  <a:moveTo>
                    <a:pt x="1635" y="0"/>
                  </a:moveTo>
                  <a:cubicBezTo>
                    <a:pt x="1524" y="0"/>
                    <a:pt x="864" y="60"/>
                    <a:pt x="417" y="60"/>
                  </a:cubicBezTo>
                  <a:cubicBezTo>
                    <a:pt x="193" y="60"/>
                    <a:pt x="23" y="45"/>
                    <a:pt x="1" y="0"/>
                  </a:cubicBezTo>
                  <a:lnTo>
                    <a:pt x="1" y="0"/>
                  </a:lnTo>
                  <a:cubicBezTo>
                    <a:pt x="167" y="367"/>
                    <a:pt x="267" y="734"/>
                    <a:pt x="368" y="1134"/>
                  </a:cubicBezTo>
                  <a:lnTo>
                    <a:pt x="18647" y="1134"/>
                  </a:lnTo>
                  <a:lnTo>
                    <a:pt x="18647" y="5337"/>
                  </a:lnTo>
                  <a:cubicBezTo>
                    <a:pt x="19681" y="4904"/>
                    <a:pt x="20415" y="3903"/>
                    <a:pt x="20449" y="2736"/>
                  </a:cubicBezTo>
                  <a:cubicBezTo>
                    <a:pt x="20482" y="1835"/>
                    <a:pt x="20015" y="1001"/>
                    <a:pt x="19248" y="567"/>
                  </a:cubicBezTo>
                  <a:lnTo>
                    <a:pt x="19048" y="434"/>
                  </a:lnTo>
                  <a:cubicBezTo>
                    <a:pt x="18383" y="58"/>
                    <a:pt x="17743" y="33"/>
                    <a:pt x="16976" y="33"/>
                  </a:cubicBezTo>
                  <a:cubicBezTo>
                    <a:pt x="16858" y="33"/>
                    <a:pt x="16737" y="34"/>
                    <a:pt x="16612" y="34"/>
                  </a:cubicBezTo>
                  <a:lnTo>
                    <a:pt x="10375" y="34"/>
                  </a:lnTo>
                  <a:lnTo>
                    <a:pt x="163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6"/>
            <p:cNvSpPr/>
            <p:nvPr/>
          </p:nvSpPr>
          <p:spPr>
            <a:xfrm>
              <a:off x="3137350" y="-1266900"/>
              <a:ext cx="513725" cy="137625"/>
            </a:xfrm>
            <a:custGeom>
              <a:avLst/>
              <a:gdLst/>
              <a:ahLst/>
              <a:cxnLst/>
              <a:rect l="l" t="t" r="r" b="b"/>
              <a:pathLst>
                <a:path w="20549" h="5505" extrusionOk="0">
                  <a:moveTo>
                    <a:pt x="1" y="0"/>
                  </a:moveTo>
                  <a:lnTo>
                    <a:pt x="1" y="0"/>
                  </a:lnTo>
                  <a:cubicBezTo>
                    <a:pt x="701" y="1768"/>
                    <a:pt x="701" y="3736"/>
                    <a:pt x="1" y="5504"/>
                  </a:cubicBezTo>
                  <a:lnTo>
                    <a:pt x="18280" y="5504"/>
                  </a:lnTo>
                  <a:cubicBezTo>
                    <a:pt x="18280" y="5504"/>
                    <a:pt x="20549" y="4937"/>
                    <a:pt x="20549" y="2769"/>
                  </a:cubicBezTo>
                  <a:cubicBezTo>
                    <a:pt x="20248" y="1568"/>
                    <a:pt x="19448" y="601"/>
                    <a:pt x="18347" y="100"/>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6"/>
            <p:cNvSpPr/>
            <p:nvPr/>
          </p:nvSpPr>
          <p:spPr>
            <a:xfrm>
              <a:off x="3139850" y="-1266075"/>
              <a:ext cx="512050" cy="133450"/>
            </a:xfrm>
            <a:custGeom>
              <a:avLst/>
              <a:gdLst/>
              <a:ahLst/>
              <a:cxnLst/>
              <a:rect l="l" t="t" r="r" b="b"/>
              <a:pathLst>
                <a:path w="20482" h="5338" extrusionOk="0">
                  <a:moveTo>
                    <a:pt x="1635" y="1"/>
                  </a:moveTo>
                  <a:cubicBezTo>
                    <a:pt x="1524" y="1"/>
                    <a:pt x="864" y="60"/>
                    <a:pt x="417" y="60"/>
                  </a:cubicBezTo>
                  <a:cubicBezTo>
                    <a:pt x="193" y="60"/>
                    <a:pt x="23" y="45"/>
                    <a:pt x="1" y="1"/>
                  </a:cubicBezTo>
                  <a:lnTo>
                    <a:pt x="1" y="1"/>
                  </a:lnTo>
                  <a:cubicBezTo>
                    <a:pt x="167" y="368"/>
                    <a:pt x="267" y="735"/>
                    <a:pt x="368" y="1135"/>
                  </a:cubicBezTo>
                  <a:lnTo>
                    <a:pt x="18647" y="1135"/>
                  </a:lnTo>
                  <a:lnTo>
                    <a:pt x="18647" y="5338"/>
                  </a:lnTo>
                  <a:cubicBezTo>
                    <a:pt x="19681" y="4904"/>
                    <a:pt x="20415" y="3904"/>
                    <a:pt x="20449" y="2736"/>
                  </a:cubicBezTo>
                  <a:cubicBezTo>
                    <a:pt x="20482" y="1835"/>
                    <a:pt x="20015" y="1001"/>
                    <a:pt x="19248" y="568"/>
                  </a:cubicBezTo>
                  <a:lnTo>
                    <a:pt x="19048" y="434"/>
                  </a:lnTo>
                  <a:cubicBezTo>
                    <a:pt x="18451" y="71"/>
                    <a:pt x="17874" y="31"/>
                    <a:pt x="17208" y="31"/>
                  </a:cubicBezTo>
                  <a:cubicBezTo>
                    <a:pt x="17018" y="31"/>
                    <a:pt x="16820" y="34"/>
                    <a:pt x="16612" y="34"/>
                  </a:cubicBezTo>
                  <a:lnTo>
                    <a:pt x="10375" y="34"/>
                  </a:lnTo>
                  <a:lnTo>
                    <a:pt x="16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6"/>
            <p:cNvSpPr/>
            <p:nvPr/>
          </p:nvSpPr>
          <p:spPr>
            <a:xfrm>
              <a:off x="2292575" y="-1656225"/>
              <a:ext cx="368625" cy="662875"/>
            </a:xfrm>
            <a:custGeom>
              <a:avLst/>
              <a:gdLst/>
              <a:ahLst/>
              <a:cxnLst/>
              <a:rect l="l" t="t" r="r" b="b"/>
              <a:pathLst>
                <a:path w="14745" h="26515" extrusionOk="0">
                  <a:moveTo>
                    <a:pt x="2207" y="1"/>
                  </a:moveTo>
                  <a:cubicBezTo>
                    <a:pt x="899" y="1"/>
                    <a:pt x="1" y="296"/>
                    <a:pt x="1" y="296"/>
                  </a:cubicBezTo>
                  <a:lnTo>
                    <a:pt x="12076" y="26515"/>
                  </a:lnTo>
                  <a:lnTo>
                    <a:pt x="14745" y="25647"/>
                  </a:lnTo>
                  <a:lnTo>
                    <a:pt x="8107" y="2564"/>
                  </a:lnTo>
                  <a:cubicBezTo>
                    <a:pt x="6138" y="466"/>
                    <a:pt x="3850" y="1"/>
                    <a:pt x="2207" y="1"/>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6"/>
            <p:cNvSpPr/>
            <p:nvPr/>
          </p:nvSpPr>
          <p:spPr>
            <a:xfrm>
              <a:off x="2431850" y="-1014225"/>
              <a:ext cx="271875" cy="167375"/>
            </a:xfrm>
            <a:custGeom>
              <a:avLst/>
              <a:gdLst/>
              <a:ahLst/>
              <a:cxnLst/>
              <a:rect l="l" t="t" r="r" b="b"/>
              <a:pathLst>
                <a:path w="10875" h="6695" extrusionOk="0">
                  <a:moveTo>
                    <a:pt x="9174" y="1"/>
                  </a:moveTo>
                  <a:lnTo>
                    <a:pt x="6538" y="835"/>
                  </a:lnTo>
                  <a:cubicBezTo>
                    <a:pt x="4937" y="2803"/>
                    <a:pt x="1468" y="4437"/>
                    <a:pt x="734" y="5304"/>
                  </a:cubicBezTo>
                  <a:cubicBezTo>
                    <a:pt x="0" y="6172"/>
                    <a:pt x="734" y="6605"/>
                    <a:pt x="734" y="6605"/>
                  </a:cubicBezTo>
                  <a:cubicBezTo>
                    <a:pt x="880" y="6667"/>
                    <a:pt x="1050" y="6694"/>
                    <a:pt x="1237" y="6694"/>
                  </a:cubicBezTo>
                  <a:cubicBezTo>
                    <a:pt x="2673" y="6694"/>
                    <a:pt x="5165" y="5081"/>
                    <a:pt x="6405" y="4904"/>
                  </a:cubicBezTo>
                  <a:cubicBezTo>
                    <a:pt x="7773" y="4704"/>
                    <a:pt x="10875" y="4804"/>
                    <a:pt x="10875" y="3837"/>
                  </a:cubicBezTo>
                  <a:cubicBezTo>
                    <a:pt x="10875" y="2869"/>
                    <a:pt x="9174" y="1"/>
                    <a:pt x="9174"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6"/>
            <p:cNvSpPr/>
            <p:nvPr/>
          </p:nvSpPr>
          <p:spPr>
            <a:xfrm>
              <a:off x="2600300" y="-3423500"/>
              <a:ext cx="604625" cy="603175"/>
            </a:xfrm>
            <a:custGeom>
              <a:avLst/>
              <a:gdLst/>
              <a:ahLst/>
              <a:cxnLst/>
              <a:rect l="l" t="t" r="r" b="b"/>
              <a:pathLst>
                <a:path w="24185" h="24127" extrusionOk="0">
                  <a:moveTo>
                    <a:pt x="10883" y="1"/>
                  </a:moveTo>
                  <a:cubicBezTo>
                    <a:pt x="10869" y="1"/>
                    <a:pt x="10855" y="2"/>
                    <a:pt x="10842" y="3"/>
                  </a:cubicBezTo>
                  <a:cubicBezTo>
                    <a:pt x="10408" y="36"/>
                    <a:pt x="10074" y="570"/>
                    <a:pt x="9674" y="670"/>
                  </a:cubicBezTo>
                  <a:cubicBezTo>
                    <a:pt x="9637" y="676"/>
                    <a:pt x="9599" y="679"/>
                    <a:pt x="9560" y="679"/>
                  </a:cubicBezTo>
                  <a:cubicBezTo>
                    <a:pt x="9248" y="679"/>
                    <a:pt x="8877" y="505"/>
                    <a:pt x="8554" y="505"/>
                  </a:cubicBezTo>
                  <a:cubicBezTo>
                    <a:pt x="8479" y="505"/>
                    <a:pt x="8408" y="514"/>
                    <a:pt x="8340" y="536"/>
                  </a:cubicBezTo>
                  <a:cubicBezTo>
                    <a:pt x="7940" y="670"/>
                    <a:pt x="7739" y="1270"/>
                    <a:pt x="7339" y="1404"/>
                  </a:cubicBezTo>
                  <a:cubicBezTo>
                    <a:pt x="7203" y="1466"/>
                    <a:pt x="7039" y="1477"/>
                    <a:pt x="6867" y="1477"/>
                  </a:cubicBezTo>
                  <a:cubicBezTo>
                    <a:pt x="6769" y="1477"/>
                    <a:pt x="6669" y="1473"/>
                    <a:pt x="6570" y="1473"/>
                  </a:cubicBezTo>
                  <a:cubicBezTo>
                    <a:pt x="6377" y="1473"/>
                    <a:pt x="6191" y="1487"/>
                    <a:pt x="6038" y="1570"/>
                  </a:cubicBezTo>
                  <a:cubicBezTo>
                    <a:pt x="5671" y="1771"/>
                    <a:pt x="5571" y="2404"/>
                    <a:pt x="5238" y="2638"/>
                  </a:cubicBezTo>
                  <a:cubicBezTo>
                    <a:pt x="4904" y="2871"/>
                    <a:pt x="4304" y="2771"/>
                    <a:pt x="4003" y="3038"/>
                  </a:cubicBezTo>
                  <a:cubicBezTo>
                    <a:pt x="3670" y="3338"/>
                    <a:pt x="3703" y="3939"/>
                    <a:pt x="3436" y="4272"/>
                  </a:cubicBezTo>
                  <a:cubicBezTo>
                    <a:pt x="3169" y="4573"/>
                    <a:pt x="2536" y="4606"/>
                    <a:pt x="2302" y="4940"/>
                  </a:cubicBezTo>
                  <a:cubicBezTo>
                    <a:pt x="2035" y="5273"/>
                    <a:pt x="2202" y="5874"/>
                    <a:pt x="2002" y="6240"/>
                  </a:cubicBezTo>
                  <a:cubicBezTo>
                    <a:pt x="1802" y="6607"/>
                    <a:pt x="1168" y="6774"/>
                    <a:pt x="1035" y="7141"/>
                  </a:cubicBezTo>
                  <a:cubicBezTo>
                    <a:pt x="868" y="7508"/>
                    <a:pt x="1168" y="8075"/>
                    <a:pt x="1035" y="8475"/>
                  </a:cubicBezTo>
                  <a:cubicBezTo>
                    <a:pt x="901" y="8842"/>
                    <a:pt x="334" y="9143"/>
                    <a:pt x="267" y="9543"/>
                  </a:cubicBezTo>
                  <a:cubicBezTo>
                    <a:pt x="167" y="9943"/>
                    <a:pt x="568" y="10477"/>
                    <a:pt x="534" y="10844"/>
                  </a:cubicBezTo>
                  <a:cubicBezTo>
                    <a:pt x="468" y="11244"/>
                    <a:pt x="1" y="11644"/>
                    <a:pt x="1" y="12078"/>
                  </a:cubicBezTo>
                  <a:cubicBezTo>
                    <a:pt x="1" y="12478"/>
                    <a:pt x="468" y="12879"/>
                    <a:pt x="534" y="13279"/>
                  </a:cubicBezTo>
                  <a:cubicBezTo>
                    <a:pt x="568" y="13712"/>
                    <a:pt x="167" y="14179"/>
                    <a:pt x="267" y="14580"/>
                  </a:cubicBezTo>
                  <a:cubicBezTo>
                    <a:pt x="334" y="15013"/>
                    <a:pt x="901" y="15280"/>
                    <a:pt x="1035" y="15681"/>
                  </a:cubicBezTo>
                  <a:cubicBezTo>
                    <a:pt x="1135" y="16081"/>
                    <a:pt x="868" y="16615"/>
                    <a:pt x="1035" y="17015"/>
                  </a:cubicBezTo>
                  <a:cubicBezTo>
                    <a:pt x="1201" y="17382"/>
                    <a:pt x="1802" y="17549"/>
                    <a:pt x="2002" y="17915"/>
                  </a:cubicBezTo>
                  <a:cubicBezTo>
                    <a:pt x="2202" y="18282"/>
                    <a:pt x="2035" y="18883"/>
                    <a:pt x="2302" y="19216"/>
                  </a:cubicBezTo>
                  <a:cubicBezTo>
                    <a:pt x="2536" y="19550"/>
                    <a:pt x="3169" y="19583"/>
                    <a:pt x="3436" y="19884"/>
                  </a:cubicBezTo>
                  <a:cubicBezTo>
                    <a:pt x="3703" y="20184"/>
                    <a:pt x="3703" y="20818"/>
                    <a:pt x="4003" y="21084"/>
                  </a:cubicBezTo>
                  <a:cubicBezTo>
                    <a:pt x="4304" y="21351"/>
                    <a:pt x="4904" y="21285"/>
                    <a:pt x="5238" y="21518"/>
                  </a:cubicBezTo>
                  <a:cubicBezTo>
                    <a:pt x="5571" y="21752"/>
                    <a:pt x="5671" y="22385"/>
                    <a:pt x="6038" y="22586"/>
                  </a:cubicBezTo>
                  <a:cubicBezTo>
                    <a:pt x="6165" y="22655"/>
                    <a:pt x="6316" y="22672"/>
                    <a:pt x="6474" y="22672"/>
                  </a:cubicBezTo>
                  <a:cubicBezTo>
                    <a:pt x="6633" y="22672"/>
                    <a:pt x="6800" y="22654"/>
                    <a:pt x="6958" y="22654"/>
                  </a:cubicBezTo>
                  <a:cubicBezTo>
                    <a:pt x="7096" y="22654"/>
                    <a:pt x="7227" y="22668"/>
                    <a:pt x="7339" y="22719"/>
                  </a:cubicBezTo>
                  <a:cubicBezTo>
                    <a:pt x="7739" y="22886"/>
                    <a:pt x="7973" y="23486"/>
                    <a:pt x="8340" y="23620"/>
                  </a:cubicBezTo>
                  <a:cubicBezTo>
                    <a:pt x="8393" y="23633"/>
                    <a:pt x="8449" y="23639"/>
                    <a:pt x="8506" y="23639"/>
                  </a:cubicBezTo>
                  <a:cubicBezTo>
                    <a:pt x="8822" y="23639"/>
                    <a:pt x="9191" y="23467"/>
                    <a:pt x="9508" y="23467"/>
                  </a:cubicBezTo>
                  <a:cubicBezTo>
                    <a:pt x="9565" y="23467"/>
                    <a:pt x="9621" y="23473"/>
                    <a:pt x="9674" y="23486"/>
                  </a:cubicBezTo>
                  <a:cubicBezTo>
                    <a:pt x="10074" y="23553"/>
                    <a:pt x="10441" y="24120"/>
                    <a:pt x="10842" y="24120"/>
                  </a:cubicBezTo>
                  <a:cubicBezTo>
                    <a:pt x="10856" y="24121"/>
                    <a:pt x="10871" y="24122"/>
                    <a:pt x="10886" y="24122"/>
                  </a:cubicBezTo>
                  <a:cubicBezTo>
                    <a:pt x="11274" y="24122"/>
                    <a:pt x="11690" y="23720"/>
                    <a:pt x="12076" y="23720"/>
                  </a:cubicBezTo>
                  <a:cubicBezTo>
                    <a:pt x="12481" y="23720"/>
                    <a:pt x="12856" y="24126"/>
                    <a:pt x="13257" y="24126"/>
                  </a:cubicBezTo>
                  <a:cubicBezTo>
                    <a:pt x="13286" y="24126"/>
                    <a:pt x="13314" y="24124"/>
                    <a:pt x="13343" y="24120"/>
                  </a:cubicBezTo>
                  <a:cubicBezTo>
                    <a:pt x="13744" y="24087"/>
                    <a:pt x="14077" y="23553"/>
                    <a:pt x="14511" y="23486"/>
                  </a:cubicBezTo>
                  <a:cubicBezTo>
                    <a:pt x="14560" y="23474"/>
                    <a:pt x="14611" y="23469"/>
                    <a:pt x="14662" y="23469"/>
                  </a:cubicBezTo>
                  <a:cubicBezTo>
                    <a:pt x="14966" y="23469"/>
                    <a:pt x="15309" y="23649"/>
                    <a:pt x="15616" y="23649"/>
                  </a:cubicBezTo>
                  <a:cubicBezTo>
                    <a:pt x="15683" y="23649"/>
                    <a:pt x="15749" y="23641"/>
                    <a:pt x="15812" y="23620"/>
                  </a:cubicBezTo>
                  <a:cubicBezTo>
                    <a:pt x="16212" y="23486"/>
                    <a:pt x="16446" y="22886"/>
                    <a:pt x="16813" y="22719"/>
                  </a:cubicBezTo>
                  <a:cubicBezTo>
                    <a:pt x="16931" y="22679"/>
                    <a:pt x="17062" y="22669"/>
                    <a:pt x="17198" y="22669"/>
                  </a:cubicBezTo>
                  <a:cubicBezTo>
                    <a:pt x="17341" y="22669"/>
                    <a:pt x="17490" y="22681"/>
                    <a:pt x="17636" y="22681"/>
                  </a:cubicBezTo>
                  <a:cubicBezTo>
                    <a:pt x="17816" y="22681"/>
                    <a:pt x="17992" y="22663"/>
                    <a:pt x="18147" y="22586"/>
                  </a:cubicBezTo>
                  <a:cubicBezTo>
                    <a:pt x="18514" y="22352"/>
                    <a:pt x="18614" y="21752"/>
                    <a:pt x="18914" y="21518"/>
                  </a:cubicBezTo>
                  <a:cubicBezTo>
                    <a:pt x="19248" y="21285"/>
                    <a:pt x="19881" y="21385"/>
                    <a:pt x="20182" y="21084"/>
                  </a:cubicBezTo>
                  <a:cubicBezTo>
                    <a:pt x="20482" y="20818"/>
                    <a:pt x="20448" y="20184"/>
                    <a:pt x="20749" y="19884"/>
                  </a:cubicBezTo>
                  <a:cubicBezTo>
                    <a:pt x="21016" y="19583"/>
                    <a:pt x="21649" y="19550"/>
                    <a:pt x="21883" y="19216"/>
                  </a:cubicBezTo>
                  <a:cubicBezTo>
                    <a:pt x="22116" y="18883"/>
                    <a:pt x="21983" y="18282"/>
                    <a:pt x="22183" y="17915"/>
                  </a:cubicBezTo>
                  <a:cubicBezTo>
                    <a:pt x="22383" y="17549"/>
                    <a:pt x="22984" y="17382"/>
                    <a:pt x="23150" y="17015"/>
                  </a:cubicBezTo>
                  <a:cubicBezTo>
                    <a:pt x="23317" y="16615"/>
                    <a:pt x="23017" y="16081"/>
                    <a:pt x="23150" y="15681"/>
                  </a:cubicBezTo>
                  <a:cubicBezTo>
                    <a:pt x="23284" y="15280"/>
                    <a:pt x="23818" y="15013"/>
                    <a:pt x="23918" y="14580"/>
                  </a:cubicBezTo>
                  <a:cubicBezTo>
                    <a:pt x="23984" y="14179"/>
                    <a:pt x="23617" y="13712"/>
                    <a:pt x="23651" y="13279"/>
                  </a:cubicBezTo>
                  <a:cubicBezTo>
                    <a:pt x="23684" y="12879"/>
                    <a:pt x="24184" y="12478"/>
                    <a:pt x="24184" y="12078"/>
                  </a:cubicBezTo>
                  <a:cubicBezTo>
                    <a:pt x="24184" y="11644"/>
                    <a:pt x="23684" y="11277"/>
                    <a:pt x="23651" y="10844"/>
                  </a:cubicBezTo>
                  <a:cubicBezTo>
                    <a:pt x="23617" y="10443"/>
                    <a:pt x="23984" y="9976"/>
                    <a:pt x="23918" y="9543"/>
                  </a:cubicBezTo>
                  <a:cubicBezTo>
                    <a:pt x="23818" y="9143"/>
                    <a:pt x="23250" y="8876"/>
                    <a:pt x="23150" y="8475"/>
                  </a:cubicBezTo>
                  <a:cubicBezTo>
                    <a:pt x="23050" y="8075"/>
                    <a:pt x="23317" y="7508"/>
                    <a:pt x="23150" y="7141"/>
                  </a:cubicBezTo>
                  <a:cubicBezTo>
                    <a:pt x="22984" y="6741"/>
                    <a:pt x="22383" y="6607"/>
                    <a:pt x="22183" y="6240"/>
                  </a:cubicBezTo>
                  <a:cubicBezTo>
                    <a:pt x="21950" y="5874"/>
                    <a:pt x="22116" y="5273"/>
                    <a:pt x="21883" y="4940"/>
                  </a:cubicBezTo>
                  <a:cubicBezTo>
                    <a:pt x="21649" y="4606"/>
                    <a:pt x="21016" y="4573"/>
                    <a:pt x="20749" y="4272"/>
                  </a:cubicBezTo>
                  <a:cubicBezTo>
                    <a:pt x="20448" y="3939"/>
                    <a:pt x="20482" y="3338"/>
                    <a:pt x="20182" y="3038"/>
                  </a:cubicBezTo>
                  <a:cubicBezTo>
                    <a:pt x="19881" y="2771"/>
                    <a:pt x="19281" y="2871"/>
                    <a:pt x="18947" y="2638"/>
                  </a:cubicBezTo>
                  <a:cubicBezTo>
                    <a:pt x="18580" y="2404"/>
                    <a:pt x="18514" y="1771"/>
                    <a:pt x="18147" y="1570"/>
                  </a:cubicBezTo>
                  <a:cubicBezTo>
                    <a:pt x="17994" y="1487"/>
                    <a:pt x="17808" y="1473"/>
                    <a:pt x="17612" y="1473"/>
                  </a:cubicBezTo>
                  <a:cubicBezTo>
                    <a:pt x="17512" y="1473"/>
                    <a:pt x="17410" y="1477"/>
                    <a:pt x="17309" y="1477"/>
                  </a:cubicBezTo>
                  <a:cubicBezTo>
                    <a:pt x="17133" y="1477"/>
                    <a:pt x="16961" y="1466"/>
                    <a:pt x="16813" y="1404"/>
                  </a:cubicBezTo>
                  <a:cubicBezTo>
                    <a:pt x="16446" y="1237"/>
                    <a:pt x="16212" y="670"/>
                    <a:pt x="15812" y="536"/>
                  </a:cubicBezTo>
                  <a:cubicBezTo>
                    <a:pt x="15750" y="514"/>
                    <a:pt x="15683" y="505"/>
                    <a:pt x="15612" y="505"/>
                  </a:cubicBezTo>
                  <a:cubicBezTo>
                    <a:pt x="15306" y="505"/>
                    <a:pt x="14937" y="679"/>
                    <a:pt x="14625" y="679"/>
                  </a:cubicBezTo>
                  <a:cubicBezTo>
                    <a:pt x="14586" y="679"/>
                    <a:pt x="14548" y="676"/>
                    <a:pt x="14511" y="670"/>
                  </a:cubicBezTo>
                  <a:cubicBezTo>
                    <a:pt x="14111" y="570"/>
                    <a:pt x="13744" y="36"/>
                    <a:pt x="13343" y="3"/>
                  </a:cubicBezTo>
                  <a:cubicBezTo>
                    <a:pt x="13330" y="2"/>
                    <a:pt x="13316" y="1"/>
                    <a:pt x="13302" y="1"/>
                  </a:cubicBezTo>
                  <a:cubicBezTo>
                    <a:pt x="12913" y="1"/>
                    <a:pt x="12495" y="436"/>
                    <a:pt x="12076" y="436"/>
                  </a:cubicBezTo>
                  <a:cubicBezTo>
                    <a:pt x="11689" y="436"/>
                    <a:pt x="11272" y="1"/>
                    <a:pt x="1088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6"/>
            <p:cNvSpPr/>
            <p:nvPr/>
          </p:nvSpPr>
          <p:spPr>
            <a:xfrm>
              <a:off x="2460200" y="-2784650"/>
              <a:ext cx="972375" cy="980500"/>
            </a:xfrm>
            <a:custGeom>
              <a:avLst/>
              <a:gdLst/>
              <a:ahLst/>
              <a:cxnLst/>
              <a:rect l="l" t="t" r="r" b="b"/>
              <a:pathLst>
                <a:path w="38895" h="39220" extrusionOk="0">
                  <a:moveTo>
                    <a:pt x="28840" y="0"/>
                  </a:moveTo>
                  <a:cubicBezTo>
                    <a:pt x="27189" y="0"/>
                    <a:pt x="25003" y="1069"/>
                    <a:pt x="22817" y="2535"/>
                  </a:cubicBezTo>
                  <a:cubicBezTo>
                    <a:pt x="19981" y="4470"/>
                    <a:pt x="18414" y="8206"/>
                    <a:pt x="17980" y="9207"/>
                  </a:cubicBezTo>
                  <a:cubicBezTo>
                    <a:pt x="17580" y="10208"/>
                    <a:pt x="9574" y="16879"/>
                    <a:pt x="9007" y="17479"/>
                  </a:cubicBezTo>
                  <a:cubicBezTo>
                    <a:pt x="8996" y="17490"/>
                    <a:pt x="8985" y="17495"/>
                    <a:pt x="8976" y="17495"/>
                  </a:cubicBezTo>
                  <a:cubicBezTo>
                    <a:pt x="8472" y="17495"/>
                    <a:pt x="10174" y="3136"/>
                    <a:pt x="10174" y="3136"/>
                  </a:cubicBezTo>
                  <a:lnTo>
                    <a:pt x="8340" y="2502"/>
                  </a:lnTo>
                  <a:cubicBezTo>
                    <a:pt x="8340" y="2502"/>
                    <a:pt x="4170" y="11742"/>
                    <a:pt x="2069" y="16746"/>
                  </a:cubicBezTo>
                  <a:cubicBezTo>
                    <a:pt x="1" y="21716"/>
                    <a:pt x="1568" y="26019"/>
                    <a:pt x="2903" y="26486"/>
                  </a:cubicBezTo>
                  <a:cubicBezTo>
                    <a:pt x="2994" y="26518"/>
                    <a:pt x="3122" y="26533"/>
                    <a:pt x="3280" y="26533"/>
                  </a:cubicBezTo>
                  <a:cubicBezTo>
                    <a:pt x="5609" y="26533"/>
                    <a:pt x="14700" y="23291"/>
                    <a:pt x="16979" y="22416"/>
                  </a:cubicBezTo>
                  <a:cubicBezTo>
                    <a:pt x="19013" y="21632"/>
                    <a:pt x="19275" y="21581"/>
                    <a:pt x="19309" y="21581"/>
                  </a:cubicBezTo>
                  <a:cubicBezTo>
                    <a:pt x="19314" y="21581"/>
                    <a:pt x="19314" y="21582"/>
                    <a:pt x="19314" y="21582"/>
                  </a:cubicBezTo>
                  <a:cubicBezTo>
                    <a:pt x="19314" y="21582"/>
                    <a:pt x="19481" y="29321"/>
                    <a:pt x="19481" y="30222"/>
                  </a:cubicBezTo>
                  <a:cubicBezTo>
                    <a:pt x="19481" y="31156"/>
                    <a:pt x="17813" y="34492"/>
                    <a:pt x="17980" y="35492"/>
                  </a:cubicBezTo>
                  <a:cubicBezTo>
                    <a:pt x="18147" y="36493"/>
                    <a:pt x="20415" y="38394"/>
                    <a:pt x="27087" y="39062"/>
                  </a:cubicBezTo>
                  <a:cubicBezTo>
                    <a:pt x="28181" y="39172"/>
                    <a:pt x="29199" y="39220"/>
                    <a:pt x="30139" y="39220"/>
                  </a:cubicBezTo>
                  <a:cubicBezTo>
                    <a:pt x="34903" y="39220"/>
                    <a:pt x="37671" y="37979"/>
                    <a:pt x="38228" y="37227"/>
                  </a:cubicBezTo>
                  <a:cubicBezTo>
                    <a:pt x="38895" y="36293"/>
                    <a:pt x="38895" y="35125"/>
                    <a:pt x="38895" y="33324"/>
                  </a:cubicBezTo>
                  <a:cubicBezTo>
                    <a:pt x="38895" y="31490"/>
                    <a:pt x="37994" y="21049"/>
                    <a:pt x="36660" y="12876"/>
                  </a:cubicBezTo>
                  <a:cubicBezTo>
                    <a:pt x="35326" y="4704"/>
                    <a:pt x="31823" y="1201"/>
                    <a:pt x="30155" y="301"/>
                  </a:cubicBezTo>
                  <a:cubicBezTo>
                    <a:pt x="29774" y="94"/>
                    <a:pt x="29330" y="0"/>
                    <a:pt x="28840"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6"/>
            <p:cNvSpPr/>
            <p:nvPr/>
          </p:nvSpPr>
          <p:spPr>
            <a:xfrm>
              <a:off x="2651175" y="-2683750"/>
              <a:ext cx="57550" cy="20050"/>
            </a:xfrm>
            <a:custGeom>
              <a:avLst/>
              <a:gdLst/>
              <a:ahLst/>
              <a:cxnLst/>
              <a:rect l="l" t="t" r="r" b="b"/>
              <a:pathLst>
                <a:path w="2302" h="802" fill="none" extrusionOk="0">
                  <a:moveTo>
                    <a:pt x="0" y="1"/>
                  </a:moveTo>
                  <a:lnTo>
                    <a:pt x="2302" y="801"/>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6"/>
            <p:cNvSpPr/>
            <p:nvPr/>
          </p:nvSpPr>
          <p:spPr>
            <a:xfrm>
              <a:off x="2668675" y="-2347675"/>
              <a:ext cx="16700" cy="100100"/>
            </a:xfrm>
            <a:custGeom>
              <a:avLst/>
              <a:gdLst/>
              <a:ahLst/>
              <a:cxnLst/>
              <a:rect l="l" t="t" r="r" b="b"/>
              <a:pathLst>
                <a:path w="668" h="4004" extrusionOk="0">
                  <a:moveTo>
                    <a:pt x="668" y="0"/>
                  </a:moveTo>
                  <a:lnTo>
                    <a:pt x="1" y="4003"/>
                  </a:lnTo>
                  <a:cubicBezTo>
                    <a:pt x="301" y="2702"/>
                    <a:pt x="535" y="1368"/>
                    <a:pt x="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6"/>
            <p:cNvSpPr/>
            <p:nvPr/>
          </p:nvSpPr>
          <p:spPr>
            <a:xfrm>
              <a:off x="2668675" y="-2347675"/>
              <a:ext cx="16700" cy="100100"/>
            </a:xfrm>
            <a:custGeom>
              <a:avLst/>
              <a:gdLst/>
              <a:ahLst/>
              <a:cxnLst/>
              <a:rect l="l" t="t" r="r" b="b"/>
              <a:pathLst>
                <a:path w="668" h="4004" fill="none" extrusionOk="0">
                  <a:moveTo>
                    <a:pt x="668" y="0"/>
                  </a:moveTo>
                  <a:cubicBezTo>
                    <a:pt x="535" y="1368"/>
                    <a:pt x="301" y="2702"/>
                    <a:pt x="1" y="4003"/>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6"/>
            <p:cNvSpPr/>
            <p:nvPr/>
          </p:nvSpPr>
          <p:spPr>
            <a:xfrm>
              <a:off x="2918850" y="-2418550"/>
              <a:ext cx="25050" cy="172650"/>
            </a:xfrm>
            <a:custGeom>
              <a:avLst/>
              <a:gdLst/>
              <a:ahLst/>
              <a:cxnLst/>
              <a:rect l="l" t="t" r="r" b="b"/>
              <a:pathLst>
                <a:path w="1002" h="6906" fill="none" extrusionOk="0">
                  <a:moveTo>
                    <a:pt x="1002" y="6905"/>
                  </a:moveTo>
                  <a:lnTo>
                    <a:pt x="1"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6"/>
            <p:cNvSpPr/>
            <p:nvPr/>
          </p:nvSpPr>
          <p:spPr>
            <a:xfrm>
              <a:off x="2926375" y="-2724350"/>
              <a:ext cx="94250" cy="183225"/>
            </a:xfrm>
            <a:custGeom>
              <a:avLst/>
              <a:gdLst/>
              <a:ahLst/>
              <a:cxnLst/>
              <a:rect l="l" t="t" r="r" b="b"/>
              <a:pathLst>
                <a:path w="3770" h="7329" extrusionOk="0">
                  <a:moveTo>
                    <a:pt x="2951" y="1"/>
                  </a:moveTo>
                  <a:cubicBezTo>
                    <a:pt x="2761" y="1"/>
                    <a:pt x="2571" y="125"/>
                    <a:pt x="2435" y="490"/>
                  </a:cubicBezTo>
                  <a:cubicBezTo>
                    <a:pt x="2435" y="490"/>
                    <a:pt x="0" y="6328"/>
                    <a:pt x="534" y="6328"/>
                  </a:cubicBezTo>
                  <a:cubicBezTo>
                    <a:pt x="1034" y="6328"/>
                    <a:pt x="2102" y="4493"/>
                    <a:pt x="2102" y="4493"/>
                  </a:cubicBezTo>
                  <a:lnTo>
                    <a:pt x="3503" y="7329"/>
                  </a:lnTo>
                  <a:cubicBezTo>
                    <a:pt x="3503" y="7329"/>
                    <a:pt x="3770" y="657"/>
                    <a:pt x="3603" y="424"/>
                  </a:cubicBezTo>
                  <a:cubicBezTo>
                    <a:pt x="3504" y="265"/>
                    <a:pt x="3228" y="1"/>
                    <a:pt x="2951"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6"/>
            <p:cNvSpPr/>
            <p:nvPr/>
          </p:nvSpPr>
          <p:spPr>
            <a:xfrm>
              <a:off x="2924700" y="-2861375"/>
              <a:ext cx="221025" cy="322650"/>
            </a:xfrm>
            <a:custGeom>
              <a:avLst/>
              <a:gdLst/>
              <a:ahLst/>
              <a:cxnLst/>
              <a:rect l="l" t="t" r="r" b="b"/>
              <a:pathLst>
                <a:path w="8841" h="12906" extrusionOk="0">
                  <a:moveTo>
                    <a:pt x="7339" y="0"/>
                  </a:moveTo>
                  <a:cubicBezTo>
                    <a:pt x="7339" y="0"/>
                    <a:pt x="4003" y="2402"/>
                    <a:pt x="2436" y="2802"/>
                  </a:cubicBezTo>
                  <a:cubicBezTo>
                    <a:pt x="1635" y="3036"/>
                    <a:pt x="834" y="3169"/>
                    <a:pt x="0" y="3236"/>
                  </a:cubicBezTo>
                  <a:cubicBezTo>
                    <a:pt x="0" y="3236"/>
                    <a:pt x="2569" y="6805"/>
                    <a:pt x="2836" y="7806"/>
                  </a:cubicBezTo>
                  <a:cubicBezTo>
                    <a:pt x="3051" y="8728"/>
                    <a:pt x="3294" y="12906"/>
                    <a:pt x="3514" y="12906"/>
                  </a:cubicBezTo>
                  <a:cubicBezTo>
                    <a:pt x="3533" y="12906"/>
                    <a:pt x="3551" y="12875"/>
                    <a:pt x="3570" y="12810"/>
                  </a:cubicBezTo>
                  <a:cubicBezTo>
                    <a:pt x="3837" y="11976"/>
                    <a:pt x="8673" y="3470"/>
                    <a:pt x="8740" y="3069"/>
                  </a:cubicBezTo>
                  <a:cubicBezTo>
                    <a:pt x="8840" y="2636"/>
                    <a:pt x="7339" y="0"/>
                    <a:pt x="7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6"/>
            <p:cNvSpPr/>
            <p:nvPr/>
          </p:nvSpPr>
          <p:spPr>
            <a:xfrm>
              <a:off x="2924700" y="-2861375"/>
              <a:ext cx="221025" cy="322650"/>
            </a:xfrm>
            <a:custGeom>
              <a:avLst/>
              <a:gdLst/>
              <a:ahLst/>
              <a:cxnLst/>
              <a:rect l="l" t="t" r="r" b="b"/>
              <a:pathLst>
                <a:path w="8841" h="12906" extrusionOk="0">
                  <a:moveTo>
                    <a:pt x="7339" y="0"/>
                  </a:moveTo>
                  <a:cubicBezTo>
                    <a:pt x="7339" y="0"/>
                    <a:pt x="4003" y="2402"/>
                    <a:pt x="2436" y="2802"/>
                  </a:cubicBezTo>
                  <a:cubicBezTo>
                    <a:pt x="1635" y="3036"/>
                    <a:pt x="834" y="3169"/>
                    <a:pt x="0" y="3236"/>
                  </a:cubicBezTo>
                  <a:cubicBezTo>
                    <a:pt x="0" y="3236"/>
                    <a:pt x="2569" y="6805"/>
                    <a:pt x="2836" y="7806"/>
                  </a:cubicBezTo>
                  <a:cubicBezTo>
                    <a:pt x="3051" y="8728"/>
                    <a:pt x="3294" y="12906"/>
                    <a:pt x="3514" y="12906"/>
                  </a:cubicBezTo>
                  <a:cubicBezTo>
                    <a:pt x="3533" y="12906"/>
                    <a:pt x="3551" y="12875"/>
                    <a:pt x="3570" y="12810"/>
                  </a:cubicBezTo>
                  <a:cubicBezTo>
                    <a:pt x="3837" y="11976"/>
                    <a:pt x="8673" y="3470"/>
                    <a:pt x="8740" y="3069"/>
                  </a:cubicBezTo>
                  <a:cubicBezTo>
                    <a:pt x="8840" y="2636"/>
                    <a:pt x="7339" y="0"/>
                    <a:pt x="7339"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56"/>
            <p:cNvSpPr/>
            <p:nvPr/>
          </p:nvSpPr>
          <p:spPr>
            <a:xfrm>
              <a:off x="2924700" y="-2861375"/>
              <a:ext cx="221025" cy="341100"/>
            </a:xfrm>
            <a:custGeom>
              <a:avLst/>
              <a:gdLst/>
              <a:ahLst/>
              <a:cxnLst/>
              <a:rect l="l" t="t" r="r" b="b"/>
              <a:pathLst>
                <a:path w="8841" h="13644" fill="none" extrusionOk="0">
                  <a:moveTo>
                    <a:pt x="0" y="3236"/>
                  </a:moveTo>
                  <a:cubicBezTo>
                    <a:pt x="0" y="3236"/>
                    <a:pt x="2569" y="6805"/>
                    <a:pt x="2836" y="7806"/>
                  </a:cubicBezTo>
                  <a:cubicBezTo>
                    <a:pt x="3069" y="8807"/>
                    <a:pt x="3336" y="13644"/>
                    <a:pt x="3570" y="12810"/>
                  </a:cubicBezTo>
                  <a:cubicBezTo>
                    <a:pt x="3837" y="11976"/>
                    <a:pt x="8673" y="3470"/>
                    <a:pt x="8740" y="3069"/>
                  </a:cubicBezTo>
                  <a:cubicBezTo>
                    <a:pt x="8840" y="2636"/>
                    <a:pt x="7339" y="0"/>
                    <a:pt x="7339" y="0"/>
                  </a:cubicBezTo>
                  <a:cubicBezTo>
                    <a:pt x="7339" y="0"/>
                    <a:pt x="4003" y="2402"/>
                    <a:pt x="2436" y="2802"/>
                  </a:cubicBezTo>
                  <a:cubicBezTo>
                    <a:pt x="1635" y="3036"/>
                    <a:pt x="834" y="3169"/>
                    <a:pt x="0" y="3236"/>
                  </a:cubicBezTo>
                  <a:close/>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56"/>
            <p:cNvSpPr/>
            <p:nvPr/>
          </p:nvSpPr>
          <p:spPr>
            <a:xfrm>
              <a:off x="3013925" y="-2637050"/>
              <a:ext cx="50075" cy="95925"/>
            </a:xfrm>
            <a:custGeom>
              <a:avLst/>
              <a:gdLst/>
              <a:ahLst/>
              <a:cxnLst/>
              <a:rect l="l" t="t" r="r" b="b"/>
              <a:pathLst>
                <a:path w="2003" h="3837" extrusionOk="0">
                  <a:moveTo>
                    <a:pt x="434" y="1"/>
                  </a:moveTo>
                  <a:lnTo>
                    <a:pt x="1" y="3837"/>
                  </a:lnTo>
                  <a:lnTo>
                    <a:pt x="2002" y="1168"/>
                  </a:lnTo>
                  <a:lnTo>
                    <a:pt x="434"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6"/>
            <p:cNvSpPr/>
            <p:nvPr/>
          </p:nvSpPr>
          <p:spPr>
            <a:xfrm>
              <a:off x="3024775" y="-2830525"/>
              <a:ext cx="187650" cy="253550"/>
            </a:xfrm>
            <a:custGeom>
              <a:avLst/>
              <a:gdLst/>
              <a:ahLst/>
              <a:cxnLst/>
              <a:rect l="l" t="t" r="r" b="b"/>
              <a:pathLst>
                <a:path w="7506" h="10142" extrusionOk="0">
                  <a:moveTo>
                    <a:pt x="5237" y="1"/>
                  </a:moveTo>
                  <a:lnTo>
                    <a:pt x="0" y="7740"/>
                  </a:lnTo>
                  <a:lnTo>
                    <a:pt x="1668" y="10141"/>
                  </a:lnTo>
                  <a:lnTo>
                    <a:pt x="7506" y="1902"/>
                  </a:lnTo>
                  <a:lnTo>
                    <a:pt x="5237"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6"/>
            <p:cNvSpPr/>
            <p:nvPr/>
          </p:nvSpPr>
          <p:spPr>
            <a:xfrm>
              <a:off x="3076475" y="-3067575"/>
              <a:ext cx="55900" cy="110325"/>
            </a:xfrm>
            <a:custGeom>
              <a:avLst/>
              <a:gdLst/>
              <a:ahLst/>
              <a:cxnLst/>
              <a:rect l="l" t="t" r="r" b="b"/>
              <a:pathLst>
                <a:path w="2236" h="4413" extrusionOk="0">
                  <a:moveTo>
                    <a:pt x="1237" y="0"/>
                  </a:moveTo>
                  <a:cubicBezTo>
                    <a:pt x="403" y="0"/>
                    <a:pt x="0" y="2011"/>
                    <a:pt x="0" y="2011"/>
                  </a:cubicBezTo>
                  <a:lnTo>
                    <a:pt x="1001" y="4412"/>
                  </a:lnTo>
                  <a:cubicBezTo>
                    <a:pt x="1268" y="3945"/>
                    <a:pt x="1468" y="3478"/>
                    <a:pt x="1668" y="3011"/>
                  </a:cubicBezTo>
                  <a:cubicBezTo>
                    <a:pt x="2169" y="1844"/>
                    <a:pt x="2235" y="176"/>
                    <a:pt x="1335" y="9"/>
                  </a:cubicBezTo>
                  <a:cubicBezTo>
                    <a:pt x="1301" y="3"/>
                    <a:pt x="1269" y="0"/>
                    <a:pt x="12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6"/>
            <p:cNvSpPr/>
            <p:nvPr/>
          </p:nvSpPr>
          <p:spPr>
            <a:xfrm>
              <a:off x="3076475" y="-3067575"/>
              <a:ext cx="55900" cy="110325"/>
            </a:xfrm>
            <a:custGeom>
              <a:avLst/>
              <a:gdLst/>
              <a:ahLst/>
              <a:cxnLst/>
              <a:rect l="l" t="t" r="r" b="b"/>
              <a:pathLst>
                <a:path w="2236" h="4413" extrusionOk="0">
                  <a:moveTo>
                    <a:pt x="1237" y="0"/>
                  </a:moveTo>
                  <a:cubicBezTo>
                    <a:pt x="403" y="0"/>
                    <a:pt x="0" y="2011"/>
                    <a:pt x="0" y="2011"/>
                  </a:cubicBezTo>
                  <a:lnTo>
                    <a:pt x="1001" y="4412"/>
                  </a:lnTo>
                  <a:cubicBezTo>
                    <a:pt x="1268" y="3945"/>
                    <a:pt x="1468" y="3478"/>
                    <a:pt x="1668" y="3011"/>
                  </a:cubicBezTo>
                  <a:cubicBezTo>
                    <a:pt x="2169" y="1844"/>
                    <a:pt x="2235" y="176"/>
                    <a:pt x="1335" y="9"/>
                  </a:cubicBezTo>
                  <a:cubicBezTo>
                    <a:pt x="1301" y="3"/>
                    <a:pt x="1269" y="0"/>
                    <a:pt x="1237"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6"/>
            <p:cNvSpPr/>
            <p:nvPr/>
          </p:nvSpPr>
          <p:spPr>
            <a:xfrm>
              <a:off x="3076475" y="-3071525"/>
              <a:ext cx="55900" cy="114275"/>
            </a:xfrm>
            <a:custGeom>
              <a:avLst/>
              <a:gdLst/>
              <a:ahLst/>
              <a:cxnLst/>
              <a:rect l="l" t="t" r="r" b="b"/>
              <a:pathLst>
                <a:path w="2236" h="4571" fill="none" extrusionOk="0">
                  <a:moveTo>
                    <a:pt x="0" y="2169"/>
                  </a:moveTo>
                  <a:cubicBezTo>
                    <a:pt x="0" y="2169"/>
                    <a:pt x="434" y="0"/>
                    <a:pt x="1335" y="167"/>
                  </a:cubicBezTo>
                  <a:cubicBezTo>
                    <a:pt x="2235" y="334"/>
                    <a:pt x="2169" y="2002"/>
                    <a:pt x="1668" y="3169"/>
                  </a:cubicBezTo>
                  <a:cubicBezTo>
                    <a:pt x="1468" y="3636"/>
                    <a:pt x="1268" y="4103"/>
                    <a:pt x="1001" y="4570"/>
                  </a:cubicBezTo>
                  <a:close/>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6"/>
            <p:cNvSpPr/>
            <p:nvPr/>
          </p:nvSpPr>
          <p:spPr>
            <a:xfrm>
              <a:off x="2753750" y="-2947075"/>
              <a:ext cx="70900" cy="75725"/>
            </a:xfrm>
            <a:custGeom>
              <a:avLst/>
              <a:gdLst/>
              <a:ahLst/>
              <a:cxnLst/>
              <a:rect l="l" t="t" r="r" b="b"/>
              <a:pathLst>
                <a:path w="2836" h="3029" extrusionOk="0">
                  <a:moveTo>
                    <a:pt x="941" y="1"/>
                  </a:moveTo>
                  <a:cubicBezTo>
                    <a:pt x="636" y="1"/>
                    <a:pt x="344" y="211"/>
                    <a:pt x="234" y="927"/>
                  </a:cubicBezTo>
                  <a:cubicBezTo>
                    <a:pt x="0" y="2695"/>
                    <a:pt x="2836" y="3028"/>
                    <a:pt x="2836" y="3028"/>
                  </a:cubicBezTo>
                  <a:lnTo>
                    <a:pt x="1835" y="426"/>
                  </a:lnTo>
                  <a:cubicBezTo>
                    <a:pt x="1835" y="426"/>
                    <a:pt x="1375" y="1"/>
                    <a:pt x="9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6"/>
            <p:cNvSpPr/>
            <p:nvPr/>
          </p:nvSpPr>
          <p:spPr>
            <a:xfrm>
              <a:off x="2753750" y="-2947075"/>
              <a:ext cx="70900" cy="75725"/>
            </a:xfrm>
            <a:custGeom>
              <a:avLst/>
              <a:gdLst/>
              <a:ahLst/>
              <a:cxnLst/>
              <a:rect l="l" t="t" r="r" b="b"/>
              <a:pathLst>
                <a:path w="2836" h="3029" extrusionOk="0">
                  <a:moveTo>
                    <a:pt x="941" y="1"/>
                  </a:moveTo>
                  <a:cubicBezTo>
                    <a:pt x="636" y="1"/>
                    <a:pt x="344" y="211"/>
                    <a:pt x="234" y="927"/>
                  </a:cubicBezTo>
                  <a:cubicBezTo>
                    <a:pt x="0" y="2695"/>
                    <a:pt x="2836" y="3028"/>
                    <a:pt x="2836" y="3028"/>
                  </a:cubicBezTo>
                  <a:lnTo>
                    <a:pt x="1835" y="426"/>
                  </a:lnTo>
                  <a:cubicBezTo>
                    <a:pt x="1835" y="426"/>
                    <a:pt x="1375" y="1"/>
                    <a:pt x="9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6"/>
            <p:cNvSpPr/>
            <p:nvPr/>
          </p:nvSpPr>
          <p:spPr>
            <a:xfrm>
              <a:off x="2753750" y="-2967275"/>
              <a:ext cx="70900" cy="95925"/>
            </a:xfrm>
            <a:custGeom>
              <a:avLst/>
              <a:gdLst/>
              <a:ahLst/>
              <a:cxnLst/>
              <a:rect l="l" t="t" r="r" b="b"/>
              <a:pathLst>
                <a:path w="2836" h="3837" fill="none" extrusionOk="0">
                  <a:moveTo>
                    <a:pt x="1835" y="1234"/>
                  </a:moveTo>
                  <a:cubicBezTo>
                    <a:pt x="1835" y="1234"/>
                    <a:pt x="501" y="0"/>
                    <a:pt x="234" y="1735"/>
                  </a:cubicBezTo>
                  <a:cubicBezTo>
                    <a:pt x="0" y="3503"/>
                    <a:pt x="2836" y="3836"/>
                    <a:pt x="2836" y="3836"/>
                  </a:cubicBezTo>
                  <a:close/>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6"/>
            <p:cNvSpPr/>
            <p:nvPr/>
          </p:nvSpPr>
          <p:spPr>
            <a:xfrm>
              <a:off x="2739575" y="-3211850"/>
              <a:ext cx="406150" cy="474875"/>
            </a:xfrm>
            <a:custGeom>
              <a:avLst/>
              <a:gdLst/>
              <a:ahLst/>
              <a:cxnLst/>
              <a:rect l="l" t="t" r="r" b="b"/>
              <a:pathLst>
                <a:path w="16246" h="18995" extrusionOk="0">
                  <a:moveTo>
                    <a:pt x="8674" y="1"/>
                  </a:moveTo>
                  <a:cubicBezTo>
                    <a:pt x="8204" y="1"/>
                    <a:pt x="7747" y="115"/>
                    <a:pt x="7405" y="376"/>
                  </a:cubicBezTo>
                  <a:cubicBezTo>
                    <a:pt x="6405" y="1110"/>
                    <a:pt x="6805" y="2044"/>
                    <a:pt x="5137" y="2444"/>
                  </a:cubicBezTo>
                  <a:cubicBezTo>
                    <a:pt x="3469" y="2878"/>
                    <a:pt x="1468" y="2211"/>
                    <a:pt x="567" y="3445"/>
                  </a:cubicBezTo>
                  <a:cubicBezTo>
                    <a:pt x="34" y="4179"/>
                    <a:pt x="0" y="5180"/>
                    <a:pt x="467" y="5947"/>
                  </a:cubicBezTo>
                  <a:cubicBezTo>
                    <a:pt x="467" y="5947"/>
                    <a:pt x="4136" y="16021"/>
                    <a:pt x="5471" y="17522"/>
                  </a:cubicBezTo>
                  <a:cubicBezTo>
                    <a:pt x="6218" y="18363"/>
                    <a:pt x="7677" y="18994"/>
                    <a:pt x="9327" y="18994"/>
                  </a:cubicBezTo>
                  <a:cubicBezTo>
                    <a:pt x="10621" y="18994"/>
                    <a:pt x="12033" y="18605"/>
                    <a:pt x="13310" y="17622"/>
                  </a:cubicBezTo>
                  <a:cubicBezTo>
                    <a:pt x="16245" y="15354"/>
                    <a:pt x="15311" y="12852"/>
                    <a:pt x="14644" y="10850"/>
                  </a:cubicBezTo>
                  <a:cubicBezTo>
                    <a:pt x="13977" y="8849"/>
                    <a:pt x="11242" y="1944"/>
                    <a:pt x="10808" y="1043"/>
                  </a:cubicBezTo>
                  <a:cubicBezTo>
                    <a:pt x="10544" y="428"/>
                    <a:pt x="9585" y="1"/>
                    <a:pt x="86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6"/>
            <p:cNvSpPr/>
            <p:nvPr/>
          </p:nvSpPr>
          <p:spPr>
            <a:xfrm>
              <a:off x="2739575" y="-3211850"/>
              <a:ext cx="406150" cy="474875"/>
            </a:xfrm>
            <a:custGeom>
              <a:avLst/>
              <a:gdLst/>
              <a:ahLst/>
              <a:cxnLst/>
              <a:rect l="l" t="t" r="r" b="b"/>
              <a:pathLst>
                <a:path w="16246" h="18995" extrusionOk="0">
                  <a:moveTo>
                    <a:pt x="8674" y="1"/>
                  </a:moveTo>
                  <a:cubicBezTo>
                    <a:pt x="8204" y="1"/>
                    <a:pt x="7747" y="115"/>
                    <a:pt x="7405" y="376"/>
                  </a:cubicBezTo>
                  <a:cubicBezTo>
                    <a:pt x="6405" y="1110"/>
                    <a:pt x="6805" y="2044"/>
                    <a:pt x="5137" y="2444"/>
                  </a:cubicBezTo>
                  <a:cubicBezTo>
                    <a:pt x="3469" y="2878"/>
                    <a:pt x="1468" y="2211"/>
                    <a:pt x="567" y="3445"/>
                  </a:cubicBezTo>
                  <a:cubicBezTo>
                    <a:pt x="34" y="4179"/>
                    <a:pt x="0" y="5180"/>
                    <a:pt x="467" y="5947"/>
                  </a:cubicBezTo>
                  <a:cubicBezTo>
                    <a:pt x="467" y="5947"/>
                    <a:pt x="4136" y="16021"/>
                    <a:pt x="5471" y="17522"/>
                  </a:cubicBezTo>
                  <a:cubicBezTo>
                    <a:pt x="6218" y="18363"/>
                    <a:pt x="7677" y="18994"/>
                    <a:pt x="9327" y="18994"/>
                  </a:cubicBezTo>
                  <a:cubicBezTo>
                    <a:pt x="10621" y="18994"/>
                    <a:pt x="12033" y="18605"/>
                    <a:pt x="13310" y="17622"/>
                  </a:cubicBezTo>
                  <a:cubicBezTo>
                    <a:pt x="16245" y="15354"/>
                    <a:pt x="15311" y="12852"/>
                    <a:pt x="14644" y="10850"/>
                  </a:cubicBezTo>
                  <a:cubicBezTo>
                    <a:pt x="13977" y="8849"/>
                    <a:pt x="11242" y="1944"/>
                    <a:pt x="10808" y="1043"/>
                  </a:cubicBezTo>
                  <a:cubicBezTo>
                    <a:pt x="10544" y="428"/>
                    <a:pt x="9585" y="1"/>
                    <a:pt x="8674"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6"/>
            <p:cNvSpPr/>
            <p:nvPr/>
          </p:nvSpPr>
          <p:spPr>
            <a:xfrm>
              <a:off x="2739575" y="-3221625"/>
              <a:ext cx="406150" cy="506200"/>
            </a:xfrm>
            <a:custGeom>
              <a:avLst/>
              <a:gdLst/>
              <a:ahLst/>
              <a:cxnLst/>
              <a:rect l="l" t="t" r="r" b="b"/>
              <a:pathLst>
                <a:path w="16246" h="20248" fill="none" extrusionOk="0">
                  <a:moveTo>
                    <a:pt x="467" y="6338"/>
                  </a:moveTo>
                  <a:cubicBezTo>
                    <a:pt x="467" y="6338"/>
                    <a:pt x="4136" y="16412"/>
                    <a:pt x="5471" y="17913"/>
                  </a:cubicBezTo>
                  <a:cubicBezTo>
                    <a:pt x="6805" y="19414"/>
                    <a:pt x="10408" y="20248"/>
                    <a:pt x="13310" y="18013"/>
                  </a:cubicBezTo>
                  <a:cubicBezTo>
                    <a:pt x="16245" y="15745"/>
                    <a:pt x="15311" y="13243"/>
                    <a:pt x="14644" y="11241"/>
                  </a:cubicBezTo>
                  <a:cubicBezTo>
                    <a:pt x="13977" y="9240"/>
                    <a:pt x="11242" y="2335"/>
                    <a:pt x="10808" y="1434"/>
                  </a:cubicBezTo>
                  <a:cubicBezTo>
                    <a:pt x="10408" y="500"/>
                    <a:pt x="8406" y="0"/>
                    <a:pt x="7405" y="767"/>
                  </a:cubicBezTo>
                  <a:cubicBezTo>
                    <a:pt x="6405" y="1501"/>
                    <a:pt x="6805" y="2435"/>
                    <a:pt x="5137" y="2835"/>
                  </a:cubicBezTo>
                  <a:cubicBezTo>
                    <a:pt x="3469" y="3269"/>
                    <a:pt x="1468" y="2602"/>
                    <a:pt x="567" y="3836"/>
                  </a:cubicBezTo>
                  <a:cubicBezTo>
                    <a:pt x="34" y="4570"/>
                    <a:pt x="0" y="5571"/>
                    <a:pt x="467" y="6338"/>
                  </a:cubicBezTo>
                  <a:close/>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6"/>
            <p:cNvSpPr/>
            <p:nvPr/>
          </p:nvSpPr>
          <p:spPr>
            <a:xfrm>
              <a:off x="2777100" y="-3023875"/>
              <a:ext cx="148450" cy="108500"/>
            </a:xfrm>
            <a:custGeom>
              <a:avLst/>
              <a:gdLst/>
              <a:ahLst/>
              <a:cxnLst/>
              <a:rect l="l" t="t" r="r" b="b"/>
              <a:pathLst>
                <a:path w="5938" h="4340" extrusionOk="0">
                  <a:moveTo>
                    <a:pt x="4633" y="0"/>
                  </a:moveTo>
                  <a:cubicBezTo>
                    <a:pt x="4568" y="0"/>
                    <a:pt x="4502" y="10"/>
                    <a:pt x="4437" y="29"/>
                  </a:cubicBezTo>
                  <a:lnTo>
                    <a:pt x="467" y="1497"/>
                  </a:lnTo>
                  <a:cubicBezTo>
                    <a:pt x="167" y="1630"/>
                    <a:pt x="0" y="1964"/>
                    <a:pt x="100" y="2297"/>
                  </a:cubicBezTo>
                  <a:lnTo>
                    <a:pt x="534" y="3465"/>
                  </a:lnTo>
                  <a:cubicBezTo>
                    <a:pt x="744" y="4016"/>
                    <a:pt x="1242" y="4339"/>
                    <a:pt x="1770" y="4339"/>
                  </a:cubicBezTo>
                  <a:cubicBezTo>
                    <a:pt x="1913" y="4339"/>
                    <a:pt x="2059" y="4315"/>
                    <a:pt x="2202" y="4265"/>
                  </a:cubicBezTo>
                  <a:lnTo>
                    <a:pt x="4904" y="3265"/>
                  </a:lnTo>
                  <a:cubicBezTo>
                    <a:pt x="5604" y="2998"/>
                    <a:pt x="5938" y="2264"/>
                    <a:pt x="5704" y="1597"/>
                  </a:cubicBezTo>
                  <a:lnTo>
                    <a:pt x="5271" y="429"/>
                  </a:lnTo>
                  <a:cubicBezTo>
                    <a:pt x="5163" y="161"/>
                    <a:pt x="4904" y="0"/>
                    <a:pt x="4633" y="0"/>
                  </a:cubicBezTo>
                  <a:close/>
                </a:path>
              </a:pathLst>
            </a:custGeom>
            <a:solidFill>
              <a:srgbClr val="FFFFFF"/>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6"/>
            <p:cNvSpPr/>
            <p:nvPr/>
          </p:nvSpPr>
          <p:spPr>
            <a:xfrm>
              <a:off x="2938050" y="-3083100"/>
              <a:ext cx="149300" cy="108525"/>
            </a:xfrm>
            <a:custGeom>
              <a:avLst/>
              <a:gdLst/>
              <a:ahLst/>
              <a:cxnLst/>
              <a:rect l="l" t="t" r="r" b="b"/>
              <a:pathLst>
                <a:path w="5972" h="4341" extrusionOk="0">
                  <a:moveTo>
                    <a:pt x="4666" y="1"/>
                  </a:moveTo>
                  <a:cubicBezTo>
                    <a:pt x="4601" y="1"/>
                    <a:pt x="4535" y="10"/>
                    <a:pt x="4470" y="30"/>
                  </a:cubicBezTo>
                  <a:lnTo>
                    <a:pt x="501" y="1497"/>
                  </a:lnTo>
                  <a:cubicBezTo>
                    <a:pt x="167" y="1631"/>
                    <a:pt x="0" y="1998"/>
                    <a:pt x="134" y="2298"/>
                  </a:cubicBezTo>
                  <a:lnTo>
                    <a:pt x="567" y="3499"/>
                  </a:lnTo>
                  <a:cubicBezTo>
                    <a:pt x="750" y="4022"/>
                    <a:pt x="1262" y="4340"/>
                    <a:pt x="1796" y="4340"/>
                  </a:cubicBezTo>
                  <a:cubicBezTo>
                    <a:pt x="1943" y="4340"/>
                    <a:pt x="2091" y="4316"/>
                    <a:pt x="2235" y="4266"/>
                  </a:cubicBezTo>
                  <a:lnTo>
                    <a:pt x="4937" y="3265"/>
                  </a:lnTo>
                  <a:cubicBezTo>
                    <a:pt x="5604" y="2999"/>
                    <a:pt x="5971" y="2265"/>
                    <a:pt x="5704" y="1598"/>
                  </a:cubicBezTo>
                  <a:lnTo>
                    <a:pt x="5271" y="430"/>
                  </a:lnTo>
                  <a:cubicBezTo>
                    <a:pt x="5190" y="161"/>
                    <a:pt x="4936" y="1"/>
                    <a:pt x="4666" y="1"/>
                  </a:cubicBezTo>
                  <a:close/>
                </a:path>
              </a:pathLst>
            </a:custGeom>
            <a:solidFill>
              <a:srgbClr val="FFFFFF"/>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56"/>
            <p:cNvSpPr/>
            <p:nvPr/>
          </p:nvSpPr>
          <p:spPr>
            <a:xfrm>
              <a:off x="2826300" y="-2987300"/>
              <a:ext cx="29200" cy="71750"/>
            </a:xfrm>
            <a:custGeom>
              <a:avLst/>
              <a:gdLst/>
              <a:ahLst/>
              <a:cxnLst/>
              <a:rect l="l" t="t" r="r" b="b"/>
              <a:pathLst>
                <a:path w="1168" h="2870" fill="none" extrusionOk="0">
                  <a:moveTo>
                    <a:pt x="0" y="2869"/>
                  </a:moveTo>
                  <a:lnTo>
                    <a:pt x="1168" y="0"/>
                  </a:ln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6"/>
            <p:cNvSpPr/>
            <p:nvPr/>
          </p:nvSpPr>
          <p:spPr>
            <a:xfrm>
              <a:off x="2855475" y="-3008975"/>
              <a:ext cx="22550" cy="55900"/>
            </a:xfrm>
            <a:custGeom>
              <a:avLst/>
              <a:gdLst/>
              <a:ahLst/>
              <a:cxnLst/>
              <a:rect l="l" t="t" r="r" b="b"/>
              <a:pathLst>
                <a:path w="902" h="2236" fill="none" extrusionOk="0">
                  <a:moveTo>
                    <a:pt x="901" y="0"/>
                  </a:moveTo>
                  <a:lnTo>
                    <a:pt x="1" y="2235"/>
                  </a:ln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6"/>
            <p:cNvSpPr/>
            <p:nvPr/>
          </p:nvSpPr>
          <p:spPr>
            <a:xfrm>
              <a:off x="2989750" y="-3049850"/>
              <a:ext cx="29200" cy="71750"/>
            </a:xfrm>
            <a:custGeom>
              <a:avLst/>
              <a:gdLst/>
              <a:ahLst/>
              <a:cxnLst/>
              <a:rect l="l" t="t" r="r" b="b"/>
              <a:pathLst>
                <a:path w="1168" h="2870" fill="none" extrusionOk="0">
                  <a:moveTo>
                    <a:pt x="0" y="2869"/>
                  </a:moveTo>
                  <a:lnTo>
                    <a:pt x="1168" y="1"/>
                  </a:ln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56"/>
            <p:cNvSpPr/>
            <p:nvPr/>
          </p:nvSpPr>
          <p:spPr>
            <a:xfrm>
              <a:off x="3018925" y="-3072350"/>
              <a:ext cx="22550" cy="56725"/>
            </a:xfrm>
            <a:custGeom>
              <a:avLst/>
              <a:gdLst/>
              <a:ahLst/>
              <a:cxnLst/>
              <a:rect l="l" t="t" r="r" b="b"/>
              <a:pathLst>
                <a:path w="902" h="2269" fill="none" extrusionOk="0">
                  <a:moveTo>
                    <a:pt x="901" y="0"/>
                  </a:moveTo>
                  <a:lnTo>
                    <a:pt x="1" y="2268"/>
                  </a:ln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6"/>
            <p:cNvSpPr/>
            <p:nvPr/>
          </p:nvSpPr>
          <p:spPr>
            <a:xfrm>
              <a:off x="2887175" y="-3046500"/>
              <a:ext cx="65075" cy="24200"/>
            </a:xfrm>
            <a:custGeom>
              <a:avLst/>
              <a:gdLst/>
              <a:ahLst/>
              <a:cxnLst/>
              <a:rect l="l" t="t" r="r" b="b"/>
              <a:pathLst>
                <a:path w="2603" h="968" fill="none" extrusionOk="0">
                  <a:moveTo>
                    <a:pt x="0" y="967"/>
                  </a:moveTo>
                  <a:lnTo>
                    <a:pt x="2602"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56"/>
            <p:cNvSpPr/>
            <p:nvPr/>
          </p:nvSpPr>
          <p:spPr>
            <a:xfrm>
              <a:off x="2908850" y="-3024000"/>
              <a:ext cx="32550" cy="12550"/>
            </a:xfrm>
            <a:custGeom>
              <a:avLst/>
              <a:gdLst/>
              <a:ahLst/>
              <a:cxnLst/>
              <a:rect l="l" t="t" r="r" b="b"/>
              <a:pathLst>
                <a:path w="1302" h="502" fill="none" extrusionOk="0">
                  <a:moveTo>
                    <a:pt x="1" y="501"/>
                  </a:moveTo>
                  <a:cubicBezTo>
                    <a:pt x="401" y="201"/>
                    <a:pt x="835" y="34"/>
                    <a:pt x="1302" y="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56"/>
            <p:cNvSpPr/>
            <p:nvPr/>
          </p:nvSpPr>
          <p:spPr>
            <a:xfrm>
              <a:off x="2945550" y="-3107375"/>
              <a:ext cx="80925" cy="39200"/>
            </a:xfrm>
            <a:custGeom>
              <a:avLst/>
              <a:gdLst/>
              <a:ahLst/>
              <a:cxnLst/>
              <a:rect l="l" t="t" r="r" b="b"/>
              <a:pathLst>
                <a:path w="3237" h="1568" fill="none" extrusionOk="0">
                  <a:moveTo>
                    <a:pt x="0" y="1568"/>
                  </a:moveTo>
                  <a:cubicBezTo>
                    <a:pt x="701" y="534"/>
                    <a:pt x="2002" y="0"/>
                    <a:pt x="3236" y="267"/>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6"/>
            <p:cNvSpPr/>
            <p:nvPr/>
          </p:nvSpPr>
          <p:spPr>
            <a:xfrm>
              <a:off x="2797950" y="-3061525"/>
              <a:ext cx="87575" cy="25875"/>
            </a:xfrm>
            <a:custGeom>
              <a:avLst/>
              <a:gdLst/>
              <a:ahLst/>
              <a:cxnLst/>
              <a:rect l="l" t="t" r="r" b="b"/>
              <a:pathLst>
                <a:path w="3503" h="1035" fill="none" extrusionOk="0">
                  <a:moveTo>
                    <a:pt x="3503" y="868"/>
                  </a:moveTo>
                  <a:cubicBezTo>
                    <a:pt x="2469" y="1"/>
                    <a:pt x="934" y="67"/>
                    <a:pt x="0" y="1035"/>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6"/>
            <p:cNvSpPr/>
            <p:nvPr/>
          </p:nvSpPr>
          <p:spPr>
            <a:xfrm>
              <a:off x="2919700" y="-2953950"/>
              <a:ext cx="77575" cy="57575"/>
            </a:xfrm>
            <a:custGeom>
              <a:avLst/>
              <a:gdLst/>
              <a:ahLst/>
              <a:cxnLst/>
              <a:rect l="l" t="t" r="r" b="b"/>
              <a:pathLst>
                <a:path w="3103" h="2303" fill="none" extrusionOk="0">
                  <a:moveTo>
                    <a:pt x="0" y="1135"/>
                  </a:moveTo>
                  <a:cubicBezTo>
                    <a:pt x="0" y="1135"/>
                    <a:pt x="200" y="1969"/>
                    <a:pt x="367" y="2036"/>
                  </a:cubicBezTo>
                  <a:cubicBezTo>
                    <a:pt x="1001" y="2302"/>
                    <a:pt x="3103" y="1802"/>
                    <a:pt x="3069" y="868"/>
                  </a:cubicBezTo>
                  <a:cubicBezTo>
                    <a:pt x="3002" y="568"/>
                    <a:pt x="2902" y="268"/>
                    <a:pt x="2736" y="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56"/>
            <p:cNvSpPr/>
            <p:nvPr/>
          </p:nvSpPr>
          <p:spPr>
            <a:xfrm>
              <a:off x="2947225" y="-2881400"/>
              <a:ext cx="65050" cy="29225"/>
            </a:xfrm>
            <a:custGeom>
              <a:avLst/>
              <a:gdLst/>
              <a:ahLst/>
              <a:cxnLst/>
              <a:rect l="l" t="t" r="r" b="b"/>
              <a:pathLst>
                <a:path w="2602" h="1169" fill="none" extrusionOk="0">
                  <a:moveTo>
                    <a:pt x="0" y="1102"/>
                  </a:moveTo>
                  <a:cubicBezTo>
                    <a:pt x="967" y="1168"/>
                    <a:pt x="1935" y="768"/>
                    <a:pt x="2602" y="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56"/>
            <p:cNvSpPr/>
            <p:nvPr/>
          </p:nvSpPr>
          <p:spPr>
            <a:xfrm>
              <a:off x="2092450" y="-1751425"/>
              <a:ext cx="502050" cy="783925"/>
            </a:xfrm>
            <a:custGeom>
              <a:avLst/>
              <a:gdLst/>
              <a:ahLst/>
              <a:cxnLst/>
              <a:rect l="l" t="t" r="r" b="b"/>
              <a:pathLst>
                <a:path w="20082" h="31357" extrusionOk="0">
                  <a:moveTo>
                    <a:pt x="8640" y="1"/>
                  </a:moveTo>
                  <a:lnTo>
                    <a:pt x="1801" y="168"/>
                  </a:lnTo>
                  <a:cubicBezTo>
                    <a:pt x="1801" y="168"/>
                    <a:pt x="0" y="1902"/>
                    <a:pt x="867" y="4171"/>
                  </a:cubicBezTo>
                  <a:cubicBezTo>
                    <a:pt x="1735" y="6439"/>
                    <a:pt x="16612" y="31357"/>
                    <a:pt x="16612" y="31357"/>
                  </a:cubicBezTo>
                  <a:lnTo>
                    <a:pt x="20081" y="30589"/>
                  </a:lnTo>
                  <a:cubicBezTo>
                    <a:pt x="20081" y="30589"/>
                    <a:pt x="13143" y="7907"/>
                    <a:pt x="11842" y="5105"/>
                  </a:cubicBezTo>
                  <a:cubicBezTo>
                    <a:pt x="10541" y="2336"/>
                    <a:pt x="9507" y="601"/>
                    <a:pt x="864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6"/>
            <p:cNvSpPr/>
            <p:nvPr/>
          </p:nvSpPr>
          <p:spPr>
            <a:xfrm>
              <a:off x="2092450" y="-1751425"/>
              <a:ext cx="502050" cy="783925"/>
            </a:xfrm>
            <a:custGeom>
              <a:avLst/>
              <a:gdLst/>
              <a:ahLst/>
              <a:cxnLst/>
              <a:rect l="l" t="t" r="r" b="b"/>
              <a:pathLst>
                <a:path w="20082" h="31357" fill="none" extrusionOk="0">
                  <a:moveTo>
                    <a:pt x="1801" y="168"/>
                  </a:moveTo>
                  <a:cubicBezTo>
                    <a:pt x="1801" y="168"/>
                    <a:pt x="0" y="1902"/>
                    <a:pt x="867" y="4171"/>
                  </a:cubicBezTo>
                  <a:cubicBezTo>
                    <a:pt x="1735" y="6439"/>
                    <a:pt x="16612" y="31357"/>
                    <a:pt x="16612" y="31357"/>
                  </a:cubicBezTo>
                  <a:lnTo>
                    <a:pt x="20081" y="30589"/>
                  </a:lnTo>
                  <a:cubicBezTo>
                    <a:pt x="20081" y="30589"/>
                    <a:pt x="13143" y="7907"/>
                    <a:pt x="11842" y="5105"/>
                  </a:cubicBezTo>
                  <a:cubicBezTo>
                    <a:pt x="10541" y="2336"/>
                    <a:pt x="9507" y="601"/>
                    <a:pt x="8640" y="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6"/>
            <p:cNvSpPr/>
            <p:nvPr/>
          </p:nvSpPr>
          <p:spPr>
            <a:xfrm>
              <a:off x="2302600" y="-993375"/>
              <a:ext cx="340250" cy="165150"/>
            </a:xfrm>
            <a:custGeom>
              <a:avLst/>
              <a:gdLst/>
              <a:ahLst/>
              <a:cxnLst/>
              <a:rect l="l" t="t" r="r" b="b"/>
              <a:pathLst>
                <a:path w="13610" h="6606" extrusionOk="0">
                  <a:moveTo>
                    <a:pt x="11708" y="1"/>
                  </a:moveTo>
                  <a:lnTo>
                    <a:pt x="8206" y="1035"/>
                  </a:lnTo>
                  <a:cubicBezTo>
                    <a:pt x="8206" y="1035"/>
                    <a:pt x="3803" y="4070"/>
                    <a:pt x="1901" y="4871"/>
                  </a:cubicBezTo>
                  <a:cubicBezTo>
                    <a:pt x="0" y="5638"/>
                    <a:pt x="600" y="6605"/>
                    <a:pt x="1901" y="6605"/>
                  </a:cubicBezTo>
                  <a:cubicBezTo>
                    <a:pt x="3202" y="6605"/>
                    <a:pt x="8139" y="5972"/>
                    <a:pt x="10241" y="5738"/>
                  </a:cubicBezTo>
                  <a:cubicBezTo>
                    <a:pt x="12309" y="5471"/>
                    <a:pt x="13443" y="5638"/>
                    <a:pt x="13543" y="4504"/>
                  </a:cubicBezTo>
                  <a:cubicBezTo>
                    <a:pt x="13610" y="3403"/>
                    <a:pt x="11708" y="1"/>
                    <a:pt x="11708"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6"/>
            <p:cNvSpPr/>
            <p:nvPr/>
          </p:nvSpPr>
          <p:spPr>
            <a:xfrm>
              <a:off x="2712050" y="-3019125"/>
              <a:ext cx="110100" cy="113575"/>
            </a:xfrm>
            <a:custGeom>
              <a:avLst/>
              <a:gdLst/>
              <a:ahLst/>
              <a:cxnLst/>
              <a:rect l="l" t="t" r="r" b="b"/>
              <a:pathLst>
                <a:path w="4404" h="4543" extrusionOk="0">
                  <a:moveTo>
                    <a:pt x="3731" y="0"/>
                  </a:moveTo>
                  <a:cubicBezTo>
                    <a:pt x="2965" y="0"/>
                    <a:pt x="951" y="984"/>
                    <a:pt x="501" y="1374"/>
                  </a:cubicBezTo>
                  <a:cubicBezTo>
                    <a:pt x="0" y="1774"/>
                    <a:pt x="0" y="3942"/>
                    <a:pt x="0" y="3942"/>
                  </a:cubicBezTo>
                  <a:lnTo>
                    <a:pt x="2002" y="4543"/>
                  </a:lnTo>
                  <a:lnTo>
                    <a:pt x="1768" y="2174"/>
                  </a:lnTo>
                  <a:cubicBezTo>
                    <a:pt x="1768" y="2174"/>
                    <a:pt x="3336" y="1107"/>
                    <a:pt x="3670" y="873"/>
                  </a:cubicBezTo>
                  <a:cubicBezTo>
                    <a:pt x="4003" y="606"/>
                    <a:pt x="4404" y="273"/>
                    <a:pt x="3937" y="39"/>
                  </a:cubicBezTo>
                  <a:cubicBezTo>
                    <a:pt x="3886" y="12"/>
                    <a:pt x="3816" y="0"/>
                    <a:pt x="37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6"/>
            <p:cNvSpPr/>
            <p:nvPr/>
          </p:nvSpPr>
          <p:spPr>
            <a:xfrm>
              <a:off x="2712050" y="-3019125"/>
              <a:ext cx="110100" cy="113575"/>
            </a:xfrm>
            <a:custGeom>
              <a:avLst/>
              <a:gdLst/>
              <a:ahLst/>
              <a:cxnLst/>
              <a:rect l="l" t="t" r="r" b="b"/>
              <a:pathLst>
                <a:path w="4404" h="4543" extrusionOk="0">
                  <a:moveTo>
                    <a:pt x="3731" y="0"/>
                  </a:moveTo>
                  <a:cubicBezTo>
                    <a:pt x="2965" y="0"/>
                    <a:pt x="951" y="984"/>
                    <a:pt x="501" y="1374"/>
                  </a:cubicBezTo>
                  <a:cubicBezTo>
                    <a:pt x="0" y="1774"/>
                    <a:pt x="0" y="3942"/>
                    <a:pt x="0" y="3942"/>
                  </a:cubicBezTo>
                  <a:lnTo>
                    <a:pt x="2002" y="4543"/>
                  </a:lnTo>
                  <a:lnTo>
                    <a:pt x="1768" y="2174"/>
                  </a:lnTo>
                  <a:cubicBezTo>
                    <a:pt x="1768" y="2174"/>
                    <a:pt x="3336" y="1107"/>
                    <a:pt x="3670" y="873"/>
                  </a:cubicBezTo>
                  <a:cubicBezTo>
                    <a:pt x="4003" y="606"/>
                    <a:pt x="4404" y="273"/>
                    <a:pt x="3937" y="39"/>
                  </a:cubicBezTo>
                  <a:cubicBezTo>
                    <a:pt x="3886" y="12"/>
                    <a:pt x="3816" y="0"/>
                    <a:pt x="3731"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6"/>
            <p:cNvSpPr/>
            <p:nvPr/>
          </p:nvSpPr>
          <p:spPr>
            <a:xfrm>
              <a:off x="2712050" y="-3024825"/>
              <a:ext cx="110100" cy="119275"/>
            </a:xfrm>
            <a:custGeom>
              <a:avLst/>
              <a:gdLst/>
              <a:ahLst/>
              <a:cxnLst/>
              <a:rect l="l" t="t" r="r" b="b"/>
              <a:pathLst>
                <a:path w="4404" h="4771" fill="none" extrusionOk="0">
                  <a:moveTo>
                    <a:pt x="0" y="4170"/>
                  </a:moveTo>
                  <a:cubicBezTo>
                    <a:pt x="0" y="4170"/>
                    <a:pt x="0" y="2002"/>
                    <a:pt x="501" y="1602"/>
                  </a:cubicBezTo>
                  <a:cubicBezTo>
                    <a:pt x="1001" y="1168"/>
                    <a:pt x="3436" y="0"/>
                    <a:pt x="3937" y="267"/>
                  </a:cubicBezTo>
                  <a:cubicBezTo>
                    <a:pt x="4404" y="501"/>
                    <a:pt x="4003" y="834"/>
                    <a:pt x="3670" y="1101"/>
                  </a:cubicBezTo>
                  <a:cubicBezTo>
                    <a:pt x="3336" y="1335"/>
                    <a:pt x="1768" y="2402"/>
                    <a:pt x="1768" y="2402"/>
                  </a:cubicBezTo>
                  <a:lnTo>
                    <a:pt x="2002" y="4771"/>
                  </a:lnTo>
                  <a:close/>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6"/>
            <p:cNvSpPr/>
            <p:nvPr/>
          </p:nvSpPr>
          <p:spPr>
            <a:xfrm>
              <a:off x="2806275" y="-2928200"/>
              <a:ext cx="84600" cy="81025"/>
            </a:xfrm>
            <a:custGeom>
              <a:avLst/>
              <a:gdLst/>
              <a:ahLst/>
              <a:cxnLst/>
              <a:rect l="l" t="t" r="r" b="b"/>
              <a:pathLst>
                <a:path w="3384" h="3241" extrusionOk="0">
                  <a:moveTo>
                    <a:pt x="3018" y="0"/>
                  </a:moveTo>
                  <a:cubicBezTo>
                    <a:pt x="2875" y="0"/>
                    <a:pt x="2676" y="41"/>
                    <a:pt x="2402" y="138"/>
                  </a:cubicBezTo>
                  <a:cubicBezTo>
                    <a:pt x="1869" y="338"/>
                    <a:pt x="1435" y="772"/>
                    <a:pt x="1235" y="1306"/>
                  </a:cubicBezTo>
                  <a:lnTo>
                    <a:pt x="67" y="1406"/>
                  </a:lnTo>
                  <a:lnTo>
                    <a:pt x="1" y="3241"/>
                  </a:lnTo>
                  <a:cubicBezTo>
                    <a:pt x="1" y="3241"/>
                    <a:pt x="1235" y="3241"/>
                    <a:pt x="1502" y="2907"/>
                  </a:cubicBezTo>
                  <a:cubicBezTo>
                    <a:pt x="1735" y="2573"/>
                    <a:pt x="3236" y="805"/>
                    <a:pt x="3336" y="472"/>
                  </a:cubicBezTo>
                  <a:cubicBezTo>
                    <a:pt x="3384" y="236"/>
                    <a:pt x="3364" y="0"/>
                    <a:pt x="30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6"/>
            <p:cNvSpPr/>
            <p:nvPr/>
          </p:nvSpPr>
          <p:spPr>
            <a:xfrm>
              <a:off x="2806275" y="-2928200"/>
              <a:ext cx="84600" cy="81025"/>
            </a:xfrm>
            <a:custGeom>
              <a:avLst/>
              <a:gdLst/>
              <a:ahLst/>
              <a:cxnLst/>
              <a:rect l="l" t="t" r="r" b="b"/>
              <a:pathLst>
                <a:path w="3384" h="3241" extrusionOk="0">
                  <a:moveTo>
                    <a:pt x="3018" y="0"/>
                  </a:moveTo>
                  <a:cubicBezTo>
                    <a:pt x="2875" y="0"/>
                    <a:pt x="2676" y="41"/>
                    <a:pt x="2402" y="138"/>
                  </a:cubicBezTo>
                  <a:cubicBezTo>
                    <a:pt x="1869" y="338"/>
                    <a:pt x="1435" y="772"/>
                    <a:pt x="1235" y="1306"/>
                  </a:cubicBezTo>
                  <a:lnTo>
                    <a:pt x="67" y="1406"/>
                  </a:lnTo>
                  <a:lnTo>
                    <a:pt x="1" y="3241"/>
                  </a:lnTo>
                  <a:cubicBezTo>
                    <a:pt x="1" y="3241"/>
                    <a:pt x="1235" y="3241"/>
                    <a:pt x="1502" y="2907"/>
                  </a:cubicBezTo>
                  <a:cubicBezTo>
                    <a:pt x="1735" y="2573"/>
                    <a:pt x="3236" y="805"/>
                    <a:pt x="3336" y="472"/>
                  </a:cubicBezTo>
                  <a:cubicBezTo>
                    <a:pt x="3384" y="236"/>
                    <a:pt x="3364" y="0"/>
                    <a:pt x="3018"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6"/>
            <p:cNvSpPr/>
            <p:nvPr/>
          </p:nvSpPr>
          <p:spPr>
            <a:xfrm>
              <a:off x="2806275" y="-2933100"/>
              <a:ext cx="85100" cy="85925"/>
            </a:xfrm>
            <a:custGeom>
              <a:avLst/>
              <a:gdLst/>
              <a:ahLst/>
              <a:cxnLst/>
              <a:rect l="l" t="t" r="r" b="b"/>
              <a:pathLst>
                <a:path w="3404" h="3437" fill="none" extrusionOk="0">
                  <a:moveTo>
                    <a:pt x="1" y="3437"/>
                  </a:moveTo>
                  <a:cubicBezTo>
                    <a:pt x="1" y="3437"/>
                    <a:pt x="1235" y="3437"/>
                    <a:pt x="1502" y="3103"/>
                  </a:cubicBezTo>
                  <a:cubicBezTo>
                    <a:pt x="1735" y="2769"/>
                    <a:pt x="3236" y="1001"/>
                    <a:pt x="3336" y="668"/>
                  </a:cubicBezTo>
                  <a:cubicBezTo>
                    <a:pt x="3403" y="334"/>
                    <a:pt x="3336" y="1"/>
                    <a:pt x="2402" y="334"/>
                  </a:cubicBezTo>
                  <a:cubicBezTo>
                    <a:pt x="1869" y="534"/>
                    <a:pt x="1435" y="968"/>
                    <a:pt x="1235" y="1502"/>
                  </a:cubicBezTo>
                  <a:lnTo>
                    <a:pt x="67" y="1602"/>
                  </a:lnTo>
                  <a:close/>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6"/>
            <p:cNvSpPr/>
            <p:nvPr/>
          </p:nvSpPr>
          <p:spPr>
            <a:xfrm>
              <a:off x="2668675" y="-2920575"/>
              <a:ext cx="160150" cy="215175"/>
            </a:xfrm>
            <a:custGeom>
              <a:avLst/>
              <a:gdLst/>
              <a:ahLst/>
              <a:cxnLst/>
              <a:rect l="l" t="t" r="r" b="b"/>
              <a:pathLst>
                <a:path w="6406" h="8607" extrusionOk="0">
                  <a:moveTo>
                    <a:pt x="1735" y="0"/>
                  </a:moveTo>
                  <a:cubicBezTo>
                    <a:pt x="1068" y="100"/>
                    <a:pt x="1235" y="667"/>
                    <a:pt x="1068" y="1935"/>
                  </a:cubicBezTo>
                  <a:cubicBezTo>
                    <a:pt x="901" y="3169"/>
                    <a:pt x="1" y="7939"/>
                    <a:pt x="1" y="7939"/>
                  </a:cubicBezTo>
                  <a:lnTo>
                    <a:pt x="1835" y="8606"/>
                  </a:lnTo>
                  <a:lnTo>
                    <a:pt x="2336" y="7272"/>
                  </a:lnTo>
                  <a:cubicBezTo>
                    <a:pt x="2803" y="7105"/>
                    <a:pt x="3236" y="6905"/>
                    <a:pt x="3670" y="6672"/>
                  </a:cubicBezTo>
                  <a:cubicBezTo>
                    <a:pt x="4671" y="6171"/>
                    <a:pt x="4337" y="5337"/>
                    <a:pt x="4337" y="5337"/>
                  </a:cubicBezTo>
                  <a:cubicBezTo>
                    <a:pt x="4871" y="5337"/>
                    <a:pt x="5405" y="5137"/>
                    <a:pt x="5838" y="4770"/>
                  </a:cubicBezTo>
                  <a:cubicBezTo>
                    <a:pt x="6405" y="4170"/>
                    <a:pt x="5905" y="2168"/>
                    <a:pt x="6072" y="1268"/>
                  </a:cubicBezTo>
                  <a:cubicBezTo>
                    <a:pt x="6239" y="334"/>
                    <a:pt x="5672" y="334"/>
                    <a:pt x="5071" y="267"/>
                  </a:cubicBezTo>
                  <a:cubicBezTo>
                    <a:pt x="3970" y="100"/>
                    <a:pt x="2870" y="0"/>
                    <a:pt x="17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6"/>
            <p:cNvSpPr/>
            <p:nvPr/>
          </p:nvSpPr>
          <p:spPr>
            <a:xfrm>
              <a:off x="2668675" y="-2920575"/>
              <a:ext cx="160150" cy="215175"/>
            </a:xfrm>
            <a:custGeom>
              <a:avLst/>
              <a:gdLst/>
              <a:ahLst/>
              <a:cxnLst/>
              <a:rect l="l" t="t" r="r" b="b"/>
              <a:pathLst>
                <a:path w="6406" h="8607" extrusionOk="0">
                  <a:moveTo>
                    <a:pt x="1735" y="0"/>
                  </a:moveTo>
                  <a:cubicBezTo>
                    <a:pt x="1068" y="100"/>
                    <a:pt x="1235" y="667"/>
                    <a:pt x="1068" y="1935"/>
                  </a:cubicBezTo>
                  <a:cubicBezTo>
                    <a:pt x="901" y="3169"/>
                    <a:pt x="1" y="7939"/>
                    <a:pt x="1" y="7939"/>
                  </a:cubicBezTo>
                  <a:lnTo>
                    <a:pt x="1835" y="8606"/>
                  </a:lnTo>
                  <a:lnTo>
                    <a:pt x="2336" y="7272"/>
                  </a:lnTo>
                  <a:cubicBezTo>
                    <a:pt x="2803" y="7105"/>
                    <a:pt x="3236" y="6905"/>
                    <a:pt x="3670" y="6672"/>
                  </a:cubicBezTo>
                  <a:cubicBezTo>
                    <a:pt x="4671" y="6171"/>
                    <a:pt x="4337" y="5337"/>
                    <a:pt x="4337" y="5337"/>
                  </a:cubicBezTo>
                  <a:cubicBezTo>
                    <a:pt x="4871" y="5337"/>
                    <a:pt x="5405" y="5137"/>
                    <a:pt x="5838" y="4770"/>
                  </a:cubicBezTo>
                  <a:cubicBezTo>
                    <a:pt x="6405" y="4170"/>
                    <a:pt x="5905" y="2168"/>
                    <a:pt x="6072" y="1268"/>
                  </a:cubicBezTo>
                  <a:cubicBezTo>
                    <a:pt x="6239" y="334"/>
                    <a:pt x="5672" y="334"/>
                    <a:pt x="5071" y="267"/>
                  </a:cubicBezTo>
                  <a:cubicBezTo>
                    <a:pt x="3970" y="100"/>
                    <a:pt x="2870" y="0"/>
                    <a:pt x="1735"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6"/>
            <p:cNvSpPr/>
            <p:nvPr/>
          </p:nvSpPr>
          <p:spPr>
            <a:xfrm>
              <a:off x="2668675" y="-2920575"/>
              <a:ext cx="160150" cy="215175"/>
            </a:xfrm>
            <a:custGeom>
              <a:avLst/>
              <a:gdLst/>
              <a:ahLst/>
              <a:cxnLst/>
              <a:rect l="l" t="t" r="r" b="b"/>
              <a:pathLst>
                <a:path w="6406" h="8607" fill="none" extrusionOk="0">
                  <a:moveTo>
                    <a:pt x="1" y="7939"/>
                  </a:moveTo>
                  <a:cubicBezTo>
                    <a:pt x="1" y="7939"/>
                    <a:pt x="901" y="3169"/>
                    <a:pt x="1068" y="1935"/>
                  </a:cubicBezTo>
                  <a:cubicBezTo>
                    <a:pt x="1235" y="667"/>
                    <a:pt x="1068" y="100"/>
                    <a:pt x="1735" y="0"/>
                  </a:cubicBezTo>
                  <a:cubicBezTo>
                    <a:pt x="2870" y="0"/>
                    <a:pt x="3970" y="100"/>
                    <a:pt x="5071" y="267"/>
                  </a:cubicBezTo>
                  <a:cubicBezTo>
                    <a:pt x="5672" y="334"/>
                    <a:pt x="6239" y="334"/>
                    <a:pt x="6072" y="1268"/>
                  </a:cubicBezTo>
                  <a:cubicBezTo>
                    <a:pt x="5905" y="2168"/>
                    <a:pt x="6405" y="4170"/>
                    <a:pt x="5838" y="4770"/>
                  </a:cubicBezTo>
                  <a:cubicBezTo>
                    <a:pt x="5405" y="5137"/>
                    <a:pt x="4871" y="5337"/>
                    <a:pt x="4337" y="5337"/>
                  </a:cubicBezTo>
                  <a:cubicBezTo>
                    <a:pt x="4337" y="5337"/>
                    <a:pt x="4671" y="6171"/>
                    <a:pt x="3670" y="6672"/>
                  </a:cubicBezTo>
                  <a:cubicBezTo>
                    <a:pt x="3236" y="6905"/>
                    <a:pt x="2803" y="7105"/>
                    <a:pt x="2336" y="7272"/>
                  </a:cubicBezTo>
                  <a:lnTo>
                    <a:pt x="1835" y="8606"/>
                  </a:lnTo>
                  <a:close/>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6"/>
            <p:cNvSpPr/>
            <p:nvPr/>
          </p:nvSpPr>
          <p:spPr>
            <a:xfrm>
              <a:off x="2745400" y="-2830525"/>
              <a:ext cx="31725" cy="43400"/>
            </a:xfrm>
            <a:custGeom>
              <a:avLst/>
              <a:gdLst/>
              <a:ahLst/>
              <a:cxnLst/>
              <a:rect l="l" t="t" r="r" b="b"/>
              <a:pathLst>
                <a:path w="1269" h="1736" fill="none" extrusionOk="0">
                  <a:moveTo>
                    <a:pt x="1268" y="1735"/>
                  </a:moveTo>
                  <a:lnTo>
                    <a:pt x="1101" y="167"/>
                  </a:lnTo>
                  <a:lnTo>
                    <a:pt x="1" y="1"/>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6"/>
            <p:cNvSpPr/>
            <p:nvPr/>
          </p:nvSpPr>
          <p:spPr>
            <a:xfrm>
              <a:off x="2747900" y="-2868875"/>
              <a:ext cx="70925" cy="54225"/>
            </a:xfrm>
            <a:custGeom>
              <a:avLst/>
              <a:gdLst/>
              <a:ahLst/>
              <a:cxnLst/>
              <a:rect l="l" t="t" r="r" b="b"/>
              <a:pathLst>
                <a:path w="2837" h="2169" fill="none" extrusionOk="0">
                  <a:moveTo>
                    <a:pt x="1" y="0"/>
                  </a:moveTo>
                  <a:cubicBezTo>
                    <a:pt x="1" y="0"/>
                    <a:pt x="2202" y="100"/>
                    <a:pt x="2503" y="300"/>
                  </a:cubicBezTo>
                  <a:cubicBezTo>
                    <a:pt x="2803" y="467"/>
                    <a:pt x="2836" y="2168"/>
                    <a:pt x="2836" y="2168"/>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6"/>
            <p:cNvSpPr/>
            <p:nvPr/>
          </p:nvSpPr>
          <p:spPr>
            <a:xfrm>
              <a:off x="2746250" y="-2895575"/>
              <a:ext cx="74225" cy="6700"/>
            </a:xfrm>
            <a:custGeom>
              <a:avLst/>
              <a:gdLst/>
              <a:ahLst/>
              <a:cxnLst/>
              <a:rect l="l" t="t" r="r" b="b"/>
              <a:pathLst>
                <a:path w="2969" h="268" fill="none" extrusionOk="0">
                  <a:moveTo>
                    <a:pt x="0" y="1"/>
                  </a:moveTo>
                  <a:lnTo>
                    <a:pt x="2969" y="268"/>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6"/>
            <p:cNvSpPr/>
            <p:nvPr/>
          </p:nvSpPr>
          <p:spPr>
            <a:xfrm>
              <a:off x="2111625" y="-1880675"/>
              <a:ext cx="1295100" cy="353625"/>
            </a:xfrm>
            <a:custGeom>
              <a:avLst/>
              <a:gdLst/>
              <a:ahLst/>
              <a:cxnLst/>
              <a:rect l="l" t="t" r="r" b="b"/>
              <a:pathLst>
                <a:path w="51804" h="14145" extrusionOk="0">
                  <a:moveTo>
                    <a:pt x="32290" y="1"/>
                  </a:moveTo>
                  <a:lnTo>
                    <a:pt x="31523" y="935"/>
                  </a:lnTo>
                  <a:lnTo>
                    <a:pt x="31623" y="1635"/>
                  </a:lnTo>
                  <a:cubicBezTo>
                    <a:pt x="31623" y="1635"/>
                    <a:pt x="25504" y="704"/>
                    <a:pt x="19003" y="704"/>
                  </a:cubicBezTo>
                  <a:cubicBezTo>
                    <a:pt x="17066" y="704"/>
                    <a:pt x="15096" y="787"/>
                    <a:pt x="13243" y="1001"/>
                  </a:cubicBezTo>
                  <a:cubicBezTo>
                    <a:pt x="5204" y="1969"/>
                    <a:pt x="334" y="4404"/>
                    <a:pt x="0" y="7339"/>
                  </a:cubicBezTo>
                  <a:lnTo>
                    <a:pt x="4170" y="9240"/>
                  </a:lnTo>
                  <a:cubicBezTo>
                    <a:pt x="10308" y="12876"/>
                    <a:pt x="24017" y="13677"/>
                    <a:pt x="28787" y="14011"/>
                  </a:cubicBezTo>
                  <a:cubicBezTo>
                    <a:pt x="30099" y="14103"/>
                    <a:pt x="31745" y="14144"/>
                    <a:pt x="33513" y="14144"/>
                  </a:cubicBezTo>
                  <a:cubicBezTo>
                    <a:pt x="38134" y="14144"/>
                    <a:pt x="43591" y="13863"/>
                    <a:pt x="46100" y="13477"/>
                  </a:cubicBezTo>
                  <a:cubicBezTo>
                    <a:pt x="49569" y="12976"/>
                    <a:pt x="51137" y="11509"/>
                    <a:pt x="51470" y="8640"/>
                  </a:cubicBezTo>
                  <a:cubicBezTo>
                    <a:pt x="51771" y="6272"/>
                    <a:pt x="51804" y="2636"/>
                    <a:pt x="51804" y="1402"/>
                  </a:cubicBezTo>
                  <a:lnTo>
                    <a:pt x="51804" y="1402"/>
                  </a:lnTo>
                  <a:cubicBezTo>
                    <a:pt x="50805" y="2158"/>
                    <a:pt x="48209" y="3067"/>
                    <a:pt x="44141" y="3067"/>
                  </a:cubicBezTo>
                  <a:cubicBezTo>
                    <a:pt x="43184" y="3067"/>
                    <a:pt x="42147" y="3017"/>
                    <a:pt x="41030" y="2903"/>
                  </a:cubicBezTo>
                  <a:cubicBezTo>
                    <a:pt x="35659" y="2369"/>
                    <a:pt x="33157" y="1035"/>
                    <a:pt x="32290" y="1"/>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6"/>
            <p:cNvSpPr/>
            <p:nvPr/>
          </p:nvSpPr>
          <p:spPr>
            <a:xfrm>
              <a:off x="2911350" y="-1828975"/>
              <a:ext cx="133450" cy="118450"/>
            </a:xfrm>
            <a:custGeom>
              <a:avLst/>
              <a:gdLst/>
              <a:ahLst/>
              <a:cxnLst/>
              <a:rect l="l" t="t" r="r" b="b"/>
              <a:pathLst>
                <a:path w="5338" h="4738" fill="none" extrusionOk="0">
                  <a:moveTo>
                    <a:pt x="1" y="1"/>
                  </a:moveTo>
                  <a:lnTo>
                    <a:pt x="5338" y="4737"/>
                  </a:lnTo>
                </a:path>
              </a:pathLst>
            </a:custGeom>
            <a:noFill/>
            <a:ln w="108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6"/>
            <p:cNvSpPr/>
            <p:nvPr/>
          </p:nvSpPr>
          <p:spPr>
            <a:xfrm>
              <a:off x="2932200" y="-1822300"/>
              <a:ext cx="97600" cy="36725"/>
            </a:xfrm>
            <a:custGeom>
              <a:avLst/>
              <a:gdLst/>
              <a:ahLst/>
              <a:cxnLst/>
              <a:rect l="l" t="t" r="r" b="b"/>
              <a:pathLst>
                <a:path w="3904" h="1469" fill="none" extrusionOk="0">
                  <a:moveTo>
                    <a:pt x="1" y="1"/>
                  </a:moveTo>
                  <a:lnTo>
                    <a:pt x="3903" y="1468"/>
                  </a:lnTo>
                </a:path>
              </a:pathLst>
            </a:custGeom>
            <a:noFill/>
            <a:ln w="108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6"/>
            <p:cNvSpPr/>
            <p:nvPr/>
          </p:nvSpPr>
          <p:spPr>
            <a:xfrm>
              <a:off x="2035725" y="-2588200"/>
              <a:ext cx="617975" cy="393150"/>
            </a:xfrm>
            <a:custGeom>
              <a:avLst/>
              <a:gdLst/>
              <a:ahLst/>
              <a:cxnLst/>
              <a:rect l="l" t="t" r="r" b="b"/>
              <a:pathLst>
                <a:path w="24719" h="15726" extrusionOk="0">
                  <a:moveTo>
                    <a:pt x="9813" y="1"/>
                  </a:moveTo>
                  <a:cubicBezTo>
                    <a:pt x="6504" y="1"/>
                    <a:pt x="3199" y="423"/>
                    <a:pt x="1" y="1249"/>
                  </a:cubicBezTo>
                  <a:lnTo>
                    <a:pt x="8140" y="15726"/>
                  </a:lnTo>
                  <a:cubicBezTo>
                    <a:pt x="10241" y="12890"/>
                    <a:pt x="16913" y="10722"/>
                    <a:pt x="16913" y="10722"/>
                  </a:cubicBezTo>
                  <a:lnTo>
                    <a:pt x="24718" y="7987"/>
                  </a:lnTo>
                  <a:cubicBezTo>
                    <a:pt x="22984" y="5085"/>
                    <a:pt x="18747" y="548"/>
                    <a:pt x="12310" y="81"/>
                  </a:cubicBezTo>
                  <a:cubicBezTo>
                    <a:pt x="11478" y="28"/>
                    <a:pt x="10645" y="1"/>
                    <a:pt x="9813"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6"/>
            <p:cNvSpPr/>
            <p:nvPr/>
          </p:nvSpPr>
          <p:spPr>
            <a:xfrm>
              <a:off x="2193350" y="-2521975"/>
              <a:ext cx="102600" cy="188500"/>
            </a:xfrm>
            <a:custGeom>
              <a:avLst/>
              <a:gdLst/>
              <a:ahLst/>
              <a:cxnLst/>
              <a:rect l="l" t="t" r="r" b="b"/>
              <a:pathLst>
                <a:path w="4104" h="7540" fill="none" extrusionOk="0">
                  <a:moveTo>
                    <a:pt x="0" y="1"/>
                  </a:moveTo>
                  <a:lnTo>
                    <a:pt x="4103" y="754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6"/>
            <p:cNvSpPr/>
            <p:nvPr/>
          </p:nvSpPr>
          <p:spPr>
            <a:xfrm>
              <a:off x="2291750" y="-2538650"/>
              <a:ext cx="90075" cy="170975"/>
            </a:xfrm>
            <a:custGeom>
              <a:avLst/>
              <a:gdLst/>
              <a:ahLst/>
              <a:cxnLst/>
              <a:rect l="l" t="t" r="r" b="b"/>
              <a:pathLst>
                <a:path w="3603" h="6839" fill="none" extrusionOk="0">
                  <a:moveTo>
                    <a:pt x="0" y="1"/>
                  </a:moveTo>
                  <a:lnTo>
                    <a:pt x="3603" y="6839"/>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6"/>
            <p:cNvSpPr/>
            <p:nvPr/>
          </p:nvSpPr>
          <p:spPr>
            <a:xfrm>
              <a:off x="2390150" y="-2542825"/>
              <a:ext cx="76750" cy="149300"/>
            </a:xfrm>
            <a:custGeom>
              <a:avLst/>
              <a:gdLst/>
              <a:ahLst/>
              <a:cxnLst/>
              <a:rect l="l" t="t" r="r" b="b"/>
              <a:pathLst>
                <a:path w="3070" h="5972" fill="none" extrusionOk="0">
                  <a:moveTo>
                    <a:pt x="1" y="1"/>
                  </a:moveTo>
                  <a:lnTo>
                    <a:pt x="3069" y="5972"/>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6"/>
            <p:cNvSpPr/>
            <p:nvPr/>
          </p:nvSpPr>
          <p:spPr>
            <a:xfrm>
              <a:off x="2728725" y="-2582850"/>
              <a:ext cx="648825" cy="584600"/>
            </a:xfrm>
            <a:custGeom>
              <a:avLst/>
              <a:gdLst/>
              <a:ahLst/>
              <a:cxnLst/>
              <a:rect l="l" t="t" r="r" b="b"/>
              <a:pathLst>
                <a:path w="25953" h="23384" extrusionOk="0">
                  <a:moveTo>
                    <a:pt x="24285" y="1"/>
                  </a:moveTo>
                  <a:lnTo>
                    <a:pt x="16913" y="334"/>
                  </a:lnTo>
                  <a:cubicBezTo>
                    <a:pt x="16913" y="334"/>
                    <a:pt x="16012" y="2669"/>
                    <a:pt x="16179" y="4070"/>
                  </a:cubicBezTo>
                  <a:cubicBezTo>
                    <a:pt x="16346" y="5505"/>
                    <a:pt x="16846" y="14845"/>
                    <a:pt x="16846" y="14845"/>
                  </a:cubicBezTo>
                  <a:cubicBezTo>
                    <a:pt x="16846" y="14845"/>
                    <a:pt x="9274" y="14344"/>
                    <a:pt x="6272" y="13244"/>
                  </a:cubicBezTo>
                  <a:cubicBezTo>
                    <a:pt x="3270" y="12176"/>
                    <a:pt x="668" y="10909"/>
                    <a:pt x="668" y="10909"/>
                  </a:cubicBezTo>
                  <a:lnTo>
                    <a:pt x="1" y="13577"/>
                  </a:lnTo>
                  <a:cubicBezTo>
                    <a:pt x="1" y="13577"/>
                    <a:pt x="5338" y="18347"/>
                    <a:pt x="9841" y="20148"/>
                  </a:cubicBezTo>
                  <a:cubicBezTo>
                    <a:pt x="13877" y="21793"/>
                    <a:pt x="21263" y="23384"/>
                    <a:pt x="23472" y="23384"/>
                  </a:cubicBezTo>
                  <a:cubicBezTo>
                    <a:pt x="23728" y="23384"/>
                    <a:pt x="23914" y="23362"/>
                    <a:pt x="24018" y="23317"/>
                  </a:cubicBezTo>
                  <a:cubicBezTo>
                    <a:pt x="25052" y="22917"/>
                    <a:pt x="25952" y="13677"/>
                    <a:pt x="25852" y="10075"/>
                  </a:cubicBezTo>
                  <a:cubicBezTo>
                    <a:pt x="25786" y="6505"/>
                    <a:pt x="25952" y="2669"/>
                    <a:pt x="242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6"/>
            <p:cNvSpPr/>
            <p:nvPr/>
          </p:nvSpPr>
          <p:spPr>
            <a:xfrm>
              <a:off x="2728725" y="-2582850"/>
              <a:ext cx="648825" cy="593800"/>
            </a:xfrm>
            <a:custGeom>
              <a:avLst/>
              <a:gdLst/>
              <a:ahLst/>
              <a:cxnLst/>
              <a:rect l="l" t="t" r="r" b="b"/>
              <a:pathLst>
                <a:path w="25953" h="23752" fill="none" extrusionOk="0">
                  <a:moveTo>
                    <a:pt x="16913" y="334"/>
                  </a:moveTo>
                  <a:cubicBezTo>
                    <a:pt x="16913" y="334"/>
                    <a:pt x="16012" y="2669"/>
                    <a:pt x="16179" y="4070"/>
                  </a:cubicBezTo>
                  <a:cubicBezTo>
                    <a:pt x="16346" y="5505"/>
                    <a:pt x="16846" y="14845"/>
                    <a:pt x="16846" y="14845"/>
                  </a:cubicBezTo>
                  <a:cubicBezTo>
                    <a:pt x="16846" y="14845"/>
                    <a:pt x="9274" y="14344"/>
                    <a:pt x="6272" y="13244"/>
                  </a:cubicBezTo>
                  <a:cubicBezTo>
                    <a:pt x="3270" y="12176"/>
                    <a:pt x="668" y="10909"/>
                    <a:pt x="668" y="10909"/>
                  </a:cubicBezTo>
                  <a:lnTo>
                    <a:pt x="1" y="13577"/>
                  </a:lnTo>
                  <a:cubicBezTo>
                    <a:pt x="1" y="13577"/>
                    <a:pt x="5338" y="18347"/>
                    <a:pt x="9841" y="20148"/>
                  </a:cubicBezTo>
                  <a:cubicBezTo>
                    <a:pt x="14344" y="21983"/>
                    <a:pt x="23017" y="23751"/>
                    <a:pt x="24018" y="23317"/>
                  </a:cubicBezTo>
                  <a:cubicBezTo>
                    <a:pt x="25052" y="22917"/>
                    <a:pt x="25952" y="13677"/>
                    <a:pt x="25852" y="10075"/>
                  </a:cubicBezTo>
                  <a:cubicBezTo>
                    <a:pt x="25786" y="6505"/>
                    <a:pt x="25952" y="2669"/>
                    <a:pt x="24285" y="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6"/>
            <p:cNvSpPr/>
            <p:nvPr/>
          </p:nvSpPr>
          <p:spPr>
            <a:xfrm>
              <a:off x="2774600" y="-2287625"/>
              <a:ext cx="16700" cy="80075"/>
            </a:xfrm>
            <a:custGeom>
              <a:avLst/>
              <a:gdLst/>
              <a:ahLst/>
              <a:cxnLst/>
              <a:rect l="l" t="t" r="r" b="b"/>
              <a:pathLst>
                <a:path w="668" h="3203" fill="none" extrusionOk="0">
                  <a:moveTo>
                    <a:pt x="667" y="0"/>
                  </a:moveTo>
                  <a:lnTo>
                    <a:pt x="0" y="3202"/>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6"/>
            <p:cNvSpPr/>
            <p:nvPr/>
          </p:nvSpPr>
          <p:spPr>
            <a:xfrm>
              <a:off x="3149850" y="-2211750"/>
              <a:ext cx="76750" cy="76750"/>
            </a:xfrm>
            <a:custGeom>
              <a:avLst/>
              <a:gdLst/>
              <a:ahLst/>
              <a:cxnLst/>
              <a:rect l="l" t="t" r="r" b="b"/>
              <a:pathLst>
                <a:path w="3070" h="3070" extrusionOk="0">
                  <a:moveTo>
                    <a:pt x="1" y="1"/>
                  </a:moveTo>
                  <a:cubicBezTo>
                    <a:pt x="1" y="1"/>
                    <a:pt x="2002" y="2402"/>
                    <a:pt x="3070" y="3070"/>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6"/>
            <p:cNvSpPr/>
            <p:nvPr/>
          </p:nvSpPr>
          <p:spPr>
            <a:xfrm>
              <a:off x="3149850" y="-2211750"/>
              <a:ext cx="76750" cy="76750"/>
            </a:xfrm>
            <a:custGeom>
              <a:avLst/>
              <a:gdLst/>
              <a:ahLst/>
              <a:cxnLst/>
              <a:rect l="l" t="t" r="r" b="b"/>
              <a:pathLst>
                <a:path w="3070" h="3070" fill="none" extrusionOk="0">
                  <a:moveTo>
                    <a:pt x="1" y="1"/>
                  </a:moveTo>
                  <a:cubicBezTo>
                    <a:pt x="1" y="1"/>
                    <a:pt x="2002" y="2402"/>
                    <a:pt x="3070" y="3070"/>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6"/>
            <p:cNvSpPr/>
            <p:nvPr/>
          </p:nvSpPr>
          <p:spPr>
            <a:xfrm>
              <a:off x="2458525" y="-2432875"/>
              <a:ext cx="286900" cy="189475"/>
            </a:xfrm>
            <a:custGeom>
              <a:avLst/>
              <a:gdLst/>
              <a:ahLst/>
              <a:cxnLst/>
              <a:rect l="l" t="t" r="r" b="b"/>
              <a:pathLst>
                <a:path w="11476" h="7579" extrusionOk="0">
                  <a:moveTo>
                    <a:pt x="2120" y="1"/>
                  </a:moveTo>
                  <a:cubicBezTo>
                    <a:pt x="2102" y="1"/>
                    <a:pt x="2085" y="2"/>
                    <a:pt x="2069" y="6"/>
                  </a:cubicBezTo>
                  <a:cubicBezTo>
                    <a:pt x="1635" y="73"/>
                    <a:pt x="1569" y="840"/>
                    <a:pt x="2002" y="1240"/>
                  </a:cubicBezTo>
                  <a:cubicBezTo>
                    <a:pt x="2403" y="1674"/>
                    <a:pt x="4504" y="2741"/>
                    <a:pt x="4504" y="2741"/>
                  </a:cubicBezTo>
                  <a:lnTo>
                    <a:pt x="1" y="4509"/>
                  </a:lnTo>
                  <a:cubicBezTo>
                    <a:pt x="234" y="4743"/>
                    <a:pt x="501" y="4943"/>
                    <a:pt x="835" y="5076"/>
                  </a:cubicBezTo>
                  <a:cubicBezTo>
                    <a:pt x="1118" y="5210"/>
                    <a:pt x="1410" y="5210"/>
                    <a:pt x="1660" y="5210"/>
                  </a:cubicBezTo>
                  <a:cubicBezTo>
                    <a:pt x="1911" y="5210"/>
                    <a:pt x="2119" y="5210"/>
                    <a:pt x="2236" y="5343"/>
                  </a:cubicBezTo>
                  <a:cubicBezTo>
                    <a:pt x="2503" y="5577"/>
                    <a:pt x="4004" y="6077"/>
                    <a:pt x="4904" y="6411"/>
                  </a:cubicBezTo>
                  <a:cubicBezTo>
                    <a:pt x="5138" y="6494"/>
                    <a:pt x="5499" y="6525"/>
                    <a:pt x="5908" y="6525"/>
                  </a:cubicBezTo>
                  <a:cubicBezTo>
                    <a:pt x="7137" y="6525"/>
                    <a:pt x="8807" y="6244"/>
                    <a:pt x="8807" y="6244"/>
                  </a:cubicBezTo>
                  <a:lnTo>
                    <a:pt x="10842" y="7578"/>
                  </a:lnTo>
                  <a:lnTo>
                    <a:pt x="11476" y="4910"/>
                  </a:lnTo>
                  <a:cubicBezTo>
                    <a:pt x="10508" y="4276"/>
                    <a:pt x="9608" y="3509"/>
                    <a:pt x="8807" y="2675"/>
                  </a:cubicBezTo>
                  <a:cubicBezTo>
                    <a:pt x="7740" y="1407"/>
                    <a:pt x="7073" y="1407"/>
                    <a:pt x="5571" y="1340"/>
                  </a:cubicBezTo>
                  <a:cubicBezTo>
                    <a:pt x="4125" y="1244"/>
                    <a:pt x="2616" y="1"/>
                    <a:pt x="21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6"/>
            <p:cNvSpPr/>
            <p:nvPr/>
          </p:nvSpPr>
          <p:spPr>
            <a:xfrm>
              <a:off x="2458525" y="-2432875"/>
              <a:ext cx="286900" cy="189475"/>
            </a:xfrm>
            <a:custGeom>
              <a:avLst/>
              <a:gdLst/>
              <a:ahLst/>
              <a:cxnLst/>
              <a:rect l="l" t="t" r="r" b="b"/>
              <a:pathLst>
                <a:path w="11476" h="7579" extrusionOk="0">
                  <a:moveTo>
                    <a:pt x="2120" y="1"/>
                  </a:moveTo>
                  <a:cubicBezTo>
                    <a:pt x="2102" y="1"/>
                    <a:pt x="2085" y="2"/>
                    <a:pt x="2069" y="6"/>
                  </a:cubicBezTo>
                  <a:cubicBezTo>
                    <a:pt x="1635" y="73"/>
                    <a:pt x="1569" y="840"/>
                    <a:pt x="2002" y="1240"/>
                  </a:cubicBezTo>
                  <a:cubicBezTo>
                    <a:pt x="2403" y="1674"/>
                    <a:pt x="4504" y="2741"/>
                    <a:pt x="4504" y="2741"/>
                  </a:cubicBezTo>
                  <a:lnTo>
                    <a:pt x="1" y="4509"/>
                  </a:lnTo>
                  <a:cubicBezTo>
                    <a:pt x="234" y="4743"/>
                    <a:pt x="501" y="4943"/>
                    <a:pt x="835" y="5076"/>
                  </a:cubicBezTo>
                  <a:cubicBezTo>
                    <a:pt x="1118" y="5210"/>
                    <a:pt x="1410" y="5210"/>
                    <a:pt x="1660" y="5210"/>
                  </a:cubicBezTo>
                  <a:cubicBezTo>
                    <a:pt x="1911" y="5210"/>
                    <a:pt x="2119" y="5210"/>
                    <a:pt x="2236" y="5343"/>
                  </a:cubicBezTo>
                  <a:cubicBezTo>
                    <a:pt x="2503" y="5577"/>
                    <a:pt x="4004" y="6077"/>
                    <a:pt x="4904" y="6411"/>
                  </a:cubicBezTo>
                  <a:cubicBezTo>
                    <a:pt x="5138" y="6494"/>
                    <a:pt x="5499" y="6525"/>
                    <a:pt x="5908" y="6525"/>
                  </a:cubicBezTo>
                  <a:cubicBezTo>
                    <a:pt x="7137" y="6525"/>
                    <a:pt x="8807" y="6244"/>
                    <a:pt x="8807" y="6244"/>
                  </a:cubicBezTo>
                  <a:lnTo>
                    <a:pt x="10842" y="7578"/>
                  </a:lnTo>
                  <a:lnTo>
                    <a:pt x="11476" y="4910"/>
                  </a:lnTo>
                  <a:cubicBezTo>
                    <a:pt x="10508" y="4276"/>
                    <a:pt x="9608" y="3509"/>
                    <a:pt x="8807" y="2675"/>
                  </a:cubicBezTo>
                  <a:cubicBezTo>
                    <a:pt x="7740" y="1407"/>
                    <a:pt x="7073" y="1407"/>
                    <a:pt x="5571" y="1340"/>
                  </a:cubicBezTo>
                  <a:cubicBezTo>
                    <a:pt x="4125" y="1244"/>
                    <a:pt x="2616" y="1"/>
                    <a:pt x="2120"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56"/>
            <p:cNvSpPr/>
            <p:nvPr/>
          </p:nvSpPr>
          <p:spPr>
            <a:xfrm>
              <a:off x="2458525" y="-2435250"/>
              <a:ext cx="286900" cy="191850"/>
            </a:xfrm>
            <a:custGeom>
              <a:avLst/>
              <a:gdLst/>
              <a:ahLst/>
              <a:cxnLst/>
              <a:rect l="l" t="t" r="r" b="b"/>
              <a:pathLst>
                <a:path w="11476" h="7674" fill="none" extrusionOk="0">
                  <a:moveTo>
                    <a:pt x="11476" y="5005"/>
                  </a:moveTo>
                  <a:cubicBezTo>
                    <a:pt x="10508" y="4371"/>
                    <a:pt x="9608" y="3604"/>
                    <a:pt x="8807" y="2770"/>
                  </a:cubicBezTo>
                  <a:cubicBezTo>
                    <a:pt x="7740" y="1502"/>
                    <a:pt x="7073" y="1502"/>
                    <a:pt x="5571" y="1435"/>
                  </a:cubicBezTo>
                  <a:cubicBezTo>
                    <a:pt x="4070" y="1335"/>
                    <a:pt x="2503" y="1"/>
                    <a:pt x="2069" y="101"/>
                  </a:cubicBezTo>
                  <a:cubicBezTo>
                    <a:pt x="1635" y="168"/>
                    <a:pt x="1569" y="935"/>
                    <a:pt x="2002" y="1335"/>
                  </a:cubicBezTo>
                  <a:cubicBezTo>
                    <a:pt x="2403" y="1769"/>
                    <a:pt x="4504" y="2836"/>
                    <a:pt x="4504" y="2836"/>
                  </a:cubicBezTo>
                  <a:lnTo>
                    <a:pt x="1" y="4604"/>
                  </a:lnTo>
                  <a:cubicBezTo>
                    <a:pt x="234" y="4838"/>
                    <a:pt x="501" y="5038"/>
                    <a:pt x="835" y="5171"/>
                  </a:cubicBezTo>
                  <a:cubicBezTo>
                    <a:pt x="1402" y="5438"/>
                    <a:pt x="2002" y="5171"/>
                    <a:pt x="2236" y="5438"/>
                  </a:cubicBezTo>
                  <a:cubicBezTo>
                    <a:pt x="2503" y="5672"/>
                    <a:pt x="4004" y="6172"/>
                    <a:pt x="4904" y="6506"/>
                  </a:cubicBezTo>
                  <a:cubicBezTo>
                    <a:pt x="5838" y="6839"/>
                    <a:pt x="8807" y="6339"/>
                    <a:pt x="8807" y="6339"/>
                  </a:cubicBezTo>
                  <a:lnTo>
                    <a:pt x="10842" y="7673"/>
                  </a:lnTo>
                  <a:close/>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56"/>
            <p:cNvSpPr/>
            <p:nvPr/>
          </p:nvSpPr>
          <p:spPr>
            <a:xfrm>
              <a:off x="2642000" y="-1504575"/>
              <a:ext cx="1079950" cy="272725"/>
            </a:xfrm>
            <a:custGeom>
              <a:avLst/>
              <a:gdLst/>
              <a:ahLst/>
              <a:cxnLst/>
              <a:rect l="l" t="t" r="r" b="b"/>
              <a:pathLst>
                <a:path w="43198" h="10909" extrusionOk="0">
                  <a:moveTo>
                    <a:pt x="0" y="1"/>
                  </a:moveTo>
                  <a:cubicBezTo>
                    <a:pt x="1501" y="3470"/>
                    <a:pt x="1501" y="7406"/>
                    <a:pt x="0" y="10908"/>
                  </a:cubicBezTo>
                  <a:lnTo>
                    <a:pt x="38461" y="10908"/>
                  </a:lnTo>
                  <a:cubicBezTo>
                    <a:pt x="38461" y="10908"/>
                    <a:pt x="43198" y="9708"/>
                    <a:pt x="43198" y="5438"/>
                  </a:cubicBezTo>
                  <a:cubicBezTo>
                    <a:pt x="43198" y="5438"/>
                    <a:pt x="42397" y="1602"/>
                    <a:pt x="38561" y="101"/>
                  </a:cubicBezTo>
                  <a:lnTo>
                    <a:pt x="0"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6"/>
            <p:cNvSpPr/>
            <p:nvPr/>
          </p:nvSpPr>
          <p:spPr>
            <a:xfrm>
              <a:off x="2647825" y="-1504575"/>
              <a:ext cx="1078300" cy="263550"/>
            </a:xfrm>
            <a:custGeom>
              <a:avLst/>
              <a:gdLst/>
              <a:ahLst/>
              <a:cxnLst/>
              <a:rect l="l" t="t" r="r" b="b"/>
              <a:pathLst>
                <a:path w="43132" h="10542" extrusionOk="0">
                  <a:moveTo>
                    <a:pt x="3403" y="1"/>
                  </a:moveTo>
                  <a:cubicBezTo>
                    <a:pt x="3203" y="1"/>
                    <a:pt x="1802" y="104"/>
                    <a:pt x="861" y="104"/>
                  </a:cubicBezTo>
                  <a:cubicBezTo>
                    <a:pt x="390" y="104"/>
                    <a:pt x="34" y="78"/>
                    <a:pt x="1" y="1"/>
                  </a:cubicBezTo>
                  <a:lnTo>
                    <a:pt x="1" y="1"/>
                  </a:lnTo>
                  <a:cubicBezTo>
                    <a:pt x="301" y="701"/>
                    <a:pt x="568" y="1468"/>
                    <a:pt x="735" y="2236"/>
                  </a:cubicBezTo>
                  <a:lnTo>
                    <a:pt x="39162" y="2236"/>
                  </a:lnTo>
                  <a:lnTo>
                    <a:pt x="39162" y="10541"/>
                  </a:lnTo>
                  <a:cubicBezTo>
                    <a:pt x="41330" y="9741"/>
                    <a:pt x="42831" y="7739"/>
                    <a:pt x="42965" y="5438"/>
                  </a:cubicBezTo>
                  <a:cubicBezTo>
                    <a:pt x="43132" y="3536"/>
                    <a:pt x="41931" y="2069"/>
                    <a:pt x="40396" y="1101"/>
                  </a:cubicBezTo>
                  <a:cubicBezTo>
                    <a:pt x="40296" y="1035"/>
                    <a:pt x="40196" y="968"/>
                    <a:pt x="40063" y="901"/>
                  </a:cubicBezTo>
                  <a:cubicBezTo>
                    <a:pt x="38395" y="1"/>
                    <a:pt x="36827" y="101"/>
                    <a:pt x="34926" y="67"/>
                  </a:cubicBezTo>
                  <a:lnTo>
                    <a:pt x="31257" y="67"/>
                  </a:lnTo>
                  <a:lnTo>
                    <a:pt x="21816" y="34"/>
                  </a:lnTo>
                  <a:lnTo>
                    <a:pt x="3403"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6"/>
            <p:cNvSpPr/>
            <p:nvPr/>
          </p:nvSpPr>
          <p:spPr>
            <a:xfrm>
              <a:off x="3626875" y="-1473725"/>
              <a:ext cx="25" cy="213525"/>
            </a:xfrm>
            <a:custGeom>
              <a:avLst/>
              <a:gdLst/>
              <a:ahLst/>
              <a:cxnLst/>
              <a:rect l="l" t="t" r="r" b="b"/>
              <a:pathLst>
                <a:path w="1" h="8541" fill="none" extrusionOk="0">
                  <a:moveTo>
                    <a:pt x="0" y="1"/>
                  </a:moveTo>
                  <a:lnTo>
                    <a:pt x="0" y="854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6"/>
            <p:cNvSpPr/>
            <p:nvPr/>
          </p:nvSpPr>
          <p:spPr>
            <a:xfrm>
              <a:off x="2667850" y="-1438700"/>
              <a:ext cx="147625" cy="25"/>
            </a:xfrm>
            <a:custGeom>
              <a:avLst/>
              <a:gdLst/>
              <a:ahLst/>
              <a:cxnLst/>
              <a:rect l="l" t="t" r="r" b="b"/>
              <a:pathLst>
                <a:path w="5905" h="1" fill="none" extrusionOk="0">
                  <a:moveTo>
                    <a:pt x="0" y="1"/>
                  </a:moveTo>
                  <a:lnTo>
                    <a:pt x="5905" y="1"/>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6"/>
            <p:cNvSpPr/>
            <p:nvPr/>
          </p:nvSpPr>
          <p:spPr>
            <a:xfrm>
              <a:off x="2714550" y="-1417850"/>
              <a:ext cx="165150" cy="25"/>
            </a:xfrm>
            <a:custGeom>
              <a:avLst/>
              <a:gdLst/>
              <a:ahLst/>
              <a:cxnLst/>
              <a:rect l="l" t="t" r="r" b="b"/>
              <a:pathLst>
                <a:path w="6606" h="1" fill="none" extrusionOk="0">
                  <a:moveTo>
                    <a:pt x="0" y="1"/>
                  </a:moveTo>
                  <a:lnTo>
                    <a:pt x="6605" y="1"/>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6"/>
            <p:cNvSpPr/>
            <p:nvPr/>
          </p:nvSpPr>
          <p:spPr>
            <a:xfrm>
              <a:off x="2667850" y="-1319450"/>
              <a:ext cx="275225" cy="25"/>
            </a:xfrm>
            <a:custGeom>
              <a:avLst/>
              <a:gdLst/>
              <a:ahLst/>
              <a:cxnLst/>
              <a:rect l="l" t="t" r="r" b="b"/>
              <a:pathLst>
                <a:path w="11009" h="1" fill="none" extrusionOk="0">
                  <a:moveTo>
                    <a:pt x="0" y="1"/>
                  </a:moveTo>
                  <a:lnTo>
                    <a:pt x="11008" y="1"/>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6"/>
            <p:cNvSpPr/>
            <p:nvPr/>
          </p:nvSpPr>
          <p:spPr>
            <a:xfrm>
              <a:off x="3499275" y="-1427025"/>
              <a:ext cx="124275" cy="25"/>
            </a:xfrm>
            <a:custGeom>
              <a:avLst/>
              <a:gdLst/>
              <a:ahLst/>
              <a:cxnLst/>
              <a:rect l="l" t="t" r="r" b="b"/>
              <a:pathLst>
                <a:path w="4971" h="1" fill="none" extrusionOk="0">
                  <a:moveTo>
                    <a:pt x="4971" y="1"/>
                  </a:moveTo>
                  <a:lnTo>
                    <a:pt x="1" y="1"/>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6"/>
            <p:cNvSpPr/>
            <p:nvPr/>
          </p:nvSpPr>
          <p:spPr>
            <a:xfrm>
              <a:off x="3345825" y="-1392000"/>
              <a:ext cx="271900" cy="25"/>
            </a:xfrm>
            <a:custGeom>
              <a:avLst/>
              <a:gdLst/>
              <a:ahLst/>
              <a:cxnLst/>
              <a:rect l="l" t="t" r="r" b="b"/>
              <a:pathLst>
                <a:path w="10876" h="1" fill="none" extrusionOk="0">
                  <a:moveTo>
                    <a:pt x="10875" y="1"/>
                  </a:moveTo>
                  <a:lnTo>
                    <a:pt x="1" y="1"/>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6"/>
            <p:cNvSpPr/>
            <p:nvPr/>
          </p:nvSpPr>
          <p:spPr>
            <a:xfrm>
              <a:off x="3224075" y="-1392000"/>
              <a:ext cx="92600" cy="25"/>
            </a:xfrm>
            <a:custGeom>
              <a:avLst/>
              <a:gdLst/>
              <a:ahLst/>
              <a:cxnLst/>
              <a:rect l="l" t="t" r="r" b="b"/>
              <a:pathLst>
                <a:path w="3704" h="1" fill="none" extrusionOk="0">
                  <a:moveTo>
                    <a:pt x="3703" y="1"/>
                  </a:moveTo>
                  <a:lnTo>
                    <a:pt x="1" y="1"/>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6"/>
            <p:cNvSpPr/>
            <p:nvPr/>
          </p:nvSpPr>
          <p:spPr>
            <a:xfrm>
              <a:off x="3452575" y="-1334450"/>
              <a:ext cx="170975" cy="25"/>
            </a:xfrm>
            <a:custGeom>
              <a:avLst/>
              <a:gdLst/>
              <a:ahLst/>
              <a:cxnLst/>
              <a:rect l="l" t="t" r="r" b="b"/>
              <a:pathLst>
                <a:path w="6839" h="1" fill="none" extrusionOk="0">
                  <a:moveTo>
                    <a:pt x="1" y="0"/>
                  </a:moveTo>
                  <a:lnTo>
                    <a:pt x="6839"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6"/>
            <p:cNvSpPr/>
            <p:nvPr/>
          </p:nvSpPr>
          <p:spPr>
            <a:xfrm>
              <a:off x="2662000" y="-1281925"/>
              <a:ext cx="110125" cy="25"/>
            </a:xfrm>
            <a:custGeom>
              <a:avLst/>
              <a:gdLst/>
              <a:ahLst/>
              <a:cxnLst/>
              <a:rect l="l" t="t" r="r" b="b"/>
              <a:pathLst>
                <a:path w="4405" h="1" fill="none" extrusionOk="0">
                  <a:moveTo>
                    <a:pt x="1" y="1"/>
                  </a:moveTo>
                  <a:lnTo>
                    <a:pt x="4404" y="1"/>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6"/>
            <p:cNvSpPr/>
            <p:nvPr/>
          </p:nvSpPr>
          <p:spPr>
            <a:xfrm>
              <a:off x="2561050" y="-1533750"/>
              <a:ext cx="1184250" cy="338675"/>
            </a:xfrm>
            <a:custGeom>
              <a:avLst/>
              <a:gdLst/>
              <a:ahLst/>
              <a:cxnLst/>
              <a:rect l="l" t="t" r="r" b="b"/>
              <a:pathLst>
                <a:path w="47370" h="13547" extrusionOk="0">
                  <a:moveTo>
                    <a:pt x="1937" y="0"/>
                  </a:moveTo>
                  <a:cubicBezTo>
                    <a:pt x="403" y="0"/>
                    <a:pt x="403" y="2302"/>
                    <a:pt x="1937" y="2302"/>
                  </a:cubicBezTo>
                  <a:lnTo>
                    <a:pt x="40231" y="2302"/>
                  </a:lnTo>
                  <a:cubicBezTo>
                    <a:pt x="42900" y="2302"/>
                    <a:pt x="45035" y="4303"/>
                    <a:pt x="45035" y="6772"/>
                  </a:cubicBezTo>
                  <a:cubicBezTo>
                    <a:pt x="45035" y="9240"/>
                    <a:pt x="42900" y="11241"/>
                    <a:pt x="40231" y="11241"/>
                  </a:cubicBezTo>
                  <a:lnTo>
                    <a:pt x="1604" y="11241"/>
                  </a:lnTo>
                  <a:cubicBezTo>
                    <a:pt x="1572" y="11240"/>
                    <a:pt x="1540" y="11239"/>
                    <a:pt x="1510" y="11239"/>
                  </a:cubicBezTo>
                  <a:cubicBezTo>
                    <a:pt x="1" y="11239"/>
                    <a:pt x="1" y="13546"/>
                    <a:pt x="1510" y="13546"/>
                  </a:cubicBezTo>
                  <a:cubicBezTo>
                    <a:pt x="1540" y="13546"/>
                    <a:pt x="1572" y="13545"/>
                    <a:pt x="1604" y="13543"/>
                  </a:cubicBezTo>
                  <a:lnTo>
                    <a:pt x="40231" y="13543"/>
                  </a:lnTo>
                  <a:cubicBezTo>
                    <a:pt x="44168" y="13543"/>
                    <a:pt x="47370" y="10508"/>
                    <a:pt x="47370" y="6772"/>
                  </a:cubicBezTo>
                  <a:cubicBezTo>
                    <a:pt x="47370" y="3036"/>
                    <a:pt x="44168" y="0"/>
                    <a:pt x="4023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6"/>
            <p:cNvSpPr/>
            <p:nvPr/>
          </p:nvSpPr>
          <p:spPr>
            <a:xfrm>
              <a:off x="2595300" y="-1168500"/>
              <a:ext cx="1080800" cy="271900"/>
            </a:xfrm>
            <a:custGeom>
              <a:avLst/>
              <a:gdLst/>
              <a:ahLst/>
              <a:cxnLst/>
              <a:rect l="l" t="t" r="r" b="b"/>
              <a:pathLst>
                <a:path w="43232" h="10876" extrusionOk="0">
                  <a:moveTo>
                    <a:pt x="43231" y="1"/>
                  </a:moveTo>
                  <a:lnTo>
                    <a:pt x="4637" y="101"/>
                  </a:lnTo>
                  <a:cubicBezTo>
                    <a:pt x="801" y="1602"/>
                    <a:pt x="0" y="5438"/>
                    <a:pt x="0" y="5438"/>
                  </a:cubicBezTo>
                  <a:cubicBezTo>
                    <a:pt x="0" y="9708"/>
                    <a:pt x="4770" y="10875"/>
                    <a:pt x="4770" y="10875"/>
                  </a:cubicBezTo>
                  <a:lnTo>
                    <a:pt x="43231" y="10875"/>
                  </a:lnTo>
                  <a:cubicBezTo>
                    <a:pt x="41697" y="7406"/>
                    <a:pt x="41697" y="3470"/>
                    <a:pt x="43231"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6"/>
            <p:cNvSpPr/>
            <p:nvPr/>
          </p:nvSpPr>
          <p:spPr>
            <a:xfrm>
              <a:off x="2591125" y="-1168500"/>
              <a:ext cx="1079125" cy="263550"/>
            </a:xfrm>
            <a:custGeom>
              <a:avLst/>
              <a:gdLst/>
              <a:ahLst/>
              <a:cxnLst/>
              <a:rect l="l" t="t" r="r" b="b"/>
              <a:pathLst>
                <a:path w="43165" h="10542" extrusionOk="0">
                  <a:moveTo>
                    <a:pt x="39729" y="1"/>
                  </a:moveTo>
                  <a:lnTo>
                    <a:pt x="21316" y="34"/>
                  </a:lnTo>
                  <a:lnTo>
                    <a:pt x="11842" y="67"/>
                  </a:lnTo>
                  <a:lnTo>
                    <a:pt x="8206" y="67"/>
                  </a:lnTo>
                  <a:cubicBezTo>
                    <a:pt x="7961" y="67"/>
                    <a:pt x="7721" y="66"/>
                    <a:pt x="7486" y="66"/>
                  </a:cubicBezTo>
                  <a:cubicBezTo>
                    <a:pt x="5899" y="66"/>
                    <a:pt x="4522" y="117"/>
                    <a:pt x="3069" y="901"/>
                  </a:cubicBezTo>
                  <a:cubicBezTo>
                    <a:pt x="2969" y="968"/>
                    <a:pt x="2836" y="1035"/>
                    <a:pt x="2736" y="1135"/>
                  </a:cubicBezTo>
                  <a:cubicBezTo>
                    <a:pt x="1201" y="2069"/>
                    <a:pt x="1" y="3536"/>
                    <a:pt x="167" y="5438"/>
                  </a:cubicBezTo>
                  <a:cubicBezTo>
                    <a:pt x="301" y="7739"/>
                    <a:pt x="1802" y="9741"/>
                    <a:pt x="4003" y="10541"/>
                  </a:cubicBezTo>
                  <a:lnTo>
                    <a:pt x="4003" y="2236"/>
                  </a:lnTo>
                  <a:lnTo>
                    <a:pt x="42398" y="2236"/>
                  </a:lnTo>
                  <a:cubicBezTo>
                    <a:pt x="42564" y="1435"/>
                    <a:pt x="42831" y="701"/>
                    <a:pt x="43165" y="1"/>
                  </a:cubicBezTo>
                  <a:lnTo>
                    <a:pt x="43165" y="1"/>
                  </a:lnTo>
                  <a:cubicBezTo>
                    <a:pt x="43120" y="78"/>
                    <a:pt x="42757" y="104"/>
                    <a:pt x="42281" y="104"/>
                  </a:cubicBezTo>
                  <a:cubicBezTo>
                    <a:pt x="41330" y="104"/>
                    <a:pt x="39929" y="1"/>
                    <a:pt x="39729"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6"/>
            <p:cNvSpPr/>
            <p:nvPr/>
          </p:nvSpPr>
          <p:spPr>
            <a:xfrm>
              <a:off x="2687875" y="-1122625"/>
              <a:ext cx="25" cy="187650"/>
            </a:xfrm>
            <a:custGeom>
              <a:avLst/>
              <a:gdLst/>
              <a:ahLst/>
              <a:cxnLst/>
              <a:rect l="l" t="t" r="r" b="b"/>
              <a:pathLst>
                <a:path w="1" h="7506" fill="none" extrusionOk="0">
                  <a:moveTo>
                    <a:pt x="0" y="0"/>
                  </a:moveTo>
                  <a:lnTo>
                    <a:pt x="0" y="7506"/>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56"/>
            <p:cNvSpPr/>
            <p:nvPr/>
          </p:nvSpPr>
          <p:spPr>
            <a:xfrm>
              <a:off x="3501775" y="-1102625"/>
              <a:ext cx="147625" cy="25"/>
            </a:xfrm>
            <a:custGeom>
              <a:avLst/>
              <a:gdLst/>
              <a:ahLst/>
              <a:cxnLst/>
              <a:rect l="l" t="t" r="r" b="b"/>
              <a:pathLst>
                <a:path w="5905" h="1" fill="none" extrusionOk="0">
                  <a:moveTo>
                    <a:pt x="5905" y="1"/>
                  </a:moveTo>
                  <a:lnTo>
                    <a:pt x="1" y="1"/>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56"/>
            <p:cNvSpPr/>
            <p:nvPr/>
          </p:nvSpPr>
          <p:spPr>
            <a:xfrm>
              <a:off x="3438400" y="-1081775"/>
              <a:ext cx="165150" cy="25"/>
            </a:xfrm>
            <a:custGeom>
              <a:avLst/>
              <a:gdLst/>
              <a:ahLst/>
              <a:cxnLst/>
              <a:rect l="l" t="t" r="r" b="b"/>
              <a:pathLst>
                <a:path w="6606" h="1" fill="none" extrusionOk="0">
                  <a:moveTo>
                    <a:pt x="6605" y="1"/>
                  </a:moveTo>
                  <a:lnTo>
                    <a:pt x="0" y="1"/>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6"/>
            <p:cNvSpPr/>
            <p:nvPr/>
          </p:nvSpPr>
          <p:spPr>
            <a:xfrm>
              <a:off x="3374175" y="-983375"/>
              <a:ext cx="275225" cy="25"/>
            </a:xfrm>
            <a:custGeom>
              <a:avLst/>
              <a:gdLst/>
              <a:ahLst/>
              <a:cxnLst/>
              <a:rect l="l" t="t" r="r" b="b"/>
              <a:pathLst>
                <a:path w="11009" h="1" fill="none" extrusionOk="0">
                  <a:moveTo>
                    <a:pt x="11009" y="1"/>
                  </a:moveTo>
                  <a:lnTo>
                    <a:pt x="1" y="1"/>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56"/>
            <p:cNvSpPr/>
            <p:nvPr/>
          </p:nvSpPr>
          <p:spPr>
            <a:xfrm>
              <a:off x="2693700" y="-1090950"/>
              <a:ext cx="125125" cy="25"/>
            </a:xfrm>
            <a:custGeom>
              <a:avLst/>
              <a:gdLst/>
              <a:ahLst/>
              <a:cxnLst/>
              <a:rect l="l" t="t" r="r" b="b"/>
              <a:pathLst>
                <a:path w="5005" h="1" fill="none" extrusionOk="0">
                  <a:moveTo>
                    <a:pt x="1" y="1"/>
                  </a:moveTo>
                  <a:lnTo>
                    <a:pt x="5004" y="1"/>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56"/>
            <p:cNvSpPr/>
            <p:nvPr/>
          </p:nvSpPr>
          <p:spPr>
            <a:xfrm>
              <a:off x="2699550" y="-1055925"/>
              <a:ext cx="272700" cy="25"/>
            </a:xfrm>
            <a:custGeom>
              <a:avLst/>
              <a:gdLst/>
              <a:ahLst/>
              <a:cxnLst/>
              <a:rect l="l" t="t" r="r" b="b"/>
              <a:pathLst>
                <a:path w="10908" h="1" fill="none" extrusionOk="0">
                  <a:moveTo>
                    <a:pt x="0" y="1"/>
                  </a:moveTo>
                  <a:lnTo>
                    <a:pt x="10908" y="1"/>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56"/>
            <p:cNvSpPr/>
            <p:nvPr/>
          </p:nvSpPr>
          <p:spPr>
            <a:xfrm>
              <a:off x="3000575" y="-1055925"/>
              <a:ext cx="93425" cy="25"/>
            </a:xfrm>
            <a:custGeom>
              <a:avLst/>
              <a:gdLst/>
              <a:ahLst/>
              <a:cxnLst/>
              <a:rect l="l" t="t" r="r" b="b"/>
              <a:pathLst>
                <a:path w="3737" h="1" fill="none" extrusionOk="0">
                  <a:moveTo>
                    <a:pt x="1" y="1"/>
                  </a:moveTo>
                  <a:lnTo>
                    <a:pt x="3737" y="1"/>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6"/>
            <p:cNvSpPr/>
            <p:nvPr/>
          </p:nvSpPr>
          <p:spPr>
            <a:xfrm>
              <a:off x="2693700" y="-998375"/>
              <a:ext cx="170975" cy="25"/>
            </a:xfrm>
            <a:custGeom>
              <a:avLst/>
              <a:gdLst/>
              <a:ahLst/>
              <a:cxnLst/>
              <a:rect l="l" t="t" r="r" b="b"/>
              <a:pathLst>
                <a:path w="6839" h="1" fill="none" extrusionOk="0">
                  <a:moveTo>
                    <a:pt x="6839" y="0"/>
                  </a:moveTo>
                  <a:lnTo>
                    <a:pt x="1"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6"/>
            <p:cNvSpPr/>
            <p:nvPr/>
          </p:nvSpPr>
          <p:spPr>
            <a:xfrm>
              <a:off x="3545150" y="-945850"/>
              <a:ext cx="110100" cy="25"/>
            </a:xfrm>
            <a:custGeom>
              <a:avLst/>
              <a:gdLst/>
              <a:ahLst/>
              <a:cxnLst/>
              <a:rect l="l" t="t" r="r" b="b"/>
              <a:pathLst>
                <a:path w="4404" h="1" fill="none" extrusionOk="0">
                  <a:moveTo>
                    <a:pt x="4403" y="1"/>
                  </a:moveTo>
                  <a:lnTo>
                    <a:pt x="0" y="1"/>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56"/>
            <p:cNvSpPr/>
            <p:nvPr/>
          </p:nvSpPr>
          <p:spPr>
            <a:xfrm>
              <a:off x="2571950" y="-1197750"/>
              <a:ext cx="1183375" cy="338675"/>
            </a:xfrm>
            <a:custGeom>
              <a:avLst/>
              <a:gdLst/>
              <a:ahLst/>
              <a:cxnLst/>
              <a:rect l="l" t="t" r="r" b="b"/>
              <a:pathLst>
                <a:path w="47335" h="13547" extrusionOk="0">
                  <a:moveTo>
                    <a:pt x="45527" y="0"/>
                  </a:moveTo>
                  <a:cubicBezTo>
                    <a:pt x="45496" y="0"/>
                    <a:pt x="45465" y="1"/>
                    <a:pt x="45433" y="3"/>
                  </a:cubicBezTo>
                  <a:lnTo>
                    <a:pt x="7139" y="3"/>
                  </a:lnTo>
                  <a:cubicBezTo>
                    <a:pt x="3203" y="3"/>
                    <a:pt x="0" y="3039"/>
                    <a:pt x="0" y="6775"/>
                  </a:cubicBezTo>
                  <a:cubicBezTo>
                    <a:pt x="0" y="10511"/>
                    <a:pt x="3203" y="13546"/>
                    <a:pt x="7139" y="13546"/>
                  </a:cubicBezTo>
                  <a:lnTo>
                    <a:pt x="45766" y="13546"/>
                  </a:lnTo>
                  <a:cubicBezTo>
                    <a:pt x="47334" y="13546"/>
                    <a:pt x="47334" y="11244"/>
                    <a:pt x="45766" y="11244"/>
                  </a:cubicBezTo>
                  <a:lnTo>
                    <a:pt x="7139" y="11244"/>
                  </a:lnTo>
                  <a:cubicBezTo>
                    <a:pt x="4470" y="11244"/>
                    <a:pt x="2335" y="9243"/>
                    <a:pt x="2335" y="6775"/>
                  </a:cubicBezTo>
                  <a:cubicBezTo>
                    <a:pt x="2335" y="4306"/>
                    <a:pt x="4470" y="2305"/>
                    <a:pt x="7139" y="2305"/>
                  </a:cubicBezTo>
                  <a:lnTo>
                    <a:pt x="45433" y="2305"/>
                  </a:lnTo>
                  <a:cubicBezTo>
                    <a:pt x="45465" y="2307"/>
                    <a:pt x="45496" y="2308"/>
                    <a:pt x="45527" y="2308"/>
                  </a:cubicBezTo>
                  <a:cubicBezTo>
                    <a:pt x="47036" y="2308"/>
                    <a:pt x="47036" y="0"/>
                    <a:pt x="45527" y="0"/>
                  </a:cubicBezTo>
                  <a:close/>
                </a:path>
              </a:pathLst>
            </a:custGeom>
            <a:solidFill>
              <a:schemeClr val="lt2"/>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56"/>
            <p:cNvSpPr/>
            <p:nvPr/>
          </p:nvSpPr>
          <p:spPr>
            <a:xfrm>
              <a:off x="2642000" y="-831600"/>
              <a:ext cx="1079950" cy="272725"/>
            </a:xfrm>
            <a:custGeom>
              <a:avLst/>
              <a:gdLst/>
              <a:ahLst/>
              <a:cxnLst/>
              <a:rect l="l" t="t" r="r" b="b"/>
              <a:pathLst>
                <a:path w="43198" h="10909" extrusionOk="0">
                  <a:moveTo>
                    <a:pt x="0" y="1"/>
                  </a:moveTo>
                  <a:cubicBezTo>
                    <a:pt x="1501" y="3470"/>
                    <a:pt x="1501" y="7440"/>
                    <a:pt x="0" y="10909"/>
                  </a:cubicBezTo>
                  <a:lnTo>
                    <a:pt x="38461" y="10909"/>
                  </a:lnTo>
                  <a:cubicBezTo>
                    <a:pt x="38461" y="10909"/>
                    <a:pt x="43198" y="9741"/>
                    <a:pt x="43198" y="5471"/>
                  </a:cubicBezTo>
                  <a:cubicBezTo>
                    <a:pt x="43198" y="5471"/>
                    <a:pt x="42397" y="1635"/>
                    <a:pt x="38561" y="134"/>
                  </a:cubicBezTo>
                  <a:lnTo>
                    <a:pt x="0"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56"/>
            <p:cNvSpPr/>
            <p:nvPr/>
          </p:nvSpPr>
          <p:spPr>
            <a:xfrm>
              <a:off x="2647000" y="-831600"/>
              <a:ext cx="1079125" cy="263550"/>
            </a:xfrm>
            <a:custGeom>
              <a:avLst/>
              <a:gdLst/>
              <a:ahLst/>
              <a:cxnLst/>
              <a:rect l="l" t="t" r="r" b="b"/>
              <a:pathLst>
                <a:path w="43165" h="10542" extrusionOk="0">
                  <a:moveTo>
                    <a:pt x="3436" y="1"/>
                  </a:moveTo>
                  <a:cubicBezTo>
                    <a:pt x="3236" y="1"/>
                    <a:pt x="1835" y="119"/>
                    <a:pt x="884" y="119"/>
                  </a:cubicBezTo>
                  <a:cubicBezTo>
                    <a:pt x="408" y="119"/>
                    <a:pt x="45" y="90"/>
                    <a:pt x="1" y="1"/>
                  </a:cubicBezTo>
                  <a:lnTo>
                    <a:pt x="1" y="1"/>
                  </a:lnTo>
                  <a:cubicBezTo>
                    <a:pt x="334" y="735"/>
                    <a:pt x="601" y="1469"/>
                    <a:pt x="768" y="2236"/>
                  </a:cubicBezTo>
                  <a:lnTo>
                    <a:pt x="39162" y="2236"/>
                  </a:lnTo>
                  <a:lnTo>
                    <a:pt x="39162" y="10542"/>
                  </a:lnTo>
                  <a:cubicBezTo>
                    <a:pt x="41363" y="9775"/>
                    <a:pt x="42864" y="7773"/>
                    <a:pt x="42998" y="5471"/>
                  </a:cubicBezTo>
                  <a:cubicBezTo>
                    <a:pt x="43165" y="3570"/>
                    <a:pt x="41964" y="2102"/>
                    <a:pt x="40429" y="1135"/>
                  </a:cubicBezTo>
                  <a:cubicBezTo>
                    <a:pt x="40329" y="1068"/>
                    <a:pt x="40229" y="1035"/>
                    <a:pt x="40096" y="935"/>
                  </a:cubicBezTo>
                  <a:cubicBezTo>
                    <a:pt x="38643" y="150"/>
                    <a:pt x="37266" y="100"/>
                    <a:pt x="35679" y="100"/>
                  </a:cubicBezTo>
                  <a:cubicBezTo>
                    <a:pt x="35444" y="100"/>
                    <a:pt x="35204" y="101"/>
                    <a:pt x="34959" y="101"/>
                  </a:cubicBezTo>
                  <a:lnTo>
                    <a:pt x="31290" y="101"/>
                  </a:lnTo>
                  <a:lnTo>
                    <a:pt x="21849" y="68"/>
                  </a:lnTo>
                  <a:lnTo>
                    <a:pt x="3436" y="1"/>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6"/>
            <p:cNvSpPr/>
            <p:nvPr/>
          </p:nvSpPr>
          <p:spPr>
            <a:xfrm>
              <a:off x="3626875" y="-800725"/>
              <a:ext cx="25" cy="214325"/>
            </a:xfrm>
            <a:custGeom>
              <a:avLst/>
              <a:gdLst/>
              <a:ahLst/>
              <a:cxnLst/>
              <a:rect l="l" t="t" r="r" b="b"/>
              <a:pathLst>
                <a:path w="1" h="8573" fill="none" extrusionOk="0">
                  <a:moveTo>
                    <a:pt x="0" y="0"/>
                  </a:moveTo>
                  <a:lnTo>
                    <a:pt x="0" y="8573"/>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6"/>
            <p:cNvSpPr/>
            <p:nvPr/>
          </p:nvSpPr>
          <p:spPr>
            <a:xfrm>
              <a:off x="2667850" y="-764875"/>
              <a:ext cx="147625" cy="25"/>
            </a:xfrm>
            <a:custGeom>
              <a:avLst/>
              <a:gdLst/>
              <a:ahLst/>
              <a:cxnLst/>
              <a:rect l="l" t="t" r="r" b="b"/>
              <a:pathLst>
                <a:path w="5905" h="1" fill="none" extrusionOk="0">
                  <a:moveTo>
                    <a:pt x="0" y="0"/>
                  </a:moveTo>
                  <a:lnTo>
                    <a:pt x="5905"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6"/>
            <p:cNvSpPr/>
            <p:nvPr/>
          </p:nvSpPr>
          <p:spPr>
            <a:xfrm>
              <a:off x="2714550" y="-744850"/>
              <a:ext cx="165150" cy="25"/>
            </a:xfrm>
            <a:custGeom>
              <a:avLst/>
              <a:gdLst/>
              <a:ahLst/>
              <a:cxnLst/>
              <a:rect l="l" t="t" r="r" b="b"/>
              <a:pathLst>
                <a:path w="6606" h="1" fill="none" extrusionOk="0">
                  <a:moveTo>
                    <a:pt x="0" y="0"/>
                  </a:moveTo>
                  <a:lnTo>
                    <a:pt x="6605"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56"/>
            <p:cNvSpPr/>
            <p:nvPr/>
          </p:nvSpPr>
          <p:spPr>
            <a:xfrm>
              <a:off x="2667850" y="-646450"/>
              <a:ext cx="275225" cy="25"/>
            </a:xfrm>
            <a:custGeom>
              <a:avLst/>
              <a:gdLst/>
              <a:ahLst/>
              <a:cxnLst/>
              <a:rect l="l" t="t" r="r" b="b"/>
              <a:pathLst>
                <a:path w="11009" h="1" fill="none" extrusionOk="0">
                  <a:moveTo>
                    <a:pt x="0" y="0"/>
                  </a:moveTo>
                  <a:lnTo>
                    <a:pt x="11008"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56"/>
            <p:cNvSpPr/>
            <p:nvPr/>
          </p:nvSpPr>
          <p:spPr>
            <a:xfrm>
              <a:off x="3499275" y="-753200"/>
              <a:ext cx="124275" cy="25"/>
            </a:xfrm>
            <a:custGeom>
              <a:avLst/>
              <a:gdLst/>
              <a:ahLst/>
              <a:cxnLst/>
              <a:rect l="l" t="t" r="r" b="b"/>
              <a:pathLst>
                <a:path w="4971" h="1" fill="none" extrusionOk="0">
                  <a:moveTo>
                    <a:pt x="4971" y="0"/>
                  </a:moveTo>
                  <a:lnTo>
                    <a:pt x="1"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56"/>
            <p:cNvSpPr/>
            <p:nvPr/>
          </p:nvSpPr>
          <p:spPr>
            <a:xfrm>
              <a:off x="3345825" y="-718175"/>
              <a:ext cx="271900" cy="25"/>
            </a:xfrm>
            <a:custGeom>
              <a:avLst/>
              <a:gdLst/>
              <a:ahLst/>
              <a:cxnLst/>
              <a:rect l="l" t="t" r="r" b="b"/>
              <a:pathLst>
                <a:path w="10876" h="1" fill="none" extrusionOk="0">
                  <a:moveTo>
                    <a:pt x="10875" y="0"/>
                  </a:moveTo>
                  <a:lnTo>
                    <a:pt x="1"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6"/>
            <p:cNvSpPr/>
            <p:nvPr/>
          </p:nvSpPr>
          <p:spPr>
            <a:xfrm>
              <a:off x="3224075" y="-718175"/>
              <a:ext cx="92600" cy="25"/>
            </a:xfrm>
            <a:custGeom>
              <a:avLst/>
              <a:gdLst/>
              <a:ahLst/>
              <a:cxnLst/>
              <a:rect l="l" t="t" r="r" b="b"/>
              <a:pathLst>
                <a:path w="3704" h="1" fill="none" extrusionOk="0">
                  <a:moveTo>
                    <a:pt x="3703" y="0"/>
                  </a:moveTo>
                  <a:lnTo>
                    <a:pt x="1"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56"/>
            <p:cNvSpPr/>
            <p:nvPr/>
          </p:nvSpPr>
          <p:spPr>
            <a:xfrm>
              <a:off x="3452575" y="-660625"/>
              <a:ext cx="170975" cy="25"/>
            </a:xfrm>
            <a:custGeom>
              <a:avLst/>
              <a:gdLst/>
              <a:ahLst/>
              <a:cxnLst/>
              <a:rect l="l" t="t" r="r" b="b"/>
              <a:pathLst>
                <a:path w="6839" h="1" fill="none" extrusionOk="0">
                  <a:moveTo>
                    <a:pt x="1" y="0"/>
                  </a:moveTo>
                  <a:lnTo>
                    <a:pt x="6839"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6"/>
            <p:cNvSpPr/>
            <p:nvPr/>
          </p:nvSpPr>
          <p:spPr>
            <a:xfrm>
              <a:off x="2662000" y="-608100"/>
              <a:ext cx="110125" cy="25"/>
            </a:xfrm>
            <a:custGeom>
              <a:avLst/>
              <a:gdLst/>
              <a:ahLst/>
              <a:cxnLst/>
              <a:rect l="l" t="t" r="r" b="b"/>
              <a:pathLst>
                <a:path w="4405" h="1" fill="none" extrusionOk="0">
                  <a:moveTo>
                    <a:pt x="1" y="1"/>
                  </a:moveTo>
                  <a:lnTo>
                    <a:pt x="4404" y="1"/>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56"/>
            <p:cNvSpPr/>
            <p:nvPr/>
          </p:nvSpPr>
          <p:spPr>
            <a:xfrm>
              <a:off x="2562775" y="-859950"/>
              <a:ext cx="1182525" cy="338600"/>
            </a:xfrm>
            <a:custGeom>
              <a:avLst/>
              <a:gdLst/>
              <a:ahLst/>
              <a:cxnLst/>
              <a:rect l="l" t="t" r="r" b="b"/>
              <a:pathLst>
                <a:path w="47301" h="13544" extrusionOk="0">
                  <a:moveTo>
                    <a:pt x="1836" y="0"/>
                  </a:moveTo>
                  <a:cubicBezTo>
                    <a:pt x="334" y="0"/>
                    <a:pt x="345" y="2302"/>
                    <a:pt x="1868" y="2302"/>
                  </a:cubicBezTo>
                  <a:lnTo>
                    <a:pt x="40162" y="2302"/>
                  </a:lnTo>
                  <a:cubicBezTo>
                    <a:pt x="42831" y="2302"/>
                    <a:pt x="44966" y="4304"/>
                    <a:pt x="44966" y="6772"/>
                  </a:cubicBezTo>
                  <a:cubicBezTo>
                    <a:pt x="44966" y="9207"/>
                    <a:pt x="42831" y="11209"/>
                    <a:pt x="40162" y="11209"/>
                  </a:cubicBezTo>
                  <a:lnTo>
                    <a:pt x="1535" y="11209"/>
                  </a:lnTo>
                  <a:cubicBezTo>
                    <a:pt x="0" y="11209"/>
                    <a:pt x="0" y="13544"/>
                    <a:pt x="1535" y="13544"/>
                  </a:cubicBezTo>
                  <a:lnTo>
                    <a:pt x="40162" y="13544"/>
                  </a:lnTo>
                  <a:cubicBezTo>
                    <a:pt x="44099" y="13544"/>
                    <a:pt x="47301" y="10508"/>
                    <a:pt x="47301" y="6772"/>
                  </a:cubicBezTo>
                  <a:cubicBezTo>
                    <a:pt x="47301" y="3036"/>
                    <a:pt x="44099" y="1"/>
                    <a:pt x="40162" y="1"/>
                  </a:cubicBezTo>
                  <a:lnTo>
                    <a:pt x="1868" y="1"/>
                  </a:lnTo>
                  <a:cubicBezTo>
                    <a:pt x="1858" y="1"/>
                    <a:pt x="1847" y="0"/>
                    <a:pt x="18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56"/>
            <p:cNvSpPr/>
            <p:nvPr/>
          </p:nvSpPr>
          <p:spPr>
            <a:xfrm>
              <a:off x="2595300" y="-495525"/>
              <a:ext cx="1080800" cy="272725"/>
            </a:xfrm>
            <a:custGeom>
              <a:avLst/>
              <a:gdLst/>
              <a:ahLst/>
              <a:cxnLst/>
              <a:rect l="l" t="t" r="r" b="b"/>
              <a:pathLst>
                <a:path w="43232" h="10909" extrusionOk="0">
                  <a:moveTo>
                    <a:pt x="43231" y="1"/>
                  </a:moveTo>
                  <a:lnTo>
                    <a:pt x="4637" y="134"/>
                  </a:lnTo>
                  <a:cubicBezTo>
                    <a:pt x="801" y="1635"/>
                    <a:pt x="0" y="5438"/>
                    <a:pt x="0" y="5438"/>
                  </a:cubicBezTo>
                  <a:cubicBezTo>
                    <a:pt x="0" y="9741"/>
                    <a:pt x="4770" y="10909"/>
                    <a:pt x="4770" y="10909"/>
                  </a:cubicBezTo>
                  <a:lnTo>
                    <a:pt x="43231" y="10909"/>
                  </a:lnTo>
                  <a:cubicBezTo>
                    <a:pt x="41697" y="7440"/>
                    <a:pt x="41697" y="3470"/>
                    <a:pt x="43231"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56"/>
            <p:cNvSpPr/>
            <p:nvPr/>
          </p:nvSpPr>
          <p:spPr>
            <a:xfrm>
              <a:off x="2591125" y="-495525"/>
              <a:ext cx="1079125" cy="263550"/>
            </a:xfrm>
            <a:custGeom>
              <a:avLst/>
              <a:gdLst/>
              <a:ahLst/>
              <a:cxnLst/>
              <a:rect l="l" t="t" r="r" b="b"/>
              <a:pathLst>
                <a:path w="43165" h="10542" extrusionOk="0">
                  <a:moveTo>
                    <a:pt x="39729" y="1"/>
                  </a:moveTo>
                  <a:lnTo>
                    <a:pt x="21316" y="68"/>
                  </a:lnTo>
                  <a:lnTo>
                    <a:pt x="11842" y="101"/>
                  </a:lnTo>
                  <a:lnTo>
                    <a:pt x="8206" y="101"/>
                  </a:lnTo>
                  <a:cubicBezTo>
                    <a:pt x="7871" y="101"/>
                    <a:pt x="7546" y="98"/>
                    <a:pt x="7229" y="98"/>
                  </a:cubicBezTo>
                  <a:cubicBezTo>
                    <a:pt x="5749" y="98"/>
                    <a:pt x="4443" y="166"/>
                    <a:pt x="3069" y="935"/>
                  </a:cubicBezTo>
                  <a:cubicBezTo>
                    <a:pt x="2969" y="1002"/>
                    <a:pt x="2836" y="1068"/>
                    <a:pt x="2736" y="1135"/>
                  </a:cubicBezTo>
                  <a:cubicBezTo>
                    <a:pt x="1201" y="2102"/>
                    <a:pt x="1" y="3570"/>
                    <a:pt x="167" y="5438"/>
                  </a:cubicBezTo>
                  <a:cubicBezTo>
                    <a:pt x="301" y="7773"/>
                    <a:pt x="1802" y="9775"/>
                    <a:pt x="4003" y="10542"/>
                  </a:cubicBezTo>
                  <a:lnTo>
                    <a:pt x="4003" y="2236"/>
                  </a:lnTo>
                  <a:lnTo>
                    <a:pt x="42398" y="2236"/>
                  </a:lnTo>
                  <a:cubicBezTo>
                    <a:pt x="42564" y="1469"/>
                    <a:pt x="42831" y="701"/>
                    <a:pt x="43165" y="1"/>
                  </a:cubicBezTo>
                  <a:lnTo>
                    <a:pt x="43165" y="1"/>
                  </a:lnTo>
                  <a:cubicBezTo>
                    <a:pt x="43120" y="79"/>
                    <a:pt x="42757" y="105"/>
                    <a:pt x="42281" y="105"/>
                  </a:cubicBezTo>
                  <a:cubicBezTo>
                    <a:pt x="41330" y="105"/>
                    <a:pt x="39929" y="1"/>
                    <a:pt x="39729"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56"/>
            <p:cNvSpPr/>
            <p:nvPr/>
          </p:nvSpPr>
          <p:spPr>
            <a:xfrm>
              <a:off x="2687875" y="-449650"/>
              <a:ext cx="25" cy="188500"/>
            </a:xfrm>
            <a:custGeom>
              <a:avLst/>
              <a:gdLst/>
              <a:ahLst/>
              <a:cxnLst/>
              <a:rect l="l" t="t" r="r" b="b"/>
              <a:pathLst>
                <a:path w="1" h="7540" fill="none" extrusionOk="0">
                  <a:moveTo>
                    <a:pt x="0" y="0"/>
                  </a:moveTo>
                  <a:lnTo>
                    <a:pt x="0" y="7539"/>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56"/>
            <p:cNvSpPr/>
            <p:nvPr/>
          </p:nvSpPr>
          <p:spPr>
            <a:xfrm>
              <a:off x="3501775" y="-428800"/>
              <a:ext cx="147625" cy="25"/>
            </a:xfrm>
            <a:custGeom>
              <a:avLst/>
              <a:gdLst/>
              <a:ahLst/>
              <a:cxnLst/>
              <a:rect l="l" t="t" r="r" b="b"/>
              <a:pathLst>
                <a:path w="5905" h="1" fill="none" extrusionOk="0">
                  <a:moveTo>
                    <a:pt x="5905" y="0"/>
                  </a:moveTo>
                  <a:lnTo>
                    <a:pt x="1"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56"/>
            <p:cNvSpPr/>
            <p:nvPr/>
          </p:nvSpPr>
          <p:spPr>
            <a:xfrm>
              <a:off x="3438400" y="-408800"/>
              <a:ext cx="165150" cy="25"/>
            </a:xfrm>
            <a:custGeom>
              <a:avLst/>
              <a:gdLst/>
              <a:ahLst/>
              <a:cxnLst/>
              <a:rect l="l" t="t" r="r" b="b"/>
              <a:pathLst>
                <a:path w="6606" h="1" fill="none" extrusionOk="0">
                  <a:moveTo>
                    <a:pt x="6605" y="1"/>
                  </a:moveTo>
                  <a:lnTo>
                    <a:pt x="0" y="1"/>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6"/>
            <p:cNvSpPr/>
            <p:nvPr/>
          </p:nvSpPr>
          <p:spPr>
            <a:xfrm>
              <a:off x="3374175" y="-310375"/>
              <a:ext cx="275225" cy="25"/>
            </a:xfrm>
            <a:custGeom>
              <a:avLst/>
              <a:gdLst/>
              <a:ahLst/>
              <a:cxnLst/>
              <a:rect l="l" t="t" r="r" b="b"/>
              <a:pathLst>
                <a:path w="11009" h="1" fill="none" extrusionOk="0">
                  <a:moveTo>
                    <a:pt x="11009" y="0"/>
                  </a:moveTo>
                  <a:lnTo>
                    <a:pt x="1"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56"/>
            <p:cNvSpPr/>
            <p:nvPr/>
          </p:nvSpPr>
          <p:spPr>
            <a:xfrm>
              <a:off x="2693700" y="-417125"/>
              <a:ext cx="125125" cy="25"/>
            </a:xfrm>
            <a:custGeom>
              <a:avLst/>
              <a:gdLst/>
              <a:ahLst/>
              <a:cxnLst/>
              <a:rect l="l" t="t" r="r" b="b"/>
              <a:pathLst>
                <a:path w="5005" h="1" fill="none" extrusionOk="0">
                  <a:moveTo>
                    <a:pt x="1" y="0"/>
                  </a:moveTo>
                  <a:lnTo>
                    <a:pt x="5004"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56"/>
            <p:cNvSpPr/>
            <p:nvPr/>
          </p:nvSpPr>
          <p:spPr>
            <a:xfrm>
              <a:off x="2699550" y="-382100"/>
              <a:ext cx="272700" cy="25"/>
            </a:xfrm>
            <a:custGeom>
              <a:avLst/>
              <a:gdLst/>
              <a:ahLst/>
              <a:cxnLst/>
              <a:rect l="l" t="t" r="r" b="b"/>
              <a:pathLst>
                <a:path w="10908" h="1" fill="none" extrusionOk="0">
                  <a:moveTo>
                    <a:pt x="0" y="0"/>
                  </a:moveTo>
                  <a:lnTo>
                    <a:pt x="10908"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6"/>
            <p:cNvSpPr/>
            <p:nvPr/>
          </p:nvSpPr>
          <p:spPr>
            <a:xfrm>
              <a:off x="3000575" y="-382100"/>
              <a:ext cx="93425" cy="25"/>
            </a:xfrm>
            <a:custGeom>
              <a:avLst/>
              <a:gdLst/>
              <a:ahLst/>
              <a:cxnLst/>
              <a:rect l="l" t="t" r="r" b="b"/>
              <a:pathLst>
                <a:path w="3737" h="1" fill="none" extrusionOk="0">
                  <a:moveTo>
                    <a:pt x="1" y="0"/>
                  </a:moveTo>
                  <a:lnTo>
                    <a:pt x="3737"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6"/>
            <p:cNvSpPr/>
            <p:nvPr/>
          </p:nvSpPr>
          <p:spPr>
            <a:xfrm>
              <a:off x="2693700" y="-324550"/>
              <a:ext cx="170975" cy="25"/>
            </a:xfrm>
            <a:custGeom>
              <a:avLst/>
              <a:gdLst/>
              <a:ahLst/>
              <a:cxnLst/>
              <a:rect l="l" t="t" r="r" b="b"/>
              <a:pathLst>
                <a:path w="6839" h="1" fill="none" extrusionOk="0">
                  <a:moveTo>
                    <a:pt x="6839" y="0"/>
                  </a:moveTo>
                  <a:lnTo>
                    <a:pt x="1"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6"/>
            <p:cNvSpPr/>
            <p:nvPr/>
          </p:nvSpPr>
          <p:spPr>
            <a:xfrm>
              <a:off x="3545150" y="-272025"/>
              <a:ext cx="110100" cy="25"/>
            </a:xfrm>
            <a:custGeom>
              <a:avLst/>
              <a:gdLst/>
              <a:ahLst/>
              <a:cxnLst/>
              <a:rect l="l" t="t" r="r" b="b"/>
              <a:pathLst>
                <a:path w="4404" h="1" fill="none" extrusionOk="0">
                  <a:moveTo>
                    <a:pt x="4403" y="1"/>
                  </a:moveTo>
                  <a:lnTo>
                    <a:pt x="0" y="1"/>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56"/>
            <p:cNvSpPr/>
            <p:nvPr/>
          </p:nvSpPr>
          <p:spPr>
            <a:xfrm>
              <a:off x="2571950" y="-524700"/>
              <a:ext cx="1183375" cy="339425"/>
            </a:xfrm>
            <a:custGeom>
              <a:avLst/>
              <a:gdLst/>
              <a:ahLst/>
              <a:cxnLst/>
              <a:rect l="l" t="t" r="r" b="b"/>
              <a:pathLst>
                <a:path w="47335" h="13577" extrusionOk="0">
                  <a:moveTo>
                    <a:pt x="7139" y="0"/>
                  </a:moveTo>
                  <a:cubicBezTo>
                    <a:pt x="3203" y="0"/>
                    <a:pt x="0" y="3069"/>
                    <a:pt x="0" y="6805"/>
                  </a:cubicBezTo>
                  <a:cubicBezTo>
                    <a:pt x="0" y="10541"/>
                    <a:pt x="3203" y="13577"/>
                    <a:pt x="7139" y="13577"/>
                  </a:cubicBezTo>
                  <a:lnTo>
                    <a:pt x="45766" y="13577"/>
                  </a:lnTo>
                  <a:cubicBezTo>
                    <a:pt x="47334" y="13577"/>
                    <a:pt x="47334" y="11242"/>
                    <a:pt x="45766" y="11242"/>
                  </a:cubicBezTo>
                  <a:lnTo>
                    <a:pt x="7139" y="11242"/>
                  </a:lnTo>
                  <a:cubicBezTo>
                    <a:pt x="4470" y="11242"/>
                    <a:pt x="2335" y="9240"/>
                    <a:pt x="2335" y="6805"/>
                  </a:cubicBezTo>
                  <a:cubicBezTo>
                    <a:pt x="2335" y="4337"/>
                    <a:pt x="4470" y="2335"/>
                    <a:pt x="7139" y="2335"/>
                  </a:cubicBezTo>
                  <a:lnTo>
                    <a:pt x="45433" y="2335"/>
                  </a:lnTo>
                  <a:cubicBezTo>
                    <a:pt x="46967" y="2335"/>
                    <a:pt x="46967" y="0"/>
                    <a:pt x="45433" y="0"/>
                  </a:cubicBezTo>
                  <a:close/>
                </a:path>
              </a:pathLst>
            </a:custGeom>
            <a:solidFill>
              <a:schemeClr val="lt2"/>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id="{EF9C2782-41AF-4F15-AE73-B4CE90DC6D13}"/>
              </a:ext>
            </a:extLst>
          </p:cNvPr>
          <p:cNvSpPr/>
          <p:nvPr/>
        </p:nvSpPr>
        <p:spPr>
          <a:xfrm>
            <a:off x="645459" y="2148485"/>
            <a:ext cx="6412229" cy="2246769"/>
          </a:xfrm>
          <a:prstGeom prst="rect">
            <a:avLst/>
          </a:prstGeom>
        </p:spPr>
        <p:txBody>
          <a:bodyPr wrap="square">
            <a:spAutoFit/>
          </a:bodyPr>
          <a:lstStyle/>
          <a:p>
            <a:pPr lvl="0"/>
            <a:r>
              <a:rPr lang="vi-VN" sz="2800" dirty="0">
                <a:latin typeface="+mj-lt"/>
              </a:rPr>
              <a:t>• Xem lại nội dung kiến thức đã học về biểu đồ hình quạt tròn</a:t>
            </a:r>
          </a:p>
          <a:p>
            <a:pPr lvl="0"/>
            <a:r>
              <a:rPr lang="vi-VN" sz="2800" dirty="0">
                <a:latin typeface="+mj-lt"/>
              </a:rPr>
              <a:t> • Đọc và chuẩn bị hoạt động 2, ví dụ 3 (SGK-21), thực hiện trước các yêu cầu của SGK.</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85"/>
                                        </p:tgtEl>
                                        <p:attrNameLst>
                                          <p:attrName>style.visibility</p:attrName>
                                        </p:attrNameLst>
                                      </p:cBhvr>
                                      <p:to>
                                        <p:strVal val="visible"/>
                                      </p:to>
                                    </p:set>
                                    <p:animEffect transition="in" filter="barn(inVertical)">
                                      <p:cBhvr>
                                        <p:cTn id="7" dur="500"/>
                                        <p:tgtEl>
                                          <p:spTgt spid="158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5" grpId="0"/>
      <p:bldP spid="2" grpId="0"/>
    </p:bldLst>
  </p:timing>
  <p:extLst>
    <p:ext uri="{6950BFC3-D8DA-4A85-94F7-54DA5524770B}">
      <p188:commentRel xmlns:p188="http://schemas.microsoft.com/office/powerpoint/2018/8/main" r:id="rId3"/>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41"/>
          <p:cNvSpPr txBox="1">
            <a:spLocks noGrp="1"/>
          </p:cNvSpPr>
          <p:nvPr>
            <p:ph type="title"/>
          </p:nvPr>
        </p:nvSpPr>
        <p:spPr>
          <a:xfrm>
            <a:off x="556413" y="153650"/>
            <a:ext cx="5517000" cy="67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dirty="0"/>
              <a:t> </a:t>
            </a:r>
            <a:endParaRPr dirty="0"/>
          </a:p>
        </p:txBody>
      </p:sp>
      <p:sp>
        <p:nvSpPr>
          <p:cNvPr id="533" name="Google Shape;533;p41"/>
          <p:cNvSpPr txBox="1">
            <a:spLocks noGrp="1"/>
          </p:cNvSpPr>
          <p:nvPr>
            <p:ph type="subTitle" idx="1"/>
          </p:nvPr>
        </p:nvSpPr>
        <p:spPr>
          <a:xfrm>
            <a:off x="759047" y="123727"/>
            <a:ext cx="5198000" cy="296759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2800" b="1" dirty="0">
                <a:solidFill>
                  <a:schemeClr val="accent3">
                    <a:lumMod val="10000"/>
                  </a:schemeClr>
                </a:solidFill>
                <a:latin typeface="+mj-lt"/>
              </a:rPr>
              <a:t>• Làm </a:t>
            </a:r>
            <a:r>
              <a:rPr lang="en-US" sz="2800" b="1" dirty="0">
                <a:solidFill>
                  <a:schemeClr val="accent3">
                    <a:lumMod val="10000"/>
                  </a:schemeClr>
                </a:solidFill>
                <a:latin typeface="Times New Roman" panose="02020603050405020304" pitchFamily="18" charset="0"/>
                <a:cs typeface="Times New Roman" panose="02020603050405020304" pitchFamily="18" charset="0"/>
              </a:rPr>
              <a:t>b</a:t>
            </a:r>
            <a:r>
              <a:rPr lang="vi-VN" sz="2800" b="1" dirty="0">
                <a:solidFill>
                  <a:schemeClr val="accent3">
                    <a:lumMod val="10000"/>
                  </a:schemeClr>
                </a:solidFill>
                <a:latin typeface="+mj-lt"/>
              </a:rPr>
              <a:t>ài tập về nhà: </a:t>
            </a:r>
          </a:p>
          <a:p>
            <a:pPr marL="0" lvl="0" indent="0" algn="l" rtl="0">
              <a:spcBef>
                <a:spcPts val="0"/>
              </a:spcBef>
              <a:spcAft>
                <a:spcPts val="0"/>
              </a:spcAft>
              <a:buNone/>
            </a:pPr>
            <a:r>
              <a:rPr lang="vi-VN" sz="2800" dirty="0">
                <a:solidFill>
                  <a:schemeClr val="accent3">
                    <a:lumMod val="10000"/>
                  </a:schemeClr>
                </a:solidFill>
                <a:latin typeface="+mj-lt"/>
              </a:rPr>
              <a:t>   Biểu đồ sau cho biết tỉ lệ thí sinh được trao huy chương các loại trong một cuộc thi. Em hãy cho biết:</a:t>
            </a:r>
          </a:p>
          <a:p>
            <a:pPr marL="0" lvl="0" indent="0" algn="l" rtl="0">
              <a:spcBef>
                <a:spcPts val="0"/>
              </a:spcBef>
              <a:spcAft>
                <a:spcPts val="0"/>
              </a:spcAft>
              <a:buNone/>
            </a:pPr>
            <a:r>
              <a:rPr lang="vi-VN" sz="2800" dirty="0">
                <a:solidFill>
                  <a:schemeClr val="accent3">
                    <a:lumMod val="10000"/>
                  </a:schemeClr>
                </a:solidFill>
                <a:latin typeface="+mj-lt"/>
              </a:rPr>
              <a:t>   a)Hai loại huy chương nào cùng tỉ lệ thí sinh được trao?</a:t>
            </a:r>
          </a:p>
          <a:p>
            <a:pPr marL="0" lvl="0" indent="0" algn="l" rtl="0">
              <a:spcBef>
                <a:spcPts val="0"/>
              </a:spcBef>
              <a:spcAft>
                <a:spcPts val="0"/>
              </a:spcAft>
              <a:buNone/>
            </a:pPr>
            <a:r>
              <a:rPr lang="vi-VN" sz="2800" dirty="0">
                <a:solidFill>
                  <a:schemeClr val="accent3">
                    <a:lumMod val="10000"/>
                  </a:schemeClr>
                </a:solidFill>
                <a:latin typeface="+mj-lt"/>
              </a:rPr>
              <a:t>   b)Số thí sinh không có huy chương chiếm bao nhiêu phần trăm? Em có nhận xét gì về phần hình quạt biểu diễn tỉ lệ này?</a:t>
            </a:r>
          </a:p>
        </p:txBody>
      </p:sp>
      <p:sp>
        <p:nvSpPr>
          <p:cNvPr id="541" name="Google Shape;541;p41"/>
          <p:cNvSpPr/>
          <p:nvPr/>
        </p:nvSpPr>
        <p:spPr>
          <a:xfrm>
            <a:off x="8361191" y="487888"/>
            <a:ext cx="488959" cy="458946"/>
          </a:xfrm>
          <a:custGeom>
            <a:avLst/>
            <a:gdLst/>
            <a:ahLst/>
            <a:cxnLst/>
            <a:rect l="l" t="t" r="r" b="b"/>
            <a:pathLst>
              <a:path w="9172" h="8609" extrusionOk="0">
                <a:moveTo>
                  <a:pt x="7636" y="0"/>
                </a:moveTo>
                <a:cubicBezTo>
                  <a:pt x="7422" y="0"/>
                  <a:pt x="7211" y="44"/>
                  <a:pt x="7009" y="132"/>
                </a:cubicBezTo>
                <a:cubicBezTo>
                  <a:pt x="6694" y="258"/>
                  <a:pt x="6394" y="416"/>
                  <a:pt x="6125" y="637"/>
                </a:cubicBezTo>
                <a:cubicBezTo>
                  <a:pt x="5604" y="1032"/>
                  <a:pt x="5178" y="1521"/>
                  <a:pt x="4815" y="2073"/>
                </a:cubicBezTo>
                <a:cubicBezTo>
                  <a:pt x="4723" y="2224"/>
                  <a:pt x="4636" y="2374"/>
                  <a:pt x="4555" y="2527"/>
                </a:cubicBezTo>
                <a:lnTo>
                  <a:pt x="4555" y="2527"/>
                </a:lnTo>
                <a:cubicBezTo>
                  <a:pt x="4499" y="2338"/>
                  <a:pt x="4431" y="2153"/>
                  <a:pt x="4357" y="1979"/>
                </a:cubicBezTo>
                <a:cubicBezTo>
                  <a:pt x="4231" y="1631"/>
                  <a:pt x="4042" y="1316"/>
                  <a:pt x="3805" y="1032"/>
                </a:cubicBezTo>
                <a:cubicBezTo>
                  <a:pt x="3679" y="890"/>
                  <a:pt x="3521" y="763"/>
                  <a:pt x="3347" y="653"/>
                </a:cubicBezTo>
                <a:cubicBezTo>
                  <a:pt x="3189" y="558"/>
                  <a:pt x="3016" y="479"/>
                  <a:pt x="2842" y="432"/>
                </a:cubicBezTo>
                <a:cubicBezTo>
                  <a:pt x="2622" y="355"/>
                  <a:pt x="2391" y="314"/>
                  <a:pt x="2158" y="314"/>
                </a:cubicBezTo>
                <a:cubicBezTo>
                  <a:pt x="2007" y="314"/>
                  <a:pt x="1855" y="331"/>
                  <a:pt x="1705" y="369"/>
                </a:cubicBezTo>
                <a:cubicBezTo>
                  <a:pt x="1327" y="463"/>
                  <a:pt x="979" y="669"/>
                  <a:pt x="711" y="953"/>
                </a:cubicBezTo>
                <a:cubicBezTo>
                  <a:pt x="458" y="1221"/>
                  <a:pt x="269" y="1537"/>
                  <a:pt x="143" y="1884"/>
                </a:cubicBezTo>
                <a:cubicBezTo>
                  <a:pt x="111" y="1979"/>
                  <a:pt x="95" y="2058"/>
                  <a:pt x="64" y="2152"/>
                </a:cubicBezTo>
                <a:cubicBezTo>
                  <a:pt x="64" y="2200"/>
                  <a:pt x="48" y="2247"/>
                  <a:pt x="32" y="2294"/>
                </a:cubicBezTo>
                <a:cubicBezTo>
                  <a:pt x="32" y="2326"/>
                  <a:pt x="16" y="2373"/>
                  <a:pt x="16" y="2405"/>
                </a:cubicBezTo>
                <a:cubicBezTo>
                  <a:pt x="1" y="2500"/>
                  <a:pt x="1" y="2594"/>
                  <a:pt x="1" y="2673"/>
                </a:cubicBezTo>
                <a:lnTo>
                  <a:pt x="1" y="2942"/>
                </a:lnTo>
                <a:cubicBezTo>
                  <a:pt x="32" y="3636"/>
                  <a:pt x="237" y="4299"/>
                  <a:pt x="585" y="4899"/>
                </a:cubicBezTo>
                <a:cubicBezTo>
                  <a:pt x="916" y="5467"/>
                  <a:pt x="1327" y="5988"/>
                  <a:pt x="1800" y="6446"/>
                </a:cubicBezTo>
                <a:cubicBezTo>
                  <a:pt x="2021" y="6683"/>
                  <a:pt x="2274" y="6888"/>
                  <a:pt x="2510" y="7109"/>
                </a:cubicBezTo>
                <a:cubicBezTo>
                  <a:pt x="2763" y="7314"/>
                  <a:pt x="3031" y="7519"/>
                  <a:pt x="3300" y="7693"/>
                </a:cubicBezTo>
                <a:cubicBezTo>
                  <a:pt x="3821" y="8056"/>
                  <a:pt x="4389" y="8372"/>
                  <a:pt x="4989" y="8609"/>
                </a:cubicBezTo>
                <a:cubicBezTo>
                  <a:pt x="4720" y="8451"/>
                  <a:pt x="4452" y="8277"/>
                  <a:pt x="4215" y="8088"/>
                </a:cubicBezTo>
                <a:cubicBezTo>
                  <a:pt x="3947" y="7898"/>
                  <a:pt x="3694" y="7709"/>
                  <a:pt x="3458" y="7504"/>
                </a:cubicBezTo>
                <a:cubicBezTo>
                  <a:pt x="2968" y="7109"/>
                  <a:pt x="2526" y="6667"/>
                  <a:pt x="2116" y="6193"/>
                </a:cubicBezTo>
                <a:cubicBezTo>
                  <a:pt x="1705" y="5720"/>
                  <a:pt x="1358" y="5199"/>
                  <a:pt x="1074" y="4646"/>
                </a:cubicBezTo>
                <a:cubicBezTo>
                  <a:pt x="806" y="4126"/>
                  <a:pt x="648" y="3541"/>
                  <a:pt x="648" y="2942"/>
                </a:cubicBezTo>
                <a:lnTo>
                  <a:pt x="664" y="2736"/>
                </a:lnTo>
                <a:lnTo>
                  <a:pt x="695" y="2531"/>
                </a:lnTo>
                <a:cubicBezTo>
                  <a:pt x="711" y="2500"/>
                  <a:pt x="727" y="2452"/>
                  <a:pt x="727" y="2421"/>
                </a:cubicBezTo>
                <a:lnTo>
                  <a:pt x="743" y="2326"/>
                </a:lnTo>
                <a:cubicBezTo>
                  <a:pt x="774" y="2263"/>
                  <a:pt x="790" y="2200"/>
                  <a:pt x="821" y="2137"/>
                </a:cubicBezTo>
                <a:cubicBezTo>
                  <a:pt x="916" y="1868"/>
                  <a:pt x="1058" y="1647"/>
                  <a:pt x="1248" y="1458"/>
                </a:cubicBezTo>
                <a:cubicBezTo>
                  <a:pt x="1494" y="1201"/>
                  <a:pt x="1821" y="1067"/>
                  <a:pt x="2158" y="1067"/>
                </a:cubicBezTo>
                <a:cubicBezTo>
                  <a:pt x="2318" y="1067"/>
                  <a:pt x="2480" y="1097"/>
                  <a:pt x="2637" y="1158"/>
                </a:cubicBezTo>
                <a:cubicBezTo>
                  <a:pt x="2763" y="1189"/>
                  <a:pt x="2874" y="1253"/>
                  <a:pt x="3000" y="1316"/>
                </a:cubicBezTo>
                <a:cubicBezTo>
                  <a:pt x="3095" y="1379"/>
                  <a:pt x="3189" y="1458"/>
                  <a:pt x="3268" y="1553"/>
                </a:cubicBezTo>
                <a:cubicBezTo>
                  <a:pt x="3442" y="1773"/>
                  <a:pt x="3584" y="2010"/>
                  <a:pt x="3679" y="2263"/>
                </a:cubicBezTo>
                <a:cubicBezTo>
                  <a:pt x="3773" y="2547"/>
                  <a:pt x="3868" y="2831"/>
                  <a:pt x="3931" y="3131"/>
                </a:cubicBezTo>
                <a:lnTo>
                  <a:pt x="4091" y="3916"/>
                </a:lnTo>
                <a:lnTo>
                  <a:pt x="4091" y="3916"/>
                </a:lnTo>
                <a:cubicBezTo>
                  <a:pt x="4090" y="3923"/>
                  <a:pt x="4090" y="3929"/>
                  <a:pt x="4089" y="3936"/>
                </a:cubicBezTo>
                <a:lnTo>
                  <a:pt x="4095" y="3936"/>
                </a:lnTo>
                <a:lnTo>
                  <a:pt x="4121" y="4062"/>
                </a:lnTo>
                <a:cubicBezTo>
                  <a:pt x="4173" y="4264"/>
                  <a:pt x="4338" y="4359"/>
                  <a:pt x="4502" y="4359"/>
                </a:cubicBezTo>
                <a:cubicBezTo>
                  <a:pt x="4686" y="4359"/>
                  <a:pt x="4869" y="4240"/>
                  <a:pt x="4894" y="4015"/>
                </a:cubicBezTo>
                <a:cubicBezTo>
                  <a:pt x="4926" y="3747"/>
                  <a:pt x="4989" y="3494"/>
                  <a:pt x="5099" y="3242"/>
                </a:cubicBezTo>
                <a:cubicBezTo>
                  <a:pt x="5210" y="2989"/>
                  <a:pt x="5336" y="2736"/>
                  <a:pt x="5494" y="2500"/>
                </a:cubicBezTo>
                <a:cubicBezTo>
                  <a:pt x="5794" y="2010"/>
                  <a:pt x="6173" y="1584"/>
                  <a:pt x="6599" y="1205"/>
                </a:cubicBezTo>
                <a:cubicBezTo>
                  <a:pt x="6804" y="1032"/>
                  <a:pt x="7041" y="890"/>
                  <a:pt x="7278" y="779"/>
                </a:cubicBezTo>
                <a:cubicBezTo>
                  <a:pt x="7410" y="718"/>
                  <a:pt x="7556" y="683"/>
                  <a:pt x="7702" y="683"/>
                </a:cubicBezTo>
                <a:cubicBezTo>
                  <a:pt x="7782" y="683"/>
                  <a:pt x="7862" y="694"/>
                  <a:pt x="7941" y="716"/>
                </a:cubicBezTo>
                <a:cubicBezTo>
                  <a:pt x="8146" y="795"/>
                  <a:pt x="8319" y="953"/>
                  <a:pt x="8398" y="1174"/>
                </a:cubicBezTo>
                <a:cubicBezTo>
                  <a:pt x="8462" y="1284"/>
                  <a:pt x="8509" y="1410"/>
                  <a:pt x="8556" y="1537"/>
                </a:cubicBezTo>
                <a:lnTo>
                  <a:pt x="8556" y="1568"/>
                </a:lnTo>
                <a:lnTo>
                  <a:pt x="8572" y="1631"/>
                </a:lnTo>
                <a:lnTo>
                  <a:pt x="8588" y="1742"/>
                </a:lnTo>
                <a:cubicBezTo>
                  <a:pt x="8604" y="1805"/>
                  <a:pt x="8604" y="1868"/>
                  <a:pt x="8619" y="1931"/>
                </a:cubicBezTo>
                <a:cubicBezTo>
                  <a:pt x="8651" y="2500"/>
                  <a:pt x="8540" y="3068"/>
                  <a:pt x="8319" y="3605"/>
                </a:cubicBezTo>
                <a:cubicBezTo>
                  <a:pt x="8098" y="4157"/>
                  <a:pt x="7830" y="4694"/>
                  <a:pt x="7530" y="5215"/>
                </a:cubicBezTo>
                <a:cubicBezTo>
                  <a:pt x="7230" y="5736"/>
                  <a:pt x="6899" y="6241"/>
                  <a:pt x="6583" y="6777"/>
                </a:cubicBezTo>
                <a:cubicBezTo>
                  <a:pt x="6252" y="7298"/>
                  <a:pt x="5983" y="7835"/>
                  <a:pt x="5762" y="8403"/>
                </a:cubicBezTo>
                <a:cubicBezTo>
                  <a:pt x="6046" y="7867"/>
                  <a:pt x="6378" y="7361"/>
                  <a:pt x="6741" y="6872"/>
                </a:cubicBezTo>
                <a:cubicBezTo>
                  <a:pt x="7104" y="6383"/>
                  <a:pt x="7467" y="5893"/>
                  <a:pt x="7814" y="5388"/>
                </a:cubicBezTo>
                <a:cubicBezTo>
                  <a:pt x="8177" y="4883"/>
                  <a:pt x="8477" y="4347"/>
                  <a:pt x="8746" y="3778"/>
                </a:cubicBezTo>
                <a:cubicBezTo>
                  <a:pt x="9030" y="3194"/>
                  <a:pt x="9172" y="2531"/>
                  <a:pt x="9156" y="1884"/>
                </a:cubicBezTo>
                <a:cubicBezTo>
                  <a:pt x="9156" y="1805"/>
                  <a:pt x="9140" y="1695"/>
                  <a:pt x="9125" y="1616"/>
                </a:cubicBezTo>
                <a:lnTo>
                  <a:pt x="9109" y="1505"/>
                </a:lnTo>
                <a:lnTo>
                  <a:pt x="9109" y="1458"/>
                </a:lnTo>
                <a:lnTo>
                  <a:pt x="9093" y="1379"/>
                </a:lnTo>
                <a:cubicBezTo>
                  <a:pt x="9046" y="1221"/>
                  <a:pt x="8998" y="1047"/>
                  <a:pt x="8935" y="890"/>
                </a:cubicBezTo>
                <a:cubicBezTo>
                  <a:pt x="8856" y="732"/>
                  <a:pt x="8746" y="574"/>
                  <a:pt x="8635" y="432"/>
                </a:cubicBezTo>
                <a:cubicBezTo>
                  <a:pt x="8493" y="274"/>
                  <a:pt x="8319" y="163"/>
                  <a:pt x="8146" y="84"/>
                </a:cubicBezTo>
                <a:cubicBezTo>
                  <a:pt x="7977" y="28"/>
                  <a:pt x="7806" y="0"/>
                  <a:pt x="76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0" name="Google Shape;550;p41"/>
          <p:cNvGrpSpPr/>
          <p:nvPr/>
        </p:nvGrpSpPr>
        <p:grpSpPr>
          <a:xfrm>
            <a:off x="-2" y="123128"/>
            <a:ext cx="490612" cy="415445"/>
            <a:chOff x="5278225" y="2418025"/>
            <a:chExt cx="230075" cy="194825"/>
          </a:xfrm>
        </p:grpSpPr>
        <p:sp>
          <p:nvSpPr>
            <p:cNvPr id="551" name="Google Shape;551;p41"/>
            <p:cNvSpPr/>
            <p:nvPr/>
          </p:nvSpPr>
          <p:spPr>
            <a:xfrm>
              <a:off x="5280975" y="2455175"/>
              <a:ext cx="183925" cy="139700"/>
            </a:xfrm>
            <a:custGeom>
              <a:avLst/>
              <a:gdLst/>
              <a:ahLst/>
              <a:cxnLst/>
              <a:rect l="l" t="t" r="r" b="b"/>
              <a:pathLst>
                <a:path w="7357" h="5588" extrusionOk="0">
                  <a:moveTo>
                    <a:pt x="6397" y="1"/>
                  </a:moveTo>
                  <a:cubicBezTo>
                    <a:pt x="6191" y="1"/>
                    <a:pt x="5971" y="73"/>
                    <a:pt x="5778" y="221"/>
                  </a:cubicBezTo>
                  <a:lnTo>
                    <a:pt x="522" y="4230"/>
                  </a:lnTo>
                  <a:cubicBezTo>
                    <a:pt x="111" y="4530"/>
                    <a:pt x="1" y="5067"/>
                    <a:pt x="253" y="5414"/>
                  </a:cubicBezTo>
                  <a:lnTo>
                    <a:pt x="364" y="5556"/>
                  </a:lnTo>
                  <a:cubicBezTo>
                    <a:pt x="380" y="5572"/>
                    <a:pt x="395" y="5572"/>
                    <a:pt x="395" y="5588"/>
                  </a:cubicBezTo>
                  <a:cubicBezTo>
                    <a:pt x="411" y="5556"/>
                    <a:pt x="458" y="5572"/>
                    <a:pt x="474" y="5556"/>
                  </a:cubicBezTo>
                  <a:cubicBezTo>
                    <a:pt x="474" y="5541"/>
                    <a:pt x="458" y="5509"/>
                    <a:pt x="458" y="5493"/>
                  </a:cubicBezTo>
                  <a:lnTo>
                    <a:pt x="348" y="5351"/>
                  </a:lnTo>
                  <a:cubicBezTo>
                    <a:pt x="127" y="5004"/>
                    <a:pt x="222" y="4530"/>
                    <a:pt x="569" y="4278"/>
                  </a:cubicBezTo>
                  <a:lnTo>
                    <a:pt x="5825" y="284"/>
                  </a:lnTo>
                  <a:cubicBezTo>
                    <a:pt x="5997" y="149"/>
                    <a:pt x="6198" y="82"/>
                    <a:pt x="6386" y="82"/>
                  </a:cubicBezTo>
                  <a:cubicBezTo>
                    <a:pt x="6595" y="82"/>
                    <a:pt x="6790" y="165"/>
                    <a:pt x="6915" y="331"/>
                  </a:cubicBezTo>
                  <a:lnTo>
                    <a:pt x="7025" y="473"/>
                  </a:lnTo>
                  <a:cubicBezTo>
                    <a:pt x="7262" y="789"/>
                    <a:pt x="7151" y="1263"/>
                    <a:pt x="6773" y="1547"/>
                  </a:cubicBezTo>
                  <a:lnTo>
                    <a:pt x="4578" y="3220"/>
                  </a:lnTo>
                  <a:cubicBezTo>
                    <a:pt x="4553" y="3246"/>
                    <a:pt x="4569" y="3292"/>
                    <a:pt x="4601" y="3292"/>
                  </a:cubicBezTo>
                  <a:cubicBezTo>
                    <a:pt x="4608" y="3292"/>
                    <a:pt x="4617" y="3289"/>
                    <a:pt x="4626" y="3283"/>
                  </a:cubicBezTo>
                  <a:lnTo>
                    <a:pt x="6820" y="1594"/>
                  </a:lnTo>
                  <a:cubicBezTo>
                    <a:pt x="7230" y="1278"/>
                    <a:pt x="7357" y="758"/>
                    <a:pt x="7088" y="410"/>
                  </a:cubicBezTo>
                  <a:lnTo>
                    <a:pt x="6978" y="268"/>
                  </a:lnTo>
                  <a:cubicBezTo>
                    <a:pt x="6844" y="92"/>
                    <a:pt x="6630" y="1"/>
                    <a:pt x="63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1"/>
            <p:cNvSpPr/>
            <p:nvPr/>
          </p:nvSpPr>
          <p:spPr>
            <a:xfrm>
              <a:off x="5279000" y="2453750"/>
              <a:ext cx="187475" cy="142325"/>
            </a:xfrm>
            <a:custGeom>
              <a:avLst/>
              <a:gdLst/>
              <a:ahLst/>
              <a:cxnLst/>
              <a:rect l="l" t="t" r="r" b="b"/>
              <a:pathLst>
                <a:path w="7499" h="5693" extrusionOk="0">
                  <a:moveTo>
                    <a:pt x="285" y="5235"/>
                  </a:moveTo>
                  <a:cubicBezTo>
                    <a:pt x="301" y="5298"/>
                    <a:pt x="332" y="5361"/>
                    <a:pt x="364" y="5408"/>
                  </a:cubicBezTo>
                  <a:cubicBezTo>
                    <a:pt x="316" y="5361"/>
                    <a:pt x="301" y="5298"/>
                    <a:pt x="285" y="5235"/>
                  </a:cubicBezTo>
                  <a:close/>
                  <a:moveTo>
                    <a:pt x="6468" y="0"/>
                  </a:moveTo>
                  <a:cubicBezTo>
                    <a:pt x="6249" y="0"/>
                    <a:pt x="6016" y="76"/>
                    <a:pt x="5810" y="231"/>
                  </a:cubicBezTo>
                  <a:lnTo>
                    <a:pt x="569" y="4224"/>
                  </a:lnTo>
                  <a:cubicBezTo>
                    <a:pt x="127" y="4556"/>
                    <a:pt x="1" y="5124"/>
                    <a:pt x="285" y="5487"/>
                  </a:cubicBezTo>
                  <a:lnTo>
                    <a:pt x="395" y="5629"/>
                  </a:lnTo>
                  <a:cubicBezTo>
                    <a:pt x="395" y="5645"/>
                    <a:pt x="411" y="5661"/>
                    <a:pt x="427" y="5661"/>
                  </a:cubicBezTo>
                  <a:cubicBezTo>
                    <a:pt x="427" y="5676"/>
                    <a:pt x="443" y="5676"/>
                    <a:pt x="459" y="5692"/>
                  </a:cubicBezTo>
                  <a:cubicBezTo>
                    <a:pt x="474" y="5692"/>
                    <a:pt x="490" y="5676"/>
                    <a:pt x="506" y="5676"/>
                  </a:cubicBezTo>
                  <a:lnTo>
                    <a:pt x="522" y="5676"/>
                  </a:lnTo>
                  <a:cubicBezTo>
                    <a:pt x="537" y="5676"/>
                    <a:pt x="553" y="5661"/>
                    <a:pt x="569" y="5661"/>
                  </a:cubicBezTo>
                  <a:cubicBezTo>
                    <a:pt x="569" y="5661"/>
                    <a:pt x="585" y="5661"/>
                    <a:pt x="585" y="5645"/>
                  </a:cubicBezTo>
                  <a:cubicBezTo>
                    <a:pt x="616" y="5629"/>
                    <a:pt x="616" y="5598"/>
                    <a:pt x="585" y="5582"/>
                  </a:cubicBezTo>
                  <a:cubicBezTo>
                    <a:pt x="585" y="5566"/>
                    <a:pt x="585" y="5566"/>
                    <a:pt x="585" y="5566"/>
                  </a:cubicBezTo>
                  <a:cubicBezTo>
                    <a:pt x="585" y="5550"/>
                    <a:pt x="569" y="5534"/>
                    <a:pt x="569" y="5519"/>
                  </a:cubicBezTo>
                  <a:lnTo>
                    <a:pt x="459" y="5377"/>
                  </a:lnTo>
                  <a:cubicBezTo>
                    <a:pt x="253" y="5045"/>
                    <a:pt x="348" y="4603"/>
                    <a:pt x="679" y="4382"/>
                  </a:cubicBezTo>
                  <a:lnTo>
                    <a:pt x="5936" y="388"/>
                  </a:lnTo>
                  <a:cubicBezTo>
                    <a:pt x="6102" y="260"/>
                    <a:pt x="6290" y="197"/>
                    <a:pt x="6465" y="197"/>
                  </a:cubicBezTo>
                  <a:cubicBezTo>
                    <a:pt x="6656" y="197"/>
                    <a:pt x="6831" y="272"/>
                    <a:pt x="6946" y="420"/>
                  </a:cubicBezTo>
                  <a:lnTo>
                    <a:pt x="7057" y="562"/>
                  </a:lnTo>
                  <a:cubicBezTo>
                    <a:pt x="7278" y="846"/>
                    <a:pt x="7167" y="1288"/>
                    <a:pt x="6820" y="1556"/>
                  </a:cubicBezTo>
                  <a:lnTo>
                    <a:pt x="4626" y="3230"/>
                  </a:lnTo>
                  <a:cubicBezTo>
                    <a:pt x="4610" y="3246"/>
                    <a:pt x="4594" y="3261"/>
                    <a:pt x="4594" y="3293"/>
                  </a:cubicBezTo>
                  <a:cubicBezTo>
                    <a:pt x="4578" y="3324"/>
                    <a:pt x="4594" y="3340"/>
                    <a:pt x="4610" y="3372"/>
                  </a:cubicBezTo>
                  <a:cubicBezTo>
                    <a:pt x="4620" y="3391"/>
                    <a:pt x="4648" y="3405"/>
                    <a:pt x="4679" y="3405"/>
                  </a:cubicBezTo>
                  <a:cubicBezTo>
                    <a:pt x="4698" y="3405"/>
                    <a:pt x="4718" y="3400"/>
                    <a:pt x="4736" y="3388"/>
                  </a:cubicBezTo>
                  <a:lnTo>
                    <a:pt x="6930" y="1699"/>
                  </a:lnTo>
                  <a:cubicBezTo>
                    <a:pt x="7372" y="1367"/>
                    <a:pt x="7499" y="815"/>
                    <a:pt x="7215" y="436"/>
                  </a:cubicBezTo>
                  <a:lnTo>
                    <a:pt x="7104" y="294"/>
                  </a:lnTo>
                  <a:cubicBezTo>
                    <a:pt x="6952" y="100"/>
                    <a:pt x="6720" y="0"/>
                    <a:pt x="6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1"/>
            <p:cNvSpPr/>
            <p:nvPr/>
          </p:nvSpPr>
          <p:spPr>
            <a:xfrm>
              <a:off x="5279400" y="2453900"/>
              <a:ext cx="186675" cy="145325"/>
            </a:xfrm>
            <a:custGeom>
              <a:avLst/>
              <a:gdLst/>
              <a:ahLst/>
              <a:cxnLst/>
              <a:rect l="l" t="t" r="r" b="b"/>
              <a:pathLst>
                <a:path w="7467" h="5813" extrusionOk="0">
                  <a:moveTo>
                    <a:pt x="6451" y="1"/>
                  </a:moveTo>
                  <a:cubicBezTo>
                    <a:pt x="6230" y="1"/>
                    <a:pt x="5994" y="76"/>
                    <a:pt x="5794" y="225"/>
                  </a:cubicBezTo>
                  <a:lnTo>
                    <a:pt x="537" y="4234"/>
                  </a:lnTo>
                  <a:cubicBezTo>
                    <a:pt x="111" y="4565"/>
                    <a:pt x="1" y="5102"/>
                    <a:pt x="269" y="5465"/>
                  </a:cubicBezTo>
                  <a:lnTo>
                    <a:pt x="553" y="5813"/>
                  </a:lnTo>
                  <a:cubicBezTo>
                    <a:pt x="585" y="5765"/>
                    <a:pt x="632" y="5749"/>
                    <a:pt x="695" y="5734"/>
                  </a:cubicBezTo>
                  <a:lnTo>
                    <a:pt x="458" y="5418"/>
                  </a:lnTo>
                  <a:cubicBezTo>
                    <a:pt x="237" y="5071"/>
                    <a:pt x="332" y="4613"/>
                    <a:pt x="663" y="4376"/>
                  </a:cubicBezTo>
                  <a:lnTo>
                    <a:pt x="5920" y="382"/>
                  </a:lnTo>
                  <a:cubicBezTo>
                    <a:pt x="6086" y="254"/>
                    <a:pt x="6274" y="191"/>
                    <a:pt x="6449" y="191"/>
                  </a:cubicBezTo>
                  <a:cubicBezTo>
                    <a:pt x="6640" y="191"/>
                    <a:pt x="6815" y="266"/>
                    <a:pt x="6930" y="414"/>
                  </a:cubicBezTo>
                  <a:lnTo>
                    <a:pt x="7041" y="556"/>
                  </a:lnTo>
                  <a:cubicBezTo>
                    <a:pt x="7262" y="840"/>
                    <a:pt x="7151" y="1282"/>
                    <a:pt x="6804" y="1550"/>
                  </a:cubicBezTo>
                  <a:lnTo>
                    <a:pt x="4610" y="3224"/>
                  </a:lnTo>
                  <a:cubicBezTo>
                    <a:pt x="4594" y="3240"/>
                    <a:pt x="4578" y="3255"/>
                    <a:pt x="4562" y="3287"/>
                  </a:cubicBezTo>
                  <a:cubicBezTo>
                    <a:pt x="4562" y="3318"/>
                    <a:pt x="4578" y="3334"/>
                    <a:pt x="4594" y="3366"/>
                  </a:cubicBezTo>
                  <a:cubicBezTo>
                    <a:pt x="4602" y="3382"/>
                    <a:pt x="4618" y="3389"/>
                    <a:pt x="4637" y="3389"/>
                  </a:cubicBezTo>
                  <a:cubicBezTo>
                    <a:pt x="4657" y="3389"/>
                    <a:pt x="4681" y="3382"/>
                    <a:pt x="4705" y="3366"/>
                  </a:cubicBezTo>
                  <a:lnTo>
                    <a:pt x="6899" y="1693"/>
                  </a:lnTo>
                  <a:cubicBezTo>
                    <a:pt x="7341" y="1361"/>
                    <a:pt x="7467" y="793"/>
                    <a:pt x="7183" y="446"/>
                  </a:cubicBezTo>
                  <a:lnTo>
                    <a:pt x="7072" y="288"/>
                  </a:lnTo>
                  <a:cubicBezTo>
                    <a:pt x="6930" y="96"/>
                    <a:pt x="6700" y="1"/>
                    <a:pt x="64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1"/>
            <p:cNvSpPr/>
            <p:nvPr/>
          </p:nvSpPr>
          <p:spPr>
            <a:xfrm>
              <a:off x="5278225" y="2452675"/>
              <a:ext cx="189450" cy="148125"/>
            </a:xfrm>
            <a:custGeom>
              <a:avLst/>
              <a:gdLst/>
              <a:ahLst/>
              <a:cxnLst/>
              <a:rect l="l" t="t" r="r" b="b"/>
              <a:pathLst>
                <a:path w="7578" h="5925" extrusionOk="0">
                  <a:moveTo>
                    <a:pt x="6493" y="101"/>
                  </a:moveTo>
                  <a:cubicBezTo>
                    <a:pt x="6728" y="101"/>
                    <a:pt x="6945" y="192"/>
                    <a:pt x="7088" y="368"/>
                  </a:cubicBezTo>
                  <a:lnTo>
                    <a:pt x="7198" y="526"/>
                  </a:lnTo>
                  <a:cubicBezTo>
                    <a:pt x="7451" y="858"/>
                    <a:pt x="7325" y="1394"/>
                    <a:pt x="6914" y="1710"/>
                  </a:cubicBezTo>
                  <a:lnTo>
                    <a:pt x="4720" y="3383"/>
                  </a:lnTo>
                  <a:cubicBezTo>
                    <a:pt x="4711" y="3387"/>
                    <a:pt x="4703" y="3389"/>
                    <a:pt x="4695" y="3389"/>
                  </a:cubicBezTo>
                  <a:cubicBezTo>
                    <a:pt x="4674" y="3389"/>
                    <a:pt x="4657" y="3375"/>
                    <a:pt x="4657" y="3352"/>
                  </a:cubicBezTo>
                  <a:cubicBezTo>
                    <a:pt x="4657" y="3336"/>
                    <a:pt x="4673" y="3336"/>
                    <a:pt x="4688" y="3320"/>
                  </a:cubicBezTo>
                  <a:lnTo>
                    <a:pt x="6883" y="1647"/>
                  </a:lnTo>
                  <a:cubicBezTo>
                    <a:pt x="7246" y="1363"/>
                    <a:pt x="7356" y="889"/>
                    <a:pt x="7119" y="573"/>
                  </a:cubicBezTo>
                  <a:lnTo>
                    <a:pt x="7009" y="431"/>
                  </a:lnTo>
                  <a:cubicBezTo>
                    <a:pt x="6884" y="265"/>
                    <a:pt x="6690" y="182"/>
                    <a:pt x="6480" y="182"/>
                  </a:cubicBezTo>
                  <a:cubicBezTo>
                    <a:pt x="6292" y="182"/>
                    <a:pt x="6092" y="249"/>
                    <a:pt x="5920" y="384"/>
                  </a:cubicBezTo>
                  <a:lnTo>
                    <a:pt x="663" y="4393"/>
                  </a:lnTo>
                  <a:cubicBezTo>
                    <a:pt x="316" y="4646"/>
                    <a:pt x="221" y="5135"/>
                    <a:pt x="474" y="5498"/>
                  </a:cubicBezTo>
                  <a:lnTo>
                    <a:pt x="663" y="5767"/>
                  </a:lnTo>
                  <a:cubicBezTo>
                    <a:pt x="647" y="5767"/>
                    <a:pt x="632" y="5783"/>
                    <a:pt x="616" y="5783"/>
                  </a:cubicBezTo>
                  <a:lnTo>
                    <a:pt x="363" y="5483"/>
                  </a:lnTo>
                  <a:cubicBezTo>
                    <a:pt x="111" y="5135"/>
                    <a:pt x="221" y="4630"/>
                    <a:pt x="616" y="4330"/>
                  </a:cubicBezTo>
                  <a:lnTo>
                    <a:pt x="5872" y="321"/>
                  </a:lnTo>
                  <a:cubicBezTo>
                    <a:pt x="6065" y="173"/>
                    <a:pt x="6286" y="101"/>
                    <a:pt x="6493" y="101"/>
                  </a:cubicBezTo>
                  <a:close/>
                  <a:moveTo>
                    <a:pt x="6509" y="0"/>
                  </a:moveTo>
                  <a:cubicBezTo>
                    <a:pt x="6276" y="0"/>
                    <a:pt x="6032" y="80"/>
                    <a:pt x="5825" y="242"/>
                  </a:cubicBezTo>
                  <a:lnTo>
                    <a:pt x="568" y="4236"/>
                  </a:lnTo>
                  <a:cubicBezTo>
                    <a:pt x="111" y="4583"/>
                    <a:pt x="0" y="5151"/>
                    <a:pt x="284" y="5546"/>
                  </a:cubicBezTo>
                  <a:lnTo>
                    <a:pt x="568" y="5893"/>
                  </a:lnTo>
                  <a:cubicBezTo>
                    <a:pt x="584" y="5909"/>
                    <a:pt x="584" y="5909"/>
                    <a:pt x="616" y="5925"/>
                  </a:cubicBezTo>
                  <a:cubicBezTo>
                    <a:pt x="632" y="5909"/>
                    <a:pt x="632" y="5909"/>
                    <a:pt x="647" y="5893"/>
                  </a:cubicBezTo>
                  <a:cubicBezTo>
                    <a:pt x="679" y="5862"/>
                    <a:pt x="695" y="5862"/>
                    <a:pt x="758" y="5846"/>
                  </a:cubicBezTo>
                  <a:cubicBezTo>
                    <a:pt x="774" y="5830"/>
                    <a:pt x="789" y="5814"/>
                    <a:pt x="805" y="5798"/>
                  </a:cubicBezTo>
                  <a:cubicBezTo>
                    <a:pt x="805" y="5783"/>
                    <a:pt x="805" y="5767"/>
                    <a:pt x="805" y="5751"/>
                  </a:cubicBezTo>
                  <a:lnTo>
                    <a:pt x="568" y="5435"/>
                  </a:lnTo>
                  <a:cubicBezTo>
                    <a:pt x="363" y="5120"/>
                    <a:pt x="442" y="4693"/>
                    <a:pt x="742" y="4472"/>
                  </a:cubicBezTo>
                  <a:lnTo>
                    <a:pt x="5983" y="463"/>
                  </a:lnTo>
                  <a:cubicBezTo>
                    <a:pt x="6143" y="348"/>
                    <a:pt x="6326" y="289"/>
                    <a:pt x="6493" y="289"/>
                  </a:cubicBezTo>
                  <a:cubicBezTo>
                    <a:pt x="6672" y="289"/>
                    <a:pt x="6832" y="356"/>
                    <a:pt x="6930" y="495"/>
                  </a:cubicBezTo>
                  <a:lnTo>
                    <a:pt x="7040" y="637"/>
                  </a:lnTo>
                  <a:cubicBezTo>
                    <a:pt x="7246" y="905"/>
                    <a:pt x="7151" y="1315"/>
                    <a:pt x="6819" y="1552"/>
                  </a:cubicBezTo>
                  <a:lnTo>
                    <a:pt x="4625" y="3241"/>
                  </a:lnTo>
                  <a:cubicBezTo>
                    <a:pt x="4594" y="3257"/>
                    <a:pt x="4578" y="3289"/>
                    <a:pt x="4562" y="3336"/>
                  </a:cubicBezTo>
                  <a:cubicBezTo>
                    <a:pt x="4550" y="3430"/>
                    <a:pt x="4626" y="3507"/>
                    <a:pt x="4712" y="3507"/>
                  </a:cubicBezTo>
                  <a:cubicBezTo>
                    <a:pt x="4741" y="3507"/>
                    <a:pt x="4771" y="3498"/>
                    <a:pt x="4799" y="3478"/>
                  </a:cubicBezTo>
                  <a:lnTo>
                    <a:pt x="6993" y="1789"/>
                  </a:lnTo>
                  <a:cubicBezTo>
                    <a:pt x="7451" y="1442"/>
                    <a:pt x="7577" y="842"/>
                    <a:pt x="7293" y="463"/>
                  </a:cubicBezTo>
                  <a:lnTo>
                    <a:pt x="7182" y="305"/>
                  </a:lnTo>
                  <a:cubicBezTo>
                    <a:pt x="7023" y="103"/>
                    <a:pt x="6773" y="0"/>
                    <a:pt x="65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1"/>
            <p:cNvSpPr/>
            <p:nvPr/>
          </p:nvSpPr>
          <p:spPr>
            <a:xfrm>
              <a:off x="5286900" y="2419475"/>
              <a:ext cx="219825" cy="191675"/>
            </a:xfrm>
            <a:custGeom>
              <a:avLst/>
              <a:gdLst/>
              <a:ahLst/>
              <a:cxnLst/>
              <a:rect l="l" t="t" r="r" b="b"/>
              <a:pathLst>
                <a:path w="8793" h="7667" extrusionOk="0">
                  <a:moveTo>
                    <a:pt x="7155" y="0"/>
                  </a:moveTo>
                  <a:cubicBezTo>
                    <a:pt x="6923" y="0"/>
                    <a:pt x="6695" y="69"/>
                    <a:pt x="6504" y="212"/>
                  </a:cubicBezTo>
                  <a:lnTo>
                    <a:pt x="2605" y="3180"/>
                  </a:lnTo>
                  <a:cubicBezTo>
                    <a:pt x="2573" y="3212"/>
                    <a:pt x="2558" y="3275"/>
                    <a:pt x="2589" y="3306"/>
                  </a:cubicBezTo>
                  <a:cubicBezTo>
                    <a:pt x="2609" y="3326"/>
                    <a:pt x="2634" y="3339"/>
                    <a:pt x="2658" y="3339"/>
                  </a:cubicBezTo>
                  <a:cubicBezTo>
                    <a:pt x="2673" y="3339"/>
                    <a:pt x="2688" y="3334"/>
                    <a:pt x="2700" y="3322"/>
                  </a:cubicBezTo>
                  <a:lnTo>
                    <a:pt x="6614" y="354"/>
                  </a:lnTo>
                  <a:cubicBezTo>
                    <a:pt x="6776" y="229"/>
                    <a:pt x="6972" y="169"/>
                    <a:pt x="7173" y="169"/>
                  </a:cubicBezTo>
                  <a:cubicBezTo>
                    <a:pt x="7501" y="169"/>
                    <a:pt x="7841" y="329"/>
                    <a:pt x="8067" y="623"/>
                  </a:cubicBezTo>
                  <a:lnTo>
                    <a:pt x="8256" y="860"/>
                  </a:lnTo>
                  <a:cubicBezTo>
                    <a:pt x="8619" y="1349"/>
                    <a:pt x="8572" y="2012"/>
                    <a:pt x="8130" y="2343"/>
                  </a:cubicBezTo>
                  <a:lnTo>
                    <a:pt x="1563" y="7363"/>
                  </a:lnTo>
                  <a:cubicBezTo>
                    <a:pt x="1433" y="7457"/>
                    <a:pt x="1295" y="7502"/>
                    <a:pt x="1152" y="7502"/>
                  </a:cubicBezTo>
                  <a:cubicBezTo>
                    <a:pt x="862" y="7502"/>
                    <a:pt x="555" y="7313"/>
                    <a:pt x="269" y="6953"/>
                  </a:cubicBezTo>
                  <a:lnTo>
                    <a:pt x="143" y="6763"/>
                  </a:lnTo>
                  <a:cubicBezTo>
                    <a:pt x="135" y="6755"/>
                    <a:pt x="127" y="6751"/>
                    <a:pt x="119" y="6751"/>
                  </a:cubicBezTo>
                  <a:cubicBezTo>
                    <a:pt x="111" y="6751"/>
                    <a:pt x="103" y="6755"/>
                    <a:pt x="95" y="6763"/>
                  </a:cubicBezTo>
                  <a:cubicBezTo>
                    <a:pt x="79" y="6795"/>
                    <a:pt x="48" y="6811"/>
                    <a:pt x="16" y="6826"/>
                  </a:cubicBezTo>
                  <a:cubicBezTo>
                    <a:pt x="16" y="6826"/>
                    <a:pt x="16" y="6842"/>
                    <a:pt x="16" y="6842"/>
                  </a:cubicBezTo>
                  <a:cubicBezTo>
                    <a:pt x="0" y="6858"/>
                    <a:pt x="0" y="6858"/>
                    <a:pt x="16" y="6874"/>
                  </a:cubicBezTo>
                  <a:lnTo>
                    <a:pt x="143" y="7047"/>
                  </a:lnTo>
                  <a:cubicBezTo>
                    <a:pt x="454" y="7452"/>
                    <a:pt x="813" y="7666"/>
                    <a:pt x="1153" y="7666"/>
                  </a:cubicBezTo>
                  <a:cubicBezTo>
                    <a:pt x="1330" y="7666"/>
                    <a:pt x="1501" y="7608"/>
                    <a:pt x="1658" y="7489"/>
                  </a:cubicBezTo>
                  <a:lnTo>
                    <a:pt x="8225" y="2470"/>
                  </a:lnTo>
                  <a:cubicBezTo>
                    <a:pt x="8730" y="2091"/>
                    <a:pt x="8793" y="1333"/>
                    <a:pt x="8382" y="765"/>
                  </a:cubicBezTo>
                  <a:lnTo>
                    <a:pt x="8193" y="528"/>
                  </a:lnTo>
                  <a:cubicBezTo>
                    <a:pt x="7928" y="185"/>
                    <a:pt x="7536" y="0"/>
                    <a:pt x="7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1"/>
            <p:cNvSpPr/>
            <p:nvPr/>
          </p:nvSpPr>
          <p:spPr>
            <a:xfrm>
              <a:off x="5285725" y="2418025"/>
              <a:ext cx="222575" cy="194825"/>
            </a:xfrm>
            <a:custGeom>
              <a:avLst/>
              <a:gdLst/>
              <a:ahLst/>
              <a:cxnLst/>
              <a:rect l="l" t="t" r="r" b="b"/>
              <a:pathLst>
                <a:path w="8903" h="7793" extrusionOk="0">
                  <a:moveTo>
                    <a:pt x="7191" y="117"/>
                  </a:moveTo>
                  <a:cubicBezTo>
                    <a:pt x="7556" y="117"/>
                    <a:pt x="7936" y="298"/>
                    <a:pt x="8193" y="633"/>
                  </a:cubicBezTo>
                  <a:lnTo>
                    <a:pt x="8366" y="870"/>
                  </a:lnTo>
                  <a:cubicBezTo>
                    <a:pt x="8777" y="1407"/>
                    <a:pt x="8729" y="2133"/>
                    <a:pt x="8240" y="2496"/>
                  </a:cubicBezTo>
                  <a:lnTo>
                    <a:pt x="1673" y="7516"/>
                  </a:lnTo>
                  <a:cubicBezTo>
                    <a:pt x="1524" y="7628"/>
                    <a:pt x="1363" y="7682"/>
                    <a:pt x="1197" y="7682"/>
                  </a:cubicBezTo>
                  <a:cubicBezTo>
                    <a:pt x="872" y="7682"/>
                    <a:pt x="530" y="7472"/>
                    <a:pt x="237" y="7074"/>
                  </a:cubicBezTo>
                  <a:lnTo>
                    <a:pt x="111" y="6932"/>
                  </a:lnTo>
                  <a:cubicBezTo>
                    <a:pt x="126" y="6916"/>
                    <a:pt x="142" y="6900"/>
                    <a:pt x="158" y="6884"/>
                  </a:cubicBezTo>
                  <a:lnTo>
                    <a:pt x="268" y="7042"/>
                  </a:lnTo>
                  <a:cubicBezTo>
                    <a:pt x="561" y="7428"/>
                    <a:pt x="880" y="7628"/>
                    <a:pt x="1182" y="7628"/>
                  </a:cubicBezTo>
                  <a:cubicBezTo>
                    <a:pt x="1337" y="7628"/>
                    <a:pt x="1487" y="7576"/>
                    <a:pt x="1626" y="7469"/>
                  </a:cubicBezTo>
                  <a:lnTo>
                    <a:pt x="8208" y="2449"/>
                  </a:lnTo>
                  <a:cubicBezTo>
                    <a:pt x="8666" y="2054"/>
                    <a:pt x="8729" y="1360"/>
                    <a:pt x="8335" y="902"/>
                  </a:cubicBezTo>
                  <a:lnTo>
                    <a:pt x="8145" y="665"/>
                  </a:lnTo>
                  <a:cubicBezTo>
                    <a:pt x="7910" y="341"/>
                    <a:pt x="7553" y="170"/>
                    <a:pt x="7210" y="170"/>
                  </a:cubicBezTo>
                  <a:cubicBezTo>
                    <a:pt x="7001" y="170"/>
                    <a:pt x="6797" y="234"/>
                    <a:pt x="6630" y="365"/>
                  </a:cubicBezTo>
                  <a:lnTo>
                    <a:pt x="2715" y="3349"/>
                  </a:lnTo>
                  <a:lnTo>
                    <a:pt x="2684" y="3349"/>
                  </a:lnTo>
                  <a:cubicBezTo>
                    <a:pt x="2684" y="3333"/>
                    <a:pt x="2668" y="3301"/>
                    <a:pt x="2684" y="3301"/>
                  </a:cubicBezTo>
                  <a:lnTo>
                    <a:pt x="6583" y="318"/>
                  </a:lnTo>
                  <a:cubicBezTo>
                    <a:pt x="6760" y="182"/>
                    <a:pt x="6973" y="117"/>
                    <a:pt x="7191" y="117"/>
                  </a:cubicBezTo>
                  <a:close/>
                  <a:moveTo>
                    <a:pt x="7197" y="0"/>
                  </a:moveTo>
                  <a:cubicBezTo>
                    <a:pt x="6955" y="0"/>
                    <a:pt x="6718" y="73"/>
                    <a:pt x="6519" y="223"/>
                  </a:cubicBezTo>
                  <a:lnTo>
                    <a:pt x="2620" y="3206"/>
                  </a:lnTo>
                  <a:cubicBezTo>
                    <a:pt x="2557" y="3238"/>
                    <a:pt x="2542" y="3333"/>
                    <a:pt x="2605" y="3396"/>
                  </a:cubicBezTo>
                  <a:cubicBezTo>
                    <a:pt x="2624" y="3434"/>
                    <a:pt x="2660" y="3455"/>
                    <a:pt x="2700" y="3455"/>
                  </a:cubicBezTo>
                  <a:cubicBezTo>
                    <a:pt x="2726" y="3455"/>
                    <a:pt x="2753" y="3446"/>
                    <a:pt x="2778" y="3427"/>
                  </a:cubicBezTo>
                  <a:lnTo>
                    <a:pt x="6693" y="444"/>
                  </a:lnTo>
                  <a:cubicBezTo>
                    <a:pt x="6847" y="326"/>
                    <a:pt x="7029" y="270"/>
                    <a:pt x="7217" y="270"/>
                  </a:cubicBezTo>
                  <a:cubicBezTo>
                    <a:pt x="7529" y="270"/>
                    <a:pt x="7855" y="426"/>
                    <a:pt x="8082" y="712"/>
                  </a:cubicBezTo>
                  <a:lnTo>
                    <a:pt x="8256" y="949"/>
                  </a:lnTo>
                  <a:cubicBezTo>
                    <a:pt x="8603" y="1423"/>
                    <a:pt x="8556" y="2038"/>
                    <a:pt x="8145" y="2354"/>
                  </a:cubicBezTo>
                  <a:lnTo>
                    <a:pt x="1579" y="7374"/>
                  </a:lnTo>
                  <a:cubicBezTo>
                    <a:pt x="1458" y="7468"/>
                    <a:pt x="1328" y="7514"/>
                    <a:pt x="1192" y="7514"/>
                  </a:cubicBezTo>
                  <a:cubicBezTo>
                    <a:pt x="919" y="7514"/>
                    <a:pt x="627" y="7328"/>
                    <a:pt x="363" y="6979"/>
                  </a:cubicBezTo>
                  <a:lnTo>
                    <a:pt x="237" y="6806"/>
                  </a:lnTo>
                  <a:cubicBezTo>
                    <a:pt x="221" y="6774"/>
                    <a:pt x="190" y="6774"/>
                    <a:pt x="174" y="6774"/>
                  </a:cubicBezTo>
                  <a:cubicBezTo>
                    <a:pt x="142" y="6774"/>
                    <a:pt x="111" y="6774"/>
                    <a:pt x="111" y="6806"/>
                  </a:cubicBezTo>
                  <a:cubicBezTo>
                    <a:pt x="95" y="6821"/>
                    <a:pt x="63" y="6837"/>
                    <a:pt x="47" y="6853"/>
                  </a:cubicBezTo>
                  <a:cubicBezTo>
                    <a:pt x="32" y="6853"/>
                    <a:pt x="16" y="6884"/>
                    <a:pt x="16" y="6900"/>
                  </a:cubicBezTo>
                  <a:cubicBezTo>
                    <a:pt x="0" y="6932"/>
                    <a:pt x="0" y="6948"/>
                    <a:pt x="16" y="6963"/>
                  </a:cubicBezTo>
                  <a:lnTo>
                    <a:pt x="158" y="7137"/>
                  </a:lnTo>
                  <a:cubicBezTo>
                    <a:pt x="476" y="7568"/>
                    <a:pt x="841" y="7792"/>
                    <a:pt x="1192" y="7792"/>
                  </a:cubicBezTo>
                  <a:cubicBezTo>
                    <a:pt x="1381" y="7792"/>
                    <a:pt x="1565" y="7727"/>
                    <a:pt x="1736" y="7595"/>
                  </a:cubicBezTo>
                  <a:lnTo>
                    <a:pt x="8319" y="2591"/>
                  </a:lnTo>
                  <a:cubicBezTo>
                    <a:pt x="8840" y="2180"/>
                    <a:pt x="8903" y="1375"/>
                    <a:pt x="8461" y="791"/>
                  </a:cubicBezTo>
                  <a:lnTo>
                    <a:pt x="8287" y="555"/>
                  </a:lnTo>
                  <a:cubicBezTo>
                    <a:pt x="8004" y="193"/>
                    <a:pt x="7593" y="0"/>
                    <a:pt x="7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5" name="Content Placeholder 10">
            <a:extLst>
              <a:ext uri="{FF2B5EF4-FFF2-40B4-BE49-F238E27FC236}">
                <a16:creationId xmlns:a16="http://schemas.microsoft.com/office/drawing/2014/main" id="{77CAEF34-ED65-94E5-A490-B6C4863894DC}"/>
              </a:ext>
            </a:extLst>
          </p:cNvPr>
          <p:cNvPicPr>
            <a:picLocks noChangeAspect="1"/>
          </p:cNvPicPr>
          <p:nvPr/>
        </p:nvPicPr>
        <p:blipFill>
          <a:blip r:embed="rId4"/>
          <a:stretch>
            <a:fillRect/>
          </a:stretch>
        </p:blipFill>
        <p:spPr>
          <a:xfrm>
            <a:off x="5266415" y="2017059"/>
            <a:ext cx="4191818" cy="2178424"/>
          </a:xfrm>
          <a:prstGeom prst="rect">
            <a:avLst/>
          </a:prstGeom>
          <a:noFill/>
          <a:ln>
            <a:noFill/>
          </a:ln>
        </p:spPr>
      </p:pic>
    </p:spTree>
    <p:extLst>
      <p:ext uri="{BB962C8B-B14F-4D97-AF65-F5344CB8AC3E}">
        <p14:creationId xmlns:p14="http://schemas.microsoft.com/office/powerpoint/2010/main" val="113909499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3">
                                            <p:txEl>
                                              <p:pRg st="0" end="0"/>
                                            </p:txEl>
                                          </p:spTgt>
                                        </p:tgtEl>
                                        <p:attrNameLst>
                                          <p:attrName>style.visibility</p:attrName>
                                        </p:attrNameLst>
                                      </p:cBhvr>
                                      <p:to>
                                        <p:strVal val="visible"/>
                                      </p:to>
                                    </p:set>
                                    <p:anim calcmode="lin" valueType="num">
                                      <p:cBhvr additive="base">
                                        <p:cTn id="7" dur="500" fill="hold"/>
                                        <p:tgtEl>
                                          <p:spTgt spid="53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33">
                                            <p:txEl>
                                              <p:pRg st="1" end="1"/>
                                            </p:txEl>
                                          </p:spTgt>
                                        </p:tgtEl>
                                        <p:attrNameLst>
                                          <p:attrName>style.visibility</p:attrName>
                                        </p:attrNameLst>
                                      </p:cBhvr>
                                      <p:to>
                                        <p:strVal val="visible"/>
                                      </p:to>
                                    </p:set>
                                    <p:anim calcmode="lin" valueType="num">
                                      <p:cBhvr additive="base">
                                        <p:cTn id="11" dur="500" fill="hold"/>
                                        <p:tgtEl>
                                          <p:spTgt spid="53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3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5"/>
                                        </p:tgtEl>
                                        <p:attrNameLst>
                                          <p:attrName>style.visibility</p:attrName>
                                        </p:attrNameLst>
                                      </p:cBhvr>
                                      <p:to>
                                        <p:strVal val="visible"/>
                                      </p:to>
                                    </p:set>
                                    <p:anim calcmode="lin" valueType="num">
                                      <p:cBhvr additive="base">
                                        <p:cTn id="17" dur="500" fill="hold"/>
                                        <p:tgtEl>
                                          <p:spTgt spid="215"/>
                                        </p:tgtEl>
                                        <p:attrNameLst>
                                          <p:attrName>ppt_x</p:attrName>
                                        </p:attrNameLst>
                                      </p:cBhvr>
                                      <p:tavLst>
                                        <p:tav tm="0">
                                          <p:val>
                                            <p:strVal val="#ppt_x"/>
                                          </p:val>
                                        </p:tav>
                                        <p:tav tm="100000">
                                          <p:val>
                                            <p:strVal val="#ppt_x"/>
                                          </p:val>
                                        </p:tav>
                                      </p:tavLst>
                                    </p:anim>
                                    <p:anim calcmode="lin" valueType="num">
                                      <p:cBhvr additive="base">
                                        <p:cTn id="18" dur="500" fill="hold"/>
                                        <p:tgtEl>
                                          <p:spTgt spid="21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33">
                                            <p:txEl>
                                              <p:pRg st="2" end="2"/>
                                            </p:txEl>
                                          </p:spTgt>
                                        </p:tgtEl>
                                        <p:attrNameLst>
                                          <p:attrName>style.visibility</p:attrName>
                                        </p:attrNameLst>
                                      </p:cBhvr>
                                      <p:to>
                                        <p:strVal val="visible"/>
                                      </p:to>
                                    </p:set>
                                    <p:anim calcmode="lin" valueType="num">
                                      <p:cBhvr additive="base">
                                        <p:cTn id="21" dur="500" fill="hold"/>
                                        <p:tgtEl>
                                          <p:spTgt spid="53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3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33">
                                            <p:txEl>
                                              <p:pRg st="3" end="3"/>
                                            </p:txEl>
                                          </p:spTgt>
                                        </p:tgtEl>
                                        <p:attrNameLst>
                                          <p:attrName>style.visibility</p:attrName>
                                        </p:attrNameLst>
                                      </p:cBhvr>
                                      <p:to>
                                        <p:strVal val="visible"/>
                                      </p:to>
                                    </p:set>
                                    <p:anim calcmode="lin" valueType="num">
                                      <p:cBhvr additive="base">
                                        <p:cTn id="25" dur="500" fill="hold"/>
                                        <p:tgtEl>
                                          <p:spTgt spid="53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3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ChangeArrowheads="1"/>
          </p:cNvSpPr>
          <p:nvPr/>
        </p:nvSpPr>
        <p:spPr bwMode="auto">
          <a:xfrm>
            <a:off x="1378744" y="1303738"/>
            <a:ext cx="6243638" cy="1048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VnTime" panose="020B7200000000000000" pitchFamily="34" charset="0"/>
              </a:defRPr>
            </a:lvl1pPr>
            <a:lvl2pPr marL="742950" indent="-285750">
              <a:spcBef>
                <a:spcPct val="20000"/>
              </a:spcBef>
              <a:buChar char="–"/>
              <a:defRPr sz="2800">
                <a:solidFill>
                  <a:schemeClr val="tx1"/>
                </a:solidFill>
                <a:latin typeface=".VnTime" panose="020B7200000000000000" pitchFamily="34" charset="0"/>
              </a:defRPr>
            </a:lvl2pPr>
            <a:lvl3pPr marL="1143000" indent="-228600">
              <a:spcBef>
                <a:spcPct val="20000"/>
              </a:spcBef>
              <a:buChar char="•"/>
              <a:defRPr sz="2400">
                <a:solidFill>
                  <a:schemeClr val="tx1"/>
                </a:solidFill>
                <a:latin typeface=".VnTime" panose="020B7200000000000000" pitchFamily="34" charset="0"/>
              </a:defRPr>
            </a:lvl3pPr>
            <a:lvl4pPr marL="1600200" indent="-228600">
              <a:spcBef>
                <a:spcPct val="20000"/>
              </a:spcBef>
              <a:buChar char="–"/>
              <a:defRPr sz="2000">
                <a:solidFill>
                  <a:schemeClr val="tx1"/>
                </a:solidFill>
                <a:latin typeface=".VnTime" panose="020B7200000000000000" pitchFamily="34" charset="0"/>
              </a:defRPr>
            </a:lvl4pPr>
            <a:lvl5pPr marL="2057400" indent="-228600">
              <a:spcBef>
                <a:spcPct val="20000"/>
              </a:spcBef>
              <a:buChar char="»"/>
              <a:defRPr sz="2000">
                <a:solidFill>
                  <a:schemeClr val="tx1"/>
                </a:solidFill>
                <a:latin typeface=".VnTime"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defRPr>
            </a:lvl9pPr>
          </a:lstStyle>
          <a:p>
            <a:pPr fontAlgn="base">
              <a:spcBef>
                <a:spcPct val="0"/>
              </a:spcBef>
              <a:spcAft>
                <a:spcPct val="0"/>
              </a:spcAft>
              <a:buNone/>
            </a:pPr>
            <a:br>
              <a:rPr lang="en-US" altLang="en-US" sz="2100">
                <a:solidFill>
                  <a:srgbClr val="000000"/>
                </a:solidFill>
              </a:rPr>
            </a:br>
            <a:endParaRPr lang="en-US" altLang="en-US" sz="2100">
              <a:solidFill>
                <a:srgbClr val="000000"/>
              </a:solidFill>
            </a:endParaRPr>
          </a:p>
        </p:txBody>
      </p:sp>
      <p:pic>
        <p:nvPicPr>
          <p:cNvPr id="24588" name="Picture 2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0759" y="779932"/>
            <a:ext cx="3200388" cy="2272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2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43650" y="3843337"/>
            <a:ext cx="1657350"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2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000500"/>
            <a:ext cx="1257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9106" y="4581525"/>
            <a:ext cx="390167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92" name="Group 26"/>
          <p:cNvGrpSpPr>
            <a:grpSpLocks/>
          </p:cNvGrpSpPr>
          <p:nvPr/>
        </p:nvGrpSpPr>
        <p:grpSpPr bwMode="auto">
          <a:xfrm>
            <a:off x="126609" y="64295"/>
            <a:ext cx="8841545" cy="4975622"/>
            <a:chOff x="54" y="54"/>
            <a:chExt cx="5630" cy="4179"/>
          </a:xfrm>
        </p:grpSpPr>
        <p:sp>
          <p:nvSpPr>
            <p:cNvPr id="24593" name="Line 27"/>
            <p:cNvSpPr>
              <a:spLocks noChangeShapeType="1"/>
            </p:cNvSpPr>
            <p:nvPr/>
          </p:nvSpPr>
          <p:spPr bwMode="auto">
            <a:xfrm>
              <a:off x="103" y="4233"/>
              <a:ext cx="5513" cy="0"/>
            </a:xfrm>
            <a:prstGeom prst="line">
              <a:avLst/>
            </a:prstGeom>
            <a:noFill/>
            <a:ln w="76200" cmpd="tri">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050">
                <a:latin typeface=".VnTime"/>
              </a:endParaRPr>
            </a:p>
          </p:txBody>
        </p:sp>
        <p:sp>
          <p:nvSpPr>
            <p:cNvPr id="24594" name="Line 28"/>
            <p:cNvSpPr>
              <a:spLocks noChangeShapeType="1"/>
            </p:cNvSpPr>
            <p:nvPr/>
          </p:nvSpPr>
          <p:spPr bwMode="auto">
            <a:xfrm>
              <a:off x="54" y="128"/>
              <a:ext cx="0" cy="4014"/>
            </a:xfrm>
            <a:prstGeom prst="line">
              <a:avLst/>
            </a:prstGeom>
            <a:noFill/>
            <a:ln w="76200" cmpd="tri">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050">
                <a:latin typeface=".VnTime"/>
              </a:endParaRPr>
            </a:p>
          </p:txBody>
        </p:sp>
        <p:sp>
          <p:nvSpPr>
            <p:cNvPr id="24595" name="Line 29"/>
            <p:cNvSpPr>
              <a:spLocks noChangeShapeType="1"/>
            </p:cNvSpPr>
            <p:nvPr/>
          </p:nvSpPr>
          <p:spPr bwMode="auto">
            <a:xfrm>
              <a:off x="5684" y="137"/>
              <a:ext cx="0" cy="4014"/>
            </a:xfrm>
            <a:prstGeom prst="line">
              <a:avLst/>
            </a:prstGeom>
            <a:noFill/>
            <a:ln w="76200" cmpd="tri">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050">
                <a:latin typeface=".VnTime"/>
              </a:endParaRPr>
            </a:p>
          </p:txBody>
        </p:sp>
        <p:sp>
          <p:nvSpPr>
            <p:cNvPr id="24596" name="Line 30"/>
            <p:cNvSpPr>
              <a:spLocks noChangeShapeType="1"/>
            </p:cNvSpPr>
            <p:nvPr/>
          </p:nvSpPr>
          <p:spPr bwMode="auto">
            <a:xfrm>
              <a:off x="112" y="54"/>
              <a:ext cx="5513" cy="0"/>
            </a:xfrm>
            <a:prstGeom prst="line">
              <a:avLst/>
            </a:prstGeom>
            <a:noFill/>
            <a:ln w="76200" cmpd="tri">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050">
                <a:latin typeface=".VnTime"/>
              </a:endParaRPr>
            </a:p>
          </p:txBody>
        </p:sp>
      </p:grpSp>
      <p:sp>
        <p:nvSpPr>
          <p:cNvPr id="19" name="Google Shape;1585;p56">
            <a:extLst>
              <a:ext uri="{FF2B5EF4-FFF2-40B4-BE49-F238E27FC236}">
                <a16:creationId xmlns:a16="http://schemas.microsoft.com/office/drawing/2014/main" id="{E9941F80-D2D7-4F1D-9F20-627FB29AF994}"/>
              </a:ext>
            </a:extLst>
          </p:cNvPr>
          <p:cNvSpPr txBox="1">
            <a:spLocks/>
          </p:cNvSpPr>
          <p:nvPr/>
        </p:nvSpPr>
        <p:spPr>
          <a:xfrm>
            <a:off x="1939235" y="1237957"/>
            <a:ext cx="6953930" cy="111607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Oswald"/>
              <a:buNone/>
              <a:defRPr sz="66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3600"/>
              <a:buFont typeface="Oswald"/>
              <a:buNone/>
              <a:defRPr sz="3600" b="1" i="0" u="none" strike="noStrike" cap="none">
                <a:solidFill>
                  <a:schemeClr val="dk1"/>
                </a:solidFill>
                <a:latin typeface="Oswald"/>
                <a:ea typeface="Oswald"/>
                <a:cs typeface="Oswald"/>
                <a:sym typeface="Oswald"/>
              </a:defRPr>
            </a:lvl2pPr>
            <a:lvl3pPr marR="0" lvl="2" algn="ctr" rtl="0">
              <a:lnSpc>
                <a:spcPct val="100000"/>
              </a:lnSpc>
              <a:spcBef>
                <a:spcPts val="0"/>
              </a:spcBef>
              <a:spcAft>
                <a:spcPts val="0"/>
              </a:spcAft>
              <a:buClr>
                <a:schemeClr val="dk1"/>
              </a:buClr>
              <a:buSzPts val="3600"/>
              <a:buFont typeface="Oswald"/>
              <a:buNone/>
              <a:defRPr sz="3600" b="1" i="0" u="none" strike="noStrike" cap="none">
                <a:solidFill>
                  <a:schemeClr val="dk1"/>
                </a:solidFill>
                <a:latin typeface="Oswald"/>
                <a:ea typeface="Oswald"/>
                <a:cs typeface="Oswald"/>
                <a:sym typeface="Oswald"/>
              </a:defRPr>
            </a:lvl3pPr>
            <a:lvl4pPr marR="0" lvl="3" algn="ctr" rtl="0">
              <a:lnSpc>
                <a:spcPct val="100000"/>
              </a:lnSpc>
              <a:spcBef>
                <a:spcPts val="0"/>
              </a:spcBef>
              <a:spcAft>
                <a:spcPts val="0"/>
              </a:spcAft>
              <a:buClr>
                <a:schemeClr val="dk1"/>
              </a:buClr>
              <a:buSzPts val="3600"/>
              <a:buFont typeface="Oswald"/>
              <a:buNone/>
              <a:defRPr sz="3600" b="1" i="0" u="none" strike="noStrike" cap="none">
                <a:solidFill>
                  <a:schemeClr val="dk1"/>
                </a:solidFill>
                <a:latin typeface="Oswald"/>
                <a:ea typeface="Oswald"/>
                <a:cs typeface="Oswald"/>
                <a:sym typeface="Oswald"/>
              </a:defRPr>
            </a:lvl4pPr>
            <a:lvl5pPr marR="0" lvl="4" algn="ctr" rtl="0">
              <a:lnSpc>
                <a:spcPct val="100000"/>
              </a:lnSpc>
              <a:spcBef>
                <a:spcPts val="0"/>
              </a:spcBef>
              <a:spcAft>
                <a:spcPts val="0"/>
              </a:spcAft>
              <a:buClr>
                <a:schemeClr val="dk1"/>
              </a:buClr>
              <a:buSzPts val="3600"/>
              <a:buFont typeface="Oswald"/>
              <a:buNone/>
              <a:defRPr sz="3600" b="1" i="0" u="none" strike="noStrike" cap="none">
                <a:solidFill>
                  <a:schemeClr val="dk1"/>
                </a:solidFill>
                <a:latin typeface="Oswald"/>
                <a:ea typeface="Oswald"/>
                <a:cs typeface="Oswald"/>
                <a:sym typeface="Oswald"/>
              </a:defRPr>
            </a:lvl5pPr>
            <a:lvl6pPr marR="0" lvl="5" algn="ctr" rtl="0">
              <a:lnSpc>
                <a:spcPct val="100000"/>
              </a:lnSpc>
              <a:spcBef>
                <a:spcPts val="0"/>
              </a:spcBef>
              <a:spcAft>
                <a:spcPts val="0"/>
              </a:spcAft>
              <a:buClr>
                <a:schemeClr val="dk1"/>
              </a:buClr>
              <a:buSzPts val="3600"/>
              <a:buFont typeface="Oswald"/>
              <a:buNone/>
              <a:defRPr sz="3600" b="1" i="0" u="none" strike="noStrike" cap="none">
                <a:solidFill>
                  <a:schemeClr val="dk1"/>
                </a:solidFill>
                <a:latin typeface="Oswald"/>
                <a:ea typeface="Oswald"/>
                <a:cs typeface="Oswald"/>
                <a:sym typeface="Oswald"/>
              </a:defRPr>
            </a:lvl6pPr>
            <a:lvl7pPr marR="0" lvl="6" algn="ctr" rtl="0">
              <a:lnSpc>
                <a:spcPct val="100000"/>
              </a:lnSpc>
              <a:spcBef>
                <a:spcPts val="0"/>
              </a:spcBef>
              <a:spcAft>
                <a:spcPts val="0"/>
              </a:spcAft>
              <a:buClr>
                <a:schemeClr val="dk1"/>
              </a:buClr>
              <a:buSzPts val="3600"/>
              <a:buFont typeface="Oswald"/>
              <a:buNone/>
              <a:defRPr sz="3600" b="1" i="0" u="none" strike="noStrike" cap="none">
                <a:solidFill>
                  <a:schemeClr val="dk1"/>
                </a:solidFill>
                <a:latin typeface="Oswald"/>
                <a:ea typeface="Oswald"/>
                <a:cs typeface="Oswald"/>
                <a:sym typeface="Oswald"/>
              </a:defRPr>
            </a:lvl7pPr>
            <a:lvl8pPr marR="0" lvl="7" algn="ctr" rtl="0">
              <a:lnSpc>
                <a:spcPct val="100000"/>
              </a:lnSpc>
              <a:spcBef>
                <a:spcPts val="0"/>
              </a:spcBef>
              <a:spcAft>
                <a:spcPts val="0"/>
              </a:spcAft>
              <a:buClr>
                <a:schemeClr val="dk1"/>
              </a:buClr>
              <a:buSzPts val="3600"/>
              <a:buFont typeface="Oswald"/>
              <a:buNone/>
              <a:defRPr sz="3600" b="1" i="0" u="none" strike="noStrike" cap="none">
                <a:solidFill>
                  <a:schemeClr val="dk1"/>
                </a:solidFill>
                <a:latin typeface="Oswald"/>
                <a:ea typeface="Oswald"/>
                <a:cs typeface="Oswald"/>
                <a:sym typeface="Oswald"/>
              </a:defRPr>
            </a:lvl8pPr>
            <a:lvl9pPr marR="0" lvl="8" algn="ctr" rtl="0">
              <a:lnSpc>
                <a:spcPct val="100000"/>
              </a:lnSpc>
              <a:spcBef>
                <a:spcPts val="0"/>
              </a:spcBef>
              <a:spcAft>
                <a:spcPts val="0"/>
              </a:spcAft>
              <a:buClr>
                <a:schemeClr val="dk1"/>
              </a:buClr>
              <a:buSzPts val="3600"/>
              <a:buFont typeface="Oswald"/>
              <a:buNone/>
              <a:defRPr sz="3600" b="1" i="0" u="none" strike="noStrike" cap="none">
                <a:solidFill>
                  <a:schemeClr val="dk1"/>
                </a:solidFill>
                <a:latin typeface="Oswald"/>
                <a:ea typeface="Oswald"/>
                <a:cs typeface="Oswald"/>
                <a:sym typeface="Oswald"/>
              </a:defRPr>
            </a:lvl9pPr>
          </a:lstStyle>
          <a:p>
            <a:pPr marL="0" marR="0" lvl="0" indent="0" algn="ctr" defTabSz="914400" rtl="0" eaLnBrk="1" fontAlgn="auto" latinLnBrk="0" hangingPunct="1">
              <a:lnSpc>
                <a:spcPct val="100000"/>
              </a:lnSpc>
              <a:spcBef>
                <a:spcPts val="0"/>
              </a:spcBef>
              <a:spcAft>
                <a:spcPts val="0"/>
              </a:spcAft>
              <a:buClr>
                <a:srgbClr val="6C52F8"/>
              </a:buClr>
              <a:buSzPts val="3600"/>
              <a:buFont typeface="Oswald"/>
              <a:buNone/>
              <a:tabLst/>
              <a:defRPr/>
            </a:pPr>
            <a:r>
              <a:rPr kumimoji="0" lang="en-US" sz="6600" b="1" i="0" u="none" strike="noStrike" kern="0" cap="none" spc="0" normalizeH="0" baseline="0" noProof="0" dirty="0">
                <a:ln>
                  <a:noFill/>
                </a:ln>
                <a:solidFill>
                  <a:srgbClr val="6C52F8"/>
                </a:solidFill>
                <a:effectLst/>
                <a:uLnTx/>
                <a:uFillTx/>
                <a:latin typeface="Times New Roman" panose="02020603050405020304" pitchFamily="18" charset="0"/>
                <a:sym typeface="Oswald"/>
              </a:rPr>
              <a:t>TẠM</a:t>
            </a:r>
            <a:r>
              <a:rPr kumimoji="0" lang="en-US" sz="6600" b="1" i="0" u="none" strike="noStrike" kern="0" cap="none" spc="0" normalizeH="0" noProof="0" dirty="0">
                <a:ln>
                  <a:noFill/>
                </a:ln>
                <a:solidFill>
                  <a:srgbClr val="6C52F8"/>
                </a:solidFill>
                <a:effectLst/>
                <a:uLnTx/>
                <a:uFillTx/>
                <a:latin typeface="Times New Roman" panose="02020603050405020304" pitchFamily="18" charset="0"/>
                <a:sym typeface="Oswald"/>
              </a:rPr>
              <a:t> BIỆT</a:t>
            </a:r>
          </a:p>
          <a:p>
            <a:pPr marL="0" marR="0" lvl="0" indent="0" algn="ctr" defTabSz="914400" rtl="0" eaLnBrk="1" fontAlgn="auto" latinLnBrk="0" hangingPunct="1">
              <a:lnSpc>
                <a:spcPct val="100000"/>
              </a:lnSpc>
              <a:spcBef>
                <a:spcPts val="0"/>
              </a:spcBef>
              <a:spcAft>
                <a:spcPts val="0"/>
              </a:spcAft>
              <a:buClr>
                <a:srgbClr val="6C52F8"/>
              </a:buClr>
              <a:buSzPts val="3600"/>
              <a:buFont typeface="Oswald"/>
              <a:buNone/>
              <a:tabLst/>
              <a:defRPr/>
            </a:pPr>
            <a:r>
              <a:rPr kumimoji="0" lang="en-US" sz="6600" b="1" i="0" u="none" strike="noStrike" kern="0" cap="none" spc="0" normalizeH="0" noProof="0" dirty="0">
                <a:ln>
                  <a:noFill/>
                </a:ln>
                <a:solidFill>
                  <a:srgbClr val="6C52F8"/>
                </a:solidFill>
                <a:effectLst/>
                <a:uLnTx/>
                <a:uFillTx/>
                <a:latin typeface="Times New Roman" panose="02020603050405020304" pitchFamily="18" charset="0"/>
                <a:sym typeface="Oswald"/>
              </a:rPr>
              <a:t> CÁC EM!</a:t>
            </a:r>
            <a:endParaRPr kumimoji="0" lang="vi-VN" sz="6600" b="1" i="0" u="none" strike="noStrike" kern="0" cap="none" spc="0" normalizeH="0" baseline="0" noProof="0" dirty="0">
              <a:ln>
                <a:noFill/>
              </a:ln>
              <a:solidFill>
                <a:srgbClr val="6C52F8"/>
              </a:solidFill>
              <a:effectLst/>
              <a:uLnTx/>
              <a:uFillTx/>
              <a:latin typeface="Times New Roman" panose="02020603050405020304" pitchFamily="18" charset="0"/>
              <a:sym typeface="Oswald"/>
            </a:endParaRPr>
          </a:p>
        </p:txBody>
      </p:sp>
    </p:spTree>
    <p:extLst>
      <p:ext uri="{BB962C8B-B14F-4D97-AF65-F5344CB8AC3E}">
        <p14:creationId xmlns:p14="http://schemas.microsoft.com/office/powerpoint/2010/main" val="1587349830"/>
      </p:ext>
    </p:extLst>
  </p:cSld>
  <p:clrMapOvr>
    <a:masterClrMapping/>
  </p:clrMapOvr>
  <mc:AlternateContent xmlns:mc="http://schemas.openxmlformats.org/markup-compatibility/2006" xmlns:p14="http://schemas.microsoft.com/office/powerpoint/2010/main">
    <mc:Choice Requires="p14">
      <p:transition spd="slow" p14:dur="1200" advClick="0" advTm="1000">
        <p14:prism/>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71" name="Google Shape;371;p38"/>
          <p:cNvSpPr/>
          <p:nvPr/>
        </p:nvSpPr>
        <p:spPr>
          <a:xfrm flipH="1">
            <a:off x="130820" y="332742"/>
            <a:ext cx="521798" cy="411660"/>
          </a:xfrm>
          <a:custGeom>
            <a:avLst/>
            <a:gdLst/>
            <a:ahLst/>
            <a:cxnLst/>
            <a:rect l="l" t="t" r="r" b="b"/>
            <a:pathLst>
              <a:path w="9788" h="7722" extrusionOk="0">
                <a:moveTo>
                  <a:pt x="7767" y="0"/>
                </a:moveTo>
                <a:cubicBezTo>
                  <a:pt x="7677" y="0"/>
                  <a:pt x="7587" y="6"/>
                  <a:pt x="7498" y="18"/>
                </a:cubicBezTo>
                <a:cubicBezTo>
                  <a:pt x="6772" y="97"/>
                  <a:pt x="6109" y="476"/>
                  <a:pt x="5683" y="1060"/>
                </a:cubicBezTo>
                <a:cubicBezTo>
                  <a:pt x="5478" y="1344"/>
                  <a:pt x="5320" y="1644"/>
                  <a:pt x="5194" y="1960"/>
                </a:cubicBezTo>
                <a:cubicBezTo>
                  <a:pt x="5088" y="2211"/>
                  <a:pt x="4998" y="2469"/>
                  <a:pt x="4918" y="2725"/>
                </a:cubicBezTo>
                <a:lnTo>
                  <a:pt x="4918" y="2725"/>
                </a:lnTo>
                <a:cubicBezTo>
                  <a:pt x="4822" y="2510"/>
                  <a:pt x="4721" y="2296"/>
                  <a:pt x="4610" y="2086"/>
                </a:cubicBezTo>
                <a:cubicBezTo>
                  <a:pt x="4468" y="1802"/>
                  <a:pt x="4294" y="1533"/>
                  <a:pt x="4120" y="1281"/>
                </a:cubicBezTo>
                <a:cubicBezTo>
                  <a:pt x="3915" y="997"/>
                  <a:pt x="3663" y="760"/>
                  <a:pt x="3363" y="586"/>
                </a:cubicBezTo>
                <a:cubicBezTo>
                  <a:pt x="3118" y="427"/>
                  <a:pt x="2826" y="344"/>
                  <a:pt x="2538" y="344"/>
                </a:cubicBezTo>
                <a:cubicBezTo>
                  <a:pt x="2454" y="344"/>
                  <a:pt x="2371" y="351"/>
                  <a:pt x="2289" y="365"/>
                </a:cubicBezTo>
                <a:cubicBezTo>
                  <a:pt x="2100" y="397"/>
                  <a:pt x="1942" y="444"/>
                  <a:pt x="1768" y="523"/>
                </a:cubicBezTo>
                <a:cubicBezTo>
                  <a:pt x="1689" y="555"/>
                  <a:pt x="1611" y="586"/>
                  <a:pt x="1547" y="634"/>
                </a:cubicBezTo>
                <a:lnTo>
                  <a:pt x="1421" y="697"/>
                </a:lnTo>
                <a:lnTo>
                  <a:pt x="1342" y="760"/>
                </a:lnTo>
                <a:cubicBezTo>
                  <a:pt x="1058" y="934"/>
                  <a:pt x="806" y="1155"/>
                  <a:pt x="600" y="1407"/>
                </a:cubicBezTo>
                <a:cubicBezTo>
                  <a:pt x="143" y="1944"/>
                  <a:pt x="0" y="2670"/>
                  <a:pt x="206" y="3333"/>
                </a:cubicBezTo>
                <a:cubicBezTo>
                  <a:pt x="285" y="3633"/>
                  <a:pt x="411" y="3933"/>
                  <a:pt x="585" y="4201"/>
                </a:cubicBezTo>
                <a:cubicBezTo>
                  <a:pt x="916" y="4722"/>
                  <a:pt x="1311" y="5180"/>
                  <a:pt x="1753" y="5606"/>
                </a:cubicBezTo>
                <a:cubicBezTo>
                  <a:pt x="2195" y="6001"/>
                  <a:pt x="2652" y="6379"/>
                  <a:pt x="3126" y="6743"/>
                </a:cubicBezTo>
                <a:cubicBezTo>
                  <a:pt x="3615" y="7090"/>
                  <a:pt x="4105" y="7421"/>
                  <a:pt x="4610" y="7721"/>
                </a:cubicBezTo>
                <a:cubicBezTo>
                  <a:pt x="4136" y="7342"/>
                  <a:pt x="3694" y="6979"/>
                  <a:pt x="3268" y="6569"/>
                </a:cubicBezTo>
                <a:cubicBezTo>
                  <a:pt x="2826" y="6190"/>
                  <a:pt x="2416" y="5780"/>
                  <a:pt x="2021" y="5338"/>
                </a:cubicBezTo>
                <a:cubicBezTo>
                  <a:pt x="1642" y="4927"/>
                  <a:pt x="1311" y="4454"/>
                  <a:pt x="1042" y="3964"/>
                </a:cubicBezTo>
                <a:cubicBezTo>
                  <a:pt x="916" y="3728"/>
                  <a:pt x="821" y="3475"/>
                  <a:pt x="758" y="3207"/>
                </a:cubicBezTo>
                <a:cubicBezTo>
                  <a:pt x="695" y="2970"/>
                  <a:pt x="695" y="2717"/>
                  <a:pt x="758" y="2465"/>
                </a:cubicBezTo>
                <a:cubicBezTo>
                  <a:pt x="821" y="2228"/>
                  <a:pt x="948" y="2023"/>
                  <a:pt x="1105" y="1849"/>
                </a:cubicBezTo>
                <a:cubicBezTo>
                  <a:pt x="1279" y="1644"/>
                  <a:pt x="1484" y="1486"/>
                  <a:pt x="1721" y="1360"/>
                </a:cubicBezTo>
                <a:lnTo>
                  <a:pt x="1816" y="1297"/>
                </a:lnTo>
                <a:lnTo>
                  <a:pt x="1895" y="1265"/>
                </a:lnTo>
                <a:cubicBezTo>
                  <a:pt x="1942" y="1233"/>
                  <a:pt x="1989" y="1218"/>
                  <a:pt x="2053" y="1186"/>
                </a:cubicBezTo>
                <a:cubicBezTo>
                  <a:pt x="2163" y="1139"/>
                  <a:pt x="2274" y="1107"/>
                  <a:pt x="2384" y="1107"/>
                </a:cubicBezTo>
                <a:cubicBezTo>
                  <a:pt x="2428" y="1101"/>
                  <a:pt x="2472" y="1098"/>
                  <a:pt x="2515" y="1098"/>
                </a:cubicBezTo>
                <a:cubicBezTo>
                  <a:pt x="2686" y="1098"/>
                  <a:pt x="2845" y="1148"/>
                  <a:pt x="2984" y="1249"/>
                </a:cubicBezTo>
                <a:cubicBezTo>
                  <a:pt x="3189" y="1376"/>
                  <a:pt x="3379" y="1549"/>
                  <a:pt x="3505" y="1754"/>
                </a:cubicBezTo>
                <a:cubicBezTo>
                  <a:pt x="3663" y="1975"/>
                  <a:pt x="3805" y="2212"/>
                  <a:pt x="3931" y="2449"/>
                </a:cubicBezTo>
                <a:cubicBezTo>
                  <a:pt x="4184" y="2954"/>
                  <a:pt x="4389" y="3491"/>
                  <a:pt x="4641" y="4043"/>
                </a:cubicBezTo>
                <a:cubicBezTo>
                  <a:pt x="4716" y="4186"/>
                  <a:pt x="4855" y="4257"/>
                  <a:pt x="4993" y="4257"/>
                </a:cubicBezTo>
                <a:cubicBezTo>
                  <a:pt x="5144" y="4257"/>
                  <a:pt x="5294" y="4170"/>
                  <a:pt x="5352" y="3996"/>
                </a:cubicBezTo>
                <a:cubicBezTo>
                  <a:pt x="5541" y="3380"/>
                  <a:pt x="5683" y="2780"/>
                  <a:pt x="5904" y="2260"/>
                </a:cubicBezTo>
                <a:cubicBezTo>
                  <a:pt x="6125" y="1723"/>
                  <a:pt x="6409" y="1233"/>
                  <a:pt x="6851" y="981"/>
                </a:cubicBezTo>
                <a:cubicBezTo>
                  <a:pt x="7088" y="839"/>
                  <a:pt x="7341" y="744"/>
                  <a:pt x="7593" y="713"/>
                </a:cubicBezTo>
                <a:cubicBezTo>
                  <a:pt x="7674" y="697"/>
                  <a:pt x="7753" y="690"/>
                  <a:pt x="7832" y="690"/>
                </a:cubicBezTo>
                <a:cubicBezTo>
                  <a:pt x="7998" y="690"/>
                  <a:pt x="8158" y="722"/>
                  <a:pt x="8319" y="776"/>
                </a:cubicBezTo>
                <a:cubicBezTo>
                  <a:pt x="8540" y="886"/>
                  <a:pt x="8730" y="1060"/>
                  <a:pt x="8856" y="1265"/>
                </a:cubicBezTo>
                <a:cubicBezTo>
                  <a:pt x="8998" y="1518"/>
                  <a:pt x="9109" y="1770"/>
                  <a:pt x="9172" y="2054"/>
                </a:cubicBezTo>
                <a:cubicBezTo>
                  <a:pt x="9235" y="2307"/>
                  <a:pt x="9235" y="2591"/>
                  <a:pt x="9188" y="2844"/>
                </a:cubicBezTo>
                <a:cubicBezTo>
                  <a:pt x="9124" y="3128"/>
                  <a:pt x="9030" y="3396"/>
                  <a:pt x="8888" y="3633"/>
                </a:cubicBezTo>
                <a:cubicBezTo>
                  <a:pt x="8588" y="4154"/>
                  <a:pt x="8225" y="4643"/>
                  <a:pt x="7798" y="5069"/>
                </a:cubicBezTo>
                <a:cubicBezTo>
                  <a:pt x="7372" y="5527"/>
                  <a:pt x="6930" y="5937"/>
                  <a:pt x="6472" y="6379"/>
                </a:cubicBezTo>
                <a:cubicBezTo>
                  <a:pt x="6251" y="6585"/>
                  <a:pt x="6030" y="6806"/>
                  <a:pt x="5809" y="7027"/>
                </a:cubicBezTo>
                <a:cubicBezTo>
                  <a:pt x="5588" y="7248"/>
                  <a:pt x="5383" y="7469"/>
                  <a:pt x="5178" y="7721"/>
                </a:cubicBezTo>
                <a:cubicBezTo>
                  <a:pt x="5636" y="7295"/>
                  <a:pt x="6109" y="6885"/>
                  <a:pt x="6599" y="6522"/>
                </a:cubicBezTo>
                <a:cubicBezTo>
                  <a:pt x="7088" y="6143"/>
                  <a:pt x="7577" y="5748"/>
                  <a:pt x="8035" y="5322"/>
                </a:cubicBezTo>
                <a:cubicBezTo>
                  <a:pt x="8525" y="4896"/>
                  <a:pt x="8935" y="4406"/>
                  <a:pt x="9282" y="3870"/>
                </a:cubicBezTo>
                <a:cubicBezTo>
                  <a:pt x="9472" y="3585"/>
                  <a:pt x="9598" y="3286"/>
                  <a:pt x="9677" y="2954"/>
                </a:cubicBezTo>
                <a:cubicBezTo>
                  <a:pt x="9772" y="2623"/>
                  <a:pt x="9787" y="2260"/>
                  <a:pt x="9708" y="1912"/>
                </a:cubicBezTo>
                <a:cubicBezTo>
                  <a:pt x="9645" y="1581"/>
                  <a:pt x="9535" y="1249"/>
                  <a:pt x="9377" y="949"/>
                </a:cubicBezTo>
                <a:cubicBezTo>
                  <a:pt x="9203" y="618"/>
                  <a:pt x="8919" y="349"/>
                  <a:pt x="8588" y="176"/>
                </a:cubicBezTo>
                <a:cubicBezTo>
                  <a:pt x="8325" y="57"/>
                  <a:pt x="8045" y="0"/>
                  <a:pt x="77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 name="Google Shape;372;p38"/>
          <p:cNvGrpSpPr/>
          <p:nvPr/>
        </p:nvGrpSpPr>
        <p:grpSpPr>
          <a:xfrm flipH="1">
            <a:off x="4379691" y="3935592"/>
            <a:ext cx="384632" cy="574469"/>
            <a:chOff x="5896600" y="1746775"/>
            <a:chExt cx="180375" cy="269400"/>
          </a:xfrm>
        </p:grpSpPr>
        <p:sp>
          <p:nvSpPr>
            <p:cNvPr id="373" name="Google Shape;373;p38"/>
            <p:cNvSpPr/>
            <p:nvPr/>
          </p:nvSpPr>
          <p:spPr>
            <a:xfrm>
              <a:off x="5900150" y="1796400"/>
              <a:ext cx="139325" cy="211275"/>
            </a:xfrm>
            <a:custGeom>
              <a:avLst/>
              <a:gdLst/>
              <a:ahLst/>
              <a:cxnLst/>
              <a:rect l="l" t="t" r="r" b="b"/>
              <a:pathLst>
                <a:path w="5573" h="8451" extrusionOk="0">
                  <a:moveTo>
                    <a:pt x="4511" y="1"/>
                  </a:moveTo>
                  <a:cubicBezTo>
                    <a:pt x="4172" y="1"/>
                    <a:pt x="3815" y="225"/>
                    <a:pt x="3616" y="589"/>
                  </a:cubicBezTo>
                  <a:lnTo>
                    <a:pt x="253" y="7030"/>
                  </a:lnTo>
                  <a:cubicBezTo>
                    <a:pt x="1" y="7535"/>
                    <a:pt x="111" y="8119"/>
                    <a:pt x="537" y="8324"/>
                  </a:cubicBezTo>
                  <a:lnTo>
                    <a:pt x="711" y="8419"/>
                  </a:lnTo>
                  <a:lnTo>
                    <a:pt x="758" y="8450"/>
                  </a:lnTo>
                  <a:cubicBezTo>
                    <a:pt x="774" y="8403"/>
                    <a:pt x="806" y="8403"/>
                    <a:pt x="837" y="8371"/>
                  </a:cubicBezTo>
                  <a:cubicBezTo>
                    <a:pt x="822" y="8371"/>
                    <a:pt x="790" y="8324"/>
                    <a:pt x="774" y="8324"/>
                  </a:cubicBezTo>
                  <a:lnTo>
                    <a:pt x="601" y="8245"/>
                  </a:lnTo>
                  <a:cubicBezTo>
                    <a:pt x="206" y="7993"/>
                    <a:pt x="80" y="7472"/>
                    <a:pt x="332" y="7061"/>
                  </a:cubicBezTo>
                  <a:lnTo>
                    <a:pt x="3679" y="637"/>
                  </a:lnTo>
                  <a:cubicBezTo>
                    <a:pt x="3856" y="294"/>
                    <a:pt x="4184" y="93"/>
                    <a:pt x="4496" y="93"/>
                  </a:cubicBezTo>
                  <a:cubicBezTo>
                    <a:pt x="4601" y="93"/>
                    <a:pt x="4704" y="115"/>
                    <a:pt x="4799" y="163"/>
                  </a:cubicBezTo>
                  <a:lnTo>
                    <a:pt x="4973" y="258"/>
                  </a:lnTo>
                  <a:cubicBezTo>
                    <a:pt x="5352" y="463"/>
                    <a:pt x="5462" y="984"/>
                    <a:pt x="5226" y="1442"/>
                  </a:cubicBezTo>
                  <a:lnTo>
                    <a:pt x="3821" y="4141"/>
                  </a:lnTo>
                  <a:cubicBezTo>
                    <a:pt x="3800" y="4183"/>
                    <a:pt x="3821" y="4211"/>
                    <a:pt x="3847" y="4211"/>
                  </a:cubicBezTo>
                  <a:cubicBezTo>
                    <a:pt x="3859" y="4211"/>
                    <a:pt x="3873" y="4204"/>
                    <a:pt x="3884" y="4188"/>
                  </a:cubicBezTo>
                  <a:lnTo>
                    <a:pt x="5305" y="1473"/>
                  </a:lnTo>
                  <a:cubicBezTo>
                    <a:pt x="5573" y="968"/>
                    <a:pt x="5447" y="384"/>
                    <a:pt x="5036" y="179"/>
                  </a:cubicBezTo>
                  <a:lnTo>
                    <a:pt x="4847" y="84"/>
                  </a:lnTo>
                  <a:cubicBezTo>
                    <a:pt x="4742" y="28"/>
                    <a:pt x="4627" y="1"/>
                    <a:pt x="45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8"/>
            <p:cNvSpPr/>
            <p:nvPr/>
          </p:nvSpPr>
          <p:spPr>
            <a:xfrm>
              <a:off x="5898175" y="1795025"/>
              <a:ext cx="142500" cy="213825"/>
            </a:xfrm>
            <a:custGeom>
              <a:avLst/>
              <a:gdLst/>
              <a:ahLst/>
              <a:cxnLst/>
              <a:rect l="l" t="t" r="r" b="b"/>
              <a:pathLst>
                <a:path w="5700" h="8553" extrusionOk="0">
                  <a:moveTo>
                    <a:pt x="4579" y="0"/>
                  </a:moveTo>
                  <a:cubicBezTo>
                    <a:pt x="4215" y="0"/>
                    <a:pt x="3845" y="233"/>
                    <a:pt x="3647" y="628"/>
                  </a:cubicBezTo>
                  <a:lnTo>
                    <a:pt x="285" y="7069"/>
                  </a:lnTo>
                  <a:cubicBezTo>
                    <a:pt x="1" y="7590"/>
                    <a:pt x="143" y="8205"/>
                    <a:pt x="585" y="8442"/>
                  </a:cubicBezTo>
                  <a:lnTo>
                    <a:pt x="759" y="8537"/>
                  </a:lnTo>
                  <a:lnTo>
                    <a:pt x="806" y="8553"/>
                  </a:lnTo>
                  <a:lnTo>
                    <a:pt x="853" y="8553"/>
                  </a:lnTo>
                  <a:cubicBezTo>
                    <a:pt x="869" y="8553"/>
                    <a:pt x="885" y="8537"/>
                    <a:pt x="885" y="8521"/>
                  </a:cubicBezTo>
                  <a:lnTo>
                    <a:pt x="901" y="8505"/>
                  </a:lnTo>
                  <a:cubicBezTo>
                    <a:pt x="916" y="8505"/>
                    <a:pt x="932" y="8490"/>
                    <a:pt x="948" y="8474"/>
                  </a:cubicBezTo>
                  <a:cubicBezTo>
                    <a:pt x="948" y="8474"/>
                    <a:pt x="948" y="8474"/>
                    <a:pt x="964" y="8458"/>
                  </a:cubicBezTo>
                  <a:cubicBezTo>
                    <a:pt x="980" y="8426"/>
                    <a:pt x="964" y="8395"/>
                    <a:pt x="932" y="8379"/>
                  </a:cubicBezTo>
                  <a:lnTo>
                    <a:pt x="916" y="8363"/>
                  </a:lnTo>
                  <a:cubicBezTo>
                    <a:pt x="901" y="8347"/>
                    <a:pt x="901" y="8347"/>
                    <a:pt x="885" y="8332"/>
                  </a:cubicBezTo>
                  <a:lnTo>
                    <a:pt x="711" y="8253"/>
                  </a:lnTo>
                  <a:cubicBezTo>
                    <a:pt x="348" y="8063"/>
                    <a:pt x="238" y="7574"/>
                    <a:pt x="459" y="7164"/>
                  </a:cubicBezTo>
                  <a:lnTo>
                    <a:pt x="3805" y="723"/>
                  </a:lnTo>
                  <a:cubicBezTo>
                    <a:pt x="3982" y="405"/>
                    <a:pt x="4281" y="210"/>
                    <a:pt x="4566" y="210"/>
                  </a:cubicBezTo>
                  <a:cubicBezTo>
                    <a:pt x="4663" y="210"/>
                    <a:pt x="4759" y="233"/>
                    <a:pt x="4847" y="281"/>
                  </a:cubicBezTo>
                  <a:lnTo>
                    <a:pt x="5021" y="376"/>
                  </a:lnTo>
                  <a:cubicBezTo>
                    <a:pt x="5368" y="550"/>
                    <a:pt x="5478" y="1055"/>
                    <a:pt x="5257" y="1481"/>
                  </a:cubicBezTo>
                  <a:lnTo>
                    <a:pt x="3852" y="4164"/>
                  </a:lnTo>
                  <a:cubicBezTo>
                    <a:pt x="3837" y="4196"/>
                    <a:pt x="3821" y="4228"/>
                    <a:pt x="3837" y="4259"/>
                  </a:cubicBezTo>
                  <a:cubicBezTo>
                    <a:pt x="3837" y="4275"/>
                    <a:pt x="3852" y="4306"/>
                    <a:pt x="3884" y="4306"/>
                  </a:cubicBezTo>
                  <a:cubicBezTo>
                    <a:pt x="3901" y="4318"/>
                    <a:pt x="3920" y="4323"/>
                    <a:pt x="3937" y="4323"/>
                  </a:cubicBezTo>
                  <a:cubicBezTo>
                    <a:pt x="3970" y="4323"/>
                    <a:pt x="4000" y="4305"/>
                    <a:pt x="4010" y="4275"/>
                  </a:cubicBezTo>
                  <a:lnTo>
                    <a:pt x="5431" y="1560"/>
                  </a:lnTo>
                  <a:cubicBezTo>
                    <a:pt x="5699" y="1039"/>
                    <a:pt x="5573" y="423"/>
                    <a:pt x="5131" y="186"/>
                  </a:cubicBezTo>
                  <a:lnTo>
                    <a:pt x="4957" y="92"/>
                  </a:lnTo>
                  <a:cubicBezTo>
                    <a:pt x="4837" y="30"/>
                    <a:pt x="4708" y="0"/>
                    <a:pt x="4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8"/>
            <p:cNvSpPr/>
            <p:nvPr/>
          </p:nvSpPr>
          <p:spPr>
            <a:xfrm>
              <a:off x="5897800" y="1795075"/>
              <a:ext cx="142875" cy="215750"/>
            </a:xfrm>
            <a:custGeom>
              <a:avLst/>
              <a:gdLst/>
              <a:ahLst/>
              <a:cxnLst/>
              <a:rect l="l" t="t" r="r" b="b"/>
              <a:pathLst>
                <a:path w="5715" h="8630" extrusionOk="0">
                  <a:moveTo>
                    <a:pt x="4595" y="0"/>
                  </a:moveTo>
                  <a:cubicBezTo>
                    <a:pt x="4234" y="0"/>
                    <a:pt x="3858" y="239"/>
                    <a:pt x="3646" y="626"/>
                  </a:cubicBezTo>
                  <a:lnTo>
                    <a:pt x="284" y="7067"/>
                  </a:lnTo>
                  <a:cubicBezTo>
                    <a:pt x="0" y="7588"/>
                    <a:pt x="142" y="8172"/>
                    <a:pt x="584" y="8409"/>
                  </a:cubicBezTo>
                  <a:lnTo>
                    <a:pt x="1042" y="8630"/>
                  </a:lnTo>
                  <a:cubicBezTo>
                    <a:pt x="1058" y="8566"/>
                    <a:pt x="1089" y="8519"/>
                    <a:pt x="1152" y="8488"/>
                  </a:cubicBezTo>
                  <a:lnTo>
                    <a:pt x="774" y="8282"/>
                  </a:lnTo>
                  <a:cubicBezTo>
                    <a:pt x="395" y="8046"/>
                    <a:pt x="253" y="7540"/>
                    <a:pt x="474" y="7162"/>
                  </a:cubicBezTo>
                  <a:lnTo>
                    <a:pt x="3820" y="721"/>
                  </a:lnTo>
                  <a:cubicBezTo>
                    <a:pt x="3997" y="403"/>
                    <a:pt x="4296" y="208"/>
                    <a:pt x="4581" y="208"/>
                  </a:cubicBezTo>
                  <a:cubicBezTo>
                    <a:pt x="4678" y="208"/>
                    <a:pt x="4774" y="231"/>
                    <a:pt x="4862" y="279"/>
                  </a:cubicBezTo>
                  <a:lnTo>
                    <a:pt x="5036" y="374"/>
                  </a:lnTo>
                  <a:cubicBezTo>
                    <a:pt x="5383" y="548"/>
                    <a:pt x="5493" y="1053"/>
                    <a:pt x="5272" y="1479"/>
                  </a:cubicBezTo>
                  <a:lnTo>
                    <a:pt x="3867" y="4162"/>
                  </a:lnTo>
                  <a:cubicBezTo>
                    <a:pt x="3852" y="4194"/>
                    <a:pt x="3836" y="4226"/>
                    <a:pt x="3852" y="4257"/>
                  </a:cubicBezTo>
                  <a:cubicBezTo>
                    <a:pt x="3852" y="4273"/>
                    <a:pt x="3867" y="4304"/>
                    <a:pt x="3899" y="4304"/>
                  </a:cubicBezTo>
                  <a:cubicBezTo>
                    <a:pt x="3916" y="4316"/>
                    <a:pt x="3933" y="4321"/>
                    <a:pt x="3949" y="4321"/>
                  </a:cubicBezTo>
                  <a:cubicBezTo>
                    <a:pt x="3978" y="4321"/>
                    <a:pt x="4005" y="4303"/>
                    <a:pt x="4025" y="4273"/>
                  </a:cubicBezTo>
                  <a:lnTo>
                    <a:pt x="5430" y="1558"/>
                  </a:lnTo>
                  <a:cubicBezTo>
                    <a:pt x="5714" y="1037"/>
                    <a:pt x="5572" y="421"/>
                    <a:pt x="5130" y="184"/>
                  </a:cubicBezTo>
                  <a:lnTo>
                    <a:pt x="4957" y="90"/>
                  </a:lnTo>
                  <a:cubicBezTo>
                    <a:pt x="4843" y="29"/>
                    <a:pt x="4720" y="0"/>
                    <a:pt x="45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8"/>
            <p:cNvSpPr/>
            <p:nvPr/>
          </p:nvSpPr>
          <p:spPr>
            <a:xfrm>
              <a:off x="5896600" y="1793500"/>
              <a:ext cx="146050" cy="218675"/>
            </a:xfrm>
            <a:custGeom>
              <a:avLst/>
              <a:gdLst/>
              <a:ahLst/>
              <a:cxnLst/>
              <a:rect l="l" t="t" r="r" b="b"/>
              <a:pathLst>
                <a:path w="5842" h="8747" extrusionOk="0">
                  <a:moveTo>
                    <a:pt x="4637" y="133"/>
                  </a:moveTo>
                  <a:cubicBezTo>
                    <a:pt x="4754" y="133"/>
                    <a:pt x="4868" y="159"/>
                    <a:pt x="4973" y="216"/>
                  </a:cubicBezTo>
                  <a:lnTo>
                    <a:pt x="5162" y="311"/>
                  </a:lnTo>
                  <a:cubicBezTo>
                    <a:pt x="5573" y="532"/>
                    <a:pt x="5699" y="1116"/>
                    <a:pt x="5431" y="1605"/>
                  </a:cubicBezTo>
                  <a:lnTo>
                    <a:pt x="4026" y="4320"/>
                  </a:lnTo>
                  <a:cubicBezTo>
                    <a:pt x="4018" y="4336"/>
                    <a:pt x="4002" y="4344"/>
                    <a:pt x="3986" y="4344"/>
                  </a:cubicBezTo>
                  <a:cubicBezTo>
                    <a:pt x="3971" y="4344"/>
                    <a:pt x="3955" y="4336"/>
                    <a:pt x="3947" y="4320"/>
                  </a:cubicBezTo>
                  <a:cubicBezTo>
                    <a:pt x="3947" y="4304"/>
                    <a:pt x="3947" y="4289"/>
                    <a:pt x="3947" y="4273"/>
                  </a:cubicBezTo>
                  <a:lnTo>
                    <a:pt x="5352" y="1573"/>
                  </a:lnTo>
                  <a:cubicBezTo>
                    <a:pt x="5589" y="1116"/>
                    <a:pt x="5478" y="595"/>
                    <a:pt x="5099" y="390"/>
                  </a:cubicBezTo>
                  <a:lnTo>
                    <a:pt x="4926" y="295"/>
                  </a:lnTo>
                  <a:cubicBezTo>
                    <a:pt x="4830" y="247"/>
                    <a:pt x="4728" y="225"/>
                    <a:pt x="4625" y="225"/>
                  </a:cubicBezTo>
                  <a:cubicBezTo>
                    <a:pt x="4317" y="225"/>
                    <a:pt x="3998" y="426"/>
                    <a:pt x="3821" y="768"/>
                  </a:cubicBezTo>
                  <a:lnTo>
                    <a:pt x="458" y="7193"/>
                  </a:lnTo>
                  <a:cubicBezTo>
                    <a:pt x="222" y="7619"/>
                    <a:pt x="364" y="8156"/>
                    <a:pt x="774" y="8408"/>
                  </a:cubicBezTo>
                  <a:lnTo>
                    <a:pt x="1090" y="8566"/>
                  </a:lnTo>
                  <a:cubicBezTo>
                    <a:pt x="1074" y="8582"/>
                    <a:pt x="1058" y="8598"/>
                    <a:pt x="1043" y="8629"/>
                  </a:cubicBezTo>
                  <a:lnTo>
                    <a:pt x="664" y="8440"/>
                  </a:lnTo>
                  <a:cubicBezTo>
                    <a:pt x="253" y="8219"/>
                    <a:pt x="127" y="7651"/>
                    <a:pt x="380" y="7161"/>
                  </a:cubicBezTo>
                  <a:lnTo>
                    <a:pt x="3758" y="721"/>
                  </a:lnTo>
                  <a:cubicBezTo>
                    <a:pt x="3945" y="357"/>
                    <a:pt x="4299" y="133"/>
                    <a:pt x="4637" y="133"/>
                  </a:cubicBezTo>
                  <a:close/>
                  <a:moveTo>
                    <a:pt x="4655" y="1"/>
                  </a:moveTo>
                  <a:cubicBezTo>
                    <a:pt x="4270" y="1"/>
                    <a:pt x="3871" y="246"/>
                    <a:pt x="3647" y="658"/>
                  </a:cubicBezTo>
                  <a:lnTo>
                    <a:pt x="285" y="7098"/>
                  </a:lnTo>
                  <a:cubicBezTo>
                    <a:pt x="1" y="7651"/>
                    <a:pt x="143" y="8282"/>
                    <a:pt x="616" y="8519"/>
                  </a:cubicBezTo>
                  <a:lnTo>
                    <a:pt x="1058" y="8740"/>
                  </a:lnTo>
                  <a:cubicBezTo>
                    <a:pt x="1067" y="8744"/>
                    <a:pt x="1075" y="8746"/>
                    <a:pt x="1083" y="8746"/>
                  </a:cubicBezTo>
                  <a:cubicBezTo>
                    <a:pt x="1106" y="8746"/>
                    <a:pt x="1126" y="8732"/>
                    <a:pt x="1137" y="8708"/>
                  </a:cubicBezTo>
                  <a:cubicBezTo>
                    <a:pt x="1153" y="8661"/>
                    <a:pt x="1169" y="8629"/>
                    <a:pt x="1216" y="8598"/>
                  </a:cubicBezTo>
                  <a:cubicBezTo>
                    <a:pt x="1232" y="8582"/>
                    <a:pt x="1248" y="8566"/>
                    <a:pt x="1248" y="8551"/>
                  </a:cubicBezTo>
                  <a:cubicBezTo>
                    <a:pt x="1248" y="8519"/>
                    <a:pt x="1232" y="8503"/>
                    <a:pt x="1216" y="8503"/>
                  </a:cubicBezTo>
                  <a:lnTo>
                    <a:pt x="837" y="8282"/>
                  </a:lnTo>
                  <a:cubicBezTo>
                    <a:pt x="474" y="8061"/>
                    <a:pt x="364" y="7603"/>
                    <a:pt x="569" y="7240"/>
                  </a:cubicBezTo>
                  <a:lnTo>
                    <a:pt x="3931" y="800"/>
                  </a:lnTo>
                  <a:cubicBezTo>
                    <a:pt x="4085" y="503"/>
                    <a:pt x="4365" y="332"/>
                    <a:pt x="4634" y="332"/>
                  </a:cubicBezTo>
                  <a:cubicBezTo>
                    <a:pt x="4724" y="332"/>
                    <a:pt x="4812" y="350"/>
                    <a:pt x="4894" y="390"/>
                  </a:cubicBezTo>
                  <a:lnTo>
                    <a:pt x="5068" y="484"/>
                  </a:lnTo>
                  <a:cubicBezTo>
                    <a:pt x="5383" y="658"/>
                    <a:pt x="5462" y="1116"/>
                    <a:pt x="5257" y="1510"/>
                  </a:cubicBezTo>
                  <a:lnTo>
                    <a:pt x="3852" y="4194"/>
                  </a:lnTo>
                  <a:cubicBezTo>
                    <a:pt x="3837" y="4241"/>
                    <a:pt x="3821" y="4289"/>
                    <a:pt x="3837" y="4336"/>
                  </a:cubicBezTo>
                  <a:cubicBezTo>
                    <a:pt x="3862" y="4403"/>
                    <a:pt x="3927" y="4439"/>
                    <a:pt x="3992" y="4439"/>
                  </a:cubicBezTo>
                  <a:cubicBezTo>
                    <a:pt x="4049" y="4439"/>
                    <a:pt x="4107" y="4411"/>
                    <a:pt x="4136" y="4352"/>
                  </a:cubicBezTo>
                  <a:lnTo>
                    <a:pt x="5541" y="1652"/>
                  </a:lnTo>
                  <a:cubicBezTo>
                    <a:pt x="5841" y="1100"/>
                    <a:pt x="5683" y="437"/>
                    <a:pt x="5210" y="184"/>
                  </a:cubicBezTo>
                  <a:lnTo>
                    <a:pt x="5036" y="90"/>
                  </a:lnTo>
                  <a:cubicBezTo>
                    <a:pt x="4916" y="29"/>
                    <a:pt x="4786" y="1"/>
                    <a:pt x="46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8"/>
            <p:cNvSpPr/>
            <p:nvPr/>
          </p:nvSpPr>
          <p:spPr>
            <a:xfrm>
              <a:off x="5913175" y="1747925"/>
              <a:ext cx="162225" cy="266725"/>
            </a:xfrm>
            <a:custGeom>
              <a:avLst/>
              <a:gdLst/>
              <a:ahLst/>
              <a:cxnLst/>
              <a:rect l="l" t="t" r="r" b="b"/>
              <a:pathLst>
                <a:path w="6489" h="10669" extrusionOk="0">
                  <a:moveTo>
                    <a:pt x="4503" y="1"/>
                  </a:moveTo>
                  <a:cubicBezTo>
                    <a:pt x="4031" y="1"/>
                    <a:pt x="3591" y="236"/>
                    <a:pt x="3379" y="650"/>
                  </a:cubicBezTo>
                  <a:lnTo>
                    <a:pt x="869" y="5433"/>
                  </a:lnTo>
                  <a:cubicBezTo>
                    <a:pt x="853" y="5480"/>
                    <a:pt x="869" y="5527"/>
                    <a:pt x="916" y="5559"/>
                  </a:cubicBezTo>
                  <a:cubicBezTo>
                    <a:pt x="929" y="5563"/>
                    <a:pt x="942" y="5565"/>
                    <a:pt x="954" y="5565"/>
                  </a:cubicBezTo>
                  <a:cubicBezTo>
                    <a:pt x="987" y="5565"/>
                    <a:pt x="1015" y="5551"/>
                    <a:pt x="1027" y="5527"/>
                  </a:cubicBezTo>
                  <a:lnTo>
                    <a:pt x="3537" y="729"/>
                  </a:lnTo>
                  <a:cubicBezTo>
                    <a:pt x="3727" y="380"/>
                    <a:pt x="4107" y="180"/>
                    <a:pt x="4513" y="180"/>
                  </a:cubicBezTo>
                  <a:cubicBezTo>
                    <a:pt x="4714" y="180"/>
                    <a:pt x="4922" y="229"/>
                    <a:pt x="5115" y="334"/>
                  </a:cubicBezTo>
                  <a:lnTo>
                    <a:pt x="5415" y="492"/>
                  </a:lnTo>
                  <a:cubicBezTo>
                    <a:pt x="5999" y="792"/>
                    <a:pt x="6267" y="1486"/>
                    <a:pt x="5983" y="2007"/>
                  </a:cubicBezTo>
                  <a:lnTo>
                    <a:pt x="1769" y="10074"/>
                  </a:lnTo>
                  <a:cubicBezTo>
                    <a:pt x="1622" y="10348"/>
                    <a:pt x="1380" y="10490"/>
                    <a:pt x="1070" y="10490"/>
                  </a:cubicBezTo>
                  <a:cubicBezTo>
                    <a:pt x="846" y="10490"/>
                    <a:pt x="586" y="10416"/>
                    <a:pt x="301" y="10263"/>
                  </a:cubicBezTo>
                  <a:lnTo>
                    <a:pt x="80" y="10153"/>
                  </a:lnTo>
                  <a:lnTo>
                    <a:pt x="64" y="10153"/>
                  </a:lnTo>
                  <a:cubicBezTo>
                    <a:pt x="48" y="10153"/>
                    <a:pt x="48" y="10168"/>
                    <a:pt x="32" y="10168"/>
                  </a:cubicBezTo>
                  <a:cubicBezTo>
                    <a:pt x="32" y="10216"/>
                    <a:pt x="16" y="10247"/>
                    <a:pt x="1" y="10263"/>
                  </a:cubicBezTo>
                  <a:cubicBezTo>
                    <a:pt x="1" y="10279"/>
                    <a:pt x="1" y="10295"/>
                    <a:pt x="1" y="10295"/>
                  </a:cubicBezTo>
                  <a:cubicBezTo>
                    <a:pt x="1" y="10310"/>
                    <a:pt x="1" y="10310"/>
                    <a:pt x="16" y="10310"/>
                  </a:cubicBezTo>
                  <a:lnTo>
                    <a:pt x="222" y="10421"/>
                  </a:lnTo>
                  <a:cubicBezTo>
                    <a:pt x="536" y="10588"/>
                    <a:pt x="832" y="10668"/>
                    <a:pt x="1092" y="10668"/>
                  </a:cubicBezTo>
                  <a:cubicBezTo>
                    <a:pt x="1472" y="10668"/>
                    <a:pt x="1774" y="10496"/>
                    <a:pt x="1942" y="10168"/>
                  </a:cubicBezTo>
                  <a:lnTo>
                    <a:pt x="6157" y="2102"/>
                  </a:lnTo>
                  <a:cubicBezTo>
                    <a:pt x="6488" y="1486"/>
                    <a:pt x="6189" y="697"/>
                    <a:pt x="5494" y="334"/>
                  </a:cubicBezTo>
                  <a:lnTo>
                    <a:pt x="5194" y="176"/>
                  </a:lnTo>
                  <a:cubicBezTo>
                    <a:pt x="4971" y="57"/>
                    <a:pt x="4733" y="1"/>
                    <a:pt x="45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8"/>
            <p:cNvSpPr/>
            <p:nvPr/>
          </p:nvSpPr>
          <p:spPr>
            <a:xfrm>
              <a:off x="5911600" y="1746775"/>
              <a:ext cx="165375" cy="269400"/>
            </a:xfrm>
            <a:custGeom>
              <a:avLst/>
              <a:gdLst/>
              <a:ahLst/>
              <a:cxnLst/>
              <a:rect l="l" t="t" r="r" b="b"/>
              <a:pathLst>
                <a:path w="6615" h="10776" extrusionOk="0">
                  <a:moveTo>
                    <a:pt x="4563" y="116"/>
                  </a:moveTo>
                  <a:cubicBezTo>
                    <a:pt x="4788" y="116"/>
                    <a:pt x="5021" y="170"/>
                    <a:pt x="5241" y="285"/>
                  </a:cubicBezTo>
                  <a:lnTo>
                    <a:pt x="5525" y="443"/>
                  </a:lnTo>
                  <a:cubicBezTo>
                    <a:pt x="6188" y="791"/>
                    <a:pt x="6473" y="1532"/>
                    <a:pt x="6157" y="2132"/>
                  </a:cubicBezTo>
                  <a:lnTo>
                    <a:pt x="1942" y="10183"/>
                  </a:lnTo>
                  <a:cubicBezTo>
                    <a:pt x="1784" y="10499"/>
                    <a:pt x="1500" y="10661"/>
                    <a:pt x="1142" y="10661"/>
                  </a:cubicBezTo>
                  <a:cubicBezTo>
                    <a:pt x="892" y="10661"/>
                    <a:pt x="606" y="10582"/>
                    <a:pt x="300" y="10420"/>
                  </a:cubicBezTo>
                  <a:lnTo>
                    <a:pt x="127" y="10325"/>
                  </a:lnTo>
                  <a:cubicBezTo>
                    <a:pt x="127" y="10309"/>
                    <a:pt x="143" y="10293"/>
                    <a:pt x="143" y="10277"/>
                  </a:cubicBezTo>
                  <a:lnTo>
                    <a:pt x="332" y="10372"/>
                  </a:lnTo>
                  <a:cubicBezTo>
                    <a:pt x="624" y="10528"/>
                    <a:pt x="895" y="10604"/>
                    <a:pt x="1130" y="10604"/>
                  </a:cubicBezTo>
                  <a:cubicBezTo>
                    <a:pt x="1467" y="10604"/>
                    <a:pt x="1730" y="10449"/>
                    <a:pt x="1879" y="10151"/>
                  </a:cubicBezTo>
                  <a:lnTo>
                    <a:pt x="6094" y="2101"/>
                  </a:lnTo>
                  <a:cubicBezTo>
                    <a:pt x="6394" y="1532"/>
                    <a:pt x="6125" y="822"/>
                    <a:pt x="5510" y="491"/>
                  </a:cubicBezTo>
                  <a:lnTo>
                    <a:pt x="5225" y="333"/>
                  </a:lnTo>
                  <a:cubicBezTo>
                    <a:pt x="5019" y="229"/>
                    <a:pt x="4800" y="180"/>
                    <a:pt x="4589" y="180"/>
                  </a:cubicBezTo>
                  <a:cubicBezTo>
                    <a:pt x="4155" y="180"/>
                    <a:pt x="3754" y="387"/>
                    <a:pt x="3552" y="759"/>
                  </a:cubicBezTo>
                  <a:lnTo>
                    <a:pt x="1058" y="5558"/>
                  </a:lnTo>
                  <a:lnTo>
                    <a:pt x="1011" y="5558"/>
                  </a:lnTo>
                  <a:cubicBezTo>
                    <a:pt x="995" y="5558"/>
                    <a:pt x="979" y="5526"/>
                    <a:pt x="979" y="5510"/>
                  </a:cubicBezTo>
                  <a:lnTo>
                    <a:pt x="3489" y="727"/>
                  </a:lnTo>
                  <a:cubicBezTo>
                    <a:pt x="3690" y="337"/>
                    <a:pt x="4109" y="116"/>
                    <a:pt x="4563" y="116"/>
                  </a:cubicBezTo>
                  <a:close/>
                  <a:moveTo>
                    <a:pt x="4570" y="0"/>
                  </a:moveTo>
                  <a:cubicBezTo>
                    <a:pt x="4077" y="0"/>
                    <a:pt x="3618" y="239"/>
                    <a:pt x="3394" y="664"/>
                  </a:cubicBezTo>
                  <a:lnTo>
                    <a:pt x="885" y="5463"/>
                  </a:lnTo>
                  <a:cubicBezTo>
                    <a:pt x="853" y="5542"/>
                    <a:pt x="885" y="5621"/>
                    <a:pt x="948" y="5668"/>
                  </a:cubicBezTo>
                  <a:cubicBezTo>
                    <a:pt x="974" y="5679"/>
                    <a:pt x="1000" y="5684"/>
                    <a:pt x="1025" y="5684"/>
                  </a:cubicBezTo>
                  <a:cubicBezTo>
                    <a:pt x="1076" y="5684"/>
                    <a:pt x="1121" y="5663"/>
                    <a:pt x="1153" y="5621"/>
                  </a:cubicBezTo>
                  <a:lnTo>
                    <a:pt x="3647" y="806"/>
                  </a:lnTo>
                  <a:cubicBezTo>
                    <a:pt x="3825" y="481"/>
                    <a:pt x="4185" y="295"/>
                    <a:pt x="4568" y="295"/>
                  </a:cubicBezTo>
                  <a:cubicBezTo>
                    <a:pt x="4762" y="295"/>
                    <a:pt x="4961" y="343"/>
                    <a:pt x="5147" y="443"/>
                  </a:cubicBezTo>
                  <a:lnTo>
                    <a:pt x="5446" y="585"/>
                  </a:lnTo>
                  <a:cubicBezTo>
                    <a:pt x="6015" y="885"/>
                    <a:pt x="6252" y="1532"/>
                    <a:pt x="5999" y="2038"/>
                  </a:cubicBezTo>
                  <a:lnTo>
                    <a:pt x="1768" y="10104"/>
                  </a:lnTo>
                  <a:cubicBezTo>
                    <a:pt x="1652" y="10354"/>
                    <a:pt x="1435" y="10478"/>
                    <a:pt x="1150" y="10478"/>
                  </a:cubicBezTo>
                  <a:cubicBezTo>
                    <a:pt x="933" y="10478"/>
                    <a:pt x="676" y="10405"/>
                    <a:pt x="395" y="10262"/>
                  </a:cubicBezTo>
                  <a:lnTo>
                    <a:pt x="174" y="10151"/>
                  </a:lnTo>
                  <a:cubicBezTo>
                    <a:pt x="161" y="10143"/>
                    <a:pt x="148" y="10139"/>
                    <a:pt x="134" y="10139"/>
                  </a:cubicBezTo>
                  <a:cubicBezTo>
                    <a:pt x="96" y="10139"/>
                    <a:pt x="59" y="10168"/>
                    <a:pt x="48" y="10214"/>
                  </a:cubicBezTo>
                  <a:cubicBezTo>
                    <a:pt x="48" y="10230"/>
                    <a:pt x="32" y="10262"/>
                    <a:pt x="16" y="10277"/>
                  </a:cubicBezTo>
                  <a:cubicBezTo>
                    <a:pt x="1" y="10309"/>
                    <a:pt x="1" y="10325"/>
                    <a:pt x="1" y="10356"/>
                  </a:cubicBezTo>
                  <a:cubicBezTo>
                    <a:pt x="16" y="10388"/>
                    <a:pt x="32" y="10404"/>
                    <a:pt x="48" y="10420"/>
                  </a:cubicBezTo>
                  <a:lnTo>
                    <a:pt x="253" y="10530"/>
                  </a:lnTo>
                  <a:cubicBezTo>
                    <a:pt x="576" y="10695"/>
                    <a:pt x="881" y="10776"/>
                    <a:pt x="1150" y="10776"/>
                  </a:cubicBezTo>
                  <a:cubicBezTo>
                    <a:pt x="1552" y="10776"/>
                    <a:pt x="1873" y="10596"/>
                    <a:pt x="2053" y="10246"/>
                  </a:cubicBezTo>
                  <a:lnTo>
                    <a:pt x="6267" y="2180"/>
                  </a:lnTo>
                  <a:cubicBezTo>
                    <a:pt x="6615" y="1532"/>
                    <a:pt x="6299" y="712"/>
                    <a:pt x="5589" y="333"/>
                  </a:cubicBezTo>
                  <a:lnTo>
                    <a:pt x="5289" y="175"/>
                  </a:lnTo>
                  <a:cubicBezTo>
                    <a:pt x="5057" y="56"/>
                    <a:pt x="4809" y="0"/>
                    <a:pt x="4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 name="Google Shape;379;p38"/>
          <p:cNvGrpSpPr/>
          <p:nvPr/>
        </p:nvGrpSpPr>
        <p:grpSpPr>
          <a:xfrm flipH="1">
            <a:off x="7648009" y="4903803"/>
            <a:ext cx="490612" cy="415445"/>
            <a:chOff x="5278225" y="2418025"/>
            <a:chExt cx="230075" cy="194825"/>
          </a:xfrm>
        </p:grpSpPr>
        <p:sp>
          <p:nvSpPr>
            <p:cNvPr id="380" name="Google Shape;380;p38"/>
            <p:cNvSpPr/>
            <p:nvPr/>
          </p:nvSpPr>
          <p:spPr>
            <a:xfrm>
              <a:off x="5280975" y="2455175"/>
              <a:ext cx="183925" cy="139700"/>
            </a:xfrm>
            <a:custGeom>
              <a:avLst/>
              <a:gdLst/>
              <a:ahLst/>
              <a:cxnLst/>
              <a:rect l="l" t="t" r="r" b="b"/>
              <a:pathLst>
                <a:path w="7357" h="5588" extrusionOk="0">
                  <a:moveTo>
                    <a:pt x="6397" y="1"/>
                  </a:moveTo>
                  <a:cubicBezTo>
                    <a:pt x="6191" y="1"/>
                    <a:pt x="5971" y="73"/>
                    <a:pt x="5778" y="221"/>
                  </a:cubicBezTo>
                  <a:lnTo>
                    <a:pt x="522" y="4230"/>
                  </a:lnTo>
                  <a:cubicBezTo>
                    <a:pt x="111" y="4530"/>
                    <a:pt x="1" y="5067"/>
                    <a:pt x="253" y="5414"/>
                  </a:cubicBezTo>
                  <a:lnTo>
                    <a:pt x="364" y="5556"/>
                  </a:lnTo>
                  <a:cubicBezTo>
                    <a:pt x="380" y="5572"/>
                    <a:pt x="395" y="5572"/>
                    <a:pt x="395" y="5588"/>
                  </a:cubicBezTo>
                  <a:cubicBezTo>
                    <a:pt x="411" y="5556"/>
                    <a:pt x="458" y="5572"/>
                    <a:pt x="474" y="5556"/>
                  </a:cubicBezTo>
                  <a:cubicBezTo>
                    <a:pt x="474" y="5541"/>
                    <a:pt x="458" y="5509"/>
                    <a:pt x="458" y="5493"/>
                  </a:cubicBezTo>
                  <a:lnTo>
                    <a:pt x="348" y="5351"/>
                  </a:lnTo>
                  <a:cubicBezTo>
                    <a:pt x="127" y="5004"/>
                    <a:pt x="222" y="4530"/>
                    <a:pt x="569" y="4278"/>
                  </a:cubicBezTo>
                  <a:lnTo>
                    <a:pt x="5825" y="284"/>
                  </a:lnTo>
                  <a:cubicBezTo>
                    <a:pt x="5997" y="149"/>
                    <a:pt x="6198" y="82"/>
                    <a:pt x="6386" y="82"/>
                  </a:cubicBezTo>
                  <a:cubicBezTo>
                    <a:pt x="6595" y="82"/>
                    <a:pt x="6790" y="165"/>
                    <a:pt x="6915" y="331"/>
                  </a:cubicBezTo>
                  <a:lnTo>
                    <a:pt x="7025" y="473"/>
                  </a:lnTo>
                  <a:cubicBezTo>
                    <a:pt x="7262" y="789"/>
                    <a:pt x="7151" y="1263"/>
                    <a:pt x="6773" y="1547"/>
                  </a:cubicBezTo>
                  <a:lnTo>
                    <a:pt x="4578" y="3220"/>
                  </a:lnTo>
                  <a:cubicBezTo>
                    <a:pt x="4553" y="3246"/>
                    <a:pt x="4569" y="3292"/>
                    <a:pt x="4601" y="3292"/>
                  </a:cubicBezTo>
                  <a:cubicBezTo>
                    <a:pt x="4608" y="3292"/>
                    <a:pt x="4617" y="3289"/>
                    <a:pt x="4626" y="3283"/>
                  </a:cubicBezTo>
                  <a:lnTo>
                    <a:pt x="6820" y="1594"/>
                  </a:lnTo>
                  <a:cubicBezTo>
                    <a:pt x="7230" y="1278"/>
                    <a:pt x="7357" y="758"/>
                    <a:pt x="7088" y="410"/>
                  </a:cubicBezTo>
                  <a:lnTo>
                    <a:pt x="6978" y="268"/>
                  </a:lnTo>
                  <a:cubicBezTo>
                    <a:pt x="6844" y="92"/>
                    <a:pt x="6630" y="1"/>
                    <a:pt x="63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8"/>
            <p:cNvSpPr/>
            <p:nvPr/>
          </p:nvSpPr>
          <p:spPr>
            <a:xfrm>
              <a:off x="5279000" y="2453750"/>
              <a:ext cx="187475" cy="142325"/>
            </a:xfrm>
            <a:custGeom>
              <a:avLst/>
              <a:gdLst/>
              <a:ahLst/>
              <a:cxnLst/>
              <a:rect l="l" t="t" r="r" b="b"/>
              <a:pathLst>
                <a:path w="7499" h="5693" extrusionOk="0">
                  <a:moveTo>
                    <a:pt x="285" y="5235"/>
                  </a:moveTo>
                  <a:cubicBezTo>
                    <a:pt x="301" y="5298"/>
                    <a:pt x="332" y="5361"/>
                    <a:pt x="364" y="5408"/>
                  </a:cubicBezTo>
                  <a:cubicBezTo>
                    <a:pt x="316" y="5361"/>
                    <a:pt x="301" y="5298"/>
                    <a:pt x="285" y="5235"/>
                  </a:cubicBezTo>
                  <a:close/>
                  <a:moveTo>
                    <a:pt x="6468" y="0"/>
                  </a:moveTo>
                  <a:cubicBezTo>
                    <a:pt x="6249" y="0"/>
                    <a:pt x="6016" y="76"/>
                    <a:pt x="5810" y="231"/>
                  </a:cubicBezTo>
                  <a:lnTo>
                    <a:pt x="569" y="4224"/>
                  </a:lnTo>
                  <a:cubicBezTo>
                    <a:pt x="127" y="4556"/>
                    <a:pt x="1" y="5124"/>
                    <a:pt x="285" y="5487"/>
                  </a:cubicBezTo>
                  <a:lnTo>
                    <a:pt x="395" y="5629"/>
                  </a:lnTo>
                  <a:cubicBezTo>
                    <a:pt x="395" y="5645"/>
                    <a:pt x="411" y="5661"/>
                    <a:pt x="427" y="5661"/>
                  </a:cubicBezTo>
                  <a:cubicBezTo>
                    <a:pt x="427" y="5676"/>
                    <a:pt x="443" y="5676"/>
                    <a:pt x="459" y="5692"/>
                  </a:cubicBezTo>
                  <a:cubicBezTo>
                    <a:pt x="474" y="5692"/>
                    <a:pt x="490" y="5676"/>
                    <a:pt x="506" y="5676"/>
                  </a:cubicBezTo>
                  <a:lnTo>
                    <a:pt x="522" y="5676"/>
                  </a:lnTo>
                  <a:cubicBezTo>
                    <a:pt x="537" y="5676"/>
                    <a:pt x="553" y="5661"/>
                    <a:pt x="569" y="5661"/>
                  </a:cubicBezTo>
                  <a:cubicBezTo>
                    <a:pt x="569" y="5661"/>
                    <a:pt x="585" y="5661"/>
                    <a:pt x="585" y="5645"/>
                  </a:cubicBezTo>
                  <a:cubicBezTo>
                    <a:pt x="616" y="5629"/>
                    <a:pt x="616" y="5598"/>
                    <a:pt x="585" y="5582"/>
                  </a:cubicBezTo>
                  <a:cubicBezTo>
                    <a:pt x="585" y="5566"/>
                    <a:pt x="585" y="5566"/>
                    <a:pt x="585" y="5566"/>
                  </a:cubicBezTo>
                  <a:cubicBezTo>
                    <a:pt x="585" y="5550"/>
                    <a:pt x="569" y="5534"/>
                    <a:pt x="569" y="5519"/>
                  </a:cubicBezTo>
                  <a:lnTo>
                    <a:pt x="459" y="5377"/>
                  </a:lnTo>
                  <a:cubicBezTo>
                    <a:pt x="253" y="5045"/>
                    <a:pt x="348" y="4603"/>
                    <a:pt x="679" y="4382"/>
                  </a:cubicBezTo>
                  <a:lnTo>
                    <a:pt x="5936" y="388"/>
                  </a:lnTo>
                  <a:cubicBezTo>
                    <a:pt x="6102" y="260"/>
                    <a:pt x="6290" y="197"/>
                    <a:pt x="6465" y="197"/>
                  </a:cubicBezTo>
                  <a:cubicBezTo>
                    <a:pt x="6656" y="197"/>
                    <a:pt x="6831" y="272"/>
                    <a:pt x="6946" y="420"/>
                  </a:cubicBezTo>
                  <a:lnTo>
                    <a:pt x="7057" y="562"/>
                  </a:lnTo>
                  <a:cubicBezTo>
                    <a:pt x="7278" y="846"/>
                    <a:pt x="7167" y="1288"/>
                    <a:pt x="6820" y="1556"/>
                  </a:cubicBezTo>
                  <a:lnTo>
                    <a:pt x="4626" y="3230"/>
                  </a:lnTo>
                  <a:cubicBezTo>
                    <a:pt x="4610" y="3246"/>
                    <a:pt x="4594" y="3261"/>
                    <a:pt x="4594" y="3293"/>
                  </a:cubicBezTo>
                  <a:cubicBezTo>
                    <a:pt x="4578" y="3324"/>
                    <a:pt x="4594" y="3340"/>
                    <a:pt x="4610" y="3372"/>
                  </a:cubicBezTo>
                  <a:cubicBezTo>
                    <a:pt x="4620" y="3391"/>
                    <a:pt x="4648" y="3405"/>
                    <a:pt x="4679" y="3405"/>
                  </a:cubicBezTo>
                  <a:cubicBezTo>
                    <a:pt x="4698" y="3405"/>
                    <a:pt x="4718" y="3400"/>
                    <a:pt x="4736" y="3388"/>
                  </a:cubicBezTo>
                  <a:lnTo>
                    <a:pt x="6930" y="1699"/>
                  </a:lnTo>
                  <a:cubicBezTo>
                    <a:pt x="7372" y="1367"/>
                    <a:pt x="7499" y="815"/>
                    <a:pt x="7215" y="436"/>
                  </a:cubicBezTo>
                  <a:lnTo>
                    <a:pt x="7104" y="294"/>
                  </a:lnTo>
                  <a:cubicBezTo>
                    <a:pt x="6952" y="100"/>
                    <a:pt x="6720" y="0"/>
                    <a:pt x="6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8"/>
            <p:cNvSpPr/>
            <p:nvPr/>
          </p:nvSpPr>
          <p:spPr>
            <a:xfrm>
              <a:off x="5279400" y="2453900"/>
              <a:ext cx="186675" cy="145325"/>
            </a:xfrm>
            <a:custGeom>
              <a:avLst/>
              <a:gdLst/>
              <a:ahLst/>
              <a:cxnLst/>
              <a:rect l="l" t="t" r="r" b="b"/>
              <a:pathLst>
                <a:path w="7467" h="5813" extrusionOk="0">
                  <a:moveTo>
                    <a:pt x="6451" y="1"/>
                  </a:moveTo>
                  <a:cubicBezTo>
                    <a:pt x="6230" y="1"/>
                    <a:pt x="5994" y="76"/>
                    <a:pt x="5794" y="225"/>
                  </a:cubicBezTo>
                  <a:lnTo>
                    <a:pt x="537" y="4234"/>
                  </a:lnTo>
                  <a:cubicBezTo>
                    <a:pt x="111" y="4565"/>
                    <a:pt x="1" y="5102"/>
                    <a:pt x="269" y="5465"/>
                  </a:cubicBezTo>
                  <a:lnTo>
                    <a:pt x="553" y="5813"/>
                  </a:lnTo>
                  <a:cubicBezTo>
                    <a:pt x="585" y="5765"/>
                    <a:pt x="632" y="5749"/>
                    <a:pt x="695" y="5734"/>
                  </a:cubicBezTo>
                  <a:lnTo>
                    <a:pt x="458" y="5418"/>
                  </a:lnTo>
                  <a:cubicBezTo>
                    <a:pt x="237" y="5071"/>
                    <a:pt x="332" y="4613"/>
                    <a:pt x="663" y="4376"/>
                  </a:cubicBezTo>
                  <a:lnTo>
                    <a:pt x="5920" y="382"/>
                  </a:lnTo>
                  <a:cubicBezTo>
                    <a:pt x="6086" y="254"/>
                    <a:pt x="6274" y="191"/>
                    <a:pt x="6449" y="191"/>
                  </a:cubicBezTo>
                  <a:cubicBezTo>
                    <a:pt x="6640" y="191"/>
                    <a:pt x="6815" y="266"/>
                    <a:pt x="6930" y="414"/>
                  </a:cubicBezTo>
                  <a:lnTo>
                    <a:pt x="7041" y="556"/>
                  </a:lnTo>
                  <a:cubicBezTo>
                    <a:pt x="7262" y="840"/>
                    <a:pt x="7151" y="1282"/>
                    <a:pt x="6804" y="1550"/>
                  </a:cubicBezTo>
                  <a:lnTo>
                    <a:pt x="4610" y="3224"/>
                  </a:lnTo>
                  <a:cubicBezTo>
                    <a:pt x="4594" y="3240"/>
                    <a:pt x="4578" y="3255"/>
                    <a:pt x="4562" y="3287"/>
                  </a:cubicBezTo>
                  <a:cubicBezTo>
                    <a:pt x="4562" y="3318"/>
                    <a:pt x="4578" y="3334"/>
                    <a:pt x="4594" y="3366"/>
                  </a:cubicBezTo>
                  <a:cubicBezTo>
                    <a:pt x="4602" y="3382"/>
                    <a:pt x="4618" y="3389"/>
                    <a:pt x="4637" y="3389"/>
                  </a:cubicBezTo>
                  <a:cubicBezTo>
                    <a:pt x="4657" y="3389"/>
                    <a:pt x="4681" y="3382"/>
                    <a:pt x="4705" y="3366"/>
                  </a:cubicBezTo>
                  <a:lnTo>
                    <a:pt x="6899" y="1693"/>
                  </a:lnTo>
                  <a:cubicBezTo>
                    <a:pt x="7341" y="1361"/>
                    <a:pt x="7467" y="793"/>
                    <a:pt x="7183" y="446"/>
                  </a:cubicBezTo>
                  <a:lnTo>
                    <a:pt x="7072" y="288"/>
                  </a:lnTo>
                  <a:cubicBezTo>
                    <a:pt x="6930" y="96"/>
                    <a:pt x="6700" y="1"/>
                    <a:pt x="64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8"/>
            <p:cNvSpPr/>
            <p:nvPr/>
          </p:nvSpPr>
          <p:spPr>
            <a:xfrm>
              <a:off x="5278225" y="2452675"/>
              <a:ext cx="189450" cy="148125"/>
            </a:xfrm>
            <a:custGeom>
              <a:avLst/>
              <a:gdLst/>
              <a:ahLst/>
              <a:cxnLst/>
              <a:rect l="l" t="t" r="r" b="b"/>
              <a:pathLst>
                <a:path w="7578" h="5925" extrusionOk="0">
                  <a:moveTo>
                    <a:pt x="6493" y="101"/>
                  </a:moveTo>
                  <a:cubicBezTo>
                    <a:pt x="6728" y="101"/>
                    <a:pt x="6945" y="192"/>
                    <a:pt x="7088" y="368"/>
                  </a:cubicBezTo>
                  <a:lnTo>
                    <a:pt x="7198" y="526"/>
                  </a:lnTo>
                  <a:cubicBezTo>
                    <a:pt x="7451" y="858"/>
                    <a:pt x="7325" y="1394"/>
                    <a:pt x="6914" y="1710"/>
                  </a:cubicBezTo>
                  <a:lnTo>
                    <a:pt x="4720" y="3383"/>
                  </a:lnTo>
                  <a:cubicBezTo>
                    <a:pt x="4711" y="3387"/>
                    <a:pt x="4703" y="3389"/>
                    <a:pt x="4695" y="3389"/>
                  </a:cubicBezTo>
                  <a:cubicBezTo>
                    <a:pt x="4674" y="3389"/>
                    <a:pt x="4657" y="3375"/>
                    <a:pt x="4657" y="3352"/>
                  </a:cubicBezTo>
                  <a:cubicBezTo>
                    <a:pt x="4657" y="3336"/>
                    <a:pt x="4673" y="3336"/>
                    <a:pt x="4688" y="3320"/>
                  </a:cubicBezTo>
                  <a:lnTo>
                    <a:pt x="6883" y="1647"/>
                  </a:lnTo>
                  <a:cubicBezTo>
                    <a:pt x="7246" y="1363"/>
                    <a:pt x="7356" y="889"/>
                    <a:pt x="7119" y="573"/>
                  </a:cubicBezTo>
                  <a:lnTo>
                    <a:pt x="7009" y="431"/>
                  </a:lnTo>
                  <a:cubicBezTo>
                    <a:pt x="6884" y="265"/>
                    <a:pt x="6690" y="182"/>
                    <a:pt x="6480" y="182"/>
                  </a:cubicBezTo>
                  <a:cubicBezTo>
                    <a:pt x="6292" y="182"/>
                    <a:pt x="6092" y="249"/>
                    <a:pt x="5920" y="384"/>
                  </a:cubicBezTo>
                  <a:lnTo>
                    <a:pt x="663" y="4393"/>
                  </a:lnTo>
                  <a:cubicBezTo>
                    <a:pt x="316" y="4646"/>
                    <a:pt x="221" y="5135"/>
                    <a:pt x="474" y="5498"/>
                  </a:cubicBezTo>
                  <a:lnTo>
                    <a:pt x="663" y="5767"/>
                  </a:lnTo>
                  <a:cubicBezTo>
                    <a:pt x="647" y="5767"/>
                    <a:pt x="632" y="5783"/>
                    <a:pt x="616" y="5783"/>
                  </a:cubicBezTo>
                  <a:lnTo>
                    <a:pt x="363" y="5483"/>
                  </a:lnTo>
                  <a:cubicBezTo>
                    <a:pt x="111" y="5135"/>
                    <a:pt x="221" y="4630"/>
                    <a:pt x="616" y="4330"/>
                  </a:cubicBezTo>
                  <a:lnTo>
                    <a:pt x="5872" y="321"/>
                  </a:lnTo>
                  <a:cubicBezTo>
                    <a:pt x="6065" y="173"/>
                    <a:pt x="6286" y="101"/>
                    <a:pt x="6493" y="101"/>
                  </a:cubicBezTo>
                  <a:close/>
                  <a:moveTo>
                    <a:pt x="6509" y="0"/>
                  </a:moveTo>
                  <a:cubicBezTo>
                    <a:pt x="6276" y="0"/>
                    <a:pt x="6032" y="80"/>
                    <a:pt x="5825" y="242"/>
                  </a:cubicBezTo>
                  <a:lnTo>
                    <a:pt x="568" y="4236"/>
                  </a:lnTo>
                  <a:cubicBezTo>
                    <a:pt x="111" y="4583"/>
                    <a:pt x="0" y="5151"/>
                    <a:pt x="284" y="5546"/>
                  </a:cubicBezTo>
                  <a:lnTo>
                    <a:pt x="568" y="5893"/>
                  </a:lnTo>
                  <a:cubicBezTo>
                    <a:pt x="584" y="5909"/>
                    <a:pt x="584" y="5909"/>
                    <a:pt x="616" y="5925"/>
                  </a:cubicBezTo>
                  <a:cubicBezTo>
                    <a:pt x="632" y="5909"/>
                    <a:pt x="632" y="5909"/>
                    <a:pt x="647" y="5893"/>
                  </a:cubicBezTo>
                  <a:cubicBezTo>
                    <a:pt x="679" y="5862"/>
                    <a:pt x="695" y="5862"/>
                    <a:pt x="758" y="5846"/>
                  </a:cubicBezTo>
                  <a:cubicBezTo>
                    <a:pt x="774" y="5830"/>
                    <a:pt x="789" y="5814"/>
                    <a:pt x="805" y="5798"/>
                  </a:cubicBezTo>
                  <a:cubicBezTo>
                    <a:pt x="805" y="5783"/>
                    <a:pt x="805" y="5767"/>
                    <a:pt x="805" y="5751"/>
                  </a:cubicBezTo>
                  <a:lnTo>
                    <a:pt x="568" y="5435"/>
                  </a:lnTo>
                  <a:cubicBezTo>
                    <a:pt x="363" y="5120"/>
                    <a:pt x="442" y="4693"/>
                    <a:pt x="742" y="4472"/>
                  </a:cubicBezTo>
                  <a:lnTo>
                    <a:pt x="5983" y="463"/>
                  </a:lnTo>
                  <a:cubicBezTo>
                    <a:pt x="6143" y="348"/>
                    <a:pt x="6326" y="289"/>
                    <a:pt x="6493" y="289"/>
                  </a:cubicBezTo>
                  <a:cubicBezTo>
                    <a:pt x="6672" y="289"/>
                    <a:pt x="6832" y="356"/>
                    <a:pt x="6930" y="495"/>
                  </a:cubicBezTo>
                  <a:lnTo>
                    <a:pt x="7040" y="637"/>
                  </a:lnTo>
                  <a:cubicBezTo>
                    <a:pt x="7246" y="905"/>
                    <a:pt x="7151" y="1315"/>
                    <a:pt x="6819" y="1552"/>
                  </a:cubicBezTo>
                  <a:lnTo>
                    <a:pt x="4625" y="3241"/>
                  </a:lnTo>
                  <a:cubicBezTo>
                    <a:pt x="4594" y="3257"/>
                    <a:pt x="4578" y="3289"/>
                    <a:pt x="4562" y="3336"/>
                  </a:cubicBezTo>
                  <a:cubicBezTo>
                    <a:pt x="4550" y="3430"/>
                    <a:pt x="4626" y="3507"/>
                    <a:pt x="4712" y="3507"/>
                  </a:cubicBezTo>
                  <a:cubicBezTo>
                    <a:pt x="4741" y="3507"/>
                    <a:pt x="4771" y="3498"/>
                    <a:pt x="4799" y="3478"/>
                  </a:cubicBezTo>
                  <a:lnTo>
                    <a:pt x="6993" y="1789"/>
                  </a:lnTo>
                  <a:cubicBezTo>
                    <a:pt x="7451" y="1442"/>
                    <a:pt x="7577" y="842"/>
                    <a:pt x="7293" y="463"/>
                  </a:cubicBezTo>
                  <a:lnTo>
                    <a:pt x="7182" y="305"/>
                  </a:lnTo>
                  <a:cubicBezTo>
                    <a:pt x="7023" y="103"/>
                    <a:pt x="6773" y="0"/>
                    <a:pt x="6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8"/>
            <p:cNvSpPr/>
            <p:nvPr/>
          </p:nvSpPr>
          <p:spPr>
            <a:xfrm>
              <a:off x="5286900" y="2419475"/>
              <a:ext cx="219825" cy="191675"/>
            </a:xfrm>
            <a:custGeom>
              <a:avLst/>
              <a:gdLst/>
              <a:ahLst/>
              <a:cxnLst/>
              <a:rect l="l" t="t" r="r" b="b"/>
              <a:pathLst>
                <a:path w="8793" h="7667" extrusionOk="0">
                  <a:moveTo>
                    <a:pt x="7155" y="0"/>
                  </a:moveTo>
                  <a:cubicBezTo>
                    <a:pt x="6923" y="0"/>
                    <a:pt x="6695" y="69"/>
                    <a:pt x="6504" y="212"/>
                  </a:cubicBezTo>
                  <a:lnTo>
                    <a:pt x="2605" y="3180"/>
                  </a:lnTo>
                  <a:cubicBezTo>
                    <a:pt x="2573" y="3212"/>
                    <a:pt x="2558" y="3275"/>
                    <a:pt x="2589" y="3306"/>
                  </a:cubicBezTo>
                  <a:cubicBezTo>
                    <a:pt x="2609" y="3326"/>
                    <a:pt x="2634" y="3339"/>
                    <a:pt x="2658" y="3339"/>
                  </a:cubicBezTo>
                  <a:cubicBezTo>
                    <a:pt x="2673" y="3339"/>
                    <a:pt x="2688" y="3334"/>
                    <a:pt x="2700" y="3322"/>
                  </a:cubicBezTo>
                  <a:lnTo>
                    <a:pt x="6614" y="354"/>
                  </a:lnTo>
                  <a:cubicBezTo>
                    <a:pt x="6776" y="229"/>
                    <a:pt x="6972" y="169"/>
                    <a:pt x="7173" y="169"/>
                  </a:cubicBezTo>
                  <a:cubicBezTo>
                    <a:pt x="7501" y="169"/>
                    <a:pt x="7841" y="329"/>
                    <a:pt x="8067" y="623"/>
                  </a:cubicBezTo>
                  <a:lnTo>
                    <a:pt x="8256" y="860"/>
                  </a:lnTo>
                  <a:cubicBezTo>
                    <a:pt x="8619" y="1349"/>
                    <a:pt x="8572" y="2012"/>
                    <a:pt x="8130" y="2343"/>
                  </a:cubicBezTo>
                  <a:lnTo>
                    <a:pt x="1563" y="7363"/>
                  </a:lnTo>
                  <a:cubicBezTo>
                    <a:pt x="1433" y="7457"/>
                    <a:pt x="1295" y="7502"/>
                    <a:pt x="1152" y="7502"/>
                  </a:cubicBezTo>
                  <a:cubicBezTo>
                    <a:pt x="862" y="7502"/>
                    <a:pt x="555" y="7313"/>
                    <a:pt x="269" y="6953"/>
                  </a:cubicBezTo>
                  <a:lnTo>
                    <a:pt x="143" y="6763"/>
                  </a:lnTo>
                  <a:cubicBezTo>
                    <a:pt x="135" y="6755"/>
                    <a:pt x="127" y="6751"/>
                    <a:pt x="119" y="6751"/>
                  </a:cubicBezTo>
                  <a:cubicBezTo>
                    <a:pt x="111" y="6751"/>
                    <a:pt x="103" y="6755"/>
                    <a:pt x="95" y="6763"/>
                  </a:cubicBezTo>
                  <a:cubicBezTo>
                    <a:pt x="79" y="6795"/>
                    <a:pt x="48" y="6811"/>
                    <a:pt x="16" y="6826"/>
                  </a:cubicBezTo>
                  <a:cubicBezTo>
                    <a:pt x="16" y="6826"/>
                    <a:pt x="16" y="6842"/>
                    <a:pt x="16" y="6842"/>
                  </a:cubicBezTo>
                  <a:cubicBezTo>
                    <a:pt x="0" y="6858"/>
                    <a:pt x="0" y="6858"/>
                    <a:pt x="16" y="6874"/>
                  </a:cubicBezTo>
                  <a:lnTo>
                    <a:pt x="143" y="7047"/>
                  </a:lnTo>
                  <a:cubicBezTo>
                    <a:pt x="454" y="7452"/>
                    <a:pt x="813" y="7666"/>
                    <a:pt x="1153" y="7666"/>
                  </a:cubicBezTo>
                  <a:cubicBezTo>
                    <a:pt x="1330" y="7666"/>
                    <a:pt x="1501" y="7608"/>
                    <a:pt x="1658" y="7489"/>
                  </a:cubicBezTo>
                  <a:lnTo>
                    <a:pt x="8225" y="2470"/>
                  </a:lnTo>
                  <a:cubicBezTo>
                    <a:pt x="8730" y="2091"/>
                    <a:pt x="8793" y="1333"/>
                    <a:pt x="8382" y="765"/>
                  </a:cubicBezTo>
                  <a:lnTo>
                    <a:pt x="8193" y="528"/>
                  </a:lnTo>
                  <a:cubicBezTo>
                    <a:pt x="7928" y="185"/>
                    <a:pt x="7536" y="0"/>
                    <a:pt x="7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8"/>
            <p:cNvSpPr/>
            <p:nvPr/>
          </p:nvSpPr>
          <p:spPr>
            <a:xfrm>
              <a:off x="5285725" y="2418025"/>
              <a:ext cx="222575" cy="194825"/>
            </a:xfrm>
            <a:custGeom>
              <a:avLst/>
              <a:gdLst/>
              <a:ahLst/>
              <a:cxnLst/>
              <a:rect l="l" t="t" r="r" b="b"/>
              <a:pathLst>
                <a:path w="8903" h="7793" extrusionOk="0">
                  <a:moveTo>
                    <a:pt x="7191" y="117"/>
                  </a:moveTo>
                  <a:cubicBezTo>
                    <a:pt x="7556" y="117"/>
                    <a:pt x="7936" y="298"/>
                    <a:pt x="8193" y="633"/>
                  </a:cubicBezTo>
                  <a:lnTo>
                    <a:pt x="8366" y="870"/>
                  </a:lnTo>
                  <a:cubicBezTo>
                    <a:pt x="8777" y="1407"/>
                    <a:pt x="8729" y="2133"/>
                    <a:pt x="8240" y="2496"/>
                  </a:cubicBezTo>
                  <a:lnTo>
                    <a:pt x="1673" y="7516"/>
                  </a:lnTo>
                  <a:cubicBezTo>
                    <a:pt x="1524" y="7628"/>
                    <a:pt x="1363" y="7682"/>
                    <a:pt x="1197" y="7682"/>
                  </a:cubicBezTo>
                  <a:cubicBezTo>
                    <a:pt x="872" y="7682"/>
                    <a:pt x="530" y="7472"/>
                    <a:pt x="237" y="7074"/>
                  </a:cubicBezTo>
                  <a:lnTo>
                    <a:pt x="111" y="6932"/>
                  </a:lnTo>
                  <a:cubicBezTo>
                    <a:pt x="126" y="6916"/>
                    <a:pt x="142" y="6900"/>
                    <a:pt x="158" y="6884"/>
                  </a:cubicBezTo>
                  <a:lnTo>
                    <a:pt x="268" y="7042"/>
                  </a:lnTo>
                  <a:cubicBezTo>
                    <a:pt x="561" y="7428"/>
                    <a:pt x="880" y="7628"/>
                    <a:pt x="1182" y="7628"/>
                  </a:cubicBezTo>
                  <a:cubicBezTo>
                    <a:pt x="1337" y="7628"/>
                    <a:pt x="1487" y="7576"/>
                    <a:pt x="1626" y="7469"/>
                  </a:cubicBezTo>
                  <a:lnTo>
                    <a:pt x="8208" y="2449"/>
                  </a:lnTo>
                  <a:cubicBezTo>
                    <a:pt x="8666" y="2054"/>
                    <a:pt x="8729" y="1360"/>
                    <a:pt x="8335" y="902"/>
                  </a:cubicBezTo>
                  <a:lnTo>
                    <a:pt x="8145" y="665"/>
                  </a:lnTo>
                  <a:cubicBezTo>
                    <a:pt x="7910" y="341"/>
                    <a:pt x="7553" y="170"/>
                    <a:pt x="7210" y="170"/>
                  </a:cubicBezTo>
                  <a:cubicBezTo>
                    <a:pt x="7001" y="170"/>
                    <a:pt x="6797" y="234"/>
                    <a:pt x="6630" y="365"/>
                  </a:cubicBezTo>
                  <a:lnTo>
                    <a:pt x="2715" y="3349"/>
                  </a:lnTo>
                  <a:lnTo>
                    <a:pt x="2684" y="3349"/>
                  </a:lnTo>
                  <a:cubicBezTo>
                    <a:pt x="2684" y="3333"/>
                    <a:pt x="2668" y="3301"/>
                    <a:pt x="2684" y="3301"/>
                  </a:cubicBezTo>
                  <a:lnTo>
                    <a:pt x="6583" y="318"/>
                  </a:lnTo>
                  <a:cubicBezTo>
                    <a:pt x="6760" y="182"/>
                    <a:pt x="6973" y="117"/>
                    <a:pt x="7191" y="117"/>
                  </a:cubicBezTo>
                  <a:close/>
                  <a:moveTo>
                    <a:pt x="7197" y="0"/>
                  </a:moveTo>
                  <a:cubicBezTo>
                    <a:pt x="6955" y="0"/>
                    <a:pt x="6718" y="73"/>
                    <a:pt x="6519" y="223"/>
                  </a:cubicBezTo>
                  <a:lnTo>
                    <a:pt x="2620" y="3206"/>
                  </a:lnTo>
                  <a:cubicBezTo>
                    <a:pt x="2557" y="3238"/>
                    <a:pt x="2542" y="3333"/>
                    <a:pt x="2605" y="3396"/>
                  </a:cubicBezTo>
                  <a:cubicBezTo>
                    <a:pt x="2624" y="3434"/>
                    <a:pt x="2660" y="3455"/>
                    <a:pt x="2700" y="3455"/>
                  </a:cubicBezTo>
                  <a:cubicBezTo>
                    <a:pt x="2726" y="3455"/>
                    <a:pt x="2753" y="3446"/>
                    <a:pt x="2778" y="3427"/>
                  </a:cubicBezTo>
                  <a:lnTo>
                    <a:pt x="6693" y="444"/>
                  </a:lnTo>
                  <a:cubicBezTo>
                    <a:pt x="6847" y="326"/>
                    <a:pt x="7029" y="270"/>
                    <a:pt x="7217" y="270"/>
                  </a:cubicBezTo>
                  <a:cubicBezTo>
                    <a:pt x="7529" y="270"/>
                    <a:pt x="7855" y="426"/>
                    <a:pt x="8082" y="712"/>
                  </a:cubicBezTo>
                  <a:lnTo>
                    <a:pt x="8256" y="949"/>
                  </a:lnTo>
                  <a:cubicBezTo>
                    <a:pt x="8603" y="1423"/>
                    <a:pt x="8556" y="2038"/>
                    <a:pt x="8145" y="2354"/>
                  </a:cubicBezTo>
                  <a:lnTo>
                    <a:pt x="1579" y="7374"/>
                  </a:lnTo>
                  <a:cubicBezTo>
                    <a:pt x="1458" y="7468"/>
                    <a:pt x="1328" y="7514"/>
                    <a:pt x="1192" y="7514"/>
                  </a:cubicBezTo>
                  <a:cubicBezTo>
                    <a:pt x="919" y="7514"/>
                    <a:pt x="627" y="7328"/>
                    <a:pt x="363" y="6979"/>
                  </a:cubicBezTo>
                  <a:lnTo>
                    <a:pt x="237" y="6806"/>
                  </a:lnTo>
                  <a:cubicBezTo>
                    <a:pt x="221" y="6774"/>
                    <a:pt x="190" y="6774"/>
                    <a:pt x="174" y="6774"/>
                  </a:cubicBezTo>
                  <a:cubicBezTo>
                    <a:pt x="142" y="6774"/>
                    <a:pt x="111" y="6774"/>
                    <a:pt x="111" y="6806"/>
                  </a:cubicBezTo>
                  <a:cubicBezTo>
                    <a:pt x="95" y="6821"/>
                    <a:pt x="63" y="6837"/>
                    <a:pt x="47" y="6853"/>
                  </a:cubicBezTo>
                  <a:cubicBezTo>
                    <a:pt x="32" y="6853"/>
                    <a:pt x="16" y="6884"/>
                    <a:pt x="16" y="6900"/>
                  </a:cubicBezTo>
                  <a:cubicBezTo>
                    <a:pt x="0" y="6932"/>
                    <a:pt x="0" y="6948"/>
                    <a:pt x="16" y="6963"/>
                  </a:cubicBezTo>
                  <a:lnTo>
                    <a:pt x="158" y="7137"/>
                  </a:lnTo>
                  <a:cubicBezTo>
                    <a:pt x="476" y="7568"/>
                    <a:pt x="841" y="7792"/>
                    <a:pt x="1192" y="7792"/>
                  </a:cubicBezTo>
                  <a:cubicBezTo>
                    <a:pt x="1381" y="7792"/>
                    <a:pt x="1565" y="7727"/>
                    <a:pt x="1736" y="7595"/>
                  </a:cubicBezTo>
                  <a:lnTo>
                    <a:pt x="8319" y="2591"/>
                  </a:lnTo>
                  <a:cubicBezTo>
                    <a:pt x="8840" y="2180"/>
                    <a:pt x="8903" y="1375"/>
                    <a:pt x="8461" y="791"/>
                  </a:cubicBezTo>
                  <a:lnTo>
                    <a:pt x="8287" y="555"/>
                  </a:lnTo>
                  <a:cubicBezTo>
                    <a:pt x="8004" y="193"/>
                    <a:pt x="7593" y="0"/>
                    <a:pt x="7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6" name="Google Shape;386;p38"/>
          <p:cNvSpPr/>
          <p:nvPr/>
        </p:nvSpPr>
        <p:spPr>
          <a:xfrm flipH="1">
            <a:off x="6690537" y="1719295"/>
            <a:ext cx="636202" cy="650702"/>
          </a:xfrm>
          <a:custGeom>
            <a:avLst/>
            <a:gdLst/>
            <a:ahLst/>
            <a:cxnLst/>
            <a:rect l="l" t="t" r="r" b="b"/>
            <a:pathLst>
              <a:path w="11934" h="12206" extrusionOk="0">
                <a:moveTo>
                  <a:pt x="6177" y="1372"/>
                </a:moveTo>
                <a:cubicBezTo>
                  <a:pt x="6285" y="1477"/>
                  <a:pt x="6385" y="1589"/>
                  <a:pt x="6472" y="1708"/>
                </a:cubicBezTo>
                <a:lnTo>
                  <a:pt x="6456" y="1676"/>
                </a:lnTo>
                <a:lnTo>
                  <a:pt x="6456" y="1676"/>
                </a:lnTo>
                <a:cubicBezTo>
                  <a:pt x="6788" y="2182"/>
                  <a:pt x="7072" y="2718"/>
                  <a:pt x="7104" y="3239"/>
                </a:cubicBezTo>
                <a:cubicBezTo>
                  <a:pt x="7119" y="3476"/>
                  <a:pt x="7072" y="3729"/>
                  <a:pt x="6946" y="3950"/>
                </a:cubicBezTo>
                <a:cubicBezTo>
                  <a:pt x="6898" y="4060"/>
                  <a:pt x="6819" y="4155"/>
                  <a:pt x="6725" y="4249"/>
                </a:cubicBezTo>
                <a:cubicBezTo>
                  <a:pt x="6709" y="4281"/>
                  <a:pt x="6677" y="4297"/>
                  <a:pt x="6662" y="4328"/>
                </a:cubicBezTo>
                <a:lnTo>
                  <a:pt x="6646" y="4344"/>
                </a:lnTo>
                <a:lnTo>
                  <a:pt x="6662" y="4344"/>
                </a:lnTo>
                <a:lnTo>
                  <a:pt x="6614" y="4376"/>
                </a:lnTo>
                <a:cubicBezTo>
                  <a:pt x="6551" y="4423"/>
                  <a:pt x="6504" y="4455"/>
                  <a:pt x="6456" y="4502"/>
                </a:cubicBezTo>
                <a:cubicBezTo>
                  <a:pt x="6346" y="4565"/>
                  <a:pt x="6251" y="4628"/>
                  <a:pt x="6125" y="4660"/>
                </a:cubicBezTo>
                <a:cubicBezTo>
                  <a:pt x="6085" y="4676"/>
                  <a:pt x="6046" y="4684"/>
                  <a:pt x="6006" y="4684"/>
                </a:cubicBezTo>
                <a:cubicBezTo>
                  <a:pt x="5967" y="4684"/>
                  <a:pt x="5928" y="4676"/>
                  <a:pt x="5888" y="4660"/>
                </a:cubicBezTo>
                <a:cubicBezTo>
                  <a:pt x="5699" y="4565"/>
                  <a:pt x="5572" y="4376"/>
                  <a:pt x="5525" y="4171"/>
                </a:cubicBezTo>
                <a:cubicBezTo>
                  <a:pt x="5446" y="3886"/>
                  <a:pt x="5399" y="3618"/>
                  <a:pt x="5415" y="3334"/>
                </a:cubicBezTo>
                <a:cubicBezTo>
                  <a:pt x="5415" y="3034"/>
                  <a:pt x="5462" y="2750"/>
                  <a:pt x="5541" y="2466"/>
                </a:cubicBezTo>
                <a:cubicBezTo>
                  <a:pt x="5604" y="2197"/>
                  <a:pt x="5730" y="1929"/>
                  <a:pt x="5888" y="1692"/>
                </a:cubicBezTo>
                <a:cubicBezTo>
                  <a:pt x="5967" y="1582"/>
                  <a:pt x="6046" y="1471"/>
                  <a:pt x="6156" y="1392"/>
                </a:cubicBezTo>
                <a:cubicBezTo>
                  <a:pt x="6164" y="1385"/>
                  <a:pt x="6171" y="1378"/>
                  <a:pt x="6177" y="1372"/>
                </a:cubicBezTo>
                <a:close/>
                <a:moveTo>
                  <a:pt x="5076" y="1"/>
                </a:moveTo>
                <a:cubicBezTo>
                  <a:pt x="4718" y="1"/>
                  <a:pt x="4353" y="66"/>
                  <a:pt x="4025" y="208"/>
                </a:cubicBezTo>
                <a:cubicBezTo>
                  <a:pt x="3694" y="350"/>
                  <a:pt x="3378" y="524"/>
                  <a:pt x="3078" y="745"/>
                </a:cubicBezTo>
                <a:cubicBezTo>
                  <a:pt x="2794" y="950"/>
                  <a:pt x="2526" y="1187"/>
                  <a:pt x="2273" y="1424"/>
                </a:cubicBezTo>
                <a:cubicBezTo>
                  <a:pt x="2021" y="1676"/>
                  <a:pt x="1800" y="1961"/>
                  <a:pt x="1594" y="2245"/>
                </a:cubicBezTo>
                <a:cubicBezTo>
                  <a:pt x="1389" y="2545"/>
                  <a:pt x="1216" y="2845"/>
                  <a:pt x="1058" y="3160"/>
                </a:cubicBezTo>
                <a:cubicBezTo>
                  <a:pt x="900" y="3476"/>
                  <a:pt x="774" y="3807"/>
                  <a:pt x="663" y="4139"/>
                </a:cubicBezTo>
                <a:cubicBezTo>
                  <a:pt x="442" y="4786"/>
                  <a:pt x="300" y="5465"/>
                  <a:pt x="205" y="6144"/>
                </a:cubicBezTo>
                <a:cubicBezTo>
                  <a:pt x="126" y="6822"/>
                  <a:pt x="79" y="7501"/>
                  <a:pt x="48" y="8180"/>
                </a:cubicBezTo>
                <a:cubicBezTo>
                  <a:pt x="32" y="8859"/>
                  <a:pt x="32" y="9522"/>
                  <a:pt x="32" y="10201"/>
                </a:cubicBezTo>
                <a:cubicBezTo>
                  <a:pt x="16" y="10864"/>
                  <a:pt x="16" y="11542"/>
                  <a:pt x="0" y="12205"/>
                </a:cubicBezTo>
                <a:cubicBezTo>
                  <a:pt x="111" y="11542"/>
                  <a:pt x="174" y="10895"/>
                  <a:pt x="237" y="10216"/>
                </a:cubicBezTo>
                <a:cubicBezTo>
                  <a:pt x="300" y="9553"/>
                  <a:pt x="363" y="8890"/>
                  <a:pt x="442" y="8227"/>
                </a:cubicBezTo>
                <a:cubicBezTo>
                  <a:pt x="505" y="7549"/>
                  <a:pt x="600" y="6901"/>
                  <a:pt x="726" y="6254"/>
                </a:cubicBezTo>
                <a:cubicBezTo>
                  <a:pt x="837" y="5607"/>
                  <a:pt x="1010" y="4976"/>
                  <a:pt x="1247" y="4360"/>
                </a:cubicBezTo>
                <a:cubicBezTo>
                  <a:pt x="1358" y="4060"/>
                  <a:pt x="1484" y="3760"/>
                  <a:pt x="1642" y="3476"/>
                </a:cubicBezTo>
                <a:cubicBezTo>
                  <a:pt x="1784" y="3192"/>
                  <a:pt x="1942" y="2924"/>
                  <a:pt x="2147" y="2671"/>
                </a:cubicBezTo>
                <a:cubicBezTo>
                  <a:pt x="2336" y="2418"/>
                  <a:pt x="2542" y="2182"/>
                  <a:pt x="2763" y="1961"/>
                </a:cubicBezTo>
                <a:cubicBezTo>
                  <a:pt x="2999" y="1755"/>
                  <a:pt x="3252" y="1550"/>
                  <a:pt x="3504" y="1377"/>
                </a:cubicBezTo>
                <a:cubicBezTo>
                  <a:pt x="3987" y="1040"/>
                  <a:pt x="4510" y="772"/>
                  <a:pt x="4999" y="772"/>
                </a:cubicBezTo>
                <a:cubicBezTo>
                  <a:pt x="5038" y="772"/>
                  <a:pt x="5076" y="773"/>
                  <a:pt x="5115" y="777"/>
                </a:cubicBezTo>
                <a:cubicBezTo>
                  <a:pt x="5359" y="805"/>
                  <a:pt x="5590" y="900"/>
                  <a:pt x="5784" y="1035"/>
                </a:cubicBezTo>
                <a:lnTo>
                  <a:pt x="5784" y="1035"/>
                </a:lnTo>
                <a:cubicBezTo>
                  <a:pt x="5659" y="1133"/>
                  <a:pt x="5555" y="1241"/>
                  <a:pt x="5462" y="1361"/>
                </a:cubicBezTo>
                <a:cubicBezTo>
                  <a:pt x="5241" y="1645"/>
                  <a:pt x="5083" y="1961"/>
                  <a:pt x="4973" y="2292"/>
                </a:cubicBezTo>
                <a:cubicBezTo>
                  <a:pt x="4878" y="2624"/>
                  <a:pt x="4799" y="2955"/>
                  <a:pt x="4783" y="3302"/>
                </a:cubicBezTo>
                <a:cubicBezTo>
                  <a:pt x="4752" y="3650"/>
                  <a:pt x="4783" y="4013"/>
                  <a:pt x="4878" y="4360"/>
                </a:cubicBezTo>
                <a:cubicBezTo>
                  <a:pt x="4925" y="4534"/>
                  <a:pt x="5004" y="4723"/>
                  <a:pt x="5115" y="4881"/>
                </a:cubicBezTo>
                <a:cubicBezTo>
                  <a:pt x="5241" y="5070"/>
                  <a:pt x="5415" y="5228"/>
                  <a:pt x="5636" y="5307"/>
                </a:cubicBezTo>
                <a:cubicBezTo>
                  <a:pt x="5757" y="5359"/>
                  <a:pt x="5884" y="5383"/>
                  <a:pt x="6010" y="5383"/>
                </a:cubicBezTo>
                <a:cubicBezTo>
                  <a:pt x="6112" y="5383"/>
                  <a:pt x="6215" y="5367"/>
                  <a:pt x="6314" y="5339"/>
                </a:cubicBezTo>
                <a:cubicBezTo>
                  <a:pt x="6504" y="5291"/>
                  <a:pt x="6693" y="5212"/>
                  <a:pt x="6851" y="5102"/>
                </a:cubicBezTo>
                <a:cubicBezTo>
                  <a:pt x="6930" y="5055"/>
                  <a:pt x="7009" y="4991"/>
                  <a:pt x="7072" y="4944"/>
                </a:cubicBezTo>
                <a:lnTo>
                  <a:pt x="7119" y="4897"/>
                </a:lnTo>
                <a:lnTo>
                  <a:pt x="7151" y="4881"/>
                </a:lnTo>
                <a:lnTo>
                  <a:pt x="7167" y="4865"/>
                </a:lnTo>
                <a:lnTo>
                  <a:pt x="7182" y="4849"/>
                </a:lnTo>
                <a:cubicBezTo>
                  <a:pt x="7214" y="4818"/>
                  <a:pt x="7246" y="4786"/>
                  <a:pt x="7277" y="4755"/>
                </a:cubicBezTo>
                <a:cubicBezTo>
                  <a:pt x="7419" y="4613"/>
                  <a:pt x="7530" y="4455"/>
                  <a:pt x="7624" y="4297"/>
                </a:cubicBezTo>
                <a:cubicBezTo>
                  <a:pt x="7814" y="3950"/>
                  <a:pt x="7909" y="3571"/>
                  <a:pt x="7877" y="3176"/>
                </a:cubicBezTo>
                <a:cubicBezTo>
                  <a:pt x="7861" y="2813"/>
                  <a:pt x="7767" y="2450"/>
                  <a:pt x="7624" y="2134"/>
                </a:cubicBezTo>
                <a:cubicBezTo>
                  <a:pt x="7467" y="1819"/>
                  <a:pt x="7309" y="1534"/>
                  <a:pt x="7119" y="1250"/>
                </a:cubicBezTo>
                <a:lnTo>
                  <a:pt x="7119" y="1234"/>
                </a:lnTo>
                <a:lnTo>
                  <a:pt x="7104" y="1234"/>
                </a:lnTo>
                <a:cubicBezTo>
                  <a:pt x="7031" y="1136"/>
                  <a:pt x="6953" y="1040"/>
                  <a:pt x="6870" y="949"/>
                </a:cubicBezTo>
                <a:lnTo>
                  <a:pt x="6870" y="949"/>
                </a:lnTo>
                <a:cubicBezTo>
                  <a:pt x="7023" y="876"/>
                  <a:pt x="7182" y="814"/>
                  <a:pt x="7340" y="761"/>
                </a:cubicBezTo>
                <a:cubicBezTo>
                  <a:pt x="7640" y="666"/>
                  <a:pt x="7940" y="571"/>
                  <a:pt x="8240" y="508"/>
                </a:cubicBezTo>
                <a:cubicBezTo>
                  <a:pt x="8779" y="395"/>
                  <a:pt x="9344" y="332"/>
                  <a:pt x="9900" y="332"/>
                </a:cubicBezTo>
                <a:cubicBezTo>
                  <a:pt x="9962" y="332"/>
                  <a:pt x="10025" y="333"/>
                  <a:pt x="10087" y="335"/>
                </a:cubicBezTo>
                <a:cubicBezTo>
                  <a:pt x="10403" y="335"/>
                  <a:pt x="10718" y="366"/>
                  <a:pt x="11034" y="414"/>
                </a:cubicBezTo>
                <a:cubicBezTo>
                  <a:pt x="11350" y="461"/>
                  <a:pt x="11650" y="540"/>
                  <a:pt x="11934" y="666"/>
                </a:cubicBezTo>
                <a:cubicBezTo>
                  <a:pt x="11366" y="366"/>
                  <a:pt x="10750" y="193"/>
                  <a:pt x="10103" y="130"/>
                </a:cubicBezTo>
                <a:cubicBezTo>
                  <a:pt x="9839" y="103"/>
                  <a:pt x="9570" y="91"/>
                  <a:pt x="9300" y="91"/>
                </a:cubicBezTo>
                <a:cubicBezTo>
                  <a:pt x="8923" y="91"/>
                  <a:pt x="8545" y="115"/>
                  <a:pt x="8177" y="161"/>
                </a:cubicBezTo>
                <a:cubicBezTo>
                  <a:pt x="7845" y="208"/>
                  <a:pt x="7530" y="272"/>
                  <a:pt x="7214" y="366"/>
                </a:cubicBezTo>
                <a:cubicBezTo>
                  <a:pt x="6980" y="425"/>
                  <a:pt x="6746" y="509"/>
                  <a:pt x="6518" y="607"/>
                </a:cubicBezTo>
                <a:lnTo>
                  <a:pt x="6518" y="607"/>
                </a:lnTo>
                <a:cubicBezTo>
                  <a:pt x="6452" y="551"/>
                  <a:pt x="6384" y="497"/>
                  <a:pt x="6314" y="445"/>
                </a:cubicBezTo>
                <a:cubicBezTo>
                  <a:pt x="5983" y="193"/>
                  <a:pt x="5588" y="51"/>
                  <a:pt x="5194" y="3"/>
                </a:cubicBezTo>
                <a:cubicBezTo>
                  <a:pt x="5154" y="2"/>
                  <a:pt x="5115" y="1"/>
                  <a:pt x="50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62;p38">
            <a:extLst>
              <a:ext uri="{FF2B5EF4-FFF2-40B4-BE49-F238E27FC236}">
                <a16:creationId xmlns:a16="http://schemas.microsoft.com/office/drawing/2014/main" id="{99E08C4F-C3D7-0281-E422-C3139B9204B7}"/>
              </a:ext>
            </a:extLst>
          </p:cNvPr>
          <p:cNvSpPr txBox="1">
            <a:spLocks/>
          </p:cNvSpPr>
          <p:nvPr/>
        </p:nvSpPr>
        <p:spPr>
          <a:xfrm>
            <a:off x="467220" y="1147780"/>
            <a:ext cx="5395698" cy="332680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Anaheim"/>
              <a:buChar char="●"/>
              <a:defRPr sz="1600" b="0" i="0" u="none" strike="noStrike" cap="none">
                <a:solidFill>
                  <a:schemeClr val="dk1"/>
                </a:solidFill>
                <a:latin typeface="Open Sans SemiBold"/>
                <a:ea typeface="Open Sans SemiBold"/>
                <a:cs typeface="Open Sans SemiBold"/>
                <a:sym typeface="Open Sans SemiBold"/>
              </a:defRPr>
            </a:lvl1pPr>
            <a:lvl2pPr marL="914400" marR="0" lvl="1" indent="-330200" algn="l" rtl="0">
              <a:lnSpc>
                <a:spcPct val="115000"/>
              </a:lnSpc>
              <a:spcBef>
                <a:spcPts val="0"/>
              </a:spcBef>
              <a:spcAft>
                <a:spcPts val="0"/>
              </a:spcAft>
              <a:buClr>
                <a:schemeClr val="dk1"/>
              </a:buClr>
              <a:buSzPts val="1600"/>
              <a:buFont typeface="Roboto Condensed Light"/>
              <a:buChar char="○"/>
              <a:defRPr sz="1600" b="0" i="0" u="none" strike="noStrike" cap="none">
                <a:solidFill>
                  <a:schemeClr val="dk1"/>
                </a:solidFill>
                <a:latin typeface="Open Sans SemiBold"/>
                <a:ea typeface="Open Sans SemiBold"/>
                <a:cs typeface="Open Sans SemiBold"/>
                <a:sym typeface="Open Sans SemiBold"/>
              </a:defRPr>
            </a:lvl2pPr>
            <a:lvl3pPr marL="1371600" marR="0" lvl="2" indent="-330200" algn="l" rtl="0">
              <a:lnSpc>
                <a:spcPct val="115000"/>
              </a:lnSpc>
              <a:spcBef>
                <a:spcPts val="0"/>
              </a:spcBef>
              <a:spcAft>
                <a:spcPts val="0"/>
              </a:spcAft>
              <a:buClr>
                <a:schemeClr val="dk1"/>
              </a:buClr>
              <a:buSzPts val="1600"/>
              <a:buFont typeface="Roboto Condensed Light"/>
              <a:buChar char="■"/>
              <a:defRPr sz="1600" b="0" i="0" u="none" strike="noStrike" cap="none">
                <a:solidFill>
                  <a:schemeClr val="dk1"/>
                </a:solidFill>
                <a:latin typeface="Open Sans SemiBold"/>
                <a:ea typeface="Open Sans SemiBold"/>
                <a:cs typeface="Open Sans SemiBold"/>
                <a:sym typeface="Open Sans SemiBold"/>
              </a:defRPr>
            </a:lvl3pPr>
            <a:lvl4pPr marL="1828800" marR="0" lvl="3" indent="-330200" algn="l" rtl="0">
              <a:lnSpc>
                <a:spcPct val="115000"/>
              </a:lnSpc>
              <a:spcBef>
                <a:spcPts val="0"/>
              </a:spcBef>
              <a:spcAft>
                <a:spcPts val="0"/>
              </a:spcAft>
              <a:buClr>
                <a:schemeClr val="dk1"/>
              </a:buClr>
              <a:buSzPts val="1600"/>
              <a:buFont typeface="Roboto Condensed Light"/>
              <a:buChar char="●"/>
              <a:defRPr sz="1600" b="0" i="0" u="none" strike="noStrike" cap="none">
                <a:solidFill>
                  <a:schemeClr val="dk1"/>
                </a:solidFill>
                <a:latin typeface="Open Sans SemiBold"/>
                <a:ea typeface="Open Sans SemiBold"/>
                <a:cs typeface="Open Sans SemiBold"/>
                <a:sym typeface="Open Sans SemiBold"/>
              </a:defRPr>
            </a:lvl4pPr>
            <a:lvl5pPr marL="2286000" marR="0" lvl="4" indent="-330200" algn="l" rtl="0">
              <a:lnSpc>
                <a:spcPct val="115000"/>
              </a:lnSpc>
              <a:spcBef>
                <a:spcPts val="0"/>
              </a:spcBef>
              <a:spcAft>
                <a:spcPts val="0"/>
              </a:spcAft>
              <a:buClr>
                <a:schemeClr val="dk1"/>
              </a:buClr>
              <a:buSzPts val="1600"/>
              <a:buFont typeface="Roboto Condensed Light"/>
              <a:buChar char="○"/>
              <a:defRPr sz="1600" b="0" i="0" u="none" strike="noStrike" cap="none">
                <a:solidFill>
                  <a:schemeClr val="dk1"/>
                </a:solidFill>
                <a:latin typeface="Open Sans SemiBold"/>
                <a:ea typeface="Open Sans SemiBold"/>
                <a:cs typeface="Open Sans SemiBold"/>
                <a:sym typeface="Open Sans SemiBold"/>
              </a:defRPr>
            </a:lvl5pPr>
            <a:lvl6pPr marL="2743200" marR="0" lvl="5" indent="-330200" algn="l" rtl="0">
              <a:lnSpc>
                <a:spcPct val="115000"/>
              </a:lnSpc>
              <a:spcBef>
                <a:spcPts val="0"/>
              </a:spcBef>
              <a:spcAft>
                <a:spcPts val="0"/>
              </a:spcAft>
              <a:buClr>
                <a:schemeClr val="dk1"/>
              </a:buClr>
              <a:buSzPts val="1600"/>
              <a:buFont typeface="Roboto Condensed Light"/>
              <a:buChar char="■"/>
              <a:defRPr sz="1600" b="0" i="0" u="none" strike="noStrike" cap="none">
                <a:solidFill>
                  <a:schemeClr val="dk1"/>
                </a:solidFill>
                <a:latin typeface="Open Sans SemiBold"/>
                <a:ea typeface="Open Sans SemiBold"/>
                <a:cs typeface="Open Sans SemiBold"/>
                <a:sym typeface="Open Sans SemiBold"/>
              </a:defRPr>
            </a:lvl6pPr>
            <a:lvl7pPr marL="3200400" marR="0" lvl="6" indent="-330200" algn="l" rtl="0">
              <a:lnSpc>
                <a:spcPct val="115000"/>
              </a:lnSpc>
              <a:spcBef>
                <a:spcPts val="0"/>
              </a:spcBef>
              <a:spcAft>
                <a:spcPts val="0"/>
              </a:spcAft>
              <a:buClr>
                <a:schemeClr val="dk1"/>
              </a:buClr>
              <a:buSzPts val="1600"/>
              <a:buFont typeface="Roboto Condensed Light"/>
              <a:buChar char="●"/>
              <a:defRPr sz="1600" b="0" i="0" u="none" strike="noStrike" cap="none">
                <a:solidFill>
                  <a:schemeClr val="dk1"/>
                </a:solidFill>
                <a:latin typeface="Open Sans SemiBold"/>
                <a:ea typeface="Open Sans SemiBold"/>
                <a:cs typeface="Open Sans SemiBold"/>
                <a:sym typeface="Open Sans SemiBold"/>
              </a:defRPr>
            </a:lvl7pPr>
            <a:lvl8pPr marL="3657600" marR="0" lvl="7" indent="-330200" algn="l" rtl="0">
              <a:lnSpc>
                <a:spcPct val="115000"/>
              </a:lnSpc>
              <a:spcBef>
                <a:spcPts val="0"/>
              </a:spcBef>
              <a:spcAft>
                <a:spcPts val="0"/>
              </a:spcAft>
              <a:buClr>
                <a:schemeClr val="dk1"/>
              </a:buClr>
              <a:buSzPts val="1600"/>
              <a:buFont typeface="Roboto Condensed Light"/>
              <a:buChar char="○"/>
              <a:defRPr sz="1600" b="0" i="0" u="none" strike="noStrike" cap="none">
                <a:solidFill>
                  <a:schemeClr val="dk1"/>
                </a:solidFill>
                <a:latin typeface="Open Sans SemiBold"/>
                <a:ea typeface="Open Sans SemiBold"/>
                <a:cs typeface="Open Sans SemiBold"/>
                <a:sym typeface="Open Sans SemiBold"/>
              </a:defRPr>
            </a:lvl8pPr>
            <a:lvl9pPr marL="4114800" marR="0" lvl="8" indent="-330200" algn="l" rtl="0">
              <a:lnSpc>
                <a:spcPct val="115000"/>
              </a:lnSpc>
              <a:spcBef>
                <a:spcPts val="0"/>
              </a:spcBef>
              <a:spcAft>
                <a:spcPts val="0"/>
              </a:spcAft>
              <a:buClr>
                <a:schemeClr val="dk1"/>
              </a:buClr>
              <a:buSzPts val="1600"/>
              <a:buFont typeface="Roboto Condensed Light"/>
              <a:buChar char="■"/>
              <a:defRPr sz="1600" b="0" i="0" u="none" strike="noStrike" cap="none">
                <a:solidFill>
                  <a:schemeClr val="dk1"/>
                </a:solidFill>
                <a:latin typeface="Open Sans SemiBold"/>
                <a:ea typeface="Open Sans SemiBold"/>
                <a:cs typeface="Open Sans SemiBold"/>
                <a:sym typeface="Open Sans SemiBold"/>
              </a:defRPr>
            </a:lvl9pPr>
          </a:lstStyle>
          <a:p>
            <a:pPr marL="0" indent="0">
              <a:buFont typeface="Anaheim"/>
              <a:buNone/>
            </a:pPr>
            <a:r>
              <a:rPr lang="vi-VN" sz="2800" dirty="0">
                <a:solidFill>
                  <a:srgbClr val="FF0000"/>
                </a:solidFill>
                <a:latin typeface="+mj-lt"/>
              </a:rPr>
              <a:t>Trả lời:</a:t>
            </a:r>
          </a:p>
          <a:p>
            <a:pPr marL="0" indent="0">
              <a:buFont typeface="Anaheim"/>
              <a:buNone/>
            </a:pPr>
            <a:r>
              <a:rPr lang="vi-VN" sz="2800" dirty="0">
                <a:solidFill>
                  <a:srgbClr val="FF0000"/>
                </a:solidFill>
                <a:latin typeface="+mj-lt"/>
              </a:rPr>
              <a:t>  a)  Có </a:t>
            </a:r>
            <a:r>
              <a:rPr lang="en-US" sz="2800" dirty="0">
                <a:solidFill>
                  <a:srgbClr val="FF0000"/>
                </a:solidFill>
                <a:latin typeface="+mj-lt"/>
              </a:rPr>
              <a:t> </a:t>
            </a:r>
            <a:r>
              <a:rPr lang="vi-VN" sz="2800" dirty="0">
                <a:solidFill>
                  <a:srgbClr val="FF0000"/>
                </a:solidFill>
                <a:latin typeface="+mj-lt"/>
              </a:rPr>
              <a:t>22,5%  học sinh ở mức Tốt</a:t>
            </a:r>
          </a:p>
          <a:p>
            <a:pPr marL="0" indent="0">
              <a:buFont typeface="Anaheim"/>
              <a:buNone/>
            </a:pPr>
            <a:r>
              <a:rPr lang="vi-VN" sz="2800" dirty="0">
                <a:solidFill>
                  <a:srgbClr val="FF0000"/>
                </a:solidFill>
                <a:latin typeface="+mj-lt"/>
              </a:rPr>
              <a:t>       Có 60%  học sinh ở mức Khá</a:t>
            </a:r>
          </a:p>
          <a:p>
            <a:pPr marL="0" indent="0">
              <a:buFont typeface="Anaheim"/>
              <a:buNone/>
            </a:pPr>
            <a:r>
              <a:rPr lang="vi-VN" sz="2800" dirty="0">
                <a:solidFill>
                  <a:srgbClr val="FF0000"/>
                </a:solidFill>
                <a:latin typeface="+mj-lt"/>
              </a:rPr>
              <a:t>       Có 17,5%  học sinh ở mức Đạt</a:t>
            </a:r>
          </a:p>
          <a:p>
            <a:pPr marL="0" indent="0">
              <a:buFont typeface="Anaheim"/>
              <a:buNone/>
            </a:pPr>
            <a:r>
              <a:rPr lang="vi-VN" sz="2800" dirty="0">
                <a:solidFill>
                  <a:srgbClr val="FF0000"/>
                </a:solidFill>
                <a:latin typeface="+mj-lt"/>
              </a:rPr>
              <a:t>  b) Tổng ba tỉ số phần trăm ghi ở hình quạt tròn bằng 100%</a:t>
            </a:r>
            <a:r>
              <a:rPr lang="en-US" sz="2800" dirty="0">
                <a:solidFill>
                  <a:srgbClr val="FF0000"/>
                </a:solidFill>
                <a:latin typeface="+mj-lt"/>
              </a:rPr>
              <a:t>.</a:t>
            </a:r>
            <a:endParaRPr lang="vi-VN" sz="2800" dirty="0">
              <a:solidFill>
                <a:srgbClr val="FF0000"/>
              </a:solidFill>
              <a:latin typeface="+mj-lt"/>
            </a:endParaRPr>
          </a:p>
        </p:txBody>
      </p:sp>
      <p:graphicFrame>
        <p:nvGraphicFramePr>
          <p:cNvPr id="32" name="Chart 31">
            <a:extLst>
              <a:ext uri="{FF2B5EF4-FFF2-40B4-BE49-F238E27FC236}">
                <a16:creationId xmlns:a16="http://schemas.microsoft.com/office/drawing/2014/main" id="{B0B748B9-9FD8-290F-6EB8-E96823BEED2C}"/>
              </a:ext>
            </a:extLst>
          </p:cNvPr>
          <p:cNvGraphicFramePr/>
          <p:nvPr>
            <p:extLst>
              <p:ext uri="{D42A27DB-BD31-4B8C-83A1-F6EECF244321}">
                <p14:modId xmlns:p14="http://schemas.microsoft.com/office/powerpoint/2010/main" val="1910813296"/>
              </p:ext>
            </p:extLst>
          </p:nvPr>
        </p:nvGraphicFramePr>
        <p:xfrm>
          <a:off x="5507649" y="-267762"/>
          <a:ext cx="2952328" cy="4365944"/>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a:extLst>
              <a:ext uri="{FF2B5EF4-FFF2-40B4-BE49-F238E27FC236}">
                <a16:creationId xmlns:a16="http://schemas.microsoft.com/office/drawing/2014/main" id="{7697756C-03E2-4666-8DD0-E050B237FCE5}"/>
              </a:ext>
            </a:extLst>
          </p:cNvPr>
          <p:cNvSpPr txBox="1"/>
          <p:nvPr/>
        </p:nvSpPr>
        <p:spPr>
          <a:xfrm>
            <a:off x="796467" y="496691"/>
            <a:ext cx="6449419" cy="661207"/>
          </a:xfrm>
          <a:prstGeom prst="rect">
            <a:avLst/>
          </a:prstGeom>
          <a:noFill/>
        </p:spPr>
        <p:txBody>
          <a:bodyPr wrap="square" rtlCol="0">
            <a:spAutoFit/>
          </a:bodyPr>
          <a:lstStyle/>
          <a:p>
            <a:pPr>
              <a:lnSpc>
                <a:spcPct val="150000"/>
              </a:lnSpc>
            </a:pPr>
            <a:r>
              <a:rPr lang="en-US" sz="2800" b="1" dirty="0" err="1">
                <a:highlight>
                  <a:srgbClr val="FF0000"/>
                </a:highlight>
                <a:latin typeface="Times New Roman" panose="02020603050405020304" pitchFamily="18" charset="0"/>
                <a:cs typeface="Times New Roman" panose="02020603050405020304" pitchFamily="18" charset="0"/>
              </a:rPr>
              <a:t>Hoạt</a:t>
            </a:r>
            <a:r>
              <a:rPr lang="en-US" sz="2800" b="1" dirty="0">
                <a:highlight>
                  <a:srgbClr val="FF0000"/>
                </a:highlight>
                <a:latin typeface="Times New Roman" panose="02020603050405020304" pitchFamily="18" charset="0"/>
                <a:cs typeface="Times New Roman" panose="02020603050405020304" pitchFamily="18" charset="0"/>
              </a:rPr>
              <a:t> </a:t>
            </a:r>
            <a:r>
              <a:rPr lang="en-US" sz="2800" b="1" dirty="0" err="1">
                <a:highlight>
                  <a:srgbClr val="FF0000"/>
                </a:highlight>
                <a:latin typeface="Times New Roman" panose="02020603050405020304" pitchFamily="18" charset="0"/>
                <a:cs typeface="Times New Roman" panose="02020603050405020304" pitchFamily="18" charset="0"/>
              </a:rPr>
              <a:t>động</a:t>
            </a:r>
            <a:r>
              <a:rPr lang="en-US" sz="2800" b="1" dirty="0">
                <a:highlight>
                  <a:srgbClr val="FF0000"/>
                </a:highlight>
                <a:latin typeface="Times New Roman" panose="02020603050405020304" pitchFamily="18" charset="0"/>
                <a:cs typeface="Times New Roman" panose="02020603050405020304" pitchFamily="18" charset="0"/>
              </a:rPr>
              <a:t> 1 ( Trang 20/ SGK)</a:t>
            </a:r>
            <a:r>
              <a:rPr lang="vi-VN" sz="2800" b="1" dirty="0">
                <a:highlight>
                  <a:srgbClr val="FF0000"/>
                </a:highlight>
                <a:latin typeface="Times New Roman" panose="02020603050405020304" pitchFamily="18" charset="0"/>
                <a:cs typeface="Times New Roman" panose="02020603050405020304" pitchFamily="18" charset="0"/>
              </a:rPr>
              <a:t> </a:t>
            </a:r>
            <a:endParaRPr lang="en-US" sz="2800" b="1" dirty="0">
              <a:highlight>
                <a:srgbClr val="FF0000"/>
              </a:highligh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randombar(horizontal)">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9">
                                            <p:txEl>
                                              <p:pRg st="0" end="0"/>
                                            </p:txEl>
                                          </p:spTgt>
                                        </p:tgtEl>
                                        <p:attrNameLst>
                                          <p:attrName>style.visibility</p:attrName>
                                        </p:attrNameLst>
                                      </p:cBhvr>
                                      <p:to>
                                        <p:strVal val="visible"/>
                                      </p:to>
                                    </p:set>
                                    <p:anim calcmode="lin" valueType="num">
                                      <p:cBhvr additive="base">
                                        <p:cTn id="18"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9">
                                            <p:txEl>
                                              <p:pRg st="1" end="1"/>
                                            </p:txEl>
                                          </p:spTgt>
                                        </p:tgtEl>
                                        <p:attrNameLst>
                                          <p:attrName>style.visibility</p:attrName>
                                        </p:attrNameLst>
                                      </p:cBhvr>
                                      <p:to>
                                        <p:strVal val="visible"/>
                                      </p:to>
                                    </p:set>
                                    <p:animEffect transition="in" filter="fade">
                                      <p:cBhvr>
                                        <p:cTn id="24" dur="500"/>
                                        <p:tgtEl>
                                          <p:spTgt spid="2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9">
                                            <p:txEl>
                                              <p:pRg st="2" end="2"/>
                                            </p:txEl>
                                          </p:spTgt>
                                        </p:tgtEl>
                                        <p:attrNameLst>
                                          <p:attrName>style.visibility</p:attrName>
                                        </p:attrNameLst>
                                      </p:cBhvr>
                                      <p:to>
                                        <p:strVal val="visible"/>
                                      </p:to>
                                    </p:set>
                                    <p:animEffect transition="in" filter="fade">
                                      <p:cBhvr>
                                        <p:cTn id="29" dur="500"/>
                                        <p:tgtEl>
                                          <p:spTgt spid="2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9">
                                            <p:txEl>
                                              <p:pRg st="3" end="3"/>
                                            </p:txEl>
                                          </p:spTgt>
                                        </p:tgtEl>
                                        <p:attrNameLst>
                                          <p:attrName>style.visibility</p:attrName>
                                        </p:attrNameLst>
                                      </p:cBhvr>
                                      <p:to>
                                        <p:strVal val="visible"/>
                                      </p:to>
                                    </p:set>
                                    <p:animEffect transition="in" filter="fade">
                                      <p:cBhvr>
                                        <p:cTn id="34" dur="500"/>
                                        <p:tgtEl>
                                          <p:spTgt spid="29">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9">
                                            <p:txEl>
                                              <p:pRg st="4" end="4"/>
                                            </p:txEl>
                                          </p:spTgt>
                                        </p:tgtEl>
                                        <p:attrNameLst>
                                          <p:attrName>style.visibility</p:attrName>
                                        </p:attrNameLst>
                                      </p:cBhvr>
                                      <p:to>
                                        <p:strVal val="visible"/>
                                      </p:to>
                                    </p:set>
                                    <p:animEffect transition="in" filter="fade">
                                      <p:cBhvr>
                                        <p:cTn id="39" dur="500"/>
                                        <p:tgtEl>
                                          <p:spTgt spid="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2" grpId="0">
        <p:bldAsOne/>
      </p:bldGraphic>
      <p:bldP spid="23" grpId="0"/>
    </p:bldLst>
  </p:timing>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20" name="Google Shape;620;p42"/>
          <p:cNvSpPr txBox="1">
            <a:spLocks noGrp="1"/>
          </p:cNvSpPr>
          <p:nvPr>
            <p:ph type="subTitle" idx="1"/>
          </p:nvPr>
        </p:nvSpPr>
        <p:spPr>
          <a:xfrm>
            <a:off x="470289" y="219680"/>
            <a:ext cx="8203422" cy="4104458"/>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vi-VN" sz="2400" b="1" i="1" dirty="0">
                <a:solidFill>
                  <a:schemeClr val="accent2">
                    <a:lumMod val="10000"/>
                  </a:schemeClr>
                </a:solidFill>
                <a:latin typeface="+mj-lt"/>
              </a:rPr>
              <a:t> </a:t>
            </a:r>
            <a:r>
              <a:rPr lang="vi-VN" sz="2800" b="1" i="1" dirty="0">
                <a:solidFill>
                  <a:srgbClr val="FF0000"/>
                </a:solidFill>
                <a:latin typeface="+mj-lt"/>
              </a:rPr>
              <a:t>Nhận xét: </a:t>
            </a:r>
            <a:r>
              <a:rPr lang="vi-VN" sz="2800" b="1" i="1" dirty="0">
                <a:solidFill>
                  <a:schemeClr val="accent2">
                    <a:lumMod val="10000"/>
                  </a:schemeClr>
                </a:solidFill>
                <a:latin typeface="+mj-lt"/>
              </a:rPr>
              <a:t>Biểu đồ hình quạt tròn có các yếu tố sau:</a:t>
            </a:r>
          </a:p>
          <a:p>
            <a:pPr marL="0" lvl="0" indent="0" algn="just" rtl="0">
              <a:spcBef>
                <a:spcPts val="0"/>
              </a:spcBef>
              <a:spcAft>
                <a:spcPts val="0"/>
              </a:spcAft>
              <a:buNone/>
            </a:pPr>
            <a:r>
              <a:rPr lang="vi-VN" sz="2800" dirty="0">
                <a:solidFill>
                  <a:schemeClr val="accent2">
                    <a:lumMod val="10000"/>
                  </a:schemeClr>
                </a:solidFill>
                <a:latin typeface="+mj-lt"/>
              </a:rPr>
              <a:t>   </a:t>
            </a:r>
            <a:r>
              <a:rPr lang="vi-VN" sz="2800" b="1" i="1" dirty="0">
                <a:solidFill>
                  <a:schemeClr val="accent2">
                    <a:lumMod val="10000"/>
                  </a:schemeClr>
                </a:solidFill>
                <a:latin typeface="+mj-lt"/>
              </a:rPr>
              <a:t>•</a:t>
            </a:r>
            <a:r>
              <a:rPr lang="vi-VN" sz="2800" dirty="0">
                <a:solidFill>
                  <a:schemeClr val="accent2">
                    <a:lumMod val="10000"/>
                  </a:schemeClr>
                </a:solidFill>
                <a:latin typeface="+mj-lt"/>
              </a:rPr>
              <a:t> </a:t>
            </a:r>
            <a:r>
              <a:rPr lang="vi-VN" sz="2800" i="1" dirty="0">
                <a:solidFill>
                  <a:srgbClr val="FF0000"/>
                </a:solidFill>
                <a:latin typeface="+mj-lt"/>
              </a:rPr>
              <a:t>Đối tượng thống kê </a:t>
            </a:r>
            <a:r>
              <a:rPr lang="vi-VN" sz="2800" dirty="0">
                <a:solidFill>
                  <a:schemeClr val="accent2">
                    <a:lumMod val="10000"/>
                  </a:schemeClr>
                </a:solidFill>
                <a:latin typeface="+mj-lt"/>
              </a:rPr>
              <a:t>được biểu diễn bằng các hình quạt tròn.</a:t>
            </a:r>
          </a:p>
          <a:p>
            <a:pPr marL="0" lvl="0" indent="0" algn="just" rtl="0">
              <a:spcBef>
                <a:spcPts val="0"/>
              </a:spcBef>
              <a:spcAft>
                <a:spcPts val="0"/>
              </a:spcAft>
              <a:buNone/>
            </a:pPr>
            <a:r>
              <a:rPr lang="vi-VN" sz="2800" dirty="0">
                <a:solidFill>
                  <a:schemeClr val="accent2">
                    <a:lumMod val="10000"/>
                  </a:schemeClr>
                </a:solidFill>
                <a:latin typeface="+mj-lt"/>
              </a:rPr>
              <a:t>   </a:t>
            </a:r>
            <a:r>
              <a:rPr lang="vi-VN" sz="2800" b="1" i="1" dirty="0">
                <a:solidFill>
                  <a:schemeClr val="accent2">
                    <a:lumMod val="10000"/>
                  </a:schemeClr>
                </a:solidFill>
                <a:latin typeface="+mj-lt"/>
              </a:rPr>
              <a:t>•</a:t>
            </a:r>
            <a:r>
              <a:rPr lang="vi-VN" sz="2800" dirty="0">
                <a:solidFill>
                  <a:schemeClr val="accent2">
                    <a:lumMod val="10000"/>
                  </a:schemeClr>
                </a:solidFill>
                <a:latin typeface="+mj-lt"/>
              </a:rPr>
              <a:t> </a:t>
            </a:r>
            <a:r>
              <a:rPr lang="vi-VN" sz="2800" i="1" dirty="0">
                <a:solidFill>
                  <a:srgbClr val="FF0000"/>
                </a:solidFill>
                <a:latin typeface="+mj-lt"/>
              </a:rPr>
              <a:t>Số liệu thống kê </a:t>
            </a:r>
            <a:r>
              <a:rPr lang="vi-VN" sz="2800" dirty="0">
                <a:solidFill>
                  <a:schemeClr val="accent2">
                    <a:lumMod val="10000"/>
                  </a:schemeClr>
                </a:solidFill>
                <a:latin typeface="+mj-lt"/>
              </a:rPr>
              <a:t>theo tiêu chí thống kê</a:t>
            </a:r>
            <a:r>
              <a:rPr lang="en-US" sz="2800" dirty="0">
                <a:solidFill>
                  <a:schemeClr val="accent2">
                    <a:lumMod val="10000"/>
                  </a:schemeClr>
                </a:solidFill>
                <a:latin typeface="+mj-lt"/>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của</a:t>
            </a:r>
            <a:r>
              <a:rPr lang="vi-VN" sz="2800" dirty="0">
                <a:solidFill>
                  <a:schemeClr val="accent2">
                    <a:lumMod val="10000"/>
                  </a:schemeClr>
                </a:solidFill>
                <a:latin typeface="+mj-lt"/>
              </a:rPr>
              <a:t> mỗi đối tượng (thống kê) được ghi ở hình quạt tròn tương ứng. Số liệu thống kê đó được tính theo tỉ số phần trăm.</a:t>
            </a:r>
          </a:p>
        </p:txBody>
      </p:sp>
      <p:grpSp>
        <p:nvGrpSpPr>
          <p:cNvPr id="628" name="Google Shape;628;p42"/>
          <p:cNvGrpSpPr/>
          <p:nvPr/>
        </p:nvGrpSpPr>
        <p:grpSpPr>
          <a:xfrm rot="-1464382">
            <a:off x="956690" y="4590197"/>
            <a:ext cx="825540" cy="309244"/>
            <a:chOff x="5553275" y="2092625"/>
            <a:chExt cx="387150" cy="145025"/>
          </a:xfrm>
        </p:grpSpPr>
        <p:sp>
          <p:nvSpPr>
            <p:cNvPr id="629" name="Google Shape;629;p42"/>
            <p:cNvSpPr/>
            <p:nvPr/>
          </p:nvSpPr>
          <p:spPr>
            <a:xfrm>
              <a:off x="5556825" y="2122250"/>
              <a:ext cx="312975" cy="75675"/>
            </a:xfrm>
            <a:custGeom>
              <a:avLst/>
              <a:gdLst/>
              <a:ahLst/>
              <a:cxnLst/>
              <a:rect l="l" t="t" r="r" b="b"/>
              <a:pathLst>
                <a:path w="12519" h="3027" extrusionOk="0">
                  <a:moveTo>
                    <a:pt x="11085" y="0"/>
                  </a:moveTo>
                  <a:cubicBezTo>
                    <a:pt x="11027" y="0"/>
                    <a:pt x="10968" y="4"/>
                    <a:pt x="10908" y="10"/>
                  </a:cubicBezTo>
                  <a:lnTo>
                    <a:pt x="1295" y="1194"/>
                  </a:lnTo>
                  <a:cubicBezTo>
                    <a:pt x="553" y="1288"/>
                    <a:pt x="1" y="1873"/>
                    <a:pt x="79" y="2488"/>
                  </a:cubicBezTo>
                  <a:lnTo>
                    <a:pt x="111" y="2757"/>
                  </a:lnTo>
                  <a:cubicBezTo>
                    <a:pt x="127" y="2788"/>
                    <a:pt x="127" y="2804"/>
                    <a:pt x="127" y="2820"/>
                  </a:cubicBezTo>
                  <a:cubicBezTo>
                    <a:pt x="134" y="2817"/>
                    <a:pt x="140" y="2816"/>
                    <a:pt x="146" y="2816"/>
                  </a:cubicBezTo>
                  <a:cubicBezTo>
                    <a:pt x="184" y="2816"/>
                    <a:pt x="215" y="2851"/>
                    <a:pt x="269" y="2851"/>
                  </a:cubicBezTo>
                  <a:lnTo>
                    <a:pt x="269" y="2757"/>
                  </a:lnTo>
                  <a:lnTo>
                    <a:pt x="237" y="2504"/>
                  </a:lnTo>
                  <a:cubicBezTo>
                    <a:pt x="158" y="1936"/>
                    <a:pt x="632" y="1383"/>
                    <a:pt x="1311" y="1304"/>
                  </a:cubicBezTo>
                  <a:lnTo>
                    <a:pt x="10908" y="120"/>
                  </a:lnTo>
                  <a:cubicBezTo>
                    <a:pt x="10968" y="113"/>
                    <a:pt x="11028" y="110"/>
                    <a:pt x="11087" y="110"/>
                  </a:cubicBezTo>
                  <a:cubicBezTo>
                    <a:pt x="11692" y="110"/>
                    <a:pt x="12208" y="471"/>
                    <a:pt x="12266" y="989"/>
                  </a:cubicBezTo>
                  <a:lnTo>
                    <a:pt x="12297" y="1257"/>
                  </a:lnTo>
                  <a:cubicBezTo>
                    <a:pt x="12376" y="1825"/>
                    <a:pt x="11871" y="2346"/>
                    <a:pt x="11192" y="2425"/>
                  </a:cubicBezTo>
                  <a:lnTo>
                    <a:pt x="7183" y="2914"/>
                  </a:lnTo>
                  <a:cubicBezTo>
                    <a:pt x="7094" y="2929"/>
                    <a:pt x="7102" y="3026"/>
                    <a:pt x="7168" y="3026"/>
                  </a:cubicBezTo>
                  <a:cubicBezTo>
                    <a:pt x="7173" y="3026"/>
                    <a:pt x="7178" y="3026"/>
                    <a:pt x="7183" y="3025"/>
                  </a:cubicBezTo>
                  <a:lnTo>
                    <a:pt x="11224" y="2536"/>
                  </a:lnTo>
                  <a:cubicBezTo>
                    <a:pt x="11966" y="2441"/>
                    <a:pt x="12518" y="1857"/>
                    <a:pt x="12439" y="1241"/>
                  </a:cubicBezTo>
                  <a:lnTo>
                    <a:pt x="12408" y="973"/>
                  </a:lnTo>
                  <a:cubicBezTo>
                    <a:pt x="12335" y="406"/>
                    <a:pt x="11755" y="0"/>
                    <a:pt x="110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2"/>
            <p:cNvSpPr/>
            <p:nvPr/>
          </p:nvSpPr>
          <p:spPr>
            <a:xfrm>
              <a:off x="5554850" y="2120500"/>
              <a:ext cx="316525" cy="79425"/>
            </a:xfrm>
            <a:custGeom>
              <a:avLst/>
              <a:gdLst/>
              <a:ahLst/>
              <a:cxnLst/>
              <a:rect l="l" t="t" r="r" b="b"/>
              <a:pathLst>
                <a:path w="12661" h="3177" extrusionOk="0">
                  <a:moveTo>
                    <a:pt x="11200" y="1"/>
                  </a:moveTo>
                  <a:cubicBezTo>
                    <a:pt x="11125" y="1"/>
                    <a:pt x="11049" y="6"/>
                    <a:pt x="10971" y="17"/>
                  </a:cubicBezTo>
                  <a:lnTo>
                    <a:pt x="1374" y="1201"/>
                  </a:lnTo>
                  <a:cubicBezTo>
                    <a:pt x="569" y="1295"/>
                    <a:pt x="1" y="1911"/>
                    <a:pt x="80" y="2574"/>
                  </a:cubicBezTo>
                  <a:lnTo>
                    <a:pt x="111" y="2842"/>
                  </a:lnTo>
                  <a:cubicBezTo>
                    <a:pt x="111" y="2858"/>
                    <a:pt x="127" y="2890"/>
                    <a:pt x="127" y="2905"/>
                  </a:cubicBezTo>
                  <a:cubicBezTo>
                    <a:pt x="127" y="2921"/>
                    <a:pt x="143" y="2937"/>
                    <a:pt x="158" y="2953"/>
                  </a:cubicBezTo>
                  <a:cubicBezTo>
                    <a:pt x="174" y="2969"/>
                    <a:pt x="206" y="2969"/>
                    <a:pt x="222" y="2969"/>
                  </a:cubicBezTo>
                  <a:lnTo>
                    <a:pt x="253" y="2969"/>
                  </a:lnTo>
                  <a:cubicBezTo>
                    <a:pt x="269" y="2984"/>
                    <a:pt x="285" y="2984"/>
                    <a:pt x="316" y="2984"/>
                  </a:cubicBezTo>
                  <a:cubicBezTo>
                    <a:pt x="316" y="2992"/>
                    <a:pt x="320" y="2996"/>
                    <a:pt x="326" y="2996"/>
                  </a:cubicBezTo>
                  <a:cubicBezTo>
                    <a:pt x="332" y="2996"/>
                    <a:pt x="340" y="2992"/>
                    <a:pt x="348" y="2984"/>
                  </a:cubicBezTo>
                  <a:cubicBezTo>
                    <a:pt x="395" y="2984"/>
                    <a:pt x="427" y="2937"/>
                    <a:pt x="411" y="2905"/>
                  </a:cubicBezTo>
                  <a:lnTo>
                    <a:pt x="411" y="2874"/>
                  </a:lnTo>
                  <a:cubicBezTo>
                    <a:pt x="411" y="2858"/>
                    <a:pt x="411" y="2827"/>
                    <a:pt x="411" y="2811"/>
                  </a:cubicBezTo>
                  <a:lnTo>
                    <a:pt x="379" y="2558"/>
                  </a:lnTo>
                  <a:cubicBezTo>
                    <a:pt x="316" y="2021"/>
                    <a:pt x="774" y="1532"/>
                    <a:pt x="1390" y="1453"/>
                  </a:cubicBezTo>
                  <a:lnTo>
                    <a:pt x="11003" y="269"/>
                  </a:lnTo>
                  <a:cubicBezTo>
                    <a:pt x="11061" y="262"/>
                    <a:pt x="11119" y="259"/>
                    <a:pt x="11175" y="259"/>
                  </a:cubicBezTo>
                  <a:cubicBezTo>
                    <a:pt x="11735" y="259"/>
                    <a:pt x="12208" y="601"/>
                    <a:pt x="12266" y="1074"/>
                  </a:cubicBezTo>
                  <a:lnTo>
                    <a:pt x="12297" y="1343"/>
                  </a:lnTo>
                  <a:cubicBezTo>
                    <a:pt x="12361" y="1864"/>
                    <a:pt x="11903" y="2337"/>
                    <a:pt x="11271" y="2416"/>
                  </a:cubicBezTo>
                  <a:lnTo>
                    <a:pt x="7246" y="2921"/>
                  </a:lnTo>
                  <a:cubicBezTo>
                    <a:pt x="7215" y="2921"/>
                    <a:pt x="7167" y="2937"/>
                    <a:pt x="7136" y="2969"/>
                  </a:cubicBezTo>
                  <a:cubicBezTo>
                    <a:pt x="7120" y="3000"/>
                    <a:pt x="7104" y="3032"/>
                    <a:pt x="7120" y="3063"/>
                  </a:cubicBezTo>
                  <a:cubicBezTo>
                    <a:pt x="7120" y="3132"/>
                    <a:pt x="7180" y="3177"/>
                    <a:pt x="7237" y="3177"/>
                  </a:cubicBezTo>
                  <a:cubicBezTo>
                    <a:pt x="7245" y="3177"/>
                    <a:pt x="7254" y="3176"/>
                    <a:pt x="7262" y="3174"/>
                  </a:cubicBezTo>
                  <a:lnTo>
                    <a:pt x="11303" y="2684"/>
                  </a:lnTo>
                  <a:cubicBezTo>
                    <a:pt x="12092" y="2590"/>
                    <a:pt x="12660" y="1974"/>
                    <a:pt x="12582" y="1311"/>
                  </a:cubicBezTo>
                  <a:lnTo>
                    <a:pt x="12550" y="1043"/>
                  </a:lnTo>
                  <a:cubicBezTo>
                    <a:pt x="12479" y="445"/>
                    <a:pt x="11894" y="1"/>
                    <a:pt x="112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2"/>
            <p:cNvSpPr/>
            <p:nvPr/>
          </p:nvSpPr>
          <p:spPr>
            <a:xfrm>
              <a:off x="5555650" y="2120600"/>
              <a:ext cx="315725" cy="80050"/>
            </a:xfrm>
            <a:custGeom>
              <a:avLst/>
              <a:gdLst/>
              <a:ahLst/>
              <a:cxnLst/>
              <a:rect l="l" t="t" r="r" b="b"/>
              <a:pathLst>
                <a:path w="12629" h="3202" extrusionOk="0">
                  <a:moveTo>
                    <a:pt x="11146" y="0"/>
                  </a:moveTo>
                  <a:cubicBezTo>
                    <a:pt x="11078" y="0"/>
                    <a:pt x="11009" y="4"/>
                    <a:pt x="10939" y="13"/>
                  </a:cubicBezTo>
                  <a:lnTo>
                    <a:pt x="1326" y="1197"/>
                  </a:lnTo>
                  <a:cubicBezTo>
                    <a:pt x="537" y="1291"/>
                    <a:pt x="0" y="1891"/>
                    <a:pt x="79" y="2554"/>
                  </a:cubicBezTo>
                  <a:lnTo>
                    <a:pt x="174" y="3201"/>
                  </a:lnTo>
                  <a:cubicBezTo>
                    <a:pt x="213" y="3186"/>
                    <a:pt x="253" y="3178"/>
                    <a:pt x="292" y="3178"/>
                  </a:cubicBezTo>
                  <a:cubicBezTo>
                    <a:pt x="332" y="3178"/>
                    <a:pt x="371" y="3186"/>
                    <a:pt x="411" y="3201"/>
                  </a:cubicBezTo>
                  <a:lnTo>
                    <a:pt x="347" y="2633"/>
                  </a:lnTo>
                  <a:cubicBezTo>
                    <a:pt x="284" y="2096"/>
                    <a:pt x="742" y="1528"/>
                    <a:pt x="1358" y="1449"/>
                  </a:cubicBezTo>
                  <a:lnTo>
                    <a:pt x="10971" y="265"/>
                  </a:lnTo>
                  <a:cubicBezTo>
                    <a:pt x="11029" y="258"/>
                    <a:pt x="11087" y="255"/>
                    <a:pt x="11143" y="255"/>
                  </a:cubicBezTo>
                  <a:cubicBezTo>
                    <a:pt x="11703" y="255"/>
                    <a:pt x="12176" y="597"/>
                    <a:pt x="12234" y="1070"/>
                  </a:cubicBezTo>
                  <a:lnTo>
                    <a:pt x="12265" y="1339"/>
                  </a:lnTo>
                  <a:cubicBezTo>
                    <a:pt x="12329" y="1860"/>
                    <a:pt x="11871" y="2333"/>
                    <a:pt x="11239" y="2412"/>
                  </a:cubicBezTo>
                  <a:lnTo>
                    <a:pt x="7214" y="2917"/>
                  </a:lnTo>
                  <a:cubicBezTo>
                    <a:pt x="7183" y="2917"/>
                    <a:pt x="7135" y="2933"/>
                    <a:pt x="7119" y="2965"/>
                  </a:cubicBezTo>
                  <a:cubicBezTo>
                    <a:pt x="7088" y="2996"/>
                    <a:pt x="7072" y="3028"/>
                    <a:pt x="7088" y="3059"/>
                  </a:cubicBezTo>
                  <a:cubicBezTo>
                    <a:pt x="7088" y="3130"/>
                    <a:pt x="7138" y="3188"/>
                    <a:pt x="7206" y="3188"/>
                  </a:cubicBezTo>
                  <a:cubicBezTo>
                    <a:pt x="7214" y="3188"/>
                    <a:pt x="7222" y="3187"/>
                    <a:pt x="7230" y="3186"/>
                  </a:cubicBezTo>
                  <a:lnTo>
                    <a:pt x="11271" y="2696"/>
                  </a:lnTo>
                  <a:cubicBezTo>
                    <a:pt x="12060" y="2602"/>
                    <a:pt x="12628" y="1970"/>
                    <a:pt x="12550" y="1307"/>
                  </a:cubicBezTo>
                  <a:lnTo>
                    <a:pt x="12518" y="1039"/>
                  </a:lnTo>
                  <a:cubicBezTo>
                    <a:pt x="12446" y="434"/>
                    <a:pt x="11849" y="0"/>
                    <a:pt x="11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2"/>
            <p:cNvSpPr/>
            <p:nvPr/>
          </p:nvSpPr>
          <p:spPr>
            <a:xfrm>
              <a:off x="5553275" y="2118650"/>
              <a:ext cx="320475" cy="83975"/>
            </a:xfrm>
            <a:custGeom>
              <a:avLst/>
              <a:gdLst/>
              <a:ahLst/>
              <a:cxnLst/>
              <a:rect l="l" t="t" r="r" b="b"/>
              <a:pathLst>
                <a:path w="12819" h="3359" extrusionOk="0">
                  <a:moveTo>
                    <a:pt x="11241" y="141"/>
                  </a:moveTo>
                  <a:cubicBezTo>
                    <a:pt x="11898" y="141"/>
                    <a:pt x="12462" y="544"/>
                    <a:pt x="12534" y="1117"/>
                  </a:cubicBezTo>
                  <a:lnTo>
                    <a:pt x="12566" y="1385"/>
                  </a:lnTo>
                  <a:cubicBezTo>
                    <a:pt x="12645" y="2001"/>
                    <a:pt x="12092" y="2585"/>
                    <a:pt x="11350" y="2680"/>
                  </a:cubicBezTo>
                  <a:lnTo>
                    <a:pt x="7309" y="3169"/>
                  </a:lnTo>
                  <a:cubicBezTo>
                    <a:pt x="7262" y="3169"/>
                    <a:pt x="7230" y="3122"/>
                    <a:pt x="7262" y="3090"/>
                  </a:cubicBezTo>
                  <a:cubicBezTo>
                    <a:pt x="7278" y="3074"/>
                    <a:pt x="7293" y="3058"/>
                    <a:pt x="7309" y="3058"/>
                  </a:cubicBezTo>
                  <a:lnTo>
                    <a:pt x="11334" y="2569"/>
                  </a:lnTo>
                  <a:cubicBezTo>
                    <a:pt x="12013" y="2474"/>
                    <a:pt x="12502" y="1953"/>
                    <a:pt x="12439" y="1401"/>
                  </a:cubicBezTo>
                  <a:lnTo>
                    <a:pt x="12408" y="1133"/>
                  </a:lnTo>
                  <a:cubicBezTo>
                    <a:pt x="12336" y="613"/>
                    <a:pt x="11828" y="239"/>
                    <a:pt x="11223" y="239"/>
                  </a:cubicBezTo>
                  <a:cubicBezTo>
                    <a:pt x="11166" y="239"/>
                    <a:pt x="11108" y="242"/>
                    <a:pt x="11050" y="249"/>
                  </a:cubicBezTo>
                  <a:lnTo>
                    <a:pt x="1437" y="1432"/>
                  </a:lnTo>
                  <a:cubicBezTo>
                    <a:pt x="790" y="1527"/>
                    <a:pt x="285" y="2111"/>
                    <a:pt x="364" y="2711"/>
                  </a:cubicBezTo>
                  <a:lnTo>
                    <a:pt x="411" y="3169"/>
                  </a:lnTo>
                  <a:lnTo>
                    <a:pt x="316" y="3169"/>
                  </a:lnTo>
                  <a:lnTo>
                    <a:pt x="237" y="2601"/>
                  </a:lnTo>
                  <a:cubicBezTo>
                    <a:pt x="174" y="1985"/>
                    <a:pt x="679" y="1417"/>
                    <a:pt x="1421" y="1338"/>
                  </a:cubicBezTo>
                  <a:lnTo>
                    <a:pt x="11034" y="154"/>
                  </a:lnTo>
                  <a:cubicBezTo>
                    <a:pt x="11104" y="145"/>
                    <a:pt x="11173" y="141"/>
                    <a:pt x="11241" y="141"/>
                  </a:cubicBezTo>
                  <a:close/>
                  <a:moveTo>
                    <a:pt x="11225" y="0"/>
                  </a:moveTo>
                  <a:cubicBezTo>
                    <a:pt x="11157" y="0"/>
                    <a:pt x="11088" y="4"/>
                    <a:pt x="11019" y="12"/>
                  </a:cubicBezTo>
                  <a:lnTo>
                    <a:pt x="1405" y="1196"/>
                  </a:lnTo>
                  <a:cubicBezTo>
                    <a:pt x="585" y="1306"/>
                    <a:pt x="1" y="1938"/>
                    <a:pt x="95" y="2648"/>
                  </a:cubicBezTo>
                  <a:lnTo>
                    <a:pt x="190" y="3295"/>
                  </a:lnTo>
                  <a:cubicBezTo>
                    <a:pt x="190" y="3327"/>
                    <a:pt x="206" y="3342"/>
                    <a:pt x="221" y="3358"/>
                  </a:cubicBezTo>
                  <a:lnTo>
                    <a:pt x="285" y="3358"/>
                  </a:lnTo>
                  <a:cubicBezTo>
                    <a:pt x="316" y="3342"/>
                    <a:pt x="348" y="3335"/>
                    <a:pt x="377" y="3335"/>
                  </a:cubicBezTo>
                  <a:cubicBezTo>
                    <a:pt x="407" y="3335"/>
                    <a:pt x="435" y="3342"/>
                    <a:pt x="458" y="3358"/>
                  </a:cubicBezTo>
                  <a:cubicBezTo>
                    <a:pt x="490" y="3358"/>
                    <a:pt x="521" y="3358"/>
                    <a:pt x="537" y="3342"/>
                  </a:cubicBezTo>
                  <a:cubicBezTo>
                    <a:pt x="569" y="3327"/>
                    <a:pt x="585" y="3295"/>
                    <a:pt x="569" y="3264"/>
                  </a:cubicBezTo>
                  <a:lnTo>
                    <a:pt x="521" y="2695"/>
                  </a:lnTo>
                  <a:cubicBezTo>
                    <a:pt x="458" y="2190"/>
                    <a:pt x="900" y="1669"/>
                    <a:pt x="1453" y="1606"/>
                  </a:cubicBezTo>
                  <a:lnTo>
                    <a:pt x="11066" y="422"/>
                  </a:lnTo>
                  <a:cubicBezTo>
                    <a:pt x="11126" y="414"/>
                    <a:pt x="11185" y="411"/>
                    <a:pt x="11243" y="411"/>
                  </a:cubicBezTo>
                  <a:cubicBezTo>
                    <a:pt x="11768" y="411"/>
                    <a:pt x="12207" y="722"/>
                    <a:pt x="12250" y="1148"/>
                  </a:cubicBezTo>
                  <a:lnTo>
                    <a:pt x="12281" y="1417"/>
                  </a:lnTo>
                  <a:cubicBezTo>
                    <a:pt x="12345" y="1890"/>
                    <a:pt x="11918" y="2348"/>
                    <a:pt x="11319" y="2411"/>
                  </a:cubicBezTo>
                  <a:lnTo>
                    <a:pt x="7309" y="2916"/>
                  </a:lnTo>
                  <a:cubicBezTo>
                    <a:pt x="7246" y="2916"/>
                    <a:pt x="7183" y="2948"/>
                    <a:pt x="7151" y="2995"/>
                  </a:cubicBezTo>
                  <a:cubicBezTo>
                    <a:pt x="7104" y="3043"/>
                    <a:pt x="7088" y="3090"/>
                    <a:pt x="7104" y="3153"/>
                  </a:cubicBezTo>
                  <a:cubicBezTo>
                    <a:pt x="7118" y="3254"/>
                    <a:pt x="7199" y="3329"/>
                    <a:pt x="7309" y="3329"/>
                  </a:cubicBezTo>
                  <a:cubicBezTo>
                    <a:pt x="7319" y="3329"/>
                    <a:pt x="7330" y="3328"/>
                    <a:pt x="7341" y="3327"/>
                  </a:cubicBezTo>
                  <a:lnTo>
                    <a:pt x="11366" y="2837"/>
                  </a:lnTo>
                  <a:cubicBezTo>
                    <a:pt x="12203" y="2727"/>
                    <a:pt x="12818" y="2080"/>
                    <a:pt x="12723" y="1385"/>
                  </a:cubicBezTo>
                  <a:lnTo>
                    <a:pt x="12692" y="1117"/>
                  </a:lnTo>
                  <a:cubicBezTo>
                    <a:pt x="12605" y="466"/>
                    <a:pt x="11974" y="0"/>
                    <a:pt x="11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2"/>
            <p:cNvSpPr/>
            <p:nvPr/>
          </p:nvSpPr>
          <p:spPr>
            <a:xfrm>
              <a:off x="5558000" y="2094575"/>
              <a:ext cx="380450" cy="141425"/>
            </a:xfrm>
            <a:custGeom>
              <a:avLst/>
              <a:gdLst/>
              <a:ahLst/>
              <a:cxnLst/>
              <a:rect l="l" t="t" r="r" b="b"/>
              <a:pathLst>
                <a:path w="15218" h="5657" extrusionOk="0">
                  <a:moveTo>
                    <a:pt x="13318" y="1"/>
                  </a:moveTo>
                  <a:cubicBezTo>
                    <a:pt x="13257" y="1"/>
                    <a:pt x="13196" y="5"/>
                    <a:pt x="13134" y="12"/>
                  </a:cubicBezTo>
                  <a:lnTo>
                    <a:pt x="5999" y="880"/>
                  </a:lnTo>
                  <a:cubicBezTo>
                    <a:pt x="5920" y="896"/>
                    <a:pt x="5889" y="959"/>
                    <a:pt x="5889" y="1038"/>
                  </a:cubicBezTo>
                  <a:cubicBezTo>
                    <a:pt x="5905" y="1085"/>
                    <a:pt x="5952" y="1133"/>
                    <a:pt x="6015" y="1133"/>
                  </a:cubicBezTo>
                  <a:lnTo>
                    <a:pt x="13166" y="264"/>
                  </a:lnTo>
                  <a:cubicBezTo>
                    <a:pt x="13220" y="258"/>
                    <a:pt x="13273" y="255"/>
                    <a:pt x="13326" y="255"/>
                  </a:cubicBezTo>
                  <a:cubicBezTo>
                    <a:pt x="14065" y="255"/>
                    <a:pt x="14704" y="860"/>
                    <a:pt x="14808" y="1685"/>
                  </a:cubicBezTo>
                  <a:lnTo>
                    <a:pt x="14855" y="2127"/>
                  </a:lnTo>
                  <a:cubicBezTo>
                    <a:pt x="14965" y="3011"/>
                    <a:pt x="14413" y="3816"/>
                    <a:pt x="13624" y="3911"/>
                  </a:cubicBezTo>
                  <a:lnTo>
                    <a:pt x="1579" y="5395"/>
                  </a:lnTo>
                  <a:cubicBezTo>
                    <a:pt x="1536" y="5400"/>
                    <a:pt x="1493" y="5402"/>
                    <a:pt x="1450" y="5402"/>
                  </a:cubicBezTo>
                  <a:cubicBezTo>
                    <a:pt x="823" y="5402"/>
                    <a:pt x="373" y="4857"/>
                    <a:pt x="269" y="3911"/>
                  </a:cubicBezTo>
                  <a:lnTo>
                    <a:pt x="222" y="3595"/>
                  </a:lnTo>
                  <a:cubicBezTo>
                    <a:pt x="222" y="3579"/>
                    <a:pt x="206" y="3564"/>
                    <a:pt x="206" y="3564"/>
                  </a:cubicBezTo>
                  <a:lnTo>
                    <a:pt x="175" y="3564"/>
                  </a:lnTo>
                  <a:cubicBezTo>
                    <a:pt x="127" y="3579"/>
                    <a:pt x="80" y="3595"/>
                    <a:pt x="32" y="3595"/>
                  </a:cubicBezTo>
                  <a:cubicBezTo>
                    <a:pt x="27" y="3590"/>
                    <a:pt x="22" y="3588"/>
                    <a:pt x="17" y="3588"/>
                  </a:cubicBezTo>
                  <a:cubicBezTo>
                    <a:pt x="8" y="3588"/>
                    <a:pt x="1" y="3595"/>
                    <a:pt x="1" y="3595"/>
                  </a:cubicBezTo>
                  <a:cubicBezTo>
                    <a:pt x="1" y="3611"/>
                    <a:pt x="1" y="3627"/>
                    <a:pt x="1" y="3627"/>
                  </a:cubicBezTo>
                  <a:lnTo>
                    <a:pt x="48" y="3942"/>
                  </a:lnTo>
                  <a:cubicBezTo>
                    <a:pt x="166" y="5020"/>
                    <a:pt x="713" y="5656"/>
                    <a:pt x="1468" y="5656"/>
                  </a:cubicBezTo>
                  <a:cubicBezTo>
                    <a:pt x="1520" y="5656"/>
                    <a:pt x="1573" y="5653"/>
                    <a:pt x="1627" y="5647"/>
                  </a:cubicBezTo>
                  <a:lnTo>
                    <a:pt x="13655" y="4163"/>
                  </a:lnTo>
                  <a:cubicBezTo>
                    <a:pt x="14571" y="4053"/>
                    <a:pt x="15218" y="3122"/>
                    <a:pt x="15092" y="2096"/>
                  </a:cubicBezTo>
                  <a:lnTo>
                    <a:pt x="15044" y="1669"/>
                  </a:lnTo>
                  <a:cubicBezTo>
                    <a:pt x="14926" y="711"/>
                    <a:pt x="14175" y="1"/>
                    <a:pt x="13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2"/>
            <p:cNvSpPr/>
            <p:nvPr/>
          </p:nvSpPr>
          <p:spPr>
            <a:xfrm>
              <a:off x="5555650" y="2092625"/>
              <a:ext cx="384775" cy="145025"/>
            </a:xfrm>
            <a:custGeom>
              <a:avLst/>
              <a:gdLst/>
              <a:ahLst/>
              <a:cxnLst/>
              <a:rect l="l" t="t" r="r" b="b"/>
              <a:pathLst>
                <a:path w="15391" h="5801" extrusionOk="0">
                  <a:moveTo>
                    <a:pt x="13464" y="170"/>
                  </a:moveTo>
                  <a:cubicBezTo>
                    <a:pt x="14264" y="170"/>
                    <a:pt x="14959" y="846"/>
                    <a:pt x="15075" y="1763"/>
                  </a:cubicBezTo>
                  <a:lnTo>
                    <a:pt x="15123" y="2189"/>
                  </a:lnTo>
                  <a:cubicBezTo>
                    <a:pt x="15233" y="3184"/>
                    <a:pt x="14617" y="4052"/>
                    <a:pt x="13733" y="4163"/>
                  </a:cubicBezTo>
                  <a:lnTo>
                    <a:pt x="1705" y="5646"/>
                  </a:lnTo>
                  <a:cubicBezTo>
                    <a:pt x="1653" y="5653"/>
                    <a:pt x="1602" y="5656"/>
                    <a:pt x="1551" y="5656"/>
                  </a:cubicBezTo>
                  <a:cubicBezTo>
                    <a:pt x="841" y="5656"/>
                    <a:pt x="323" y="5038"/>
                    <a:pt x="205" y="4020"/>
                  </a:cubicBezTo>
                  <a:lnTo>
                    <a:pt x="174" y="3736"/>
                  </a:lnTo>
                  <a:lnTo>
                    <a:pt x="253" y="3736"/>
                  </a:lnTo>
                  <a:lnTo>
                    <a:pt x="284" y="4005"/>
                  </a:lnTo>
                  <a:cubicBezTo>
                    <a:pt x="403" y="4997"/>
                    <a:pt x="869" y="5559"/>
                    <a:pt x="1552" y="5559"/>
                  </a:cubicBezTo>
                  <a:cubicBezTo>
                    <a:pt x="1597" y="5559"/>
                    <a:pt x="1643" y="5556"/>
                    <a:pt x="1689" y="5552"/>
                  </a:cubicBezTo>
                  <a:lnTo>
                    <a:pt x="13733" y="4068"/>
                  </a:lnTo>
                  <a:cubicBezTo>
                    <a:pt x="14554" y="3973"/>
                    <a:pt x="15154" y="3121"/>
                    <a:pt x="15028" y="2205"/>
                  </a:cubicBezTo>
                  <a:lnTo>
                    <a:pt x="14980" y="1763"/>
                  </a:lnTo>
                  <a:cubicBezTo>
                    <a:pt x="14877" y="891"/>
                    <a:pt x="14192" y="255"/>
                    <a:pt x="13419" y="255"/>
                  </a:cubicBezTo>
                  <a:cubicBezTo>
                    <a:pt x="13366" y="255"/>
                    <a:pt x="13313" y="257"/>
                    <a:pt x="13260" y="264"/>
                  </a:cubicBezTo>
                  <a:lnTo>
                    <a:pt x="6093" y="1148"/>
                  </a:lnTo>
                  <a:cubicBezTo>
                    <a:pt x="6093" y="1132"/>
                    <a:pt x="6078" y="1116"/>
                    <a:pt x="6078" y="1116"/>
                  </a:cubicBezTo>
                  <a:cubicBezTo>
                    <a:pt x="6078" y="1100"/>
                    <a:pt x="6078" y="1053"/>
                    <a:pt x="6125" y="1053"/>
                  </a:cubicBezTo>
                  <a:lnTo>
                    <a:pt x="13260" y="185"/>
                  </a:lnTo>
                  <a:cubicBezTo>
                    <a:pt x="13328" y="175"/>
                    <a:pt x="13396" y="170"/>
                    <a:pt x="13464" y="170"/>
                  </a:cubicBezTo>
                  <a:close/>
                  <a:moveTo>
                    <a:pt x="13412" y="0"/>
                  </a:moveTo>
                  <a:cubicBezTo>
                    <a:pt x="13351" y="0"/>
                    <a:pt x="13290" y="4"/>
                    <a:pt x="13228" y="11"/>
                  </a:cubicBezTo>
                  <a:lnTo>
                    <a:pt x="6078" y="895"/>
                  </a:lnTo>
                  <a:cubicBezTo>
                    <a:pt x="5967" y="895"/>
                    <a:pt x="5888" y="1005"/>
                    <a:pt x="5904" y="1116"/>
                  </a:cubicBezTo>
                  <a:cubicBezTo>
                    <a:pt x="5918" y="1217"/>
                    <a:pt x="5986" y="1292"/>
                    <a:pt x="6081" y="1292"/>
                  </a:cubicBezTo>
                  <a:cubicBezTo>
                    <a:pt x="6090" y="1292"/>
                    <a:pt x="6100" y="1291"/>
                    <a:pt x="6109" y="1290"/>
                  </a:cubicBezTo>
                  <a:lnTo>
                    <a:pt x="13276" y="421"/>
                  </a:lnTo>
                  <a:cubicBezTo>
                    <a:pt x="13327" y="415"/>
                    <a:pt x="13379" y="412"/>
                    <a:pt x="13430" y="412"/>
                  </a:cubicBezTo>
                  <a:cubicBezTo>
                    <a:pt x="14125" y="412"/>
                    <a:pt x="14734" y="999"/>
                    <a:pt x="14823" y="1779"/>
                  </a:cubicBezTo>
                  <a:lnTo>
                    <a:pt x="14870" y="2221"/>
                  </a:lnTo>
                  <a:cubicBezTo>
                    <a:pt x="14980" y="3058"/>
                    <a:pt x="14460" y="3815"/>
                    <a:pt x="13702" y="3910"/>
                  </a:cubicBezTo>
                  <a:lnTo>
                    <a:pt x="1673" y="5394"/>
                  </a:lnTo>
                  <a:cubicBezTo>
                    <a:pt x="1629" y="5399"/>
                    <a:pt x="1586" y="5402"/>
                    <a:pt x="1544" y="5402"/>
                  </a:cubicBezTo>
                  <a:cubicBezTo>
                    <a:pt x="951" y="5402"/>
                    <a:pt x="545" y="4888"/>
                    <a:pt x="442" y="3989"/>
                  </a:cubicBezTo>
                  <a:lnTo>
                    <a:pt x="395" y="3657"/>
                  </a:lnTo>
                  <a:cubicBezTo>
                    <a:pt x="381" y="3603"/>
                    <a:pt x="332" y="3560"/>
                    <a:pt x="267" y="3560"/>
                  </a:cubicBezTo>
                  <a:cubicBezTo>
                    <a:pt x="257" y="3560"/>
                    <a:pt x="247" y="3561"/>
                    <a:pt x="237" y="3563"/>
                  </a:cubicBezTo>
                  <a:cubicBezTo>
                    <a:pt x="205" y="3578"/>
                    <a:pt x="158" y="3594"/>
                    <a:pt x="126" y="3594"/>
                  </a:cubicBezTo>
                  <a:cubicBezTo>
                    <a:pt x="95" y="3594"/>
                    <a:pt x="63" y="3594"/>
                    <a:pt x="32" y="3626"/>
                  </a:cubicBezTo>
                  <a:cubicBezTo>
                    <a:pt x="16" y="3657"/>
                    <a:pt x="0" y="3689"/>
                    <a:pt x="16" y="3721"/>
                  </a:cubicBezTo>
                  <a:lnTo>
                    <a:pt x="48" y="4036"/>
                  </a:lnTo>
                  <a:cubicBezTo>
                    <a:pt x="194" y="5149"/>
                    <a:pt x="748" y="5800"/>
                    <a:pt x="1533" y="5800"/>
                  </a:cubicBezTo>
                  <a:cubicBezTo>
                    <a:pt x="1594" y="5800"/>
                    <a:pt x="1657" y="5796"/>
                    <a:pt x="1721" y="5788"/>
                  </a:cubicBezTo>
                  <a:lnTo>
                    <a:pt x="13765" y="4320"/>
                  </a:lnTo>
                  <a:cubicBezTo>
                    <a:pt x="14728" y="4194"/>
                    <a:pt x="15391" y="3231"/>
                    <a:pt x="15249" y="2174"/>
                  </a:cubicBezTo>
                  <a:lnTo>
                    <a:pt x="15201" y="1732"/>
                  </a:lnTo>
                  <a:cubicBezTo>
                    <a:pt x="15083" y="742"/>
                    <a:pt x="14301" y="0"/>
                    <a:pt x="134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7" name="Google Shape;637;p42"/>
          <p:cNvGrpSpPr/>
          <p:nvPr/>
        </p:nvGrpSpPr>
        <p:grpSpPr>
          <a:xfrm>
            <a:off x="278808" y="4349351"/>
            <a:ext cx="384632" cy="574469"/>
            <a:chOff x="5896600" y="1746775"/>
            <a:chExt cx="180375" cy="269400"/>
          </a:xfrm>
        </p:grpSpPr>
        <p:sp>
          <p:nvSpPr>
            <p:cNvPr id="638" name="Google Shape;638;p42"/>
            <p:cNvSpPr/>
            <p:nvPr/>
          </p:nvSpPr>
          <p:spPr>
            <a:xfrm>
              <a:off x="5900150" y="1796400"/>
              <a:ext cx="139325" cy="211275"/>
            </a:xfrm>
            <a:custGeom>
              <a:avLst/>
              <a:gdLst/>
              <a:ahLst/>
              <a:cxnLst/>
              <a:rect l="l" t="t" r="r" b="b"/>
              <a:pathLst>
                <a:path w="5573" h="8451" extrusionOk="0">
                  <a:moveTo>
                    <a:pt x="4511" y="1"/>
                  </a:moveTo>
                  <a:cubicBezTo>
                    <a:pt x="4172" y="1"/>
                    <a:pt x="3815" y="225"/>
                    <a:pt x="3616" y="589"/>
                  </a:cubicBezTo>
                  <a:lnTo>
                    <a:pt x="253" y="7030"/>
                  </a:lnTo>
                  <a:cubicBezTo>
                    <a:pt x="1" y="7535"/>
                    <a:pt x="111" y="8119"/>
                    <a:pt x="537" y="8324"/>
                  </a:cubicBezTo>
                  <a:lnTo>
                    <a:pt x="711" y="8419"/>
                  </a:lnTo>
                  <a:lnTo>
                    <a:pt x="758" y="8450"/>
                  </a:lnTo>
                  <a:cubicBezTo>
                    <a:pt x="774" y="8403"/>
                    <a:pt x="806" y="8403"/>
                    <a:pt x="837" y="8371"/>
                  </a:cubicBezTo>
                  <a:cubicBezTo>
                    <a:pt x="822" y="8371"/>
                    <a:pt x="790" y="8324"/>
                    <a:pt x="774" y="8324"/>
                  </a:cubicBezTo>
                  <a:lnTo>
                    <a:pt x="601" y="8245"/>
                  </a:lnTo>
                  <a:cubicBezTo>
                    <a:pt x="206" y="7993"/>
                    <a:pt x="80" y="7472"/>
                    <a:pt x="332" y="7061"/>
                  </a:cubicBezTo>
                  <a:lnTo>
                    <a:pt x="3679" y="637"/>
                  </a:lnTo>
                  <a:cubicBezTo>
                    <a:pt x="3856" y="294"/>
                    <a:pt x="4184" y="93"/>
                    <a:pt x="4496" y="93"/>
                  </a:cubicBezTo>
                  <a:cubicBezTo>
                    <a:pt x="4601" y="93"/>
                    <a:pt x="4704" y="115"/>
                    <a:pt x="4799" y="163"/>
                  </a:cubicBezTo>
                  <a:lnTo>
                    <a:pt x="4973" y="258"/>
                  </a:lnTo>
                  <a:cubicBezTo>
                    <a:pt x="5352" y="463"/>
                    <a:pt x="5462" y="984"/>
                    <a:pt x="5226" y="1442"/>
                  </a:cubicBezTo>
                  <a:lnTo>
                    <a:pt x="3821" y="4141"/>
                  </a:lnTo>
                  <a:cubicBezTo>
                    <a:pt x="3800" y="4183"/>
                    <a:pt x="3821" y="4211"/>
                    <a:pt x="3847" y="4211"/>
                  </a:cubicBezTo>
                  <a:cubicBezTo>
                    <a:pt x="3859" y="4211"/>
                    <a:pt x="3873" y="4204"/>
                    <a:pt x="3884" y="4188"/>
                  </a:cubicBezTo>
                  <a:lnTo>
                    <a:pt x="5305" y="1473"/>
                  </a:lnTo>
                  <a:cubicBezTo>
                    <a:pt x="5573" y="968"/>
                    <a:pt x="5447" y="384"/>
                    <a:pt x="5036" y="179"/>
                  </a:cubicBezTo>
                  <a:lnTo>
                    <a:pt x="4847" y="84"/>
                  </a:lnTo>
                  <a:cubicBezTo>
                    <a:pt x="4742" y="28"/>
                    <a:pt x="4627" y="1"/>
                    <a:pt x="45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2"/>
            <p:cNvSpPr/>
            <p:nvPr/>
          </p:nvSpPr>
          <p:spPr>
            <a:xfrm>
              <a:off x="5898175" y="1795025"/>
              <a:ext cx="142500" cy="213825"/>
            </a:xfrm>
            <a:custGeom>
              <a:avLst/>
              <a:gdLst/>
              <a:ahLst/>
              <a:cxnLst/>
              <a:rect l="l" t="t" r="r" b="b"/>
              <a:pathLst>
                <a:path w="5700" h="8553" extrusionOk="0">
                  <a:moveTo>
                    <a:pt x="4579" y="0"/>
                  </a:moveTo>
                  <a:cubicBezTo>
                    <a:pt x="4215" y="0"/>
                    <a:pt x="3845" y="233"/>
                    <a:pt x="3647" y="628"/>
                  </a:cubicBezTo>
                  <a:lnTo>
                    <a:pt x="285" y="7069"/>
                  </a:lnTo>
                  <a:cubicBezTo>
                    <a:pt x="1" y="7590"/>
                    <a:pt x="143" y="8205"/>
                    <a:pt x="585" y="8442"/>
                  </a:cubicBezTo>
                  <a:lnTo>
                    <a:pt x="759" y="8537"/>
                  </a:lnTo>
                  <a:lnTo>
                    <a:pt x="806" y="8553"/>
                  </a:lnTo>
                  <a:lnTo>
                    <a:pt x="853" y="8553"/>
                  </a:lnTo>
                  <a:cubicBezTo>
                    <a:pt x="869" y="8553"/>
                    <a:pt x="885" y="8537"/>
                    <a:pt x="885" y="8521"/>
                  </a:cubicBezTo>
                  <a:lnTo>
                    <a:pt x="901" y="8505"/>
                  </a:lnTo>
                  <a:cubicBezTo>
                    <a:pt x="916" y="8505"/>
                    <a:pt x="932" y="8490"/>
                    <a:pt x="948" y="8474"/>
                  </a:cubicBezTo>
                  <a:cubicBezTo>
                    <a:pt x="948" y="8474"/>
                    <a:pt x="948" y="8474"/>
                    <a:pt x="964" y="8458"/>
                  </a:cubicBezTo>
                  <a:cubicBezTo>
                    <a:pt x="980" y="8426"/>
                    <a:pt x="964" y="8395"/>
                    <a:pt x="932" y="8379"/>
                  </a:cubicBezTo>
                  <a:lnTo>
                    <a:pt x="916" y="8363"/>
                  </a:lnTo>
                  <a:cubicBezTo>
                    <a:pt x="901" y="8347"/>
                    <a:pt x="901" y="8347"/>
                    <a:pt x="885" y="8332"/>
                  </a:cubicBezTo>
                  <a:lnTo>
                    <a:pt x="711" y="8253"/>
                  </a:lnTo>
                  <a:cubicBezTo>
                    <a:pt x="348" y="8063"/>
                    <a:pt x="238" y="7574"/>
                    <a:pt x="459" y="7164"/>
                  </a:cubicBezTo>
                  <a:lnTo>
                    <a:pt x="3805" y="723"/>
                  </a:lnTo>
                  <a:cubicBezTo>
                    <a:pt x="3982" y="405"/>
                    <a:pt x="4281" y="210"/>
                    <a:pt x="4566" y="210"/>
                  </a:cubicBezTo>
                  <a:cubicBezTo>
                    <a:pt x="4663" y="210"/>
                    <a:pt x="4759" y="233"/>
                    <a:pt x="4847" y="281"/>
                  </a:cubicBezTo>
                  <a:lnTo>
                    <a:pt x="5021" y="376"/>
                  </a:lnTo>
                  <a:cubicBezTo>
                    <a:pt x="5368" y="550"/>
                    <a:pt x="5478" y="1055"/>
                    <a:pt x="5257" y="1481"/>
                  </a:cubicBezTo>
                  <a:lnTo>
                    <a:pt x="3852" y="4164"/>
                  </a:lnTo>
                  <a:cubicBezTo>
                    <a:pt x="3837" y="4196"/>
                    <a:pt x="3821" y="4228"/>
                    <a:pt x="3837" y="4259"/>
                  </a:cubicBezTo>
                  <a:cubicBezTo>
                    <a:pt x="3837" y="4275"/>
                    <a:pt x="3852" y="4306"/>
                    <a:pt x="3884" y="4306"/>
                  </a:cubicBezTo>
                  <a:cubicBezTo>
                    <a:pt x="3901" y="4318"/>
                    <a:pt x="3920" y="4323"/>
                    <a:pt x="3937" y="4323"/>
                  </a:cubicBezTo>
                  <a:cubicBezTo>
                    <a:pt x="3970" y="4323"/>
                    <a:pt x="4000" y="4305"/>
                    <a:pt x="4010" y="4275"/>
                  </a:cubicBezTo>
                  <a:lnTo>
                    <a:pt x="5431" y="1560"/>
                  </a:lnTo>
                  <a:cubicBezTo>
                    <a:pt x="5699" y="1039"/>
                    <a:pt x="5573" y="423"/>
                    <a:pt x="5131" y="186"/>
                  </a:cubicBezTo>
                  <a:lnTo>
                    <a:pt x="4957" y="92"/>
                  </a:lnTo>
                  <a:cubicBezTo>
                    <a:pt x="4837" y="30"/>
                    <a:pt x="4708" y="0"/>
                    <a:pt x="4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2"/>
            <p:cNvSpPr/>
            <p:nvPr/>
          </p:nvSpPr>
          <p:spPr>
            <a:xfrm>
              <a:off x="5897800" y="1795075"/>
              <a:ext cx="142875" cy="215750"/>
            </a:xfrm>
            <a:custGeom>
              <a:avLst/>
              <a:gdLst/>
              <a:ahLst/>
              <a:cxnLst/>
              <a:rect l="l" t="t" r="r" b="b"/>
              <a:pathLst>
                <a:path w="5715" h="8630" extrusionOk="0">
                  <a:moveTo>
                    <a:pt x="4595" y="0"/>
                  </a:moveTo>
                  <a:cubicBezTo>
                    <a:pt x="4234" y="0"/>
                    <a:pt x="3858" y="239"/>
                    <a:pt x="3646" y="626"/>
                  </a:cubicBezTo>
                  <a:lnTo>
                    <a:pt x="284" y="7067"/>
                  </a:lnTo>
                  <a:cubicBezTo>
                    <a:pt x="0" y="7588"/>
                    <a:pt x="142" y="8172"/>
                    <a:pt x="584" y="8409"/>
                  </a:cubicBezTo>
                  <a:lnTo>
                    <a:pt x="1042" y="8630"/>
                  </a:lnTo>
                  <a:cubicBezTo>
                    <a:pt x="1058" y="8566"/>
                    <a:pt x="1089" y="8519"/>
                    <a:pt x="1152" y="8488"/>
                  </a:cubicBezTo>
                  <a:lnTo>
                    <a:pt x="774" y="8282"/>
                  </a:lnTo>
                  <a:cubicBezTo>
                    <a:pt x="395" y="8046"/>
                    <a:pt x="253" y="7540"/>
                    <a:pt x="474" y="7162"/>
                  </a:cubicBezTo>
                  <a:lnTo>
                    <a:pt x="3820" y="721"/>
                  </a:lnTo>
                  <a:cubicBezTo>
                    <a:pt x="3997" y="403"/>
                    <a:pt x="4296" y="208"/>
                    <a:pt x="4581" y="208"/>
                  </a:cubicBezTo>
                  <a:cubicBezTo>
                    <a:pt x="4678" y="208"/>
                    <a:pt x="4774" y="231"/>
                    <a:pt x="4862" y="279"/>
                  </a:cubicBezTo>
                  <a:lnTo>
                    <a:pt x="5036" y="374"/>
                  </a:lnTo>
                  <a:cubicBezTo>
                    <a:pt x="5383" y="548"/>
                    <a:pt x="5493" y="1053"/>
                    <a:pt x="5272" y="1479"/>
                  </a:cubicBezTo>
                  <a:lnTo>
                    <a:pt x="3867" y="4162"/>
                  </a:lnTo>
                  <a:cubicBezTo>
                    <a:pt x="3852" y="4194"/>
                    <a:pt x="3836" y="4226"/>
                    <a:pt x="3852" y="4257"/>
                  </a:cubicBezTo>
                  <a:cubicBezTo>
                    <a:pt x="3852" y="4273"/>
                    <a:pt x="3867" y="4304"/>
                    <a:pt x="3899" y="4304"/>
                  </a:cubicBezTo>
                  <a:cubicBezTo>
                    <a:pt x="3916" y="4316"/>
                    <a:pt x="3933" y="4321"/>
                    <a:pt x="3949" y="4321"/>
                  </a:cubicBezTo>
                  <a:cubicBezTo>
                    <a:pt x="3978" y="4321"/>
                    <a:pt x="4005" y="4303"/>
                    <a:pt x="4025" y="4273"/>
                  </a:cubicBezTo>
                  <a:lnTo>
                    <a:pt x="5430" y="1558"/>
                  </a:lnTo>
                  <a:cubicBezTo>
                    <a:pt x="5714" y="1037"/>
                    <a:pt x="5572" y="421"/>
                    <a:pt x="5130" y="184"/>
                  </a:cubicBezTo>
                  <a:lnTo>
                    <a:pt x="4957" y="90"/>
                  </a:lnTo>
                  <a:cubicBezTo>
                    <a:pt x="4843" y="29"/>
                    <a:pt x="4720" y="0"/>
                    <a:pt x="45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2"/>
            <p:cNvSpPr/>
            <p:nvPr/>
          </p:nvSpPr>
          <p:spPr>
            <a:xfrm>
              <a:off x="5896600" y="1793500"/>
              <a:ext cx="146050" cy="218675"/>
            </a:xfrm>
            <a:custGeom>
              <a:avLst/>
              <a:gdLst/>
              <a:ahLst/>
              <a:cxnLst/>
              <a:rect l="l" t="t" r="r" b="b"/>
              <a:pathLst>
                <a:path w="5842" h="8747" extrusionOk="0">
                  <a:moveTo>
                    <a:pt x="4637" y="133"/>
                  </a:moveTo>
                  <a:cubicBezTo>
                    <a:pt x="4754" y="133"/>
                    <a:pt x="4868" y="159"/>
                    <a:pt x="4973" y="216"/>
                  </a:cubicBezTo>
                  <a:lnTo>
                    <a:pt x="5162" y="311"/>
                  </a:lnTo>
                  <a:cubicBezTo>
                    <a:pt x="5573" y="532"/>
                    <a:pt x="5699" y="1116"/>
                    <a:pt x="5431" y="1605"/>
                  </a:cubicBezTo>
                  <a:lnTo>
                    <a:pt x="4026" y="4320"/>
                  </a:lnTo>
                  <a:cubicBezTo>
                    <a:pt x="4018" y="4336"/>
                    <a:pt x="4002" y="4344"/>
                    <a:pt x="3986" y="4344"/>
                  </a:cubicBezTo>
                  <a:cubicBezTo>
                    <a:pt x="3971" y="4344"/>
                    <a:pt x="3955" y="4336"/>
                    <a:pt x="3947" y="4320"/>
                  </a:cubicBezTo>
                  <a:cubicBezTo>
                    <a:pt x="3947" y="4304"/>
                    <a:pt x="3947" y="4289"/>
                    <a:pt x="3947" y="4273"/>
                  </a:cubicBezTo>
                  <a:lnTo>
                    <a:pt x="5352" y="1573"/>
                  </a:lnTo>
                  <a:cubicBezTo>
                    <a:pt x="5589" y="1116"/>
                    <a:pt x="5478" y="595"/>
                    <a:pt x="5099" y="390"/>
                  </a:cubicBezTo>
                  <a:lnTo>
                    <a:pt x="4926" y="295"/>
                  </a:lnTo>
                  <a:cubicBezTo>
                    <a:pt x="4830" y="247"/>
                    <a:pt x="4728" y="225"/>
                    <a:pt x="4625" y="225"/>
                  </a:cubicBezTo>
                  <a:cubicBezTo>
                    <a:pt x="4317" y="225"/>
                    <a:pt x="3998" y="426"/>
                    <a:pt x="3821" y="768"/>
                  </a:cubicBezTo>
                  <a:lnTo>
                    <a:pt x="458" y="7193"/>
                  </a:lnTo>
                  <a:cubicBezTo>
                    <a:pt x="222" y="7619"/>
                    <a:pt x="364" y="8156"/>
                    <a:pt x="774" y="8408"/>
                  </a:cubicBezTo>
                  <a:lnTo>
                    <a:pt x="1090" y="8566"/>
                  </a:lnTo>
                  <a:cubicBezTo>
                    <a:pt x="1074" y="8582"/>
                    <a:pt x="1058" y="8598"/>
                    <a:pt x="1043" y="8629"/>
                  </a:cubicBezTo>
                  <a:lnTo>
                    <a:pt x="664" y="8440"/>
                  </a:lnTo>
                  <a:cubicBezTo>
                    <a:pt x="253" y="8219"/>
                    <a:pt x="127" y="7651"/>
                    <a:pt x="380" y="7161"/>
                  </a:cubicBezTo>
                  <a:lnTo>
                    <a:pt x="3758" y="721"/>
                  </a:lnTo>
                  <a:cubicBezTo>
                    <a:pt x="3945" y="357"/>
                    <a:pt x="4299" y="133"/>
                    <a:pt x="4637" y="133"/>
                  </a:cubicBezTo>
                  <a:close/>
                  <a:moveTo>
                    <a:pt x="4655" y="1"/>
                  </a:moveTo>
                  <a:cubicBezTo>
                    <a:pt x="4270" y="1"/>
                    <a:pt x="3871" y="246"/>
                    <a:pt x="3647" y="658"/>
                  </a:cubicBezTo>
                  <a:lnTo>
                    <a:pt x="285" y="7098"/>
                  </a:lnTo>
                  <a:cubicBezTo>
                    <a:pt x="1" y="7651"/>
                    <a:pt x="143" y="8282"/>
                    <a:pt x="616" y="8519"/>
                  </a:cubicBezTo>
                  <a:lnTo>
                    <a:pt x="1058" y="8740"/>
                  </a:lnTo>
                  <a:cubicBezTo>
                    <a:pt x="1067" y="8744"/>
                    <a:pt x="1075" y="8746"/>
                    <a:pt x="1083" y="8746"/>
                  </a:cubicBezTo>
                  <a:cubicBezTo>
                    <a:pt x="1106" y="8746"/>
                    <a:pt x="1126" y="8732"/>
                    <a:pt x="1137" y="8708"/>
                  </a:cubicBezTo>
                  <a:cubicBezTo>
                    <a:pt x="1153" y="8661"/>
                    <a:pt x="1169" y="8629"/>
                    <a:pt x="1216" y="8598"/>
                  </a:cubicBezTo>
                  <a:cubicBezTo>
                    <a:pt x="1232" y="8582"/>
                    <a:pt x="1248" y="8566"/>
                    <a:pt x="1248" y="8551"/>
                  </a:cubicBezTo>
                  <a:cubicBezTo>
                    <a:pt x="1248" y="8519"/>
                    <a:pt x="1232" y="8503"/>
                    <a:pt x="1216" y="8503"/>
                  </a:cubicBezTo>
                  <a:lnTo>
                    <a:pt x="837" y="8282"/>
                  </a:lnTo>
                  <a:cubicBezTo>
                    <a:pt x="474" y="8061"/>
                    <a:pt x="364" y="7603"/>
                    <a:pt x="569" y="7240"/>
                  </a:cubicBezTo>
                  <a:lnTo>
                    <a:pt x="3931" y="800"/>
                  </a:lnTo>
                  <a:cubicBezTo>
                    <a:pt x="4085" y="503"/>
                    <a:pt x="4365" y="332"/>
                    <a:pt x="4634" y="332"/>
                  </a:cubicBezTo>
                  <a:cubicBezTo>
                    <a:pt x="4724" y="332"/>
                    <a:pt x="4812" y="350"/>
                    <a:pt x="4894" y="390"/>
                  </a:cubicBezTo>
                  <a:lnTo>
                    <a:pt x="5068" y="484"/>
                  </a:lnTo>
                  <a:cubicBezTo>
                    <a:pt x="5383" y="658"/>
                    <a:pt x="5462" y="1116"/>
                    <a:pt x="5257" y="1510"/>
                  </a:cubicBezTo>
                  <a:lnTo>
                    <a:pt x="3852" y="4194"/>
                  </a:lnTo>
                  <a:cubicBezTo>
                    <a:pt x="3837" y="4241"/>
                    <a:pt x="3821" y="4289"/>
                    <a:pt x="3837" y="4336"/>
                  </a:cubicBezTo>
                  <a:cubicBezTo>
                    <a:pt x="3862" y="4403"/>
                    <a:pt x="3927" y="4439"/>
                    <a:pt x="3992" y="4439"/>
                  </a:cubicBezTo>
                  <a:cubicBezTo>
                    <a:pt x="4049" y="4439"/>
                    <a:pt x="4107" y="4411"/>
                    <a:pt x="4136" y="4352"/>
                  </a:cubicBezTo>
                  <a:lnTo>
                    <a:pt x="5541" y="1652"/>
                  </a:lnTo>
                  <a:cubicBezTo>
                    <a:pt x="5841" y="1100"/>
                    <a:pt x="5683" y="437"/>
                    <a:pt x="5210" y="184"/>
                  </a:cubicBezTo>
                  <a:lnTo>
                    <a:pt x="5036" y="90"/>
                  </a:lnTo>
                  <a:cubicBezTo>
                    <a:pt x="4916" y="29"/>
                    <a:pt x="4786" y="1"/>
                    <a:pt x="46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2"/>
            <p:cNvSpPr/>
            <p:nvPr/>
          </p:nvSpPr>
          <p:spPr>
            <a:xfrm>
              <a:off x="5913175" y="1747925"/>
              <a:ext cx="162225" cy="266725"/>
            </a:xfrm>
            <a:custGeom>
              <a:avLst/>
              <a:gdLst/>
              <a:ahLst/>
              <a:cxnLst/>
              <a:rect l="l" t="t" r="r" b="b"/>
              <a:pathLst>
                <a:path w="6489" h="10669" extrusionOk="0">
                  <a:moveTo>
                    <a:pt x="4503" y="1"/>
                  </a:moveTo>
                  <a:cubicBezTo>
                    <a:pt x="4031" y="1"/>
                    <a:pt x="3591" y="236"/>
                    <a:pt x="3379" y="650"/>
                  </a:cubicBezTo>
                  <a:lnTo>
                    <a:pt x="869" y="5433"/>
                  </a:lnTo>
                  <a:cubicBezTo>
                    <a:pt x="853" y="5480"/>
                    <a:pt x="869" y="5527"/>
                    <a:pt x="916" y="5559"/>
                  </a:cubicBezTo>
                  <a:cubicBezTo>
                    <a:pt x="929" y="5563"/>
                    <a:pt x="942" y="5565"/>
                    <a:pt x="954" y="5565"/>
                  </a:cubicBezTo>
                  <a:cubicBezTo>
                    <a:pt x="987" y="5565"/>
                    <a:pt x="1015" y="5551"/>
                    <a:pt x="1027" y="5527"/>
                  </a:cubicBezTo>
                  <a:lnTo>
                    <a:pt x="3537" y="729"/>
                  </a:lnTo>
                  <a:cubicBezTo>
                    <a:pt x="3727" y="380"/>
                    <a:pt x="4107" y="180"/>
                    <a:pt x="4513" y="180"/>
                  </a:cubicBezTo>
                  <a:cubicBezTo>
                    <a:pt x="4714" y="180"/>
                    <a:pt x="4922" y="229"/>
                    <a:pt x="5115" y="334"/>
                  </a:cubicBezTo>
                  <a:lnTo>
                    <a:pt x="5415" y="492"/>
                  </a:lnTo>
                  <a:cubicBezTo>
                    <a:pt x="5999" y="792"/>
                    <a:pt x="6267" y="1486"/>
                    <a:pt x="5983" y="2007"/>
                  </a:cubicBezTo>
                  <a:lnTo>
                    <a:pt x="1769" y="10074"/>
                  </a:lnTo>
                  <a:cubicBezTo>
                    <a:pt x="1622" y="10348"/>
                    <a:pt x="1380" y="10490"/>
                    <a:pt x="1070" y="10490"/>
                  </a:cubicBezTo>
                  <a:cubicBezTo>
                    <a:pt x="846" y="10490"/>
                    <a:pt x="586" y="10416"/>
                    <a:pt x="301" y="10263"/>
                  </a:cubicBezTo>
                  <a:lnTo>
                    <a:pt x="80" y="10153"/>
                  </a:lnTo>
                  <a:lnTo>
                    <a:pt x="64" y="10153"/>
                  </a:lnTo>
                  <a:cubicBezTo>
                    <a:pt x="48" y="10153"/>
                    <a:pt x="48" y="10168"/>
                    <a:pt x="32" y="10168"/>
                  </a:cubicBezTo>
                  <a:cubicBezTo>
                    <a:pt x="32" y="10216"/>
                    <a:pt x="16" y="10247"/>
                    <a:pt x="1" y="10263"/>
                  </a:cubicBezTo>
                  <a:cubicBezTo>
                    <a:pt x="1" y="10279"/>
                    <a:pt x="1" y="10295"/>
                    <a:pt x="1" y="10295"/>
                  </a:cubicBezTo>
                  <a:cubicBezTo>
                    <a:pt x="1" y="10310"/>
                    <a:pt x="1" y="10310"/>
                    <a:pt x="16" y="10310"/>
                  </a:cubicBezTo>
                  <a:lnTo>
                    <a:pt x="222" y="10421"/>
                  </a:lnTo>
                  <a:cubicBezTo>
                    <a:pt x="536" y="10588"/>
                    <a:pt x="832" y="10668"/>
                    <a:pt x="1092" y="10668"/>
                  </a:cubicBezTo>
                  <a:cubicBezTo>
                    <a:pt x="1472" y="10668"/>
                    <a:pt x="1774" y="10496"/>
                    <a:pt x="1942" y="10168"/>
                  </a:cubicBezTo>
                  <a:lnTo>
                    <a:pt x="6157" y="2102"/>
                  </a:lnTo>
                  <a:cubicBezTo>
                    <a:pt x="6488" y="1486"/>
                    <a:pt x="6189" y="697"/>
                    <a:pt x="5494" y="334"/>
                  </a:cubicBezTo>
                  <a:lnTo>
                    <a:pt x="5194" y="176"/>
                  </a:lnTo>
                  <a:cubicBezTo>
                    <a:pt x="4971" y="57"/>
                    <a:pt x="4733" y="1"/>
                    <a:pt x="45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2"/>
            <p:cNvSpPr/>
            <p:nvPr/>
          </p:nvSpPr>
          <p:spPr>
            <a:xfrm>
              <a:off x="5911600" y="1746775"/>
              <a:ext cx="165375" cy="269400"/>
            </a:xfrm>
            <a:custGeom>
              <a:avLst/>
              <a:gdLst/>
              <a:ahLst/>
              <a:cxnLst/>
              <a:rect l="l" t="t" r="r" b="b"/>
              <a:pathLst>
                <a:path w="6615" h="10776" extrusionOk="0">
                  <a:moveTo>
                    <a:pt x="4563" y="116"/>
                  </a:moveTo>
                  <a:cubicBezTo>
                    <a:pt x="4788" y="116"/>
                    <a:pt x="5021" y="170"/>
                    <a:pt x="5241" y="285"/>
                  </a:cubicBezTo>
                  <a:lnTo>
                    <a:pt x="5525" y="443"/>
                  </a:lnTo>
                  <a:cubicBezTo>
                    <a:pt x="6188" y="791"/>
                    <a:pt x="6473" y="1532"/>
                    <a:pt x="6157" y="2132"/>
                  </a:cubicBezTo>
                  <a:lnTo>
                    <a:pt x="1942" y="10183"/>
                  </a:lnTo>
                  <a:cubicBezTo>
                    <a:pt x="1784" y="10499"/>
                    <a:pt x="1500" y="10661"/>
                    <a:pt x="1142" y="10661"/>
                  </a:cubicBezTo>
                  <a:cubicBezTo>
                    <a:pt x="892" y="10661"/>
                    <a:pt x="606" y="10582"/>
                    <a:pt x="300" y="10420"/>
                  </a:cubicBezTo>
                  <a:lnTo>
                    <a:pt x="127" y="10325"/>
                  </a:lnTo>
                  <a:cubicBezTo>
                    <a:pt x="127" y="10309"/>
                    <a:pt x="143" y="10293"/>
                    <a:pt x="143" y="10277"/>
                  </a:cubicBezTo>
                  <a:lnTo>
                    <a:pt x="332" y="10372"/>
                  </a:lnTo>
                  <a:cubicBezTo>
                    <a:pt x="624" y="10528"/>
                    <a:pt x="895" y="10604"/>
                    <a:pt x="1130" y="10604"/>
                  </a:cubicBezTo>
                  <a:cubicBezTo>
                    <a:pt x="1467" y="10604"/>
                    <a:pt x="1730" y="10449"/>
                    <a:pt x="1879" y="10151"/>
                  </a:cubicBezTo>
                  <a:lnTo>
                    <a:pt x="6094" y="2101"/>
                  </a:lnTo>
                  <a:cubicBezTo>
                    <a:pt x="6394" y="1532"/>
                    <a:pt x="6125" y="822"/>
                    <a:pt x="5510" y="491"/>
                  </a:cubicBezTo>
                  <a:lnTo>
                    <a:pt x="5225" y="333"/>
                  </a:lnTo>
                  <a:cubicBezTo>
                    <a:pt x="5019" y="229"/>
                    <a:pt x="4800" y="180"/>
                    <a:pt x="4589" y="180"/>
                  </a:cubicBezTo>
                  <a:cubicBezTo>
                    <a:pt x="4155" y="180"/>
                    <a:pt x="3754" y="387"/>
                    <a:pt x="3552" y="759"/>
                  </a:cubicBezTo>
                  <a:lnTo>
                    <a:pt x="1058" y="5558"/>
                  </a:lnTo>
                  <a:lnTo>
                    <a:pt x="1011" y="5558"/>
                  </a:lnTo>
                  <a:cubicBezTo>
                    <a:pt x="995" y="5558"/>
                    <a:pt x="979" y="5526"/>
                    <a:pt x="979" y="5510"/>
                  </a:cubicBezTo>
                  <a:lnTo>
                    <a:pt x="3489" y="727"/>
                  </a:lnTo>
                  <a:cubicBezTo>
                    <a:pt x="3690" y="337"/>
                    <a:pt x="4109" y="116"/>
                    <a:pt x="4563" y="116"/>
                  </a:cubicBezTo>
                  <a:close/>
                  <a:moveTo>
                    <a:pt x="4570" y="0"/>
                  </a:moveTo>
                  <a:cubicBezTo>
                    <a:pt x="4077" y="0"/>
                    <a:pt x="3618" y="239"/>
                    <a:pt x="3394" y="664"/>
                  </a:cubicBezTo>
                  <a:lnTo>
                    <a:pt x="885" y="5463"/>
                  </a:lnTo>
                  <a:cubicBezTo>
                    <a:pt x="853" y="5542"/>
                    <a:pt x="885" y="5621"/>
                    <a:pt x="948" y="5668"/>
                  </a:cubicBezTo>
                  <a:cubicBezTo>
                    <a:pt x="974" y="5679"/>
                    <a:pt x="1000" y="5684"/>
                    <a:pt x="1025" y="5684"/>
                  </a:cubicBezTo>
                  <a:cubicBezTo>
                    <a:pt x="1076" y="5684"/>
                    <a:pt x="1121" y="5663"/>
                    <a:pt x="1153" y="5621"/>
                  </a:cubicBezTo>
                  <a:lnTo>
                    <a:pt x="3647" y="806"/>
                  </a:lnTo>
                  <a:cubicBezTo>
                    <a:pt x="3825" y="481"/>
                    <a:pt x="4185" y="295"/>
                    <a:pt x="4568" y="295"/>
                  </a:cubicBezTo>
                  <a:cubicBezTo>
                    <a:pt x="4762" y="295"/>
                    <a:pt x="4961" y="343"/>
                    <a:pt x="5147" y="443"/>
                  </a:cubicBezTo>
                  <a:lnTo>
                    <a:pt x="5446" y="585"/>
                  </a:lnTo>
                  <a:cubicBezTo>
                    <a:pt x="6015" y="885"/>
                    <a:pt x="6252" y="1532"/>
                    <a:pt x="5999" y="2038"/>
                  </a:cubicBezTo>
                  <a:lnTo>
                    <a:pt x="1768" y="10104"/>
                  </a:lnTo>
                  <a:cubicBezTo>
                    <a:pt x="1652" y="10354"/>
                    <a:pt x="1435" y="10478"/>
                    <a:pt x="1150" y="10478"/>
                  </a:cubicBezTo>
                  <a:cubicBezTo>
                    <a:pt x="933" y="10478"/>
                    <a:pt x="676" y="10405"/>
                    <a:pt x="395" y="10262"/>
                  </a:cubicBezTo>
                  <a:lnTo>
                    <a:pt x="174" y="10151"/>
                  </a:lnTo>
                  <a:cubicBezTo>
                    <a:pt x="161" y="10143"/>
                    <a:pt x="148" y="10139"/>
                    <a:pt x="134" y="10139"/>
                  </a:cubicBezTo>
                  <a:cubicBezTo>
                    <a:pt x="96" y="10139"/>
                    <a:pt x="59" y="10168"/>
                    <a:pt x="48" y="10214"/>
                  </a:cubicBezTo>
                  <a:cubicBezTo>
                    <a:pt x="48" y="10230"/>
                    <a:pt x="32" y="10262"/>
                    <a:pt x="16" y="10277"/>
                  </a:cubicBezTo>
                  <a:cubicBezTo>
                    <a:pt x="1" y="10309"/>
                    <a:pt x="1" y="10325"/>
                    <a:pt x="1" y="10356"/>
                  </a:cubicBezTo>
                  <a:cubicBezTo>
                    <a:pt x="16" y="10388"/>
                    <a:pt x="32" y="10404"/>
                    <a:pt x="48" y="10420"/>
                  </a:cubicBezTo>
                  <a:lnTo>
                    <a:pt x="253" y="10530"/>
                  </a:lnTo>
                  <a:cubicBezTo>
                    <a:pt x="576" y="10695"/>
                    <a:pt x="881" y="10776"/>
                    <a:pt x="1150" y="10776"/>
                  </a:cubicBezTo>
                  <a:cubicBezTo>
                    <a:pt x="1552" y="10776"/>
                    <a:pt x="1873" y="10596"/>
                    <a:pt x="2053" y="10246"/>
                  </a:cubicBezTo>
                  <a:lnTo>
                    <a:pt x="6267" y="2180"/>
                  </a:lnTo>
                  <a:cubicBezTo>
                    <a:pt x="6615" y="1532"/>
                    <a:pt x="6299" y="712"/>
                    <a:pt x="5589" y="333"/>
                  </a:cubicBezTo>
                  <a:lnTo>
                    <a:pt x="5289" y="175"/>
                  </a:lnTo>
                  <a:cubicBezTo>
                    <a:pt x="5057" y="56"/>
                    <a:pt x="4809" y="0"/>
                    <a:pt x="4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 name="Google Shape;651;p42"/>
          <p:cNvSpPr/>
          <p:nvPr/>
        </p:nvSpPr>
        <p:spPr>
          <a:xfrm rot="2089193">
            <a:off x="2109400" y="4556837"/>
            <a:ext cx="636203" cy="650703"/>
          </a:xfrm>
          <a:custGeom>
            <a:avLst/>
            <a:gdLst/>
            <a:ahLst/>
            <a:cxnLst/>
            <a:rect l="l" t="t" r="r" b="b"/>
            <a:pathLst>
              <a:path w="11934" h="12206" extrusionOk="0">
                <a:moveTo>
                  <a:pt x="6177" y="1372"/>
                </a:moveTo>
                <a:cubicBezTo>
                  <a:pt x="6285" y="1477"/>
                  <a:pt x="6385" y="1589"/>
                  <a:pt x="6472" y="1708"/>
                </a:cubicBezTo>
                <a:lnTo>
                  <a:pt x="6456" y="1676"/>
                </a:lnTo>
                <a:lnTo>
                  <a:pt x="6456" y="1676"/>
                </a:lnTo>
                <a:cubicBezTo>
                  <a:pt x="6788" y="2182"/>
                  <a:pt x="7072" y="2718"/>
                  <a:pt x="7104" y="3239"/>
                </a:cubicBezTo>
                <a:cubicBezTo>
                  <a:pt x="7119" y="3476"/>
                  <a:pt x="7072" y="3729"/>
                  <a:pt x="6946" y="3950"/>
                </a:cubicBezTo>
                <a:cubicBezTo>
                  <a:pt x="6898" y="4060"/>
                  <a:pt x="6819" y="4155"/>
                  <a:pt x="6725" y="4249"/>
                </a:cubicBezTo>
                <a:cubicBezTo>
                  <a:pt x="6709" y="4281"/>
                  <a:pt x="6677" y="4297"/>
                  <a:pt x="6662" y="4328"/>
                </a:cubicBezTo>
                <a:lnTo>
                  <a:pt x="6646" y="4344"/>
                </a:lnTo>
                <a:lnTo>
                  <a:pt x="6662" y="4344"/>
                </a:lnTo>
                <a:lnTo>
                  <a:pt x="6614" y="4376"/>
                </a:lnTo>
                <a:cubicBezTo>
                  <a:pt x="6551" y="4423"/>
                  <a:pt x="6504" y="4455"/>
                  <a:pt x="6456" y="4502"/>
                </a:cubicBezTo>
                <a:cubicBezTo>
                  <a:pt x="6346" y="4565"/>
                  <a:pt x="6251" y="4628"/>
                  <a:pt x="6125" y="4660"/>
                </a:cubicBezTo>
                <a:cubicBezTo>
                  <a:pt x="6085" y="4676"/>
                  <a:pt x="6046" y="4684"/>
                  <a:pt x="6006" y="4684"/>
                </a:cubicBezTo>
                <a:cubicBezTo>
                  <a:pt x="5967" y="4684"/>
                  <a:pt x="5928" y="4676"/>
                  <a:pt x="5888" y="4660"/>
                </a:cubicBezTo>
                <a:cubicBezTo>
                  <a:pt x="5699" y="4565"/>
                  <a:pt x="5572" y="4376"/>
                  <a:pt x="5525" y="4171"/>
                </a:cubicBezTo>
                <a:cubicBezTo>
                  <a:pt x="5446" y="3886"/>
                  <a:pt x="5399" y="3618"/>
                  <a:pt x="5415" y="3334"/>
                </a:cubicBezTo>
                <a:cubicBezTo>
                  <a:pt x="5415" y="3034"/>
                  <a:pt x="5462" y="2750"/>
                  <a:pt x="5541" y="2466"/>
                </a:cubicBezTo>
                <a:cubicBezTo>
                  <a:pt x="5604" y="2197"/>
                  <a:pt x="5730" y="1929"/>
                  <a:pt x="5888" y="1692"/>
                </a:cubicBezTo>
                <a:cubicBezTo>
                  <a:pt x="5967" y="1582"/>
                  <a:pt x="6046" y="1471"/>
                  <a:pt x="6156" y="1392"/>
                </a:cubicBezTo>
                <a:cubicBezTo>
                  <a:pt x="6164" y="1385"/>
                  <a:pt x="6171" y="1378"/>
                  <a:pt x="6177" y="1372"/>
                </a:cubicBezTo>
                <a:close/>
                <a:moveTo>
                  <a:pt x="5076" y="1"/>
                </a:moveTo>
                <a:cubicBezTo>
                  <a:pt x="4718" y="1"/>
                  <a:pt x="4353" y="66"/>
                  <a:pt x="4025" y="208"/>
                </a:cubicBezTo>
                <a:cubicBezTo>
                  <a:pt x="3694" y="350"/>
                  <a:pt x="3378" y="524"/>
                  <a:pt x="3078" y="745"/>
                </a:cubicBezTo>
                <a:cubicBezTo>
                  <a:pt x="2794" y="950"/>
                  <a:pt x="2526" y="1187"/>
                  <a:pt x="2273" y="1424"/>
                </a:cubicBezTo>
                <a:cubicBezTo>
                  <a:pt x="2021" y="1676"/>
                  <a:pt x="1800" y="1961"/>
                  <a:pt x="1594" y="2245"/>
                </a:cubicBezTo>
                <a:cubicBezTo>
                  <a:pt x="1389" y="2545"/>
                  <a:pt x="1216" y="2845"/>
                  <a:pt x="1058" y="3160"/>
                </a:cubicBezTo>
                <a:cubicBezTo>
                  <a:pt x="900" y="3476"/>
                  <a:pt x="774" y="3807"/>
                  <a:pt x="663" y="4139"/>
                </a:cubicBezTo>
                <a:cubicBezTo>
                  <a:pt x="442" y="4786"/>
                  <a:pt x="300" y="5465"/>
                  <a:pt x="205" y="6144"/>
                </a:cubicBezTo>
                <a:cubicBezTo>
                  <a:pt x="126" y="6822"/>
                  <a:pt x="79" y="7501"/>
                  <a:pt x="48" y="8180"/>
                </a:cubicBezTo>
                <a:cubicBezTo>
                  <a:pt x="32" y="8859"/>
                  <a:pt x="32" y="9522"/>
                  <a:pt x="32" y="10201"/>
                </a:cubicBezTo>
                <a:cubicBezTo>
                  <a:pt x="16" y="10864"/>
                  <a:pt x="16" y="11542"/>
                  <a:pt x="0" y="12205"/>
                </a:cubicBezTo>
                <a:cubicBezTo>
                  <a:pt x="111" y="11542"/>
                  <a:pt x="174" y="10895"/>
                  <a:pt x="237" y="10216"/>
                </a:cubicBezTo>
                <a:cubicBezTo>
                  <a:pt x="300" y="9553"/>
                  <a:pt x="363" y="8890"/>
                  <a:pt x="442" y="8227"/>
                </a:cubicBezTo>
                <a:cubicBezTo>
                  <a:pt x="505" y="7549"/>
                  <a:pt x="600" y="6901"/>
                  <a:pt x="726" y="6254"/>
                </a:cubicBezTo>
                <a:cubicBezTo>
                  <a:pt x="837" y="5607"/>
                  <a:pt x="1010" y="4976"/>
                  <a:pt x="1247" y="4360"/>
                </a:cubicBezTo>
                <a:cubicBezTo>
                  <a:pt x="1358" y="4060"/>
                  <a:pt x="1484" y="3760"/>
                  <a:pt x="1642" y="3476"/>
                </a:cubicBezTo>
                <a:cubicBezTo>
                  <a:pt x="1784" y="3192"/>
                  <a:pt x="1942" y="2924"/>
                  <a:pt x="2147" y="2671"/>
                </a:cubicBezTo>
                <a:cubicBezTo>
                  <a:pt x="2336" y="2418"/>
                  <a:pt x="2542" y="2182"/>
                  <a:pt x="2763" y="1961"/>
                </a:cubicBezTo>
                <a:cubicBezTo>
                  <a:pt x="2999" y="1755"/>
                  <a:pt x="3252" y="1550"/>
                  <a:pt x="3504" y="1377"/>
                </a:cubicBezTo>
                <a:cubicBezTo>
                  <a:pt x="3987" y="1040"/>
                  <a:pt x="4510" y="772"/>
                  <a:pt x="4999" y="772"/>
                </a:cubicBezTo>
                <a:cubicBezTo>
                  <a:pt x="5038" y="772"/>
                  <a:pt x="5076" y="773"/>
                  <a:pt x="5115" y="777"/>
                </a:cubicBezTo>
                <a:cubicBezTo>
                  <a:pt x="5359" y="805"/>
                  <a:pt x="5590" y="900"/>
                  <a:pt x="5784" y="1035"/>
                </a:cubicBezTo>
                <a:lnTo>
                  <a:pt x="5784" y="1035"/>
                </a:lnTo>
                <a:cubicBezTo>
                  <a:pt x="5659" y="1133"/>
                  <a:pt x="5555" y="1241"/>
                  <a:pt x="5462" y="1361"/>
                </a:cubicBezTo>
                <a:cubicBezTo>
                  <a:pt x="5241" y="1645"/>
                  <a:pt x="5083" y="1961"/>
                  <a:pt x="4973" y="2292"/>
                </a:cubicBezTo>
                <a:cubicBezTo>
                  <a:pt x="4878" y="2624"/>
                  <a:pt x="4799" y="2955"/>
                  <a:pt x="4783" y="3302"/>
                </a:cubicBezTo>
                <a:cubicBezTo>
                  <a:pt x="4752" y="3650"/>
                  <a:pt x="4783" y="4013"/>
                  <a:pt x="4878" y="4360"/>
                </a:cubicBezTo>
                <a:cubicBezTo>
                  <a:pt x="4925" y="4534"/>
                  <a:pt x="5004" y="4723"/>
                  <a:pt x="5115" y="4881"/>
                </a:cubicBezTo>
                <a:cubicBezTo>
                  <a:pt x="5241" y="5070"/>
                  <a:pt x="5415" y="5228"/>
                  <a:pt x="5636" y="5307"/>
                </a:cubicBezTo>
                <a:cubicBezTo>
                  <a:pt x="5757" y="5359"/>
                  <a:pt x="5884" y="5383"/>
                  <a:pt x="6010" y="5383"/>
                </a:cubicBezTo>
                <a:cubicBezTo>
                  <a:pt x="6112" y="5383"/>
                  <a:pt x="6215" y="5367"/>
                  <a:pt x="6314" y="5339"/>
                </a:cubicBezTo>
                <a:cubicBezTo>
                  <a:pt x="6504" y="5291"/>
                  <a:pt x="6693" y="5212"/>
                  <a:pt x="6851" y="5102"/>
                </a:cubicBezTo>
                <a:cubicBezTo>
                  <a:pt x="6930" y="5055"/>
                  <a:pt x="7009" y="4991"/>
                  <a:pt x="7072" y="4944"/>
                </a:cubicBezTo>
                <a:lnTo>
                  <a:pt x="7119" y="4897"/>
                </a:lnTo>
                <a:lnTo>
                  <a:pt x="7151" y="4881"/>
                </a:lnTo>
                <a:lnTo>
                  <a:pt x="7167" y="4865"/>
                </a:lnTo>
                <a:lnTo>
                  <a:pt x="7182" y="4849"/>
                </a:lnTo>
                <a:cubicBezTo>
                  <a:pt x="7214" y="4818"/>
                  <a:pt x="7246" y="4786"/>
                  <a:pt x="7277" y="4755"/>
                </a:cubicBezTo>
                <a:cubicBezTo>
                  <a:pt x="7419" y="4613"/>
                  <a:pt x="7530" y="4455"/>
                  <a:pt x="7624" y="4297"/>
                </a:cubicBezTo>
                <a:cubicBezTo>
                  <a:pt x="7814" y="3950"/>
                  <a:pt x="7909" y="3571"/>
                  <a:pt x="7877" y="3176"/>
                </a:cubicBezTo>
                <a:cubicBezTo>
                  <a:pt x="7861" y="2813"/>
                  <a:pt x="7767" y="2450"/>
                  <a:pt x="7624" y="2134"/>
                </a:cubicBezTo>
                <a:cubicBezTo>
                  <a:pt x="7467" y="1819"/>
                  <a:pt x="7309" y="1534"/>
                  <a:pt x="7119" y="1250"/>
                </a:cubicBezTo>
                <a:lnTo>
                  <a:pt x="7119" y="1234"/>
                </a:lnTo>
                <a:lnTo>
                  <a:pt x="7104" y="1234"/>
                </a:lnTo>
                <a:cubicBezTo>
                  <a:pt x="7031" y="1136"/>
                  <a:pt x="6953" y="1040"/>
                  <a:pt x="6870" y="949"/>
                </a:cubicBezTo>
                <a:lnTo>
                  <a:pt x="6870" y="949"/>
                </a:lnTo>
                <a:cubicBezTo>
                  <a:pt x="7023" y="876"/>
                  <a:pt x="7182" y="814"/>
                  <a:pt x="7340" y="761"/>
                </a:cubicBezTo>
                <a:cubicBezTo>
                  <a:pt x="7640" y="666"/>
                  <a:pt x="7940" y="571"/>
                  <a:pt x="8240" y="508"/>
                </a:cubicBezTo>
                <a:cubicBezTo>
                  <a:pt x="8779" y="395"/>
                  <a:pt x="9344" y="332"/>
                  <a:pt x="9900" y="332"/>
                </a:cubicBezTo>
                <a:cubicBezTo>
                  <a:pt x="9962" y="332"/>
                  <a:pt x="10025" y="333"/>
                  <a:pt x="10087" y="335"/>
                </a:cubicBezTo>
                <a:cubicBezTo>
                  <a:pt x="10403" y="335"/>
                  <a:pt x="10718" y="366"/>
                  <a:pt x="11034" y="414"/>
                </a:cubicBezTo>
                <a:cubicBezTo>
                  <a:pt x="11350" y="461"/>
                  <a:pt x="11650" y="540"/>
                  <a:pt x="11934" y="666"/>
                </a:cubicBezTo>
                <a:cubicBezTo>
                  <a:pt x="11366" y="366"/>
                  <a:pt x="10750" y="193"/>
                  <a:pt x="10103" y="130"/>
                </a:cubicBezTo>
                <a:cubicBezTo>
                  <a:pt x="9839" y="103"/>
                  <a:pt x="9570" y="91"/>
                  <a:pt x="9300" y="91"/>
                </a:cubicBezTo>
                <a:cubicBezTo>
                  <a:pt x="8923" y="91"/>
                  <a:pt x="8545" y="115"/>
                  <a:pt x="8177" y="161"/>
                </a:cubicBezTo>
                <a:cubicBezTo>
                  <a:pt x="7845" y="208"/>
                  <a:pt x="7530" y="272"/>
                  <a:pt x="7214" y="366"/>
                </a:cubicBezTo>
                <a:cubicBezTo>
                  <a:pt x="6980" y="425"/>
                  <a:pt x="6746" y="509"/>
                  <a:pt x="6518" y="607"/>
                </a:cubicBezTo>
                <a:lnTo>
                  <a:pt x="6518" y="607"/>
                </a:lnTo>
                <a:cubicBezTo>
                  <a:pt x="6452" y="551"/>
                  <a:pt x="6384" y="497"/>
                  <a:pt x="6314" y="445"/>
                </a:cubicBezTo>
                <a:cubicBezTo>
                  <a:pt x="5983" y="193"/>
                  <a:pt x="5588" y="51"/>
                  <a:pt x="5194" y="3"/>
                </a:cubicBezTo>
                <a:cubicBezTo>
                  <a:pt x="5154" y="2"/>
                  <a:pt x="5115" y="1"/>
                  <a:pt x="50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20">
                                            <p:txEl>
                                              <p:pRg st="0" end="0"/>
                                            </p:txEl>
                                          </p:spTgt>
                                        </p:tgtEl>
                                        <p:attrNameLst>
                                          <p:attrName>style.visibility</p:attrName>
                                        </p:attrNameLst>
                                      </p:cBhvr>
                                      <p:to>
                                        <p:strVal val="visible"/>
                                      </p:to>
                                    </p:set>
                                    <p:animEffect transition="in" filter="circle(in)">
                                      <p:cBhvr>
                                        <p:cTn id="7" dur="2000"/>
                                        <p:tgtEl>
                                          <p:spTgt spid="6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20">
                                            <p:txEl>
                                              <p:pRg st="1" end="1"/>
                                            </p:txEl>
                                          </p:spTgt>
                                        </p:tgtEl>
                                        <p:attrNameLst>
                                          <p:attrName>style.visibility</p:attrName>
                                        </p:attrNameLst>
                                      </p:cBhvr>
                                      <p:to>
                                        <p:strVal val="visible"/>
                                      </p:to>
                                    </p:set>
                                    <p:animEffect transition="in" filter="circle(in)">
                                      <p:cBhvr>
                                        <p:cTn id="12" dur="2000"/>
                                        <p:tgtEl>
                                          <p:spTgt spid="6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20">
                                            <p:txEl>
                                              <p:pRg st="2" end="2"/>
                                            </p:txEl>
                                          </p:spTgt>
                                        </p:tgtEl>
                                        <p:attrNameLst>
                                          <p:attrName>style.visibility</p:attrName>
                                        </p:attrNameLst>
                                      </p:cBhvr>
                                      <p:to>
                                        <p:strVal val="visible"/>
                                      </p:to>
                                    </p:set>
                                    <p:animEffect transition="in" filter="circle(in)">
                                      <p:cBhvr>
                                        <p:cTn id="17" dur="2000"/>
                                        <p:tgtEl>
                                          <p:spTgt spid="6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20" name="Google Shape;620;p42"/>
          <p:cNvSpPr txBox="1">
            <a:spLocks noGrp="1"/>
          </p:cNvSpPr>
          <p:nvPr>
            <p:ph type="subTitle" idx="1"/>
          </p:nvPr>
        </p:nvSpPr>
        <p:spPr>
          <a:xfrm>
            <a:off x="119033" y="365607"/>
            <a:ext cx="5760353" cy="4516582"/>
          </a:xfrm>
          <a:prstGeom prst="rect">
            <a:avLst/>
          </a:prstGeom>
        </p:spPr>
        <p:txBody>
          <a:bodyPr spcFirstLastPara="1" wrap="square" lIns="91425" tIns="91425" rIns="91425" bIns="91425" anchor="ctr" anchorCtr="0">
            <a:noAutofit/>
          </a:bodyPr>
          <a:lstStyle/>
          <a:p>
            <a:pPr marL="0" lvl="0" indent="0" algn="just"/>
            <a:r>
              <a:rPr lang="vi-VN" sz="2800" b="1" i="1" dirty="0">
                <a:solidFill>
                  <a:srgbClr val="FF0000"/>
                </a:solidFill>
                <a:latin typeface="+mj-lt"/>
              </a:rPr>
              <a:t>Nhận xét: </a:t>
            </a:r>
            <a:endParaRPr lang="en-US" sz="2800" b="1" i="1" dirty="0">
              <a:solidFill>
                <a:srgbClr val="FF0000"/>
              </a:solidFill>
              <a:latin typeface="+mj-lt"/>
            </a:endParaRPr>
          </a:p>
          <a:p>
            <a:pPr marL="342900" lvl="0" indent="-342900" algn="just">
              <a:buFontTx/>
              <a:buChar char="-"/>
            </a:pPr>
            <a:r>
              <a:rPr lang="vi-VN" sz="2800" dirty="0">
                <a:solidFill>
                  <a:schemeClr val="accent2">
                    <a:lumMod val="10000"/>
                  </a:schemeClr>
                </a:solidFill>
                <a:latin typeface="+mj-lt"/>
              </a:rPr>
              <a:t>Tổng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các</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vi-VN" sz="2800" dirty="0">
                <a:solidFill>
                  <a:schemeClr val="accent2">
                    <a:lumMod val="10000"/>
                  </a:schemeClr>
                </a:solidFill>
                <a:latin typeface="+mj-lt"/>
              </a:rPr>
              <a:t>tỉ số phần trăm ghi ở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các</a:t>
            </a:r>
            <a:r>
              <a:rPr lang="vi-VN" sz="2800" dirty="0">
                <a:solidFill>
                  <a:schemeClr val="accent2">
                    <a:lumMod val="10000"/>
                  </a:schemeClr>
                </a:solidFill>
                <a:latin typeface="+mj-lt"/>
              </a:rPr>
              <a:t> hình quạt tròn là</a:t>
            </a:r>
            <a:r>
              <a:rPr lang="en-US" sz="2800" dirty="0">
                <a:solidFill>
                  <a:schemeClr val="accent2">
                    <a:lumMod val="10000"/>
                  </a:schemeClr>
                </a:solidFill>
                <a:latin typeface="+mj-lt"/>
              </a:rPr>
              <a:t> </a:t>
            </a:r>
            <a:r>
              <a:rPr lang="en-US" sz="2800" dirty="0">
                <a:solidFill>
                  <a:schemeClr val="accent2">
                    <a:lumMod val="10000"/>
                  </a:schemeClr>
                </a:solidFill>
                <a:latin typeface="Times New Roman" panose="02020603050405020304" pitchFamily="18" charset="0"/>
                <a:cs typeface="Times New Roman" panose="02020603050405020304" pitchFamily="18" charset="0"/>
              </a:rPr>
              <a:t>100%,</a:t>
            </a:r>
            <a:r>
              <a:rPr lang="vi-VN" sz="2800" dirty="0">
                <a:solidFill>
                  <a:schemeClr val="accent2">
                    <a:lumMod val="10000"/>
                  </a:schemeClr>
                </a:solidFill>
                <a:latin typeface="+mj-lt"/>
              </a:rPr>
              <a:t> nghĩa là tổng các tỉ số phần trăm của các số liệu thành phần phải bằng 100% (của tổng thể thống kê).</a:t>
            </a:r>
            <a:endParaRPr lang="en-US" sz="2800" dirty="0">
              <a:solidFill>
                <a:schemeClr val="accent2">
                  <a:lumMod val="10000"/>
                </a:schemeClr>
              </a:solidFill>
              <a:latin typeface="+mj-lt"/>
            </a:endParaRPr>
          </a:p>
          <a:p>
            <a:pPr marL="0" lvl="0" indent="0" algn="just" rtl="0">
              <a:spcBef>
                <a:spcPts val="0"/>
              </a:spcBef>
              <a:spcAft>
                <a:spcPts val="0"/>
              </a:spcAft>
            </a:pPr>
            <a:r>
              <a:rPr lang="en-US" sz="2800" dirty="0">
                <a:solidFill>
                  <a:schemeClr val="accent2">
                    <a:lumMod val="10000"/>
                  </a:schemeClr>
                </a:solidFill>
                <a:latin typeface="+mj-lt"/>
              </a:rPr>
              <a:t> </a:t>
            </a:r>
            <a:r>
              <a:rPr lang="en-US" sz="2800" b="1" dirty="0" err="1">
                <a:solidFill>
                  <a:schemeClr val="accent2">
                    <a:lumMod val="10000"/>
                  </a:schemeClr>
                </a:solidFill>
                <a:latin typeface="Times New Roman" panose="02020603050405020304" pitchFamily="18" charset="0"/>
                <a:cs typeface="Times New Roman" panose="02020603050405020304" pitchFamily="18" charset="0"/>
              </a:rPr>
              <a:t>Ví</a:t>
            </a:r>
            <a:r>
              <a:rPr lang="en-US" sz="2800" b="1" dirty="0">
                <a:solidFill>
                  <a:schemeClr val="accent2">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2">
                    <a:lumMod val="10000"/>
                  </a:schemeClr>
                </a:solidFill>
                <a:latin typeface="Times New Roman" panose="02020603050405020304" pitchFamily="18" charset="0"/>
                <a:cs typeface="Times New Roman" panose="02020603050405020304" pitchFamily="18" charset="0"/>
              </a:rPr>
              <a:t>dụ</a:t>
            </a:r>
            <a:r>
              <a:rPr lang="en-US" sz="2800" b="1" dirty="0">
                <a:solidFill>
                  <a:schemeClr val="accent2">
                    <a:lumMod val="10000"/>
                  </a:schemeClr>
                </a:solidFill>
                <a:latin typeface="Times New Roman" panose="02020603050405020304" pitchFamily="18" charset="0"/>
                <a:cs typeface="Times New Roman" panose="02020603050405020304" pitchFamily="18" charset="0"/>
              </a:rPr>
              <a:t>: </a:t>
            </a:r>
          </a:p>
          <a:p>
            <a:pPr marL="0" lvl="0" indent="0" algn="just" rtl="0">
              <a:spcBef>
                <a:spcPts val="0"/>
              </a:spcBef>
              <a:spcAft>
                <a:spcPts val="0"/>
              </a:spcAft>
            </a:pP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Biểu</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đồ</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hình</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quạt</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tròn</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hình</a:t>
            </a:r>
            <a:r>
              <a:rPr lang="en-US" sz="2800" dirty="0">
                <a:solidFill>
                  <a:schemeClr val="accent2">
                    <a:lumMod val="10000"/>
                  </a:schemeClr>
                </a:solidFill>
                <a:latin typeface="Times New Roman" panose="02020603050405020304" pitchFamily="18" charset="0"/>
                <a:cs typeface="Times New Roman" panose="02020603050405020304" pitchFamily="18" charset="0"/>
              </a:rPr>
              <a:t> 22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có</a:t>
            </a:r>
            <a:endParaRPr lang="en-US" sz="2800" dirty="0">
              <a:solidFill>
                <a:schemeClr val="accent2">
                  <a:lumMod val="10000"/>
                </a:schemeClr>
              </a:solidFill>
              <a:latin typeface="Times New Roman" panose="02020603050405020304" pitchFamily="18" charset="0"/>
              <a:cs typeface="Times New Roman" panose="02020603050405020304" pitchFamily="18" charset="0"/>
            </a:endParaRPr>
          </a:p>
          <a:p>
            <a:pPr marL="0" lvl="0" indent="0" algn="just" rtl="0">
              <a:spcBef>
                <a:spcPts val="0"/>
              </a:spcBef>
              <a:spcAft>
                <a:spcPts val="0"/>
              </a:spcAft>
            </a:pPr>
            <a:r>
              <a:rPr lang="en-US" sz="2800" dirty="0">
                <a:solidFill>
                  <a:schemeClr val="accent2">
                    <a:lumMod val="10000"/>
                  </a:schemeClr>
                </a:solidFill>
                <a:latin typeface="Times New Roman" panose="02020603050405020304" pitchFamily="18" charset="0"/>
                <a:cs typeface="Times New Roman" panose="02020603050405020304" pitchFamily="18" charset="0"/>
              </a:rPr>
              <a:t>        17,5%+22,5%+60% = 100%</a:t>
            </a:r>
            <a:endParaRPr lang="vi-VN" sz="2800" dirty="0">
              <a:solidFill>
                <a:schemeClr val="accent2">
                  <a:lumMod val="10000"/>
                </a:schemeClr>
              </a:solidFill>
              <a:latin typeface="Times New Roman" panose="02020603050405020304" pitchFamily="18" charset="0"/>
              <a:cs typeface="Times New Roman" panose="02020603050405020304" pitchFamily="18" charset="0"/>
            </a:endParaRPr>
          </a:p>
        </p:txBody>
      </p:sp>
      <p:grpSp>
        <p:nvGrpSpPr>
          <p:cNvPr id="628" name="Google Shape;628;p42"/>
          <p:cNvGrpSpPr/>
          <p:nvPr/>
        </p:nvGrpSpPr>
        <p:grpSpPr>
          <a:xfrm rot="-1464382">
            <a:off x="956690" y="4590197"/>
            <a:ext cx="825540" cy="309244"/>
            <a:chOff x="5553275" y="2092625"/>
            <a:chExt cx="387150" cy="145025"/>
          </a:xfrm>
        </p:grpSpPr>
        <p:sp>
          <p:nvSpPr>
            <p:cNvPr id="629" name="Google Shape;629;p42"/>
            <p:cNvSpPr/>
            <p:nvPr/>
          </p:nvSpPr>
          <p:spPr>
            <a:xfrm>
              <a:off x="5556825" y="2122250"/>
              <a:ext cx="312975" cy="75675"/>
            </a:xfrm>
            <a:custGeom>
              <a:avLst/>
              <a:gdLst/>
              <a:ahLst/>
              <a:cxnLst/>
              <a:rect l="l" t="t" r="r" b="b"/>
              <a:pathLst>
                <a:path w="12519" h="3027" extrusionOk="0">
                  <a:moveTo>
                    <a:pt x="11085" y="0"/>
                  </a:moveTo>
                  <a:cubicBezTo>
                    <a:pt x="11027" y="0"/>
                    <a:pt x="10968" y="4"/>
                    <a:pt x="10908" y="10"/>
                  </a:cubicBezTo>
                  <a:lnTo>
                    <a:pt x="1295" y="1194"/>
                  </a:lnTo>
                  <a:cubicBezTo>
                    <a:pt x="553" y="1288"/>
                    <a:pt x="1" y="1873"/>
                    <a:pt x="79" y="2488"/>
                  </a:cubicBezTo>
                  <a:lnTo>
                    <a:pt x="111" y="2757"/>
                  </a:lnTo>
                  <a:cubicBezTo>
                    <a:pt x="127" y="2788"/>
                    <a:pt x="127" y="2804"/>
                    <a:pt x="127" y="2820"/>
                  </a:cubicBezTo>
                  <a:cubicBezTo>
                    <a:pt x="134" y="2817"/>
                    <a:pt x="140" y="2816"/>
                    <a:pt x="146" y="2816"/>
                  </a:cubicBezTo>
                  <a:cubicBezTo>
                    <a:pt x="184" y="2816"/>
                    <a:pt x="215" y="2851"/>
                    <a:pt x="269" y="2851"/>
                  </a:cubicBezTo>
                  <a:lnTo>
                    <a:pt x="269" y="2757"/>
                  </a:lnTo>
                  <a:lnTo>
                    <a:pt x="237" y="2504"/>
                  </a:lnTo>
                  <a:cubicBezTo>
                    <a:pt x="158" y="1936"/>
                    <a:pt x="632" y="1383"/>
                    <a:pt x="1311" y="1304"/>
                  </a:cubicBezTo>
                  <a:lnTo>
                    <a:pt x="10908" y="120"/>
                  </a:lnTo>
                  <a:cubicBezTo>
                    <a:pt x="10968" y="113"/>
                    <a:pt x="11028" y="110"/>
                    <a:pt x="11087" y="110"/>
                  </a:cubicBezTo>
                  <a:cubicBezTo>
                    <a:pt x="11692" y="110"/>
                    <a:pt x="12208" y="471"/>
                    <a:pt x="12266" y="989"/>
                  </a:cubicBezTo>
                  <a:lnTo>
                    <a:pt x="12297" y="1257"/>
                  </a:lnTo>
                  <a:cubicBezTo>
                    <a:pt x="12376" y="1825"/>
                    <a:pt x="11871" y="2346"/>
                    <a:pt x="11192" y="2425"/>
                  </a:cubicBezTo>
                  <a:lnTo>
                    <a:pt x="7183" y="2914"/>
                  </a:lnTo>
                  <a:cubicBezTo>
                    <a:pt x="7094" y="2929"/>
                    <a:pt x="7102" y="3026"/>
                    <a:pt x="7168" y="3026"/>
                  </a:cubicBezTo>
                  <a:cubicBezTo>
                    <a:pt x="7173" y="3026"/>
                    <a:pt x="7178" y="3026"/>
                    <a:pt x="7183" y="3025"/>
                  </a:cubicBezTo>
                  <a:lnTo>
                    <a:pt x="11224" y="2536"/>
                  </a:lnTo>
                  <a:cubicBezTo>
                    <a:pt x="11966" y="2441"/>
                    <a:pt x="12518" y="1857"/>
                    <a:pt x="12439" y="1241"/>
                  </a:cubicBezTo>
                  <a:lnTo>
                    <a:pt x="12408" y="973"/>
                  </a:lnTo>
                  <a:cubicBezTo>
                    <a:pt x="12335" y="406"/>
                    <a:pt x="11755" y="0"/>
                    <a:pt x="110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2"/>
            <p:cNvSpPr/>
            <p:nvPr/>
          </p:nvSpPr>
          <p:spPr>
            <a:xfrm>
              <a:off x="5554850" y="2120500"/>
              <a:ext cx="316525" cy="79425"/>
            </a:xfrm>
            <a:custGeom>
              <a:avLst/>
              <a:gdLst/>
              <a:ahLst/>
              <a:cxnLst/>
              <a:rect l="l" t="t" r="r" b="b"/>
              <a:pathLst>
                <a:path w="12661" h="3177" extrusionOk="0">
                  <a:moveTo>
                    <a:pt x="11200" y="1"/>
                  </a:moveTo>
                  <a:cubicBezTo>
                    <a:pt x="11125" y="1"/>
                    <a:pt x="11049" y="6"/>
                    <a:pt x="10971" y="17"/>
                  </a:cubicBezTo>
                  <a:lnTo>
                    <a:pt x="1374" y="1201"/>
                  </a:lnTo>
                  <a:cubicBezTo>
                    <a:pt x="569" y="1295"/>
                    <a:pt x="1" y="1911"/>
                    <a:pt x="80" y="2574"/>
                  </a:cubicBezTo>
                  <a:lnTo>
                    <a:pt x="111" y="2842"/>
                  </a:lnTo>
                  <a:cubicBezTo>
                    <a:pt x="111" y="2858"/>
                    <a:pt x="127" y="2890"/>
                    <a:pt x="127" y="2905"/>
                  </a:cubicBezTo>
                  <a:cubicBezTo>
                    <a:pt x="127" y="2921"/>
                    <a:pt x="143" y="2937"/>
                    <a:pt x="158" y="2953"/>
                  </a:cubicBezTo>
                  <a:cubicBezTo>
                    <a:pt x="174" y="2969"/>
                    <a:pt x="206" y="2969"/>
                    <a:pt x="222" y="2969"/>
                  </a:cubicBezTo>
                  <a:lnTo>
                    <a:pt x="253" y="2969"/>
                  </a:lnTo>
                  <a:cubicBezTo>
                    <a:pt x="269" y="2984"/>
                    <a:pt x="285" y="2984"/>
                    <a:pt x="316" y="2984"/>
                  </a:cubicBezTo>
                  <a:cubicBezTo>
                    <a:pt x="316" y="2992"/>
                    <a:pt x="320" y="2996"/>
                    <a:pt x="326" y="2996"/>
                  </a:cubicBezTo>
                  <a:cubicBezTo>
                    <a:pt x="332" y="2996"/>
                    <a:pt x="340" y="2992"/>
                    <a:pt x="348" y="2984"/>
                  </a:cubicBezTo>
                  <a:cubicBezTo>
                    <a:pt x="395" y="2984"/>
                    <a:pt x="427" y="2937"/>
                    <a:pt x="411" y="2905"/>
                  </a:cubicBezTo>
                  <a:lnTo>
                    <a:pt x="411" y="2874"/>
                  </a:lnTo>
                  <a:cubicBezTo>
                    <a:pt x="411" y="2858"/>
                    <a:pt x="411" y="2827"/>
                    <a:pt x="411" y="2811"/>
                  </a:cubicBezTo>
                  <a:lnTo>
                    <a:pt x="379" y="2558"/>
                  </a:lnTo>
                  <a:cubicBezTo>
                    <a:pt x="316" y="2021"/>
                    <a:pt x="774" y="1532"/>
                    <a:pt x="1390" y="1453"/>
                  </a:cubicBezTo>
                  <a:lnTo>
                    <a:pt x="11003" y="269"/>
                  </a:lnTo>
                  <a:cubicBezTo>
                    <a:pt x="11061" y="262"/>
                    <a:pt x="11119" y="259"/>
                    <a:pt x="11175" y="259"/>
                  </a:cubicBezTo>
                  <a:cubicBezTo>
                    <a:pt x="11735" y="259"/>
                    <a:pt x="12208" y="601"/>
                    <a:pt x="12266" y="1074"/>
                  </a:cubicBezTo>
                  <a:lnTo>
                    <a:pt x="12297" y="1343"/>
                  </a:lnTo>
                  <a:cubicBezTo>
                    <a:pt x="12361" y="1864"/>
                    <a:pt x="11903" y="2337"/>
                    <a:pt x="11271" y="2416"/>
                  </a:cubicBezTo>
                  <a:lnTo>
                    <a:pt x="7246" y="2921"/>
                  </a:lnTo>
                  <a:cubicBezTo>
                    <a:pt x="7215" y="2921"/>
                    <a:pt x="7167" y="2937"/>
                    <a:pt x="7136" y="2969"/>
                  </a:cubicBezTo>
                  <a:cubicBezTo>
                    <a:pt x="7120" y="3000"/>
                    <a:pt x="7104" y="3032"/>
                    <a:pt x="7120" y="3063"/>
                  </a:cubicBezTo>
                  <a:cubicBezTo>
                    <a:pt x="7120" y="3132"/>
                    <a:pt x="7180" y="3177"/>
                    <a:pt x="7237" y="3177"/>
                  </a:cubicBezTo>
                  <a:cubicBezTo>
                    <a:pt x="7245" y="3177"/>
                    <a:pt x="7254" y="3176"/>
                    <a:pt x="7262" y="3174"/>
                  </a:cubicBezTo>
                  <a:lnTo>
                    <a:pt x="11303" y="2684"/>
                  </a:lnTo>
                  <a:cubicBezTo>
                    <a:pt x="12092" y="2590"/>
                    <a:pt x="12660" y="1974"/>
                    <a:pt x="12582" y="1311"/>
                  </a:cubicBezTo>
                  <a:lnTo>
                    <a:pt x="12550" y="1043"/>
                  </a:lnTo>
                  <a:cubicBezTo>
                    <a:pt x="12479" y="445"/>
                    <a:pt x="11894" y="1"/>
                    <a:pt x="112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2"/>
            <p:cNvSpPr/>
            <p:nvPr/>
          </p:nvSpPr>
          <p:spPr>
            <a:xfrm>
              <a:off x="5555650" y="2120600"/>
              <a:ext cx="315725" cy="80050"/>
            </a:xfrm>
            <a:custGeom>
              <a:avLst/>
              <a:gdLst/>
              <a:ahLst/>
              <a:cxnLst/>
              <a:rect l="l" t="t" r="r" b="b"/>
              <a:pathLst>
                <a:path w="12629" h="3202" extrusionOk="0">
                  <a:moveTo>
                    <a:pt x="11146" y="0"/>
                  </a:moveTo>
                  <a:cubicBezTo>
                    <a:pt x="11078" y="0"/>
                    <a:pt x="11009" y="4"/>
                    <a:pt x="10939" y="13"/>
                  </a:cubicBezTo>
                  <a:lnTo>
                    <a:pt x="1326" y="1197"/>
                  </a:lnTo>
                  <a:cubicBezTo>
                    <a:pt x="537" y="1291"/>
                    <a:pt x="0" y="1891"/>
                    <a:pt x="79" y="2554"/>
                  </a:cubicBezTo>
                  <a:lnTo>
                    <a:pt x="174" y="3201"/>
                  </a:lnTo>
                  <a:cubicBezTo>
                    <a:pt x="213" y="3186"/>
                    <a:pt x="253" y="3178"/>
                    <a:pt x="292" y="3178"/>
                  </a:cubicBezTo>
                  <a:cubicBezTo>
                    <a:pt x="332" y="3178"/>
                    <a:pt x="371" y="3186"/>
                    <a:pt x="411" y="3201"/>
                  </a:cubicBezTo>
                  <a:lnTo>
                    <a:pt x="347" y="2633"/>
                  </a:lnTo>
                  <a:cubicBezTo>
                    <a:pt x="284" y="2096"/>
                    <a:pt x="742" y="1528"/>
                    <a:pt x="1358" y="1449"/>
                  </a:cubicBezTo>
                  <a:lnTo>
                    <a:pt x="10971" y="265"/>
                  </a:lnTo>
                  <a:cubicBezTo>
                    <a:pt x="11029" y="258"/>
                    <a:pt x="11087" y="255"/>
                    <a:pt x="11143" y="255"/>
                  </a:cubicBezTo>
                  <a:cubicBezTo>
                    <a:pt x="11703" y="255"/>
                    <a:pt x="12176" y="597"/>
                    <a:pt x="12234" y="1070"/>
                  </a:cubicBezTo>
                  <a:lnTo>
                    <a:pt x="12265" y="1339"/>
                  </a:lnTo>
                  <a:cubicBezTo>
                    <a:pt x="12329" y="1860"/>
                    <a:pt x="11871" y="2333"/>
                    <a:pt x="11239" y="2412"/>
                  </a:cubicBezTo>
                  <a:lnTo>
                    <a:pt x="7214" y="2917"/>
                  </a:lnTo>
                  <a:cubicBezTo>
                    <a:pt x="7183" y="2917"/>
                    <a:pt x="7135" y="2933"/>
                    <a:pt x="7119" y="2965"/>
                  </a:cubicBezTo>
                  <a:cubicBezTo>
                    <a:pt x="7088" y="2996"/>
                    <a:pt x="7072" y="3028"/>
                    <a:pt x="7088" y="3059"/>
                  </a:cubicBezTo>
                  <a:cubicBezTo>
                    <a:pt x="7088" y="3130"/>
                    <a:pt x="7138" y="3188"/>
                    <a:pt x="7206" y="3188"/>
                  </a:cubicBezTo>
                  <a:cubicBezTo>
                    <a:pt x="7214" y="3188"/>
                    <a:pt x="7222" y="3187"/>
                    <a:pt x="7230" y="3186"/>
                  </a:cubicBezTo>
                  <a:lnTo>
                    <a:pt x="11271" y="2696"/>
                  </a:lnTo>
                  <a:cubicBezTo>
                    <a:pt x="12060" y="2602"/>
                    <a:pt x="12628" y="1970"/>
                    <a:pt x="12550" y="1307"/>
                  </a:cubicBezTo>
                  <a:lnTo>
                    <a:pt x="12518" y="1039"/>
                  </a:lnTo>
                  <a:cubicBezTo>
                    <a:pt x="12446" y="434"/>
                    <a:pt x="11849" y="0"/>
                    <a:pt x="11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2"/>
            <p:cNvSpPr/>
            <p:nvPr/>
          </p:nvSpPr>
          <p:spPr>
            <a:xfrm>
              <a:off x="5553275" y="2118650"/>
              <a:ext cx="320475" cy="83975"/>
            </a:xfrm>
            <a:custGeom>
              <a:avLst/>
              <a:gdLst/>
              <a:ahLst/>
              <a:cxnLst/>
              <a:rect l="l" t="t" r="r" b="b"/>
              <a:pathLst>
                <a:path w="12819" h="3359" extrusionOk="0">
                  <a:moveTo>
                    <a:pt x="11241" y="141"/>
                  </a:moveTo>
                  <a:cubicBezTo>
                    <a:pt x="11898" y="141"/>
                    <a:pt x="12462" y="544"/>
                    <a:pt x="12534" y="1117"/>
                  </a:cubicBezTo>
                  <a:lnTo>
                    <a:pt x="12566" y="1385"/>
                  </a:lnTo>
                  <a:cubicBezTo>
                    <a:pt x="12645" y="2001"/>
                    <a:pt x="12092" y="2585"/>
                    <a:pt x="11350" y="2680"/>
                  </a:cubicBezTo>
                  <a:lnTo>
                    <a:pt x="7309" y="3169"/>
                  </a:lnTo>
                  <a:cubicBezTo>
                    <a:pt x="7262" y="3169"/>
                    <a:pt x="7230" y="3122"/>
                    <a:pt x="7262" y="3090"/>
                  </a:cubicBezTo>
                  <a:cubicBezTo>
                    <a:pt x="7278" y="3074"/>
                    <a:pt x="7293" y="3058"/>
                    <a:pt x="7309" y="3058"/>
                  </a:cubicBezTo>
                  <a:lnTo>
                    <a:pt x="11334" y="2569"/>
                  </a:lnTo>
                  <a:cubicBezTo>
                    <a:pt x="12013" y="2474"/>
                    <a:pt x="12502" y="1953"/>
                    <a:pt x="12439" y="1401"/>
                  </a:cubicBezTo>
                  <a:lnTo>
                    <a:pt x="12408" y="1133"/>
                  </a:lnTo>
                  <a:cubicBezTo>
                    <a:pt x="12336" y="613"/>
                    <a:pt x="11828" y="239"/>
                    <a:pt x="11223" y="239"/>
                  </a:cubicBezTo>
                  <a:cubicBezTo>
                    <a:pt x="11166" y="239"/>
                    <a:pt x="11108" y="242"/>
                    <a:pt x="11050" y="249"/>
                  </a:cubicBezTo>
                  <a:lnTo>
                    <a:pt x="1437" y="1432"/>
                  </a:lnTo>
                  <a:cubicBezTo>
                    <a:pt x="790" y="1527"/>
                    <a:pt x="285" y="2111"/>
                    <a:pt x="364" y="2711"/>
                  </a:cubicBezTo>
                  <a:lnTo>
                    <a:pt x="411" y="3169"/>
                  </a:lnTo>
                  <a:lnTo>
                    <a:pt x="316" y="3169"/>
                  </a:lnTo>
                  <a:lnTo>
                    <a:pt x="237" y="2601"/>
                  </a:lnTo>
                  <a:cubicBezTo>
                    <a:pt x="174" y="1985"/>
                    <a:pt x="679" y="1417"/>
                    <a:pt x="1421" y="1338"/>
                  </a:cubicBezTo>
                  <a:lnTo>
                    <a:pt x="11034" y="154"/>
                  </a:lnTo>
                  <a:cubicBezTo>
                    <a:pt x="11104" y="145"/>
                    <a:pt x="11173" y="141"/>
                    <a:pt x="11241" y="141"/>
                  </a:cubicBezTo>
                  <a:close/>
                  <a:moveTo>
                    <a:pt x="11225" y="0"/>
                  </a:moveTo>
                  <a:cubicBezTo>
                    <a:pt x="11157" y="0"/>
                    <a:pt x="11088" y="4"/>
                    <a:pt x="11019" y="12"/>
                  </a:cubicBezTo>
                  <a:lnTo>
                    <a:pt x="1405" y="1196"/>
                  </a:lnTo>
                  <a:cubicBezTo>
                    <a:pt x="585" y="1306"/>
                    <a:pt x="1" y="1938"/>
                    <a:pt x="95" y="2648"/>
                  </a:cubicBezTo>
                  <a:lnTo>
                    <a:pt x="190" y="3295"/>
                  </a:lnTo>
                  <a:cubicBezTo>
                    <a:pt x="190" y="3327"/>
                    <a:pt x="206" y="3342"/>
                    <a:pt x="221" y="3358"/>
                  </a:cubicBezTo>
                  <a:lnTo>
                    <a:pt x="285" y="3358"/>
                  </a:lnTo>
                  <a:cubicBezTo>
                    <a:pt x="316" y="3342"/>
                    <a:pt x="348" y="3335"/>
                    <a:pt x="377" y="3335"/>
                  </a:cubicBezTo>
                  <a:cubicBezTo>
                    <a:pt x="407" y="3335"/>
                    <a:pt x="435" y="3342"/>
                    <a:pt x="458" y="3358"/>
                  </a:cubicBezTo>
                  <a:cubicBezTo>
                    <a:pt x="490" y="3358"/>
                    <a:pt x="521" y="3358"/>
                    <a:pt x="537" y="3342"/>
                  </a:cubicBezTo>
                  <a:cubicBezTo>
                    <a:pt x="569" y="3327"/>
                    <a:pt x="585" y="3295"/>
                    <a:pt x="569" y="3264"/>
                  </a:cubicBezTo>
                  <a:lnTo>
                    <a:pt x="521" y="2695"/>
                  </a:lnTo>
                  <a:cubicBezTo>
                    <a:pt x="458" y="2190"/>
                    <a:pt x="900" y="1669"/>
                    <a:pt x="1453" y="1606"/>
                  </a:cubicBezTo>
                  <a:lnTo>
                    <a:pt x="11066" y="422"/>
                  </a:lnTo>
                  <a:cubicBezTo>
                    <a:pt x="11126" y="414"/>
                    <a:pt x="11185" y="411"/>
                    <a:pt x="11243" y="411"/>
                  </a:cubicBezTo>
                  <a:cubicBezTo>
                    <a:pt x="11768" y="411"/>
                    <a:pt x="12207" y="722"/>
                    <a:pt x="12250" y="1148"/>
                  </a:cubicBezTo>
                  <a:lnTo>
                    <a:pt x="12281" y="1417"/>
                  </a:lnTo>
                  <a:cubicBezTo>
                    <a:pt x="12345" y="1890"/>
                    <a:pt x="11918" y="2348"/>
                    <a:pt x="11319" y="2411"/>
                  </a:cubicBezTo>
                  <a:lnTo>
                    <a:pt x="7309" y="2916"/>
                  </a:lnTo>
                  <a:cubicBezTo>
                    <a:pt x="7246" y="2916"/>
                    <a:pt x="7183" y="2948"/>
                    <a:pt x="7151" y="2995"/>
                  </a:cubicBezTo>
                  <a:cubicBezTo>
                    <a:pt x="7104" y="3043"/>
                    <a:pt x="7088" y="3090"/>
                    <a:pt x="7104" y="3153"/>
                  </a:cubicBezTo>
                  <a:cubicBezTo>
                    <a:pt x="7118" y="3254"/>
                    <a:pt x="7199" y="3329"/>
                    <a:pt x="7309" y="3329"/>
                  </a:cubicBezTo>
                  <a:cubicBezTo>
                    <a:pt x="7319" y="3329"/>
                    <a:pt x="7330" y="3328"/>
                    <a:pt x="7341" y="3327"/>
                  </a:cubicBezTo>
                  <a:lnTo>
                    <a:pt x="11366" y="2837"/>
                  </a:lnTo>
                  <a:cubicBezTo>
                    <a:pt x="12203" y="2727"/>
                    <a:pt x="12818" y="2080"/>
                    <a:pt x="12723" y="1385"/>
                  </a:cubicBezTo>
                  <a:lnTo>
                    <a:pt x="12692" y="1117"/>
                  </a:lnTo>
                  <a:cubicBezTo>
                    <a:pt x="12605" y="466"/>
                    <a:pt x="11974" y="0"/>
                    <a:pt x="11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2"/>
            <p:cNvSpPr/>
            <p:nvPr/>
          </p:nvSpPr>
          <p:spPr>
            <a:xfrm>
              <a:off x="5558000" y="2094575"/>
              <a:ext cx="380450" cy="141425"/>
            </a:xfrm>
            <a:custGeom>
              <a:avLst/>
              <a:gdLst/>
              <a:ahLst/>
              <a:cxnLst/>
              <a:rect l="l" t="t" r="r" b="b"/>
              <a:pathLst>
                <a:path w="15218" h="5657" extrusionOk="0">
                  <a:moveTo>
                    <a:pt x="13318" y="1"/>
                  </a:moveTo>
                  <a:cubicBezTo>
                    <a:pt x="13257" y="1"/>
                    <a:pt x="13196" y="5"/>
                    <a:pt x="13134" y="12"/>
                  </a:cubicBezTo>
                  <a:lnTo>
                    <a:pt x="5999" y="880"/>
                  </a:lnTo>
                  <a:cubicBezTo>
                    <a:pt x="5920" y="896"/>
                    <a:pt x="5889" y="959"/>
                    <a:pt x="5889" y="1038"/>
                  </a:cubicBezTo>
                  <a:cubicBezTo>
                    <a:pt x="5905" y="1085"/>
                    <a:pt x="5952" y="1133"/>
                    <a:pt x="6015" y="1133"/>
                  </a:cubicBezTo>
                  <a:lnTo>
                    <a:pt x="13166" y="264"/>
                  </a:lnTo>
                  <a:cubicBezTo>
                    <a:pt x="13220" y="258"/>
                    <a:pt x="13273" y="255"/>
                    <a:pt x="13326" y="255"/>
                  </a:cubicBezTo>
                  <a:cubicBezTo>
                    <a:pt x="14065" y="255"/>
                    <a:pt x="14704" y="860"/>
                    <a:pt x="14808" y="1685"/>
                  </a:cubicBezTo>
                  <a:lnTo>
                    <a:pt x="14855" y="2127"/>
                  </a:lnTo>
                  <a:cubicBezTo>
                    <a:pt x="14965" y="3011"/>
                    <a:pt x="14413" y="3816"/>
                    <a:pt x="13624" y="3911"/>
                  </a:cubicBezTo>
                  <a:lnTo>
                    <a:pt x="1579" y="5395"/>
                  </a:lnTo>
                  <a:cubicBezTo>
                    <a:pt x="1536" y="5400"/>
                    <a:pt x="1493" y="5402"/>
                    <a:pt x="1450" y="5402"/>
                  </a:cubicBezTo>
                  <a:cubicBezTo>
                    <a:pt x="823" y="5402"/>
                    <a:pt x="373" y="4857"/>
                    <a:pt x="269" y="3911"/>
                  </a:cubicBezTo>
                  <a:lnTo>
                    <a:pt x="222" y="3595"/>
                  </a:lnTo>
                  <a:cubicBezTo>
                    <a:pt x="222" y="3579"/>
                    <a:pt x="206" y="3564"/>
                    <a:pt x="206" y="3564"/>
                  </a:cubicBezTo>
                  <a:lnTo>
                    <a:pt x="175" y="3564"/>
                  </a:lnTo>
                  <a:cubicBezTo>
                    <a:pt x="127" y="3579"/>
                    <a:pt x="80" y="3595"/>
                    <a:pt x="32" y="3595"/>
                  </a:cubicBezTo>
                  <a:cubicBezTo>
                    <a:pt x="27" y="3590"/>
                    <a:pt x="22" y="3588"/>
                    <a:pt x="17" y="3588"/>
                  </a:cubicBezTo>
                  <a:cubicBezTo>
                    <a:pt x="8" y="3588"/>
                    <a:pt x="1" y="3595"/>
                    <a:pt x="1" y="3595"/>
                  </a:cubicBezTo>
                  <a:cubicBezTo>
                    <a:pt x="1" y="3611"/>
                    <a:pt x="1" y="3627"/>
                    <a:pt x="1" y="3627"/>
                  </a:cubicBezTo>
                  <a:lnTo>
                    <a:pt x="48" y="3942"/>
                  </a:lnTo>
                  <a:cubicBezTo>
                    <a:pt x="166" y="5020"/>
                    <a:pt x="713" y="5656"/>
                    <a:pt x="1468" y="5656"/>
                  </a:cubicBezTo>
                  <a:cubicBezTo>
                    <a:pt x="1520" y="5656"/>
                    <a:pt x="1573" y="5653"/>
                    <a:pt x="1627" y="5647"/>
                  </a:cubicBezTo>
                  <a:lnTo>
                    <a:pt x="13655" y="4163"/>
                  </a:lnTo>
                  <a:cubicBezTo>
                    <a:pt x="14571" y="4053"/>
                    <a:pt x="15218" y="3122"/>
                    <a:pt x="15092" y="2096"/>
                  </a:cubicBezTo>
                  <a:lnTo>
                    <a:pt x="15044" y="1669"/>
                  </a:lnTo>
                  <a:cubicBezTo>
                    <a:pt x="14926" y="711"/>
                    <a:pt x="14175" y="1"/>
                    <a:pt x="13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2"/>
            <p:cNvSpPr/>
            <p:nvPr/>
          </p:nvSpPr>
          <p:spPr>
            <a:xfrm>
              <a:off x="5555650" y="2092625"/>
              <a:ext cx="384775" cy="145025"/>
            </a:xfrm>
            <a:custGeom>
              <a:avLst/>
              <a:gdLst/>
              <a:ahLst/>
              <a:cxnLst/>
              <a:rect l="l" t="t" r="r" b="b"/>
              <a:pathLst>
                <a:path w="15391" h="5801" extrusionOk="0">
                  <a:moveTo>
                    <a:pt x="13464" y="170"/>
                  </a:moveTo>
                  <a:cubicBezTo>
                    <a:pt x="14264" y="170"/>
                    <a:pt x="14959" y="846"/>
                    <a:pt x="15075" y="1763"/>
                  </a:cubicBezTo>
                  <a:lnTo>
                    <a:pt x="15123" y="2189"/>
                  </a:lnTo>
                  <a:cubicBezTo>
                    <a:pt x="15233" y="3184"/>
                    <a:pt x="14617" y="4052"/>
                    <a:pt x="13733" y="4163"/>
                  </a:cubicBezTo>
                  <a:lnTo>
                    <a:pt x="1705" y="5646"/>
                  </a:lnTo>
                  <a:cubicBezTo>
                    <a:pt x="1653" y="5653"/>
                    <a:pt x="1602" y="5656"/>
                    <a:pt x="1551" y="5656"/>
                  </a:cubicBezTo>
                  <a:cubicBezTo>
                    <a:pt x="841" y="5656"/>
                    <a:pt x="323" y="5038"/>
                    <a:pt x="205" y="4020"/>
                  </a:cubicBezTo>
                  <a:lnTo>
                    <a:pt x="174" y="3736"/>
                  </a:lnTo>
                  <a:lnTo>
                    <a:pt x="253" y="3736"/>
                  </a:lnTo>
                  <a:lnTo>
                    <a:pt x="284" y="4005"/>
                  </a:lnTo>
                  <a:cubicBezTo>
                    <a:pt x="403" y="4997"/>
                    <a:pt x="869" y="5559"/>
                    <a:pt x="1552" y="5559"/>
                  </a:cubicBezTo>
                  <a:cubicBezTo>
                    <a:pt x="1597" y="5559"/>
                    <a:pt x="1643" y="5556"/>
                    <a:pt x="1689" y="5552"/>
                  </a:cubicBezTo>
                  <a:lnTo>
                    <a:pt x="13733" y="4068"/>
                  </a:lnTo>
                  <a:cubicBezTo>
                    <a:pt x="14554" y="3973"/>
                    <a:pt x="15154" y="3121"/>
                    <a:pt x="15028" y="2205"/>
                  </a:cubicBezTo>
                  <a:lnTo>
                    <a:pt x="14980" y="1763"/>
                  </a:lnTo>
                  <a:cubicBezTo>
                    <a:pt x="14877" y="891"/>
                    <a:pt x="14192" y="255"/>
                    <a:pt x="13419" y="255"/>
                  </a:cubicBezTo>
                  <a:cubicBezTo>
                    <a:pt x="13366" y="255"/>
                    <a:pt x="13313" y="257"/>
                    <a:pt x="13260" y="264"/>
                  </a:cubicBezTo>
                  <a:lnTo>
                    <a:pt x="6093" y="1148"/>
                  </a:lnTo>
                  <a:cubicBezTo>
                    <a:pt x="6093" y="1132"/>
                    <a:pt x="6078" y="1116"/>
                    <a:pt x="6078" y="1116"/>
                  </a:cubicBezTo>
                  <a:cubicBezTo>
                    <a:pt x="6078" y="1100"/>
                    <a:pt x="6078" y="1053"/>
                    <a:pt x="6125" y="1053"/>
                  </a:cubicBezTo>
                  <a:lnTo>
                    <a:pt x="13260" y="185"/>
                  </a:lnTo>
                  <a:cubicBezTo>
                    <a:pt x="13328" y="175"/>
                    <a:pt x="13396" y="170"/>
                    <a:pt x="13464" y="170"/>
                  </a:cubicBezTo>
                  <a:close/>
                  <a:moveTo>
                    <a:pt x="13412" y="0"/>
                  </a:moveTo>
                  <a:cubicBezTo>
                    <a:pt x="13351" y="0"/>
                    <a:pt x="13290" y="4"/>
                    <a:pt x="13228" y="11"/>
                  </a:cubicBezTo>
                  <a:lnTo>
                    <a:pt x="6078" y="895"/>
                  </a:lnTo>
                  <a:cubicBezTo>
                    <a:pt x="5967" y="895"/>
                    <a:pt x="5888" y="1005"/>
                    <a:pt x="5904" y="1116"/>
                  </a:cubicBezTo>
                  <a:cubicBezTo>
                    <a:pt x="5918" y="1217"/>
                    <a:pt x="5986" y="1292"/>
                    <a:pt x="6081" y="1292"/>
                  </a:cubicBezTo>
                  <a:cubicBezTo>
                    <a:pt x="6090" y="1292"/>
                    <a:pt x="6100" y="1291"/>
                    <a:pt x="6109" y="1290"/>
                  </a:cubicBezTo>
                  <a:lnTo>
                    <a:pt x="13276" y="421"/>
                  </a:lnTo>
                  <a:cubicBezTo>
                    <a:pt x="13327" y="415"/>
                    <a:pt x="13379" y="412"/>
                    <a:pt x="13430" y="412"/>
                  </a:cubicBezTo>
                  <a:cubicBezTo>
                    <a:pt x="14125" y="412"/>
                    <a:pt x="14734" y="999"/>
                    <a:pt x="14823" y="1779"/>
                  </a:cubicBezTo>
                  <a:lnTo>
                    <a:pt x="14870" y="2221"/>
                  </a:lnTo>
                  <a:cubicBezTo>
                    <a:pt x="14980" y="3058"/>
                    <a:pt x="14460" y="3815"/>
                    <a:pt x="13702" y="3910"/>
                  </a:cubicBezTo>
                  <a:lnTo>
                    <a:pt x="1673" y="5394"/>
                  </a:lnTo>
                  <a:cubicBezTo>
                    <a:pt x="1629" y="5399"/>
                    <a:pt x="1586" y="5402"/>
                    <a:pt x="1544" y="5402"/>
                  </a:cubicBezTo>
                  <a:cubicBezTo>
                    <a:pt x="951" y="5402"/>
                    <a:pt x="545" y="4888"/>
                    <a:pt x="442" y="3989"/>
                  </a:cubicBezTo>
                  <a:lnTo>
                    <a:pt x="395" y="3657"/>
                  </a:lnTo>
                  <a:cubicBezTo>
                    <a:pt x="381" y="3603"/>
                    <a:pt x="332" y="3560"/>
                    <a:pt x="267" y="3560"/>
                  </a:cubicBezTo>
                  <a:cubicBezTo>
                    <a:pt x="257" y="3560"/>
                    <a:pt x="247" y="3561"/>
                    <a:pt x="237" y="3563"/>
                  </a:cubicBezTo>
                  <a:cubicBezTo>
                    <a:pt x="205" y="3578"/>
                    <a:pt x="158" y="3594"/>
                    <a:pt x="126" y="3594"/>
                  </a:cubicBezTo>
                  <a:cubicBezTo>
                    <a:pt x="95" y="3594"/>
                    <a:pt x="63" y="3594"/>
                    <a:pt x="32" y="3626"/>
                  </a:cubicBezTo>
                  <a:cubicBezTo>
                    <a:pt x="16" y="3657"/>
                    <a:pt x="0" y="3689"/>
                    <a:pt x="16" y="3721"/>
                  </a:cubicBezTo>
                  <a:lnTo>
                    <a:pt x="48" y="4036"/>
                  </a:lnTo>
                  <a:cubicBezTo>
                    <a:pt x="194" y="5149"/>
                    <a:pt x="748" y="5800"/>
                    <a:pt x="1533" y="5800"/>
                  </a:cubicBezTo>
                  <a:cubicBezTo>
                    <a:pt x="1594" y="5800"/>
                    <a:pt x="1657" y="5796"/>
                    <a:pt x="1721" y="5788"/>
                  </a:cubicBezTo>
                  <a:lnTo>
                    <a:pt x="13765" y="4320"/>
                  </a:lnTo>
                  <a:cubicBezTo>
                    <a:pt x="14728" y="4194"/>
                    <a:pt x="15391" y="3231"/>
                    <a:pt x="15249" y="2174"/>
                  </a:cubicBezTo>
                  <a:lnTo>
                    <a:pt x="15201" y="1732"/>
                  </a:lnTo>
                  <a:cubicBezTo>
                    <a:pt x="15083" y="742"/>
                    <a:pt x="14301" y="0"/>
                    <a:pt x="134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5" name="Google Shape;635;p42"/>
          <p:cNvSpPr/>
          <p:nvPr/>
        </p:nvSpPr>
        <p:spPr>
          <a:xfrm>
            <a:off x="8360025" y="4145975"/>
            <a:ext cx="488959" cy="458946"/>
          </a:xfrm>
          <a:custGeom>
            <a:avLst/>
            <a:gdLst/>
            <a:ahLst/>
            <a:cxnLst/>
            <a:rect l="l" t="t" r="r" b="b"/>
            <a:pathLst>
              <a:path w="9172" h="8609" extrusionOk="0">
                <a:moveTo>
                  <a:pt x="7636" y="0"/>
                </a:moveTo>
                <a:cubicBezTo>
                  <a:pt x="7422" y="0"/>
                  <a:pt x="7211" y="44"/>
                  <a:pt x="7009" y="132"/>
                </a:cubicBezTo>
                <a:cubicBezTo>
                  <a:pt x="6694" y="258"/>
                  <a:pt x="6394" y="416"/>
                  <a:pt x="6125" y="637"/>
                </a:cubicBezTo>
                <a:cubicBezTo>
                  <a:pt x="5604" y="1032"/>
                  <a:pt x="5178" y="1521"/>
                  <a:pt x="4815" y="2073"/>
                </a:cubicBezTo>
                <a:cubicBezTo>
                  <a:pt x="4723" y="2224"/>
                  <a:pt x="4636" y="2374"/>
                  <a:pt x="4555" y="2527"/>
                </a:cubicBezTo>
                <a:lnTo>
                  <a:pt x="4555" y="2527"/>
                </a:lnTo>
                <a:cubicBezTo>
                  <a:pt x="4499" y="2338"/>
                  <a:pt x="4431" y="2153"/>
                  <a:pt x="4357" y="1979"/>
                </a:cubicBezTo>
                <a:cubicBezTo>
                  <a:pt x="4231" y="1631"/>
                  <a:pt x="4042" y="1316"/>
                  <a:pt x="3805" y="1032"/>
                </a:cubicBezTo>
                <a:cubicBezTo>
                  <a:pt x="3679" y="890"/>
                  <a:pt x="3521" y="763"/>
                  <a:pt x="3347" y="653"/>
                </a:cubicBezTo>
                <a:cubicBezTo>
                  <a:pt x="3189" y="558"/>
                  <a:pt x="3016" y="479"/>
                  <a:pt x="2842" y="432"/>
                </a:cubicBezTo>
                <a:cubicBezTo>
                  <a:pt x="2622" y="355"/>
                  <a:pt x="2391" y="314"/>
                  <a:pt x="2158" y="314"/>
                </a:cubicBezTo>
                <a:cubicBezTo>
                  <a:pt x="2007" y="314"/>
                  <a:pt x="1855" y="331"/>
                  <a:pt x="1705" y="369"/>
                </a:cubicBezTo>
                <a:cubicBezTo>
                  <a:pt x="1327" y="463"/>
                  <a:pt x="979" y="669"/>
                  <a:pt x="711" y="953"/>
                </a:cubicBezTo>
                <a:cubicBezTo>
                  <a:pt x="458" y="1221"/>
                  <a:pt x="269" y="1537"/>
                  <a:pt x="143" y="1884"/>
                </a:cubicBezTo>
                <a:cubicBezTo>
                  <a:pt x="111" y="1979"/>
                  <a:pt x="95" y="2058"/>
                  <a:pt x="64" y="2152"/>
                </a:cubicBezTo>
                <a:cubicBezTo>
                  <a:pt x="64" y="2200"/>
                  <a:pt x="48" y="2247"/>
                  <a:pt x="32" y="2294"/>
                </a:cubicBezTo>
                <a:cubicBezTo>
                  <a:pt x="32" y="2326"/>
                  <a:pt x="16" y="2373"/>
                  <a:pt x="16" y="2405"/>
                </a:cubicBezTo>
                <a:cubicBezTo>
                  <a:pt x="1" y="2500"/>
                  <a:pt x="1" y="2594"/>
                  <a:pt x="1" y="2673"/>
                </a:cubicBezTo>
                <a:lnTo>
                  <a:pt x="1" y="2942"/>
                </a:lnTo>
                <a:cubicBezTo>
                  <a:pt x="32" y="3636"/>
                  <a:pt x="237" y="4299"/>
                  <a:pt x="585" y="4899"/>
                </a:cubicBezTo>
                <a:cubicBezTo>
                  <a:pt x="916" y="5467"/>
                  <a:pt x="1327" y="5988"/>
                  <a:pt x="1800" y="6446"/>
                </a:cubicBezTo>
                <a:cubicBezTo>
                  <a:pt x="2021" y="6683"/>
                  <a:pt x="2274" y="6888"/>
                  <a:pt x="2510" y="7109"/>
                </a:cubicBezTo>
                <a:cubicBezTo>
                  <a:pt x="2763" y="7314"/>
                  <a:pt x="3031" y="7519"/>
                  <a:pt x="3300" y="7693"/>
                </a:cubicBezTo>
                <a:cubicBezTo>
                  <a:pt x="3821" y="8056"/>
                  <a:pt x="4389" y="8372"/>
                  <a:pt x="4989" y="8609"/>
                </a:cubicBezTo>
                <a:cubicBezTo>
                  <a:pt x="4720" y="8451"/>
                  <a:pt x="4452" y="8277"/>
                  <a:pt x="4215" y="8088"/>
                </a:cubicBezTo>
                <a:cubicBezTo>
                  <a:pt x="3947" y="7898"/>
                  <a:pt x="3694" y="7709"/>
                  <a:pt x="3458" y="7504"/>
                </a:cubicBezTo>
                <a:cubicBezTo>
                  <a:pt x="2968" y="7109"/>
                  <a:pt x="2526" y="6667"/>
                  <a:pt x="2116" y="6193"/>
                </a:cubicBezTo>
                <a:cubicBezTo>
                  <a:pt x="1705" y="5720"/>
                  <a:pt x="1358" y="5199"/>
                  <a:pt x="1074" y="4646"/>
                </a:cubicBezTo>
                <a:cubicBezTo>
                  <a:pt x="806" y="4126"/>
                  <a:pt x="648" y="3541"/>
                  <a:pt x="648" y="2942"/>
                </a:cubicBezTo>
                <a:lnTo>
                  <a:pt x="664" y="2736"/>
                </a:lnTo>
                <a:lnTo>
                  <a:pt x="695" y="2531"/>
                </a:lnTo>
                <a:cubicBezTo>
                  <a:pt x="711" y="2500"/>
                  <a:pt x="727" y="2452"/>
                  <a:pt x="727" y="2421"/>
                </a:cubicBezTo>
                <a:lnTo>
                  <a:pt x="743" y="2326"/>
                </a:lnTo>
                <a:cubicBezTo>
                  <a:pt x="774" y="2263"/>
                  <a:pt x="790" y="2200"/>
                  <a:pt x="821" y="2137"/>
                </a:cubicBezTo>
                <a:cubicBezTo>
                  <a:pt x="916" y="1868"/>
                  <a:pt x="1058" y="1647"/>
                  <a:pt x="1248" y="1458"/>
                </a:cubicBezTo>
                <a:cubicBezTo>
                  <a:pt x="1494" y="1201"/>
                  <a:pt x="1821" y="1067"/>
                  <a:pt x="2158" y="1067"/>
                </a:cubicBezTo>
                <a:cubicBezTo>
                  <a:pt x="2318" y="1067"/>
                  <a:pt x="2480" y="1097"/>
                  <a:pt x="2637" y="1158"/>
                </a:cubicBezTo>
                <a:cubicBezTo>
                  <a:pt x="2763" y="1189"/>
                  <a:pt x="2874" y="1253"/>
                  <a:pt x="3000" y="1316"/>
                </a:cubicBezTo>
                <a:cubicBezTo>
                  <a:pt x="3095" y="1379"/>
                  <a:pt x="3189" y="1458"/>
                  <a:pt x="3268" y="1553"/>
                </a:cubicBezTo>
                <a:cubicBezTo>
                  <a:pt x="3442" y="1773"/>
                  <a:pt x="3584" y="2010"/>
                  <a:pt x="3679" y="2263"/>
                </a:cubicBezTo>
                <a:cubicBezTo>
                  <a:pt x="3773" y="2547"/>
                  <a:pt x="3868" y="2831"/>
                  <a:pt x="3931" y="3131"/>
                </a:cubicBezTo>
                <a:lnTo>
                  <a:pt x="4091" y="3916"/>
                </a:lnTo>
                <a:lnTo>
                  <a:pt x="4091" y="3916"/>
                </a:lnTo>
                <a:cubicBezTo>
                  <a:pt x="4090" y="3923"/>
                  <a:pt x="4090" y="3929"/>
                  <a:pt x="4089" y="3936"/>
                </a:cubicBezTo>
                <a:lnTo>
                  <a:pt x="4095" y="3936"/>
                </a:lnTo>
                <a:lnTo>
                  <a:pt x="4121" y="4062"/>
                </a:lnTo>
                <a:cubicBezTo>
                  <a:pt x="4173" y="4264"/>
                  <a:pt x="4338" y="4359"/>
                  <a:pt x="4502" y="4359"/>
                </a:cubicBezTo>
                <a:cubicBezTo>
                  <a:pt x="4686" y="4359"/>
                  <a:pt x="4869" y="4240"/>
                  <a:pt x="4894" y="4015"/>
                </a:cubicBezTo>
                <a:cubicBezTo>
                  <a:pt x="4926" y="3747"/>
                  <a:pt x="4989" y="3494"/>
                  <a:pt x="5099" y="3242"/>
                </a:cubicBezTo>
                <a:cubicBezTo>
                  <a:pt x="5210" y="2989"/>
                  <a:pt x="5336" y="2736"/>
                  <a:pt x="5494" y="2500"/>
                </a:cubicBezTo>
                <a:cubicBezTo>
                  <a:pt x="5794" y="2010"/>
                  <a:pt x="6173" y="1584"/>
                  <a:pt x="6599" y="1205"/>
                </a:cubicBezTo>
                <a:cubicBezTo>
                  <a:pt x="6804" y="1032"/>
                  <a:pt x="7041" y="890"/>
                  <a:pt x="7278" y="779"/>
                </a:cubicBezTo>
                <a:cubicBezTo>
                  <a:pt x="7410" y="718"/>
                  <a:pt x="7556" y="683"/>
                  <a:pt x="7702" y="683"/>
                </a:cubicBezTo>
                <a:cubicBezTo>
                  <a:pt x="7782" y="683"/>
                  <a:pt x="7862" y="694"/>
                  <a:pt x="7941" y="716"/>
                </a:cubicBezTo>
                <a:cubicBezTo>
                  <a:pt x="8146" y="795"/>
                  <a:pt x="8319" y="953"/>
                  <a:pt x="8398" y="1174"/>
                </a:cubicBezTo>
                <a:cubicBezTo>
                  <a:pt x="8462" y="1284"/>
                  <a:pt x="8509" y="1410"/>
                  <a:pt x="8556" y="1537"/>
                </a:cubicBezTo>
                <a:lnTo>
                  <a:pt x="8556" y="1568"/>
                </a:lnTo>
                <a:lnTo>
                  <a:pt x="8572" y="1631"/>
                </a:lnTo>
                <a:lnTo>
                  <a:pt x="8588" y="1742"/>
                </a:lnTo>
                <a:cubicBezTo>
                  <a:pt x="8604" y="1805"/>
                  <a:pt x="8604" y="1868"/>
                  <a:pt x="8619" y="1931"/>
                </a:cubicBezTo>
                <a:cubicBezTo>
                  <a:pt x="8651" y="2500"/>
                  <a:pt x="8540" y="3068"/>
                  <a:pt x="8319" y="3605"/>
                </a:cubicBezTo>
                <a:cubicBezTo>
                  <a:pt x="8098" y="4157"/>
                  <a:pt x="7830" y="4694"/>
                  <a:pt x="7530" y="5215"/>
                </a:cubicBezTo>
                <a:cubicBezTo>
                  <a:pt x="7230" y="5736"/>
                  <a:pt x="6899" y="6241"/>
                  <a:pt x="6583" y="6777"/>
                </a:cubicBezTo>
                <a:cubicBezTo>
                  <a:pt x="6252" y="7298"/>
                  <a:pt x="5983" y="7835"/>
                  <a:pt x="5762" y="8403"/>
                </a:cubicBezTo>
                <a:cubicBezTo>
                  <a:pt x="6046" y="7867"/>
                  <a:pt x="6378" y="7361"/>
                  <a:pt x="6741" y="6872"/>
                </a:cubicBezTo>
                <a:cubicBezTo>
                  <a:pt x="7104" y="6383"/>
                  <a:pt x="7467" y="5893"/>
                  <a:pt x="7814" y="5388"/>
                </a:cubicBezTo>
                <a:cubicBezTo>
                  <a:pt x="8177" y="4883"/>
                  <a:pt x="8477" y="4347"/>
                  <a:pt x="8746" y="3778"/>
                </a:cubicBezTo>
                <a:cubicBezTo>
                  <a:pt x="9030" y="3194"/>
                  <a:pt x="9172" y="2531"/>
                  <a:pt x="9156" y="1884"/>
                </a:cubicBezTo>
                <a:cubicBezTo>
                  <a:pt x="9156" y="1805"/>
                  <a:pt x="9140" y="1695"/>
                  <a:pt x="9125" y="1616"/>
                </a:cubicBezTo>
                <a:lnTo>
                  <a:pt x="9109" y="1505"/>
                </a:lnTo>
                <a:lnTo>
                  <a:pt x="9109" y="1458"/>
                </a:lnTo>
                <a:lnTo>
                  <a:pt x="9093" y="1379"/>
                </a:lnTo>
                <a:cubicBezTo>
                  <a:pt x="9046" y="1221"/>
                  <a:pt x="8998" y="1047"/>
                  <a:pt x="8935" y="890"/>
                </a:cubicBezTo>
                <a:cubicBezTo>
                  <a:pt x="8856" y="732"/>
                  <a:pt x="8746" y="574"/>
                  <a:pt x="8635" y="432"/>
                </a:cubicBezTo>
                <a:cubicBezTo>
                  <a:pt x="8493" y="274"/>
                  <a:pt x="8319" y="163"/>
                  <a:pt x="8146" y="84"/>
                </a:cubicBezTo>
                <a:cubicBezTo>
                  <a:pt x="7977" y="28"/>
                  <a:pt x="7806" y="0"/>
                  <a:pt x="76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7" name="Google Shape;637;p42"/>
          <p:cNvGrpSpPr/>
          <p:nvPr/>
        </p:nvGrpSpPr>
        <p:grpSpPr>
          <a:xfrm>
            <a:off x="278808" y="4349351"/>
            <a:ext cx="384632" cy="574469"/>
            <a:chOff x="5896600" y="1746775"/>
            <a:chExt cx="180375" cy="269400"/>
          </a:xfrm>
        </p:grpSpPr>
        <p:sp>
          <p:nvSpPr>
            <p:cNvPr id="638" name="Google Shape;638;p42"/>
            <p:cNvSpPr/>
            <p:nvPr/>
          </p:nvSpPr>
          <p:spPr>
            <a:xfrm>
              <a:off x="5900150" y="1796400"/>
              <a:ext cx="139325" cy="211275"/>
            </a:xfrm>
            <a:custGeom>
              <a:avLst/>
              <a:gdLst/>
              <a:ahLst/>
              <a:cxnLst/>
              <a:rect l="l" t="t" r="r" b="b"/>
              <a:pathLst>
                <a:path w="5573" h="8451" extrusionOk="0">
                  <a:moveTo>
                    <a:pt x="4511" y="1"/>
                  </a:moveTo>
                  <a:cubicBezTo>
                    <a:pt x="4172" y="1"/>
                    <a:pt x="3815" y="225"/>
                    <a:pt x="3616" y="589"/>
                  </a:cubicBezTo>
                  <a:lnTo>
                    <a:pt x="253" y="7030"/>
                  </a:lnTo>
                  <a:cubicBezTo>
                    <a:pt x="1" y="7535"/>
                    <a:pt x="111" y="8119"/>
                    <a:pt x="537" y="8324"/>
                  </a:cubicBezTo>
                  <a:lnTo>
                    <a:pt x="711" y="8419"/>
                  </a:lnTo>
                  <a:lnTo>
                    <a:pt x="758" y="8450"/>
                  </a:lnTo>
                  <a:cubicBezTo>
                    <a:pt x="774" y="8403"/>
                    <a:pt x="806" y="8403"/>
                    <a:pt x="837" y="8371"/>
                  </a:cubicBezTo>
                  <a:cubicBezTo>
                    <a:pt x="822" y="8371"/>
                    <a:pt x="790" y="8324"/>
                    <a:pt x="774" y="8324"/>
                  </a:cubicBezTo>
                  <a:lnTo>
                    <a:pt x="601" y="8245"/>
                  </a:lnTo>
                  <a:cubicBezTo>
                    <a:pt x="206" y="7993"/>
                    <a:pt x="80" y="7472"/>
                    <a:pt x="332" y="7061"/>
                  </a:cubicBezTo>
                  <a:lnTo>
                    <a:pt x="3679" y="637"/>
                  </a:lnTo>
                  <a:cubicBezTo>
                    <a:pt x="3856" y="294"/>
                    <a:pt x="4184" y="93"/>
                    <a:pt x="4496" y="93"/>
                  </a:cubicBezTo>
                  <a:cubicBezTo>
                    <a:pt x="4601" y="93"/>
                    <a:pt x="4704" y="115"/>
                    <a:pt x="4799" y="163"/>
                  </a:cubicBezTo>
                  <a:lnTo>
                    <a:pt x="4973" y="258"/>
                  </a:lnTo>
                  <a:cubicBezTo>
                    <a:pt x="5352" y="463"/>
                    <a:pt x="5462" y="984"/>
                    <a:pt x="5226" y="1442"/>
                  </a:cubicBezTo>
                  <a:lnTo>
                    <a:pt x="3821" y="4141"/>
                  </a:lnTo>
                  <a:cubicBezTo>
                    <a:pt x="3800" y="4183"/>
                    <a:pt x="3821" y="4211"/>
                    <a:pt x="3847" y="4211"/>
                  </a:cubicBezTo>
                  <a:cubicBezTo>
                    <a:pt x="3859" y="4211"/>
                    <a:pt x="3873" y="4204"/>
                    <a:pt x="3884" y="4188"/>
                  </a:cubicBezTo>
                  <a:lnTo>
                    <a:pt x="5305" y="1473"/>
                  </a:lnTo>
                  <a:cubicBezTo>
                    <a:pt x="5573" y="968"/>
                    <a:pt x="5447" y="384"/>
                    <a:pt x="5036" y="179"/>
                  </a:cubicBezTo>
                  <a:lnTo>
                    <a:pt x="4847" y="84"/>
                  </a:lnTo>
                  <a:cubicBezTo>
                    <a:pt x="4742" y="28"/>
                    <a:pt x="4627" y="1"/>
                    <a:pt x="45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2"/>
            <p:cNvSpPr/>
            <p:nvPr/>
          </p:nvSpPr>
          <p:spPr>
            <a:xfrm>
              <a:off x="5898175" y="1795025"/>
              <a:ext cx="142500" cy="213825"/>
            </a:xfrm>
            <a:custGeom>
              <a:avLst/>
              <a:gdLst/>
              <a:ahLst/>
              <a:cxnLst/>
              <a:rect l="l" t="t" r="r" b="b"/>
              <a:pathLst>
                <a:path w="5700" h="8553" extrusionOk="0">
                  <a:moveTo>
                    <a:pt x="4579" y="0"/>
                  </a:moveTo>
                  <a:cubicBezTo>
                    <a:pt x="4215" y="0"/>
                    <a:pt x="3845" y="233"/>
                    <a:pt x="3647" y="628"/>
                  </a:cubicBezTo>
                  <a:lnTo>
                    <a:pt x="285" y="7069"/>
                  </a:lnTo>
                  <a:cubicBezTo>
                    <a:pt x="1" y="7590"/>
                    <a:pt x="143" y="8205"/>
                    <a:pt x="585" y="8442"/>
                  </a:cubicBezTo>
                  <a:lnTo>
                    <a:pt x="759" y="8537"/>
                  </a:lnTo>
                  <a:lnTo>
                    <a:pt x="806" y="8553"/>
                  </a:lnTo>
                  <a:lnTo>
                    <a:pt x="853" y="8553"/>
                  </a:lnTo>
                  <a:cubicBezTo>
                    <a:pt x="869" y="8553"/>
                    <a:pt x="885" y="8537"/>
                    <a:pt x="885" y="8521"/>
                  </a:cubicBezTo>
                  <a:lnTo>
                    <a:pt x="901" y="8505"/>
                  </a:lnTo>
                  <a:cubicBezTo>
                    <a:pt x="916" y="8505"/>
                    <a:pt x="932" y="8490"/>
                    <a:pt x="948" y="8474"/>
                  </a:cubicBezTo>
                  <a:cubicBezTo>
                    <a:pt x="948" y="8474"/>
                    <a:pt x="948" y="8474"/>
                    <a:pt x="964" y="8458"/>
                  </a:cubicBezTo>
                  <a:cubicBezTo>
                    <a:pt x="980" y="8426"/>
                    <a:pt x="964" y="8395"/>
                    <a:pt x="932" y="8379"/>
                  </a:cubicBezTo>
                  <a:lnTo>
                    <a:pt x="916" y="8363"/>
                  </a:lnTo>
                  <a:cubicBezTo>
                    <a:pt x="901" y="8347"/>
                    <a:pt x="901" y="8347"/>
                    <a:pt x="885" y="8332"/>
                  </a:cubicBezTo>
                  <a:lnTo>
                    <a:pt x="711" y="8253"/>
                  </a:lnTo>
                  <a:cubicBezTo>
                    <a:pt x="348" y="8063"/>
                    <a:pt x="238" y="7574"/>
                    <a:pt x="459" y="7164"/>
                  </a:cubicBezTo>
                  <a:lnTo>
                    <a:pt x="3805" y="723"/>
                  </a:lnTo>
                  <a:cubicBezTo>
                    <a:pt x="3982" y="405"/>
                    <a:pt x="4281" y="210"/>
                    <a:pt x="4566" y="210"/>
                  </a:cubicBezTo>
                  <a:cubicBezTo>
                    <a:pt x="4663" y="210"/>
                    <a:pt x="4759" y="233"/>
                    <a:pt x="4847" y="281"/>
                  </a:cubicBezTo>
                  <a:lnTo>
                    <a:pt x="5021" y="376"/>
                  </a:lnTo>
                  <a:cubicBezTo>
                    <a:pt x="5368" y="550"/>
                    <a:pt x="5478" y="1055"/>
                    <a:pt x="5257" y="1481"/>
                  </a:cubicBezTo>
                  <a:lnTo>
                    <a:pt x="3852" y="4164"/>
                  </a:lnTo>
                  <a:cubicBezTo>
                    <a:pt x="3837" y="4196"/>
                    <a:pt x="3821" y="4228"/>
                    <a:pt x="3837" y="4259"/>
                  </a:cubicBezTo>
                  <a:cubicBezTo>
                    <a:pt x="3837" y="4275"/>
                    <a:pt x="3852" y="4306"/>
                    <a:pt x="3884" y="4306"/>
                  </a:cubicBezTo>
                  <a:cubicBezTo>
                    <a:pt x="3901" y="4318"/>
                    <a:pt x="3920" y="4323"/>
                    <a:pt x="3937" y="4323"/>
                  </a:cubicBezTo>
                  <a:cubicBezTo>
                    <a:pt x="3970" y="4323"/>
                    <a:pt x="4000" y="4305"/>
                    <a:pt x="4010" y="4275"/>
                  </a:cubicBezTo>
                  <a:lnTo>
                    <a:pt x="5431" y="1560"/>
                  </a:lnTo>
                  <a:cubicBezTo>
                    <a:pt x="5699" y="1039"/>
                    <a:pt x="5573" y="423"/>
                    <a:pt x="5131" y="186"/>
                  </a:cubicBezTo>
                  <a:lnTo>
                    <a:pt x="4957" y="92"/>
                  </a:lnTo>
                  <a:cubicBezTo>
                    <a:pt x="4837" y="30"/>
                    <a:pt x="4708" y="0"/>
                    <a:pt x="4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2"/>
            <p:cNvSpPr/>
            <p:nvPr/>
          </p:nvSpPr>
          <p:spPr>
            <a:xfrm>
              <a:off x="5897800" y="1795075"/>
              <a:ext cx="142875" cy="215750"/>
            </a:xfrm>
            <a:custGeom>
              <a:avLst/>
              <a:gdLst/>
              <a:ahLst/>
              <a:cxnLst/>
              <a:rect l="l" t="t" r="r" b="b"/>
              <a:pathLst>
                <a:path w="5715" h="8630" extrusionOk="0">
                  <a:moveTo>
                    <a:pt x="4595" y="0"/>
                  </a:moveTo>
                  <a:cubicBezTo>
                    <a:pt x="4234" y="0"/>
                    <a:pt x="3858" y="239"/>
                    <a:pt x="3646" y="626"/>
                  </a:cubicBezTo>
                  <a:lnTo>
                    <a:pt x="284" y="7067"/>
                  </a:lnTo>
                  <a:cubicBezTo>
                    <a:pt x="0" y="7588"/>
                    <a:pt x="142" y="8172"/>
                    <a:pt x="584" y="8409"/>
                  </a:cubicBezTo>
                  <a:lnTo>
                    <a:pt x="1042" y="8630"/>
                  </a:lnTo>
                  <a:cubicBezTo>
                    <a:pt x="1058" y="8566"/>
                    <a:pt x="1089" y="8519"/>
                    <a:pt x="1152" y="8488"/>
                  </a:cubicBezTo>
                  <a:lnTo>
                    <a:pt x="774" y="8282"/>
                  </a:lnTo>
                  <a:cubicBezTo>
                    <a:pt x="395" y="8046"/>
                    <a:pt x="253" y="7540"/>
                    <a:pt x="474" y="7162"/>
                  </a:cubicBezTo>
                  <a:lnTo>
                    <a:pt x="3820" y="721"/>
                  </a:lnTo>
                  <a:cubicBezTo>
                    <a:pt x="3997" y="403"/>
                    <a:pt x="4296" y="208"/>
                    <a:pt x="4581" y="208"/>
                  </a:cubicBezTo>
                  <a:cubicBezTo>
                    <a:pt x="4678" y="208"/>
                    <a:pt x="4774" y="231"/>
                    <a:pt x="4862" y="279"/>
                  </a:cubicBezTo>
                  <a:lnTo>
                    <a:pt x="5036" y="374"/>
                  </a:lnTo>
                  <a:cubicBezTo>
                    <a:pt x="5383" y="548"/>
                    <a:pt x="5493" y="1053"/>
                    <a:pt x="5272" y="1479"/>
                  </a:cubicBezTo>
                  <a:lnTo>
                    <a:pt x="3867" y="4162"/>
                  </a:lnTo>
                  <a:cubicBezTo>
                    <a:pt x="3852" y="4194"/>
                    <a:pt x="3836" y="4226"/>
                    <a:pt x="3852" y="4257"/>
                  </a:cubicBezTo>
                  <a:cubicBezTo>
                    <a:pt x="3852" y="4273"/>
                    <a:pt x="3867" y="4304"/>
                    <a:pt x="3899" y="4304"/>
                  </a:cubicBezTo>
                  <a:cubicBezTo>
                    <a:pt x="3916" y="4316"/>
                    <a:pt x="3933" y="4321"/>
                    <a:pt x="3949" y="4321"/>
                  </a:cubicBezTo>
                  <a:cubicBezTo>
                    <a:pt x="3978" y="4321"/>
                    <a:pt x="4005" y="4303"/>
                    <a:pt x="4025" y="4273"/>
                  </a:cubicBezTo>
                  <a:lnTo>
                    <a:pt x="5430" y="1558"/>
                  </a:lnTo>
                  <a:cubicBezTo>
                    <a:pt x="5714" y="1037"/>
                    <a:pt x="5572" y="421"/>
                    <a:pt x="5130" y="184"/>
                  </a:cubicBezTo>
                  <a:lnTo>
                    <a:pt x="4957" y="90"/>
                  </a:lnTo>
                  <a:cubicBezTo>
                    <a:pt x="4843" y="29"/>
                    <a:pt x="4720" y="0"/>
                    <a:pt x="45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2"/>
            <p:cNvSpPr/>
            <p:nvPr/>
          </p:nvSpPr>
          <p:spPr>
            <a:xfrm>
              <a:off x="5896600" y="1793500"/>
              <a:ext cx="146050" cy="218675"/>
            </a:xfrm>
            <a:custGeom>
              <a:avLst/>
              <a:gdLst/>
              <a:ahLst/>
              <a:cxnLst/>
              <a:rect l="l" t="t" r="r" b="b"/>
              <a:pathLst>
                <a:path w="5842" h="8747" extrusionOk="0">
                  <a:moveTo>
                    <a:pt x="4637" y="133"/>
                  </a:moveTo>
                  <a:cubicBezTo>
                    <a:pt x="4754" y="133"/>
                    <a:pt x="4868" y="159"/>
                    <a:pt x="4973" y="216"/>
                  </a:cubicBezTo>
                  <a:lnTo>
                    <a:pt x="5162" y="311"/>
                  </a:lnTo>
                  <a:cubicBezTo>
                    <a:pt x="5573" y="532"/>
                    <a:pt x="5699" y="1116"/>
                    <a:pt x="5431" y="1605"/>
                  </a:cubicBezTo>
                  <a:lnTo>
                    <a:pt x="4026" y="4320"/>
                  </a:lnTo>
                  <a:cubicBezTo>
                    <a:pt x="4018" y="4336"/>
                    <a:pt x="4002" y="4344"/>
                    <a:pt x="3986" y="4344"/>
                  </a:cubicBezTo>
                  <a:cubicBezTo>
                    <a:pt x="3971" y="4344"/>
                    <a:pt x="3955" y="4336"/>
                    <a:pt x="3947" y="4320"/>
                  </a:cubicBezTo>
                  <a:cubicBezTo>
                    <a:pt x="3947" y="4304"/>
                    <a:pt x="3947" y="4289"/>
                    <a:pt x="3947" y="4273"/>
                  </a:cubicBezTo>
                  <a:lnTo>
                    <a:pt x="5352" y="1573"/>
                  </a:lnTo>
                  <a:cubicBezTo>
                    <a:pt x="5589" y="1116"/>
                    <a:pt x="5478" y="595"/>
                    <a:pt x="5099" y="390"/>
                  </a:cubicBezTo>
                  <a:lnTo>
                    <a:pt x="4926" y="295"/>
                  </a:lnTo>
                  <a:cubicBezTo>
                    <a:pt x="4830" y="247"/>
                    <a:pt x="4728" y="225"/>
                    <a:pt x="4625" y="225"/>
                  </a:cubicBezTo>
                  <a:cubicBezTo>
                    <a:pt x="4317" y="225"/>
                    <a:pt x="3998" y="426"/>
                    <a:pt x="3821" y="768"/>
                  </a:cubicBezTo>
                  <a:lnTo>
                    <a:pt x="458" y="7193"/>
                  </a:lnTo>
                  <a:cubicBezTo>
                    <a:pt x="222" y="7619"/>
                    <a:pt x="364" y="8156"/>
                    <a:pt x="774" y="8408"/>
                  </a:cubicBezTo>
                  <a:lnTo>
                    <a:pt x="1090" y="8566"/>
                  </a:lnTo>
                  <a:cubicBezTo>
                    <a:pt x="1074" y="8582"/>
                    <a:pt x="1058" y="8598"/>
                    <a:pt x="1043" y="8629"/>
                  </a:cubicBezTo>
                  <a:lnTo>
                    <a:pt x="664" y="8440"/>
                  </a:lnTo>
                  <a:cubicBezTo>
                    <a:pt x="253" y="8219"/>
                    <a:pt x="127" y="7651"/>
                    <a:pt x="380" y="7161"/>
                  </a:cubicBezTo>
                  <a:lnTo>
                    <a:pt x="3758" y="721"/>
                  </a:lnTo>
                  <a:cubicBezTo>
                    <a:pt x="3945" y="357"/>
                    <a:pt x="4299" y="133"/>
                    <a:pt x="4637" y="133"/>
                  </a:cubicBezTo>
                  <a:close/>
                  <a:moveTo>
                    <a:pt x="4655" y="1"/>
                  </a:moveTo>
                  <a:cubicBezTo>
                    <a:pt x="4270" y="1"/>
                    <a:pt x="3871" y="246"/>
                    <a:pt x="3647" y="658"/>
                  </a:cubicBezTo>
                  <a:lnTo>
                    <a:pt x="285" y="7098"/>
                  </a:lnTo>
                  <a:cubicBezTo>
                    <a:pt x="1" y="7651"/>
                    <a:pt x="143" y="8282"/>
                    <a:pt x="616" y="8519"/>
                  </a:cubicBezTo>
                  <a:lnTo>
                    <a:pt x="1058" y="8740"/>
                  </a:lnTo>
                  <a:cubicBezTo>
                    <a:pt x="1067" y="8744"/>
                    <a:pt x="1075" y="8746"/>
                    <a:pt x="1083" y="8746"/>
                  </a:cubicBezTo>
                  <a:cubicBezTo>
                    <a:pt x="1106" y="8746"/>
                    <a:pt x="1126" y="8732"/>
                    <a:pt x="1137" y="8708"/>
                  </a:cubicBezTo>
                  <a:cubicBezTo>
                    <a:pt x="1153" y="8661"/>
                    <a:pt x="1169" y="8629"/>
                    <a:pt x="1216" y="8598"/>
                  </a:cubicBezTo>
                  <a:cubicBezTo>
                    <a:pt x="1232" y="8582"/>
                    <a:pt x="1248" y="8566"/>
                    <a:pt x="1248" y="8551"/>
                  </a:cubicBezTo>
                  <a:cubicBezTo>
                    <a:pt x="1248" y="8519"/>
                    <a:pt x="1232" y="8503"/>
                    <a:pt x="1216" y="8503"/>
                  </a:cubicBezTo>
                  <a:lnTo>
                    <a:pt x="837" y="8282"/>
                  </a:lnTo>
                  <a:cubicBezTo>
                    <a:pt x="474" y="8061"/>
                    <a:pt x="364" y="7603"/>
                    <a:pt x="569" y="7240"/>
                  </a:cubicBezTo>
                  <a:lnTo>
                    <a:pt x="3931" y="800"/>
                  </a:lnTo>
                  <a:cubicBezTo>
                    <a:pt x="4085" y="503"/>
                    <a:pt x="4365" y="332"/>
                    <a:pt x="4634" y="332"/>
                  </a:cubicBezTo>
                  <a:cubicBezTo>
                    <a:pt x="4724" y="332"/>
                    <a:pt x="4812" y="350"/>
                    <a:pt x="4894" y="390"/>
                  </a:cubicBezTo>
                  <a:lnTo>
                    <a:pt x="5068" y="484"/>
                  </a:lnTo>
                  <a:cubicBezTo>
                    <a:pt x="5383" y="658"/>
                    <a:pt x="5462" y="1116"/>
                    <a:pt x="5257" y="1510"/>
                  </a:cubicBezTo>
                  <a:lnTo>
                    <a:pt x="3852" y="4194"/>
                  </a:lnTo>
                  <a:cubicBezTo>
                    <a:pt x="3837" y="4241"/>
                    <a:pt x="3821" y="4289"/>
                    <a:pt x="3837" y="4336"/>
                  </a:cubicBezTo>
                  <a:cubicBezTo>
                    <a:pt x="3862" y="4403"/>
                    <a:pt x="3927" y="4439"/>
                    <a:pt x="3992" y="4439"/>
                  </a:cubicBezTo>
                  <a:cubicBezTo>
                    <a:pt x="4049" y="4439"/>
                    <a:pt x="4107" y="4411"/>
                    <a:pt x="4136" y="4352"/>
                  </a:cubicBezTo>
                  <a:lnTo>
                    <a:pt x="5541" y="1652"/>
                  </a:lnTo>
                  <a:cubicBezTo>
                    <a:pt x="5841" y="1100"/>
                    <a:pt x="5683" y="437"/>
                    <a:pt x="5210" y="184"/>
                  </a:cubicBezTo>
                  <a:lnTo>
                    <a:pt x="5036" y="90"/>
                  </a:lnTo>
                  <a:cubicBezTo>
                    <a:pt x="4916" y="29"/>
                    <a:pt x="4786" y="1"/>
                    <a:pt x="46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2"/>
            <p:cNvSpPr/>
            <p:nvPr/>
          </p:nvSpPr>
          <p:spPr>
            <a:xfrm>
              <a:off x="5913175" y="1747925"/>
              <a:ext cx="162225" cy="266725"/>
            </a:xfrm>
            <a:custGeom>
              <a:avLst/>
              <a:gdLst/>
              <a:ahLst/>
              <a:cxnLst/>
              <a:rect l="l" t="t" r="r" b="b"/>
              <a:pathLst>
                <a:path w="6489" h="10669" extrusionOk="0">
                  <a:moveTo>
                    <a:pt x="4503" y="1"/>
                  </a:moveTo>
                  <a:cubicBezTo>
                    <a:pt x="4031" y="1"/>
                    <a:pt x="3591" y="236"/>
                    <a:pt x="3379" y="650"/>
                  </a:cubicBezTo>
                  <a:lnTo>
                    <a:pt x="869" y="5433"/>
                  </a:lnTo>
                  <a:cubicBezTo>
                    <a:pt x="853" y="5480"/>
                    <a:pt x="869" y="5527"/>
                    <a:pt x="916" y="5559"/>
                  </a:cubicBezTo>
                  <a:cubicBezTo>
                    <a:pt x="929" y="5563"/>
                    <a:pt x="942" y="5565"/>
                    <a:pt x="954" y="5565"/>
                  </a:cubicBezTo>
                  <a:cubicBezTo>
                    <a:pt x="987" y="5565"/>
                    <a:pt x="1015" y="5551"/>
                    <a:pt x="1027" y="5527"/>
                  </a:cubicBezTo>
                  <a:lnTo>
                    <a:pt x="3537" y="729"/>
                  </a:lnTo>
                  <a:cubicBezTo>
                    <a:pt x="3727" y="380"/>
                    <a:pt x="4107" y="180"/>
                    <a:pt x="4513" y="180"/>
                  </a:cubicBezTo>
                  <a:cubicBezTo>
                    <a:pt x="4714" y="180"/>
                    <a:pt x="4922" y="229"/>
                    <a:pt x="5115" y="334"/>
                  </a:cubicBezTo>
                  <a:lnTo>
                    <a:pt x="5415" y="492"/>
                  </a:lnTo>
                  <a:cubicBezTo>
                    <a:pt x="5999" y="792"/>
                    <a:pt x="6267" y="1486"/>
                    <a:pt x="5983" y="2007"/>
                  </a:cubicBezTo>
                  <a:lnTo>
                    <a:pt x="1769" y="10074"/>
                  </a:lnTo>
                  <a:cubicBezTo>
                    <a:pt x="1622" y="10348"/>
                    <a:pt x="1380" y="10490"/>
                    <a:pt x="1070" y="10490"/>
                  </a:cubicBezTo>
                  <a:cubicBezTo>
                    <a:pt x="846" y="10490"/>
                    <a:pt x="586" y="10416"/>
                    <a:pt x="301" y="10263"/>
                  </a:cubicBezTo>
                  <a:lnTo>
                    <a:pt x="80" y="10153"/>
                  </a:lnTo>
                  <a:lnTo>
                    <a:pt x="64" y="10153"/>
                  </a:lnTo>
                  <a:cubicBezTo>
                    <a:pt x="48" y="10153"/>
                    <a:pt x="48" y="10168"/>
                    <a:pt x="32" y="10168"/>
                  </a:cubicBezTo>
                  <a:cubicBezTo>
                    <a:pt x="32" y="10216"/>
                    <a:pt x="16" y="10247"/>
                    <a:pt x="1" y="10263"/>
                  </a:cubicBezTo>
                  <a:cubicBezTo>
                    <a:pt x="1" y="10279"/>
                    <a:pt x="1" y="10295"/>
                    <a:pt x="1" y="10295"/>
                  </a:cubicBezTo>
                  <a:cubicBezTo>
                    <a:pt x="1" y="10310"/>
                    <a:pt x="1" y="10310"/>
                    <a:pt x="16" y="10310"/>
                  </a:cubicBezTo>
                  <a:lnTo>
                    <a:pt x="222" y="10421"/>
                  </a:lnTo>
                  <a:cubicBezTo>
                    <a:pt x="536" y="10588"/>
                    <a:pt x="832" y="10668"/>
                    <a:pt x="1092" y="10668"/>
                  </a:cubicBezTo>
                  <a:cubicBezTo>
                    <a:pt x="1472" y="10668"/>
                    <a:pt x="1774" y="10496"/>
                    <a:pt x="1942" y="10168"/>
                  </a:cubicBezTo>
                  <a:lnTo>
                    <a:pt x="6157" y="2102"/>
                  </a:lnTo>
                  <a:cubicBezTo>
                    <a:pt x="6488" y="1486"/>
                    <a:pt x="6189" y="697"/>
                    <a:pt x="5494" y="334"/>
                  </a:cubicBezTo>
                  <a:lnTo>
                    <a:pt x="5194" y="176"/>
                  </a:lnTo>
                  <a:cubicBezTo>
                    <a:pt x="4971" y="57"/>
                    <a:pt x="4733" y="1"/>
                    <a:pt x="45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2"/>
            <p:cNvSpPr/>
            <p:nvPr/>
          </p:nvSpPr>
          <p:spPr>
            <a:xfrm>
              <a:off x="5911600" y="1746775"/>
              <a:ext cx="165375" cy="269400"/>
            </a:xfrm>
            <a:custGeom>
              <a:avLst/>
              <a:gdLst/>
              <a:ahLst/>
              <a:cxnLst/>
              <a:rect l="l" t="t" r="r" b="b"/>
              <a:pathLst>
                <a:path w="6615" h="10776" extrusionOk="0">
                  <a:moveTo>
                    <a:pt x="4563" y="116"/>
                  </a:moveTo>
                  <a:cubicBezTo>
                    <a:pt x="4788" y="116"/>
                    <a:pt x="5021" y="170"/>
                    <a:pt x="5241" y="285"/>
                  </a:cubicBezTo>
                  <a:lnTo>
                    <a:pt x="5525" y="443"/>
                  </a:lnTo>
                  <a:cubicBezTo>
                    <a:pt x="6188" y="791"/>
                    <a:pt x="6473" y="1532"/>
                    <a:pt x="6157" y="2132"/>
                  </a:cubicBezTo>
                  <a:lnTo>
                    <a:pt x="1942" y="10183"/>
                  </a:lnTo>
                  <a:cubicBezTo>
                    <a:pt x="1784" y="10499"/>
                    <a:pt x="1500" y="10661"/>
                    <a:pt x="1142" y="10661"/>
                  </a:cubicBezTo>
                  <a:cubicBezTo>
                    <a:pt x="892" y="10661"/>
                    <a:pt x="606" y="10582"/>
                    <a:pt x="300" y="10420"/>
                  </a:cubicBezTo>
                  <a:lnTo>
                    <a:pt x="127" y="10325"/>
                  </a:lnTo>
                  <a:cubicBezTo>
                    <a:pt x="127" y="10309"/>
                    <a:pt x="143" y="10293"/>
                    <a:pt x="143" y="10277"/>
                  </a:cubicBezTo>
                  <a:lnTo>
                    <a:pt x="332" y="10372"/>
                  </a:lnTo>
                  <a:cubicBezTo>
                    <a:pt x="624" y="10528"/>
                    <a:pt x="895" y="10604"/>
                    <a:pt x="1130" y="10604"/>
                  </a:cubicBezTo>
                  <a:cubicBezTo>
                    <a:pt x="1467" y="10604"/>
                    <a:pt x="1730" y="10449"/>
                    <a:pt x="1879" y="10151"/>
                  </a:cubicBezTo>
                  <a:lnTo>
                    <a:pt x="6094" y="2101"/>
                  </a:lnTo>
                  <a:cubicBezTo>
                    <a:pt x="6394" y="1532"/>
                    <a:pt x="6125" y="822"/>
                    <a:pt x="5510" y="491"/>
                  </a:cubicBezTo>
                  <a:lnTo>
                    <a:pt x="5225" y="333"/>
                  </a:lnTo>
                  <a:cubicBezTo>
                    <a:pt x="5019" y="229"/>
                    <a:pt x="4800" y="180"/>
                    <a:pt x="4589" y="180"/>
                  </a:cubicBezTo>
                  <a:cubicBezTo>
                    <a:pt x="4155" y="180"/>
                    <a:pt x="3754" y="387"/>
                    <a:pt x="3552" y="759"/>
                  </a:cubicBezTo>
                  <a:lnTo>
                    <a:pt x="1058" y="5558"/>
                  </a:lnTo>
                  <a:lnTo>
                    <a:pt x="1011" y="5558"/>
                  </a:lnTo>
                  <a:cubicBezTo>
                    <a:pt x="995" y="5558"/>
                    <a:pt x="979" y="5526"/>
                    <a:pt x="979" y="5510"/>
                  </a:cubicBezTo>
                  <a:lnTo>
                    <a:pt x="3489" y="727"/>
                  </a:lnTo>
                  <a:cubicBezTo>
                    <a:pt x="3690" y="337"/>
                    <a:pt x="4109" y="116"/>
                    <a:pt x="4563" y="116"/>
                  </a:cubicBezTo>
                  <a:close/>
                  <a:moveTo>
                    <a:pt x="4570" y="0"/>
                  </a:moveTo>
                  <a:cubicBezTo>
                    <a:pt x="4077" y="0"/>
                    <a:pt x="3618" y="239"/>
                    <a:pt x="3394" y="664"/>
                  </a:cubicBezTo>
                  <a:lnTo>
                    <a:pt x="885" y="5463"/>
                  </a:lnTo>
                  <a:cubicBezTo>
                    <a:pt x="853" y="5542"/>
                    <a:pt x="885" y="5621"/>
                    <a:pt x="948" y="5668"/>
                  </a:cubicBezTo>
                  <a:cubicBezTo>
                    <a:pt x="974" y="5679"/>
                    <a:pt x="1000" y="5684"/>
                    <a:pt x="1025" y="5684"/>
                  </a:cubicBezTo>
                  <a:cubicBezTo>
                    <a:pt x="1076" y="5684"/>
                    <a:pt x="1121" y="5663"/>
                    <a:pt x="1153" y="5621"/>
                  </a:cubicBezTo>
                  <a:lnTo>
                    <a:pt x="3647" y="806"/>
                  </a:lnTo>
                  <a:cubicBezTo>
                    <a:pt x="3825" y="481"/>
                    <a:pt x="4185" y="295"/>
                    <a:pt x="4568" y="295"/>
                  </a:cubicBezTo>
                  <a:cubicBezTo>
                    <a:pt x="4762" y="295"/>
                    <a:pt x="4961" y="343"/>
                    <a:pt x="5147" y="443"/>
                  </a:cubicBezTo>
                  <a:lnTo>
                    <a:pt x="5446" y="585"/>
                  </a:lnTo>
                  <a:cubicBezTo>
                    <a:pt x="6015" y="885"/>
                    <a:pt x="6252" y="1532"/>
                    <a:pt x="5999" y="2038"/>
                  </a:cubicBezTo>
                  <a:lnTo>
                    <a:pt x="1768" y="10104"/>
                  </a:lnTo>
                  <a:cubicBezTo>
                    <a:pt x="1652" y="10354"/>
                    <a:pt x="1435" y="10478"/>
                    <a:pt x="1150" y="10478"/>
                  </a:cubicBezTo>
                  <a:cubicBezTo>
                    <a:pt x="933" y="10478"/>
                    <a:pt x="676" y="10405"/>
                    <a:pt x="395" y="10262"/>
                  </a:cubicBezTo>
                  <a:lnTo>
                    <a:pt x="174" y="10151"/>
                  </a:lnTo>
                  <a:cubicBezTo>
                    <a:pt x="161" y="10143"/>
                    <a:pt x="148" y="10139"/>
                    <a:pt x="134" y="10139"/>
                  </a:cubicBezTo>
                  <a:cubicBezTo>
                    <a:pt x="96" y="10139"/>
                    <a:pt x="59" y="10168"/>
                    <a:pt x="48" y="10214"/>
                  </a:cubicBezTo>
                  <a:cubicBezTo>
                    <a:pt x="48" y="10230"/>
                    <a:pt x="32" y="10262"/>
                    <a:pt x="16" y="10277"/>
                  </a:cubicBezTo>
                  <a:cubicBezTo>
                    <a:pt x="1" y="10309"/>
                    <a:pt x="1" y="10325"/>
                    <a:pt x="1" y="10356"/>
                  </a:cubicBezTo>
                  <a:cubicBezTo>
                    <a:pt x="16" y="10388"/>
                    <a:pt x="32" y="10404"/>
                    <a:pt x="48" y="10420"/>
                  </a:cubicBezTo>
                  <a:lnTo>
                    <a:pt x="253" y="10530"/>
                  </a:lnTo>
                  <a:cubicBezTo>
                    <a:pt x="576" y="10695"/>
                    <a:pt x="881" y="10776"/>
                    <a:pt x="1150" y="10776"/>
                  </a:cubicBezTo>
                  <a:cubicBezTo>
                    <a:pt x="1552" y="10776"/>
                    <a:pt x="1873" y="10596"/>
                    <a:pt x="2053" y="10246"/>
                  </a:cubicBezTo>
                  <a:lnTo>
                    <a:pt x="6267" y="2180"/>
                  </a:lnTo>
                  <a:cubicBezTo>
                    <a:pt x="6615" y="1532"/>
                    <a:pt x="6299" y="712"/>
                    <a:pt x="5589" y="333"/>
                  </a:cubicBezTo>
                  <a:lnTo>
                    <a:pt x="5289" y="175"/>
                  </a:lnTo>
                  <a:cubicBezTo>
                    <a:pt x="5057" y="56"/>
                    <a:pt x="4809" y="0"/>
                    <a:pt x="4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 name="Google Shape;651;p42"/>
          <p:cNvSpPr/>
          <p:nvPr/>
        </p:nvSpPr>
        <p:spPr>
          <a:xfrm rot="2089193">
            <a:off x="2109400" y="4556837"/>
            <a:ext cx="636203" cy="650703"/>
          </a:xfrm>
          <a:custGeom>
            <a:avLst/>
            <a:gdLst/>
            <a:ahLst/>
            <a:cxnLst/>
            <a:rect l="l" t="t" r="r" b="b"/>
            <a:pathLst>
              <a:path w="11934" h="12206" extrusionOk="0">
                <a:moveTo>
                  <a:pt x="6177" y="1372"/>
                </a:moveTo>
                <a:cubicBezTo>
                  <a:pt x="6285" y="1477"/>
                  <a:pt x="6385" y="1589"/>
                  <a:pt x="6472" y="1708"/>
                </a:cubicBezTo>
                <a:lnTo>
                  <a:pt x="6456" y="1676"/>
                </a:lnTo>
                <a:lnTo>
                  <a:pt x="6456" y="1676"/>
                </a:lnTo>
                <a:cubicBezTo>
                  <a:pt x="6788" y="2182"/>
                  <a:pt x="7072" y="2718"/>
                  <a:pt x="7104" y="3239"/>
                </a:cubicBezTo>
                <a:cubicBezTo>
                  <a:pt x="7119" y="3476"/>
                  <a:pt x="7072" y="3729"/>
                  <a:pt x="6946" y="3950"/>
                </a:cubicBezTo>
                <a:cubicBezTo>
                  <a:pt x="6898" y="4060"/>
                  <a:pt x="6819" y="4155"/>
                  <a:pt x="6725" y="4249"/>
                </a:cubicBezTo>
                <a:cubicBezTo>
                  <a:pt x="6709" y="4281"/>
                  <a:pt x="6677" y="4297"/>
                  <a:pt x="6662" y="4328"/>
                </a:cubicBezTo>
                <a:lnTo>
                  <a:pt x="6646" y="4344"/>
                </a:lnTo>
                <a:lnTo>
                  <a:pt x="6662" y="4344"/>
                </a:lnTo>
                <a:lnTo>
                  <a:pt x="6614" y="4376"/>
                </a:lnTo>
                <a:cubicBezTo>
                  <a:pt x="6551" y="4423"/>
                  <a:pt x="6504" y="4455"/>
                  <a:pt x="6456" y="4502"/>
                </a:cubicBezTo>
                <a:cubicBezTo>
                  <a:pt x="6346" y="4565"/>
                  <a:pt x="6251" y="4628"/>
                  <a:pt x="6125" y="4660"/>
                </a:cubicBezTo>
                <a:cubicBezTo>
                  <a:pt x="6085" y="4676"/>
                  <a:pt x="6046" y="4684"/>
                  <a:pt x="6006" y="4684"/>
                </a:cubicBezTo>
                <a:cubicBezTo>
                  <a:pt x="5967" y="4684"/>
                  <a:pt x="5928" y="4676"/>
                  <a:pt x="5888" y="4660"/>
                </a:cubicBezTo>
                <a:cubicBezTo>
                  <a:pt x="5699" y="4565"/>
                  <a:pt x="5572" y="4376"/>
                  <a:pt x="5525" y="4171"/>
                </a:cubicBezTo>
                <a:cubicBezTo>
                  <a:pt x="5446" y="3886"/>
                  <a:pt x="5399" y="3618"/>
                  <a:pt x="5415" y="3334"/>
                </a:cubicBezTo>
                <a:cubicBezTo>
                  <a:pt x="5415" y="3034"/>
                  <a:pt x="5462" y="2750"/>
                  <a:pt x="5541" y="2466"/>
                </a:cubicBezTo>
                <a:cubicBezTo>
                  <a:pt x="5604" y="2197"/>
                  <a:pt x="5730" y="1929"/>
                  <a:pt x="5888" y="1692"/>
                </a:cubicBezTo>
                <a:cubicBezTo>
                  <a:pt x="5967" y="1582"/>
                  <a:pt x="6046" y="1471"/>
                  <a:pt x="6156" y="1392"/>
                </a:cubicBezTo>
                <a:cubicBezTo>
                  <a:pt x="6164" y="1385"/>
                  <a:pt x="6171" y="1378"/>
                  <a:pt x="6177" y="1372"/>
                </a:cubicBezTo>
                <a:close/>
                <a:moveTo>
                  <a:pt x="5076" y="1"/>
                </a:moveTo>
                <a:cubicBezTo>
                  <a:pt x="4718" y="1"/>
                  <a:pt x="4353" y="66"/>
                  <a:pt x="4025" y="208"/>
                </a:cubicBezTo>
                <a:cubicBezTo>
                  <a:pt x="3694" y="350"/>
                  <a:pt x="3378" y="524"/>
                  <a:pt x="3078" y="745"/>
                </a:cubicBezTo>
                <a:cubicBezTo>
                  <a:pt x="2794" y="950"/>
                  <a:pt x="2526" y="1187"/>
                  <a:pt x="2273" y="1424"/>
                </a:cubicBezTo>
                <a:cubicBezTo>
                  <a:pt x="2021" y="1676"/>
                  <a:pt x="1800" y="1961"/>
                  <a:pt x="1594" y="2245"/>
                </a:cubicBezTo>
                <a:cubicBezTo>
                  <a:pt x="1389" y="2545"/>
                  <a:pt x="1216" y="2845"/>
                  <a:pt x="1058" y="3160"/>
                </a:cubicBezTo>
                <a:cubicBezTo>
                  <a:pt x="900" y="3476"/>
                  <a:pt x="774" y="3807"/>
                  <a:pt x="663" y="4139"/>
                </a:cubicBezTo>
                <a:cubicBezTo>
                  <a:pt x="442" y="4786"/>
                  <a:pt x="300" y="5465"/>
                  <a:pt x="205" y="6144"/>
                </a:cubicBezTo>
                <a:cubicBezTo>
                  <a:pt x="126" y="6822"/>
                  <a:pt x="79" y="7501"/>
                  <a:pt x="48" y="8180"/>
                </a:cubicBezTo>
                <a:cubicBezTo>
                  <a:pt x="32" y="8859"/>
                  <a:pt x="32" y="9522"/>
                  <a:pt x="32" y="10201"/>
                </a:cubicBezTo>
                <a:cubicBezTo>
                  <a:pt x="16" y="10864"/>
                  <a:pt x="16" y="11542"/>
                  <a:pt x="0" y="12205"/>
                </a:cubicBezTo>
                <a:cubicBezTo>
                  <a:pt x="111" y="11542"/>
                  <a:pt x="174" y="10895"/>
                  <a:pt x="237" y="10216"/>
                </a:cubicBezTo>
                <a:cubicBezTo>
                  <a:pt x="300" y="9553"/>
                  <a:pt x="363" y="8890"/>
                  <a:pt x="442" y="8227"/>
                </a:cubicBezTo>
                <a:cubicBezTo>
                  <a:pt x="505" y="7549"/>
                  <a:pt x="600" y="6901"/>
                  <a:pt x="726" y="6254"/>
                </a:cubicBezTo>
                <a:cubicBezTo>
                  <a:pt x="837" y="5607"/>
                  <a:pt x="1010" y="4976"/>
                  <a:pt x="1247" y="4360"/>
                </a:cubicBezTo>
                <a:cubicBezTo>
                  <a:pt x="1358" y="4060"/>
                  <a:pt x="1484" y="3760"/>
                  <a:pt x="1642" y="3476"/>
                </a:cubicBezTo>
                <a:cubicBezTo>
                  <a:pt x="1784" y="3192"/>
                  <a:pt x="1942" y="2924"/>
                  <a:pt x="2147" y="2671"/>
                </a:cubicBezTo>
                <a:cubicBezTo>
                  <a:pt x="2336" y="2418"/>
                  <a:pt x="2542" y="2182"/>
                  <a:pt x="2763" y="1961"/>
                </a:cubicBezTo>
                <a:cubicBezTo>
                  <a:pt x="2999" y="1755"/>
                  <a:pt x="3252" y="1550"/>
                  <a:pt x="3504" y="1377"/>
                </a:cubicBezTo>
                <a:cubicBezTo>
                  <a:pt x="3987" y="1040"/>
                  <a:pt x="4510" y="772"/>
                  <a:pt x="4999" y="772"/>
                </a:cubicBezTo>
                <a:cubicBezTo>
                  <a:pt x="5038" y="772"/>
                  <a:pt x="5076" y="773"/>
                  <a:pt x="5115" y="777"/>
                </a:cubicBezTo>
                <a:cubicBezTo>
                  <a:pt x="5359" y="805"/>
                  <a:pt x="5590" y="900"/>
                  <a:pt x="5784" y="1035"/>
                </a:cubicBezTo>
                <a:lnTo>
                  <a:pt x="5784" y="1035"/>
                </a:lnTo>
                <a:cubicBezTo>
                  <a:pt x="5659" y="1133"/>
                  <a:pt x="5555" y="1241"/>
                  <a:pt x="5462" y="1361"/>
                </a:cubicBezTo>
                <a:cubicBezTo>
                  <a:pt x="5241" y="1645"/>
                  <a:pt x="5083" y="1961"/>
                  <a:pt x="4973" y="2292"/>
                </a:cubicBezTo>
                <a:cubicBezTo>
                  <a:pt x="4878" y="2624"/>
                  <a:pt x="4799" y="2955"/>
                  <a:pt x="4783" y="3302"/>
                </a:cubicBezTo>
                <a:cubicBezTo>
                  <a:pt x="4752" y="3650"/>
                  <a:pt x="4783" y="4013"/>
                  <a:pt x="4878" y="4360"/>
                </a:cubicBezTo>
                <a:cubicBezTo>
                  <a:pt x="4925" y="4534"/>
                  <a:pt x="5004" y="4723"/>
                  <a:pt x="5115" y="4881"/>
                </a:cubicBezTo>
                <a:cubicBezTo>
                  <a:pt x="5241" y="5070"/>
                  <a:pt x="5415" y="5228"/>
                  <a:pt x="5636" y="5307"/>
                </a:cubicBezTo>
                <a:cubicBezTo>
                  <a:pt x="5757" y="5359"/>
                  <a:pt x="5884" y="5383"/>
                  <a:pt x="6010" y="5383"/>
                </a:cubicBezTo>
                <a:cubicBezTo>
                  <a:pt x="6112" y="5383"/>
                  <a:pt x="6215" y="5367"/>
                  <a:pt x="6314" y="5339"/>
                </a:cubicBezTo>
                <a:cubicBezTo>
                  <a:pt x="6504" y="5291"/>
                  <a:pt x="6693" y="5212"/>
                  <a:pt x="6851" y="5102"/>
                </a:cubicBezTo>
                <a:cubicBezTo>
                  <a:pt x="6930" y="5055"/>
                  <a:pt x="7009" y="4991"/>
                  <a:pt x="7072" y="4944"/>
                </a:cubicBezTo>
                <a:lnTo>
                  <a:pt x="7119" y="4897"/>
                </a:lnTo>
                <a:lnTo>
                  <a:pt x="7151" y="4881"/>
                </a:lnTo>
                <a:lnTo>
                  <a:pt x="7167" y="4865"/>
                </a:lnTo>
                <a:lnTo>
                  <a:pt x="7182" y="4849"/>
                </a:lnTo>
                <a:cubicBezTo>
                  <a:pt x="7214" y="4818"/>
                  <a:pt x="7246" y="4786"/>
                  <a:pt x="7277" y="4755"/>
                </a:cubicBezTo>
                <a:cubicBezTo>
                  <a:pt x="7419" y="4613"/>
                  <a:pt x="7530" y="4455"/>
                  <a:pt x="7624" y="4297"/>
                </a:cubicBezTo>
                <a:cubicBezTo>
                  <a:pt x="7814" y="3950"/>
                  <a:pt x="7909" y="3571"/>
                  <a:pt x="7877" y="3176"/>
                </a:cubicBezTo>
                <a:cubicBezTo>
                  <a:pt x="7861" y="2813"/>
                  <a:pt x="7767" y="2450"/>
                  <a:pt x="7624" y="2134"/>
                </a:cubicBezTo>
                <a:cubicBezTo>
                  <a:pt x="7467" y="1819"/>
                  <a:pt x="7309" y="1534"/>
                  <a:pt x="7119" y="1250"/>
                </a:cubicBezTo>
                <a:lnTo>
                  <a:pt x="7119" y="1234"/>
                </a:lnTo>
                <a:lnTo>
                  <a:pt x="7104" y="1234"/>
                </a:lnTo>
                <a:cubicBezTo>
                  <a:pt x="7031" y="1136"/>
                  <a:pt x="6953" y="1040"/>
                  <a:pt x="6870" y="949"/>
                </a:cubicBezTo>
                <a:lnTo>
                  <a:pt x="6870" y="949"/>
                </a:lnTo>
                <a:cubicBezTo>
                  <a:pt x="7023" y="876"/>
                  <a:pt x="7182" y="814"/>
                  <a:pt x="7340" y="761"/>
                </a:cubicBezTo>
                <a:cubicBezTo>
                  <a:pt x="7640" y="666"/>
                  <a:pt x="7940" y="571"/>
                  <a:pt x="8240" y="508"/>
                </a:cubicBezTo>
                <a:cubicBezTo>
                  <a:pt x="8779" y="395"/>
                  <a:pt x="9344" y="332"/>
                  <a:pt x="9900" y="332"/>
                </a:cubicBezTo>
                <a:cubicBezTo>
                  <a:pt x="9962" y="332"/>
                  <a:pt x="10025" y="333"/>
                  <a:pt x="10087" y="335"/>
                </a:cubicBezTo>
                <a:cubicBezTo>
                  <a:pt x="10403" y="335"/>
                  <a:pt x="10718" y="366"/>
                  <a:pt x="11034" y="414"/>
                </a:cubicBezTo>
                <a:cubicBezTo>
                  <a:pt x="11350" y="461"/>
                  <a:pt x="11650" y="540"/>
                  <a:pt x="11934" y="666"/>
                </a:cubicBezTo>
                <a:cubicBezTo>
                  <a:pt x="11366" y="366"/>
                  <a:pt x="10750" y="193"/>
                  <a:pt x="10103" y="130"/>
                </a:cubicBezTo>
                <a:cubicBezTo>
                  <a:pt x="9839" y="103"/>
                  <a:pt x="9570" y="91"/>
                  <a:pt x="9300" y="91"/>
                </a:cubicBezTo>
                <a:cubicBezTo>
                  <a:pt x="8923" y="91"/>
                  <a:pt x="8545" y="115"/>
                  <a:pt x="8177" y="161"/>
                </a:cubicBezTo>
                <a:cubicBezTo>
                  <a:pt x="7845" y="208"/>
                  <a:pt x="7530" y="272"/>
                  <a:pt x="7214" y="366"/>
                </a:cubicBezTo>
                <a:cubicBezTo>
                  <a:pt x="6980" y="425"/>
                  <a:pt x="6746" y="509"/>
                  <a:pt x="6518" y="607"/>
                </a:cubicBezTo>
                <a:lnTo>
                  <a:pt x="6518" y="607"/>
                </a:lnTo>
                <a:cubicBezTo>
                  <a:pt x="6452" y="551"/>
                  <a:pt x="6384" y="497"/>
                  <a:pt x="6314" y="445"/>
                </a:cubicBezTo>
                <a:cubicBezTo>
                  <a:pt x="5983" y="193"/>
                  <a:pt x="5588" y="51"/>
                  <a:pt x="5194" y="3"/>
                </a:cubicBezTo>
                <a:cubicBezTo>
                  <a:pt x="5154" y="2"/>
                  <a:pt x="5115" y="1"/>
                  <a:pt x="50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36" name="Chart 35">
            <a:extLst>
              <a:ext uri="{FF2B5EF4-FFF2-40B4-BE49-F238E27FC236}">
                <a16:creationId xmlns:a16="http://schemas.microsoft.com/office/drawing/2014/main" id="{0ED020BB-EDC1-4C22-EE2E-E34851AF6305}"/>
              </a:ext>
            </a:extLst>
          </p:cNvPr>
          <p:cNvGraphicFramePr/>
          <p:nvPr>
            <p:extLst>
              <p:ext uri="{D42A27DB-BD31-4B8C-83A1-F6EECF244321}">
                <p14:modId xmlns:p14="http://schemas.microsoft.com/office/powerpoint/2010/main" val="4216334619"/>
              </p:ext>
            </p:extLst>
          </p:nvPr>
        </p:nvGraphicFramePr>
        <p:xfrm>
          <a:off x="5602654" y="448065"/>
          <a:ext cx="2952328" cy="41044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19381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20">
                                            <p:txEl>
                                              <p:pRg st="0" end="0"/>
                                            </p:txEl>
                                          </p:spTgt>
                                        </p:tgtEl>
                                        <p:attrNameLst>
                                          <p:attrName>style.visibility</p:attrName>
                                        </p:attrNameLst>
                                      </p:cBhvr>
                                      <p:to>
                                        <p:strVal val="visible"/>
                                      </p:to>
                                    </p:set>
                                    <p:animEffect transition="in" filter="circle(in)">
                                      <p:cBhvr>
                                        <p:cTn id="7" dur="2000"/>
                                        <p:tgtEl>
                                          <p:spTgt spid="6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20">
                                            <p:txEl>
                                              <p:pRg st="1" end="1"/>
                                            </p:txEl>
                                          </p:spTgt>
                                        </p:tgtEl>
                                        <p:attrNameLst>
                                          <p:attrName>style.visibility</p:attrName>
                                        </p:attrNameLst>
                                      </p:cBhvr>
                                      <p:to>
                                        <p:strVal val="visible"/>
                                      </p:to>
                                    </p:set>
                                    <p:animEffect transition="in" filter="circle(in)">
                                      <p:cBhvr>
                                        <p:cTn id="12" dur="2000"/>
                                        <p:tgtEl>
                                          <p:spTgt spid="6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20">
                                            <p:txEl>
                                              <p:pRg st="2" end="2"/>
                                            </p:txEl>
                                          </p:spTgt>
                                        </p:tgtEl>
                                        <p:attrNameLst>
                                          <p:attrName>style.visibility</p:attrName>
                                        </p:attrNameLst>
                                      </p:cBhvr>
                                      <p:to>
                                        <p:strVal val="visible"/>
                                      </p:to>
                                    </p:set>
                                    <p:animEffect transition="in" filter="fade">
                                      <p:cBhvr>
                                        <p:cTn id="17" dur="1000"/>
                                        <p:tgtEl>
                                          <p:spTgt spid="620">
                                            <p:txEl>
                                              <p:pRg st="2" end="2"/>
                                            </p:txEl>
                                          </p:spTgt>
                                        </p:tgtEl>
                                      </p:cBhvr>
                                    </p:animEffect>
                                    <p:anim calcmode="lin" valueType="num">
                                      <p:cBhvr>
                                        <p:cTn id="18" dur="1000" fill="hold"/>
                                        <p:tgtEl>
                                          <p:spTgt spid="62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20">
                                            <p:txEl>
                                              <p:pRg st="3" end="3"/>
                                            </p:txEl>
                                          </p:spTgt>
                                        </p:tgtEl>
                                        <p:attrNameLst>
                                          <p:attrName>style.visibility</p:attrName>
                                        </p:attrNameLst>
                                      </p:cBhvr>
                                      <p:to>
                                        <p:strVal val="visible"/>
                                      </p:to>
                                    </p:set>
                                    <p:anim calcmode="lin" valueType="num">
                                      <p:cBhvr additive="base">
                                        <p:cTn id="24" dur="500" fill="hold"/>
                                        <p:tgtEl>
                                          <p:spTgt spid="620">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20">
                                            <p:txEl>
                                              <p:pRg st="4" end="4"/>
                                            </p:txEl>
                                          </p:spTgt>
                                        </p:tgtEl>
                                        <p:attrNameLst>
                                          <p:attrName>style.visibility</p:attrName>
                                        </p:attrNameLst>
                                      </p:cBhvr>
                                      <p:to>
                                        <p:strVal val="visible"/>
                                      </p:to>
                                    </p:set>
                                    <p:animEffect transition="in" filter="fade">
                                      <p:cBhvr>
                                        <p:cTn id="36" dur="1000"/>
                                        <p:tgtEl>
                                          <p:spTgt spid="620">
                                            <p:txEl>
                                              <p:pRg st="4" end="4"/>
                                            </p:txEl>
                                          </p:spTgt>
                                        </p:tgtEl>
                                      </p:cBhvr>
                                    </p:animEffect>
                                    <p:anim calcmode="lin" valueType="num">
                                      <p:cBhvr>
                                        <p:cTn id="37" dur="1000" fill="hold"/>
                                        <p:tgtEl>
                                          <p:spTgt spid="620">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6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6" grpId="0">
        <p:bldAsOne/>
      </p:bldGraphic>
    </p:bldLst>
  </p:timing>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44"/>
          <p:cNvSpPr txBox="1">
            <a:spLocks noGrp="1"/>
          </p:cNvSpPr>
          <p:nvPr>
            <p:ph type="subTitle" idx="1"/>
          </p:nvPr>
        </p:nvSpPr>
        <p:spPr>
          <a:xfrm>
            <a:off x="301791" y="725976"/>
            <a:ext cx="6152330" cy="377674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2000" dirty="0">
                <a:solidFill>
                  <a:schemeClr val="accent2">
                    <a:lumMod val="10000"/>
                  </a:schemeClr>
                </a:solidFill>
                <a:latin typeface="+mj-lt"/>
              </a:rPr>
              <a:t>Biểu đồ hình quạt tròn ở Hình 23 biểu diễn kết quả thống kê (tính theo tỉ số phần trăm) chọn môn thể thao ưa thích nh</a:t>
            </a:r>
            <a:r>
              <a:rPr lang="en-US" sz="2000" dirty="0">
                <a:solidFill>
                  <a:schemeClr val="accent2">
                    <a:lumMod val="10000"/>
                  </a:schemeClr>
                </a:solidFill>
                <a:latin typeface="Times New Roman" panose="02020603050405020304" pitchFamily="18" charset="0"/>
                <a:cs typeface="Times New Roman" panose="02020603050405020304" pitchFamily="18" charset="0"/>
              </a:rPr>
              <a:t>ấ</a:t>
            </a:r>
            <a:r>
              <a:rPr lang="vi-VN" sz="2000" dirty="0">
                <a:solidFill>
                  <a:schemeClr val="accent2">
                    <a:lumMod val="10000"/>
                  </a:schemeClr>
                </a:solidFill>
                <a:latin typeface="+mj-lt"/>
              </a:rPr>
              <a:t>t trong bốn môn: Bóng đá, </a:t>
            </a:r>
            <a:r>
              <a:rPr lang="en-US" sz="2000" dirty="0">
                <a:solidFill>
                  <a:schemeClr val="accent2">
                    <a:lumMod val="10000"/>
                  </a:schemeClr>
                </a:solidFill>
                <a:latin typeface="Times New Roman" panose="02020603050405020304" pitchFamily="18" charset="0"/>
                <a:cs typeface="Times New Roman" panose="02020603050405020304" pitchFamily="18" charset="0"/>
              </a:rPr>
              <a:t>C</a:t>
            </a:r>
            <a:r>
              <a:rPr lang="vi-VN" sz="2000" dirty="0">
                <a:solidFill>
                  <a:schemeClr val="accent2">
                    <a:lumMod val="10000"/>
                  </a:schemeClr>
                </a:solidFill>
                <a:latin typeface="+mj-lt"/>
              </a:rPr>
              <a:t>ầu lông, </a:t>
            </a:r>
            <a:r>
              <a:rPr lang="en-US" sz="2000" dirty="0">
                <a:solidFill>
                  <a:schemeClr val="accent2">
                    <a:lumMod val="10000"/>
                  </a:schemeClr>
                </a:solidFill>
                <a:latin typeface="Times New Roman" panose="02020603050405020304" pitchFamily="18" charset="0"/>
                <a:cs typeface="Times New Roman" panose="02020603050405020304" pitchFamily="18" charset="0"/>
              </a:rPr>
              <a:t>B</a:t>
            </a:r>
            <a:r>
              <a:rPr lang="vi-VN" sz="2000" dirty="0">
                <a:solidFill>
                  <a:schemeClr val="accent2">
                    <a:lumMod val="10000"/>
                  </a:schemeClr>
                </a:solidFill>
                <a:latin typeface="Times New Roman" panose="02020603050405020304" pitchFamily="18" charset="0"/>
                <a:cs typeface="Times New Roman" panose="02020603050405020304" pitchFamily="18" charset="0"/>
              </a:rPr>
              <a:t>óng bàn, </a:t>
            </a:r>
            <a:r>
              <a:rPr lang="en-US" sz="2000" dirty="0">
                <a:solidFill>
                  <a:schemeClr val="accent2">
                    <a:lumMod val="10000"/>
                  </a:schemeClr>
                </a:solidFill>
                <a:latin typeface="Times New Roman" panose="02020603050405020304" pitchFamily="18" charset="0"/>
                <a:cs typeface="Times New Roman" panose="02020603050405020304" pitchFamily="18" charset="0"/>
              </a:rPr>
              <a:t>B</a:t>
            </a:r>
            <a:r>
              <a:rPr lang="vi-VN" sz="2000" dirty="0">
                <a:solidFill>
                  <a:schemeClr val="accent2">
                    <a:lumMod val="10000"/>
                  </a:schemeClr>
                </a:solidFill>
                <a:latin typeface="Times New Roman" panose="02020603050405020304" pitchFamily="18" charset="0"/>
                <a:cs typeface="Times New Roman" panose="02020603050405020304" pitchFamily="18" charset="0"/>
              </a:rPr>
              <a:t>óng </a:t>
            </a:r>
            <a:r>
              <a:rPr lang="vi-VN" sz="2000" dirty="0">
                <a:solidFill>
                  <a:schemeClr val="accent2">
                    <a:lumMod val="10000"/>
                  </a:schemeClr>
                </a:solidFill>
                <a:latin typeface="+mj-lt"/>
              </a:rPr>
              <a:t>chuyền của 300 học sinh khối lớp 7 ở một trường trung học cơ sở. Mỗi học sinh </a:t>
            </a:r>
            <a:r>
              <a:rPr lang="vi-VN" sz="2000" dirty="0">
                <a:solidFill>
                  <a:schemeClr val="accent2">
                    <a:lumMod val="10000"/>
                  </a:schemeClr>
                </a:solidFill>
                <a:latin typeface="Times New Roman" panose="02020603050405020304" pitchFamily="18" charset="0"/>
                <a:cs typeface="Times New Roman" panose="02020603050405020304" pitchFamily="18" charset="0"/>
              </a:rPr>
              <a:t>ch</a:t>
            </a:r>
            <a:r>
              <a:rPr lang="en-US" sz="2000" dirty="0">
                <a:solidFill>
                  <a:schemeClr val="accent2">
                    <a:lumMod val="10000"/>
                  </a:schemeClr>
                </a:solidFill>
                <a:latin typeface="Times New Roman" panose="02020603050405020304" pitchFamily="18" charset="0"/>
                <a:cs typeface="Times New Roman" panose="02020603050405020304" pitchFamily="18" charset="0"/>
              </a:rPr>
              <a:t>ỉ</a:t>
            </a:r>
            <a:r>
              <a:rPr lang="vi-VN" sz="2000" dirty="0">
                <a:solidFill>
                  <a:schemeClr val="accent2">
                    <a:lumMod val="10000"/>
                  </a:schemeClr>
                </a:solidFill>
                <a:latin typeface="Times New Roman" panose="02020603050405020304" pitchFamily="18" charset="0"/>
                <a:cs typeface="Times New Roman" panose="02020603050405020304" pitchFamily="18" charset="0"/>
              </a:rPr>
              <a:t> </a:t>
            </a:r>
            <a:r>
              <a:rPr lang="vi-VN" sz="2000" dirty="0">
                <a:solidFill>
                  <a:schemeClr val="accent2">
                    <a:lumMod val="10000"/>
                  </a:schemeClr>
                </a:solidFill>
                <a:latin typeface="+mj-lt"/>
              </a:rPr>
              <a:t>được chọn một môn thể thao khi được hỏi ý kiến.</a:t>
            </a:r>
          </a:p>
          <a:p>
            <a:pPr marL="0" lvl="0" indent="0"/>
            <a:r>
              <a:rPr lang="vi-VN" sz="2000" dirty="0">
                <a:solidFill>
                  <a:schemeClr val="accent2">
                    <a:lumMod val="10000"/>
                  </a:schemeClr>
                </a:solidFill>
                <a:latin typeface="+mj-lt"/>
              </a:rPr>
              <a:t>   a) Có bao nhiêu phần trăm học sinh ưa thích tham gia lần lượt các môn</a:t>
            </a:r>
            <a:r>
              <a:rPr lang="vi-VN" sz="2000" dirty="0">
                <a:solidFill>
                  <a:schemeClr val="accent2">
                    <a:lumMod val="10000"/>
                  </a:schemeClr>
                </a:solidFill>
                <a:latin typeface="Times New Roman" panose="02020603050405020304" pitchFamily="18" charset="0"/>
                <a:cs typeface="Times New Roman" panose="02020603050405020304" pitchFamily="18" charset="0"/>
              </a:rPr>
              <a:t>: Bóng đá, </a:t>
            </a:r>
            <a:r>
              <a:rPr lang="en-US" sz="2000" dirty="0">
                <a:solidFill>
                  <a:schemeClr val="accent2">
                    <a:lumMod val="10000"/>
                  </a:schemeClr>
                </a:solidFill>
                <a:latin typeface="Times New Roman" panose="02020603050405020304" pitchFamily="18" charset="0"/>
                <a:cs typeface="Times New Roman" panose="02020603050405020304" pitchFamily="18" charset="0"/>
              </a:rPr>
              <a:t>C</a:t>
            </a:r>
            <a:r>
              <a:rPr lang="vi-VN" sz="2000" dirty="0">
                <a:solidFill>
                  <a:schemeClr val="accent2">
                    <a:lumMod val="10000"/>
                  </a:schemeClr>
                </a:solidFill>
                <a:latin typeface="Times New Roman" panose="02020603050405020304" pitchFamily="18" charset="0"/>
                <a:cs typeface="Times New Roman" panose="02020603050405020304" pitchFamily="18" charset="0"/>
              </a:rPr>
              <a:t>ầu lông, </a:t>
            </a:r>
            <a:r>
              <a:rPr lang="en-US" sz="2000" dirty="0">
                <a:solidFill>
                  <a:schemeClr val="accent2">
                    <a:lumMod val="10000"/>
                  </a:schemeClr>
                </a:solidFill>
                <a:latin typeface="Times New Roman" panose="02020603050405020304" pitchFamily="18" charset="0"/>
                <a:cs typeface="Times New Roman" panose="02020603050405020304" pitchFamily="18" charset="0"/>
              </a:rPr>
              <a:t>B</a:t>
            </a:r>
            <a:r>
              <a:rPr lang="vi-VN" sz="2000" dirty="0">
                <a:solidFill>
                  <a:schemeClr val="accent2">
                    <a:lumMod val="10000"/>
                  </a:schemeClr>
                </a:solidFill>
                <a:latin typeface="Times New Roman" panose="02020603050405020304" pitchFamily="18" charset="0"/>
                <a:cs typeface="Times New Roman" panose="02020603050405020304" pitchFamily="18" charset="0"/>
              </a:rPr>
              <a:t>óng bàn, </a:t>
            </a:r>
            <a:r>
              <a:rPr lang="en-US" sz="2000" dirty="0">
                <a:solidFill>
                  <a:schemeClr val="accent2">
                    <a:lumMod val="10000"/>
                  </a:schemeClr>
                </a:solidFill>
                <a:latin typeface="Times New Roman" panose="02020603050405020304" pitchFamily="18" charset="0"/>
                <a:cs typeface="Times New Roman" panose="02020603050405020304" pitchFamily="18" charset="0"/>
              </a:rPr>
              <a:t>B</a:t>
            </a:r>
            <a:r>
              <a:rPr lang="vi-VN" sz="2000" dirty="0">
                <a:solidFill>
                  <a:schemeClr val="accent2">
                    <a:lumMod val="10000"/>
                  </a:schemeClr>
                </a:solidFill>
                <a:latin typeface="Times New Roman" panose="02020603050405020304" pitchFamily="18" charset="0"/>
                <a:cs typeface="Times New Roman" panose="02020603050405020304" pitchFamily="18" charset="0"/>
              </a:rPr>
              <a:t>óng chuyền?</a:t>
            </a:r>
          </a:p>
          <a:p>
            <a:pPr marL="0" lvl="0" indent="0" algn="l" rtl="0">
              <a:spcBef>
                <a:spcPts val="0"/>
              </a:spcBef>
              <a:spcAft>
                <a:spcPts val="0"/>
              </a:spcAft>
              <a:buNone/>
            </a:pPr>
            <a:r>
              <a:rPr lang="vi-VN" sz="2000" dirty="0">
                <a:solidFill>
                  <a:schemeClr val="accent2">
                    <a:lumMod val="10000"/>
                  </a:schemeClr>
                </a:solidFill>
                <a:latin typeface="Times New Roman" panose="02020603050405020304" pitchFamily="18" charset="0"/>
                <a:cs typeface="Times New Roman" panose="02020603050405020304" pitchFamily="18" charset="0"/>
              </a:rPr>
              <a:t>   b) Số học sinh chọn môn </a:t>
            </a:r>
            <a:r>
              <a:rPr lang="en-US" sz="2000" dirty="0">
                <a:solidFill>
                  <a:schemeClr val="accent2">
                    <a:lumMod val="10000"/>
                  </a:schemeClr>
                </a:solidFill>
                <a:latin typeface="Times New Roman" panose="02020603050405020304" pitchFamily="18" charset="0"/>
                <a:cs typeface="Times New Roman" panose="02020603050405020304" pitchFamily="18" charset="0"/>
              </a:rPr>
              <a:t>C</a:t>
            </a:r>
            <a:r>
              <a:rPr lang="vi-VN" sz="2000" dirty="0">
                <a:solidFill>
                  <a:schemeClr val="accent2">
                    <a:lumMod val="10000"/>
                  </a:schemeClr>
                </a:solidFill>
                <a:latin typeface="Times New Roman" panose="02020603050405020304" pitchFamily="18" charset="0"/>
                <a:cs typeface="Times New Roman" panose="02020603050405020304" pitchFamily="18" charset="0"/>
              </a:rPr>
              <a:t>ầu lông và Bóng bàn chiếm bao nhiêu phần trăm? </a:t>
            </a:r>
            <a:r>
              <a:rPr lang="en-US" sz="2000" dirty="0">
                <a:solidFill>
                  <a:schemeClr val="accent2">
                    <a:lumMod val="10000"/>
                  </a:schemeClr>
                </a:solidFill>
                <a:latin typeface="Times New Roman" panose="02020603050405020304" pitchFamily="18" charset="0"/>
                <a:cs typeface="Times New Roman" panose="02020603050405020304" pitchFamily="18" charset="0"/>
              </a:rPr>
              <a:t>S</a:t>
            </a:r>
            <a:r>
              <a:rPr lang="vi-VN" sz="2000" dirty="0">
                <a:solidFill>
                  <a:schemeClr val="accent2">
                    <a:lumMod val="10000"/>
                  </a:schemeClr>
                </a:solidFill>
                <a:latin typeface="Times New Roman" panose="02020603050405020304" pitchFamily="18" charset="0"/>
                <a:cs typeface="Times New Roman" panose="02020603050405020304" pitchFamily="18" charset="0"/>
              </a:rPr>
              <a:t>ố </a:t>
            </a:r>
            <a:r>
              <a:rPr lang="en-US" sz="2000" dirty="0">
                <a:solidFill>
                  <a:schemeClr val="accent2">
                    <a:lumMod val="10000"/>
                  </a:schemeClr>
                </a:solidFill>
                <a:latin typeface="Times New Roman" panose="02020603050405020304" pitchFamily="18" charset="0"/>
                <a:cs typeface="Times New Roman" panose="02020603050405020304" pitchFamily="18" charset="0"/>
              </a:rPr>
              <a:t>h</a:t>
            </a:r>
            <a:r>
              <a:rPr lang="vi-VN" sz="2000" dirty="0">
                <a:solidFill>
                  <a:schemeClr val="accent2">
                    <a:lumMod val="10000"/>
                  </a:schemeClr>
                </a:solidFill>
                <a:latin typeface="Times New Roman" panose="02020603050405020304" pitchFamily="18" charset="0"/>
                <a:cs typeface="Times New Roman" panose="02020603050405020304" pitchFamily="18" charset="0"/>
              </a:rPr>
              <a:t>ọc </a:t>
            </a:r>
            <a:r>
              <a:rPr lang="vi-VN" sz="2000" dirty="0">
                <a:solidFill>
                  <a:schemeClr val="accent2">
                    <a:lumMod val="10000"/>
                  </a:schemeClr>
                </a:solidFill>
                <a:latin typeface="+mj-lt"/>
              </a:rPr>
              <a:t>sinh chọn môn Bóng đá gấp bao nhiêu lần số học sinh chọn môn Bóng chuyền?</a:t>
            </a:r>
          </a:p>
          <a:p>
            <a:pPr marL="0" lvl="0" indent="0" algn="l" rtl="0">
              <a:spcBef>
                <a:spcPts val="0"/>
              </a:spcBef>
              <a:spcAft>
                <a:spcPts val="0"/>
              </a:spcAft>
              <a:buNone/>
            </a:pPr>
            <a:endParaRPr lang="vi-VN" dirty="0"/>
          </a:p>
        </p:txBody>
      </p:sp>
      <p:grpSp>
        <p:nvGrpSpPr>
          <p:cNvPr id="696" name="Google Shape;696;p44"/>
          <p:cNvGrpSpPr/>
          <p:nvPr/>
        </p:nvGrpSpPr>
        <p:grpSpPr>
          <a:xfrm>
            <a:off x="2827636" y="4349530"/>
            <a:ext cx="520092" cy="669040"/>
            <a:chOff x="4938450" y="2419450"/>
            <a:chExt cx="243900" cy="313750"/>
          </a:xfrm>
        </p:grpSpPr>
        <p:sp>
          <p:nvSpPr>
            <p:cNvPr id="697" name="Google Shape;697;p44"/>
            <p:cNvSpPr/>
            <p:nvPr/>
          </p:nvSpPr>
          <p:spPr>
            <a:xfrm>
              <a:off x="4988550" y="2432675"/>
              <a:ext cx="189850" cy="242075"/>
            </a:xfrm>
            <a:custGeom>
              <a:avLst/>
              <a:gdLst/>
              <a:ahLst/>
              <a:cxnLst/>
              <a:rect l="l" t="t" r="r" b="b"/>
              <a:pathLst>
                <a:path w="7594" h="9683" extrusionOk="0">
                  <a:moveTo>
                    <a:pt x="6788" y="0"/>
                  </a:moveTo>
                  <a:cubicBezTo>
                    <a:pt x="6773" y="47"/>
                    <a:pt x="6725" y="47"/>
                    <a:pt x="6694" y="79"/>
                  </a:cubicBezTo>
                  <a:cubicBezTo>
                    <a:pt x="6710" y="95"/>
                    <a:pt x="6741" y="142"/>
                    <a:pt x="6757" y="142"/>
                  </a:cubicBezTo>
                  <a:lnTo>
                    <a:pt x="6962" y="284"/>
                  </a:lnTo>
                  <a:cubicBezTo>
                    <a:pt x="7388" y="568"/>
                    <a:pt x="7483" y="1216"/>
                    <a:pt x="7136" y="1721"/>
                  </a:cubicBezTo>
                  <a:lnTo>
                    <a:pt x="2226" y="9029"/>
                  </a:lnTo>
                  <a:cubicBezTo>
                    <a:pt x="1989" y="9374"/>
                    <a:pt x="1619" y="9572"/>
                    <a:pt x="1273" y="9572"/>
                  </a:cubicBezTo>
                  <a:cubicBezTo>
                    <a:pt x="1112" y="9572"/>
                    <a:pt x="957" y="9530"/>
                    <a:pt x="822" y="9440"/>
                  </a:cubicBezTo>
                  <a:lnTo>
                    <a:pt x="616" y="9298"/>
                  </a:lnTo>
                  <a:cubicBezTo>
                    <a:pt x="190" y="9014"/>
                    <a:pt x="127" y="8366"/>
                    <a:pt x="474" y="7845"/>
                  </a:cubicBezTo>
                  <a:lnTo>
                    <a:pt x="2526" y="4799"/>
                  </a:lnTo>
                  <a:cubicBezTo>
                    <a:pt x="2561" y="4742"/>
                    <a:pt x="2529" y="4701"/>
                    <a:pt x="2490" y="4701"/>
                  </a:cubicBezTo>
                  <a:cubicBezTo>
                    <a:pt x="2476" y="4701"/>
                    <a:pt x="2461" y="4707"/>
                    <a:pt x="2447" y="4720"/>
                  </a:cubicBezTo>
                  <a:lnTo>
                    <a:pt x="380" y="7782"/>
                  </a:lnTo>
                  <a:cubicBezTo>
                    <a:pt x="1" y="8351"/>
                    <a:pt x="80" y="9077"/>
                    <a:pt x="537" y="9392"/>
                  </a:cubicBezTo>
                  <a:lnTo>
                    <a:pt x="743" y="9534"/>
                  </a:lnTo>
                  <a:cubicBezTo>
                    <a:pt x="893" y="9635"/>
                    <a:pt x="1067" y="9683"/>
                    <a:pt x="1245" y="9683"/>
                  </a:cubicBezTo>
                  <a:cubicBezTo>
                    <a:pt x="1626" y="9683"/>
                    <a:pt x="2031" y="9464"/>
                    <a:pt x="2290" y="9077"/>
                  </a:cubicBezTo>
                  <a:lnTo>
                    <a:pt x="7199" y="1784"/>
                  </a:lnTo>
                  <a:cubicBezTo>
                    <a:pt x="7593" y="1216"/>
                    <a:pt x="7515" y="489"/>
                    <a:pt x="7041" y="174"/>
                  </a:cubicBezTo>
                  <a:lnTo>
                    <a:pt x="6852" y="32"/>
                  </a:lnTo>
                  <a:cubicBezTo>
                    <a:pt x="6820" y="32"/>
                    <a:pt x="6804" y="16"/>
                    <a:pt x="67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4"/>
            <p:cNvSpPr/>
            <p:nvPr/>
          </p:nvSpPr>
          <p:spPr>
            <a:xfrm>
              <a:off x="4986575" y="2431075"/>
              <a:ext cx="194200" cy="245425"/>
            </a:xfrm>
            <a:custGeom>
              <a:avLst/>
              <a:gdLst/>
              <a:ahLst/>
              <a:cxnLst/>
              <a:rect l="l" t="t" r="r" b="b"/>
              <a:pathLst>
                <a:path w="7768" h="9817" extrusionOk="0">
                  <a:moveTo>
                    <a:pt x="7138" y="303"/>
                  </a:moveTo>
                  <a:lnTo>
                    <a:pt x="7138" y="303"/>
                  </a:lnTo>
                  <a:cubicBezTo>
                    <a:pt x="7200" y="365"/>
                    <a:pt x="7263" y="428"/>
                    <a:pt x="7325" y="506"/>
                  </a:cubicBezTo>
                  <a:lnTo>
                    <a:pt x="7309" y="506"/>
                  </a:lnTo>
                  <a:cubicBezTo>
                    <a:pt x="7263" y="428"/>
                    <a:pt x="7200" y="365"/>
                    <a:pt x="7138" y="303"/>
                  </a:cubicBezTo>
                  <a:close/>
                  <a:moveTo>
                    <a:pt x="6867" y="1"/>
                  </a:moveTo>
                  <a:cubicBezTo>
                    <a:pt x="6836" y="17"/>
                    <a:pt x="6820" y="17"/>
                    <a:pt x="6820" y="48"/>
                  </a:cubicBezTo>
                  <a:cubicBezTo>
                    <a:pt x="6804" y="48"/>
                    <a:pt x="6804" y="48"/>
                    <a:pt x="6789" y="64"/>
                  </a:cubicBezTo>
                  <a:cubicBezTo>
                    <a:pt x="6773" y="64"/>
                    <a:pt x="6757" y="80"/>
                    <a:pt x="6741" y="80"/>
                  </a:cubicBezTo>
                  <a:cubicBezTo>
                    <a:pt x="6741" y="96"/>
                    <a:pt x="6725" y="96"/>
                    <a:pt x="6725" y="111"/>
                  </a:cubicBezTo>
                  <a:cubicBezTo>
                    <a:pt x="6694" y="143"/>
                    <a:pt x="6710" y="190"/>
                    <a:pt x="6741" y="206"/>
                  </a:cubicBezTo>
                  <a:lnTo>
                    <a:pt x="6757" y="222"/>
                  </a:lnTo>
                  <a:cubicBezTo>
                    <a:pt x="6773" y="238"/>
                    <a:pt x="6789" y="254"/>
                    <a:pt x="6804" y="269"/>
                  </a:cubicBezTo>
                  <a:lnTo>
                    <a:pt x="6994" y="396"/>
                  </a:lnTo>
                  <a:cubicBezTo>
                    <a:pt x="7404" y="664"/>
                    <a:pt x="7467" y="1280"/>
                    <a:pt x="7152" y="1753"/>
                  </a:cubicBezTo>
                  <a:lnTo>
                    <a:pt x="2242" y="9046"/>
                  </a:lnTo>
                  <a:cubicBezTo>
                    <a:pt x="2027" y="9380"/>
                    <a:pt x="1680" y="9567"/>
                    <a:pt x="1355" y="9567"/>
                  </a:cubicBezTo>
                  <a:cubicBezTo>
                    <a:pt x="1204" y="9567"/>
                    <a:pt x="1058" y="9526"/>
                    <a:pt x="932" y="9441"/>
                  </a:cubicBezTo>
                  <a:lnTo>
                    <a:pt x="743" y="9299"/>
                  </a:lnTo>
                  <a:cubicBezTo>
                    <a:pt x="348" y="9030"/>
                    <a:pt x="285" y="8430"/>
                    <a:pt x="616" y="7957"/>
                  </a:cubicBezTo>
                  <a:lnTo>
                    <a:pt x="2669" y="4894"/>
                  </a:lnTo>
                  <a:cubicBezTo>
                    <a:pt x="2684" y="4863"/>
                    <a:pt x="2700" y="4831"/>
                    <a:pt x="2684" y="4800"/>
                  </a:cubicBezTo>
                  <a:cubicBezTo>
                    <a:pt x="2684" y="4752"/>
                    <a:pt x="2669" y="4737"/>
                    <a:pt x="2637" y="4721"/>
                  </a:cubicBezTo>
                  <a:cubicBezTo>
                    <a:pt x="2618" y="4702"/>
                    <a:pt x="2595" y="4693"/>
                    <a:pt x="2571" y="4693"/>
                  </a:cubicBezTo>
                  <a:cubicBezTo>
                    <a:pt x="2535" y="4693"/>
                    <a:pt x="2498" y="4714"/>
                    <a:pt x="2479" y="4752"/>
                  </a:cubicBezTo>
                  <a:lnTo>
                    <a:pt x="411" y="7815"/>
                  </a:lnTo>
                  <a:cubicBezTo>
                    <a:pt x="1" y="8415"/>
                    <a:pt x="96" y="9188"/>
                    <a:pt x="585" y="9520"/>
                  </a:cubicBezTo>
                  <a:lnTo>
                    <a:pt x="790" y="9662"/>
                  </a:lnTo>
                  <a:cubicBezTo>
                    <a:pt x="950" y="9767"/>
                    <a:pt x="1134" y="9816"/>
                    <a:pt x="1324" y="9816"/>
                  </a:cubicBezTo>
                  <a:cubicBezTo>
                    <a:pt x="1731" y="9816"/>
                    <a:pt x="2162" y="9587"/>
                    <a:pt x="2432" y="9188"/>
                  </a:cubicBezTo>
                  <a:lnTo>
                    <a:pt x="7357" y="1879"/>
                  </a:lnTo>
                  <a:cubicBezTo>
                    <a:pt x="7767" y="1280"/>
                    <a:pt x="7672" y="522"/>
                    <a:pt x="7167" y="175"/>
                  </a:cubicBezTo>
                  <a:lnTo>
                    <a:pt x="6978" y="48"/>
                  </a:lnTo>
                  <a:lnTo>
                    <a:pt x="6931" y="17"/>
                  </a:lnTo>
                  <a:cubicBezTo>
                    <a:pt x="6899" y="1"/>
                    <a:pt x="6883" y="1"/>
                    <a:pt x="6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4"/>
            <p:cNvSpPr/>
            <p:nvPr/>
          </p:nvSpPr>
          <p:spPr>
            <a:xfrm>
              <a:off x="4986975" y="2428325"/>
              <a:ext cx="193800" cy="248175"/>
            </a:xfrm>
            <a:custGeom>
              <a:avLst/>
              <a:gdLst/>
              <a:ahLst/>
              <a:cxnLst/>
              <a:rect l="l" t="t" r="r" b="b"/>
              <a:pathLst>
                <a:path w="7752" h="9927" extrusionOk="0">
                  <a:moveTo>
                    <a:pt x="6662" y="0"/>
                  </a:moveTo>
                  <a:cubicBezTo>
                    <a:pt x="6630" y="64"/>
                    <a:pt x="6567" y="127"/>
                    <a:pt x="6504" y="158"/>
                  </a:cubicBezTo>
                  <a:lnTo>
                    <a:pt x="6946" y="458"/>
                  </a:lnTo>
                  <a:cubicBezTo>
                    <a:pt x="7357" y="806"/>
                    <a:pt x="7451" y="1405"/>
                    <a:pt x="7136" y="1863"/>
                  </a:cubicBezTo>
                  <a:lnTo>
                    <a:pt x="2226" y="9156"/>
                  </a:lnTo>
                  <a:cubicBezTo>
                    <a:pt x="2011" y="9490"/>
                    <a:pt x="1664" y="9677"/>
                    <a:pt x="1339" y="9677"/>
                  </a:cubicBezTo>
                  <a:cubicBezTo>
                    <a:pt x="1188" y="9677"/>
                    <a:pt x="1042" y="9636"/>
                    <a:pt x="916" y="9551"/>
                  </a:cubicBezTo>
                  <a:lnTo>
                    <a:pt x="727" y="9409"/>
                  </a:lnTo>
                  <a:cubicBezTo>
                    <a:pt x="332" y="9140"/>
                    <a:pt x="269" y="8540"/>
                    <a:pt x="600" y="8067"/>
                  </a:cubicBezTo>
                  <a:lnTo>
                    <a:pt x="2653" y="5004"/>
                  </a:lnTo>
                  <a:cubicBezTo>
                    <a:pt x="2668" y="4973"/>
                    <a:pt x="2684" y="4941"/>
                    <a:pt x="2668" y="4910"/>
                  </a:cubicBezTo>
                  <a:cubicBezTo>
                    <a:pt x="2668" y="4862"/>
                    <a:pt x="2653" y="4847"/>
                    <a:pt x="2621" y="4831"/>
                  </a:cubicBezTo>
                  <a:cubicBezTo>
                    <a:pt x="2601" y="4818"/>
                    <a:pt x="2579" y="4810"/>
                    <a:pt x="2556" y="4810"/>
                  </a:cubicBezTo>
                  <a:cubicBezTo>
                    <a:pt x="2524" y="4810"/>
                    <a:pt x="2491" y="4825"/>
                    <a:pt x="2463" y="4862"/>
                  </a:cubicBezTo>
                  <a:lnTo>
                    <a:pt x="411" y="7925"/>
                  </a:lnTo>
                  <a:cubicBezTo>
                    <a:pt x="1" y="8525"/>
                    <a:pt x="80" y="9282"/>
                    <a:pt x="585" y="9630"/>
                  </a:cubicBezTo>
                  <a:lnTo>
                    <a:pt x="790" y="9772"/>
                  </a:lnTo>
                  <a:cubicBezTo>
                    <a:pt x="950" y="9877"/>
                    <a:pt x="1134" y="9926"/>
                    <a:pt x="1323" y="9926"/>
                  </a:cubicBezTo>
                  <a:cubicBezTo>
                    <a:pt x="1731" y="9926"/>
                    <a:pt x="2162" y="9697"/>
                    <a:pt x="2432" y="9298"/>
                  </a:cubicBezTo>
                  <a:lnTo>
                    <a:pt x="7341" y="1989"/>
                  </a:lnTo>
                  <a:cubicBezTo>
                    <a:pt x="7751" y="1390"/>
                    <a:pt x="7656" y="663"/>
                    <a:pt x="7167" y="332"/>
                  </a:cubicBezTo>
                  <a:lnTo>
                    <a:pt x="66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4"/>
            <p:cNvSpPr/>
            <p:nvPr/>
          </p:nvSpPr>
          <p:spPr>
            <a:xfrm>
              <a:off x="4984600" y="2426325"/>
              <a:ext cx="197750" cy="251975"/>
            </a:xfrm>
            <a:custGeom>
              <a:avLst/>
              <a:gdLst/>
              <a:ahLst/>
              <a:cxnLst/>
              <a:rect l="l" t="t" r="r" b="b"/>
              <a:pathLst>
                <a:path w="7910" h="10079" extrusionOk="0">
                  <a:moveTo>
                    <a:pt x="6773" y="191"/>
                  </a:moveTo>
                  <a:lnTo>
                    <a:pt x="7199" y="475"/>
                  </a:lnTo>
                  <a:cubicBezTo>
                    <a:pt x="7673" y="791"/>
                    <a:pt x="7751" y="1470"/>
                    <a:pt x="7373" y="2038"/>
                  </a:cubicBezTo>
                  <a:lnTo>
                    <a:pt x="2463" y="9331"/>
                  </a:lnTo>
                  <a:cubicBezTo>
                    <a:pt x="2194" y="9718"/>
                    <a:pt x="1786" y="9937"/>
                    <a:pt x="1408" y="9937"/>
                  </a:cubicBezTo>
                  <a:cubicBezTo>
                    <a:pt x="1232" y="9937"/>
                    <a:pt x="1062" y="9889"/>
                    <a:pt x="916" y="9788"/>
                  </a:cubicBezTo>
                  <a:lnTo>
                    <a:pt x="711" y="9646"/>
                  </a:lnTo>
                  <a:cubicBezTo>
                    <a:pt x="238" y="9331"/>
                    <a:pt x="175" y="8620"/>
                    <a:pt x="553" y="8052"/>
                  </a:cubicBezTo>
                  <a:lnTo>
                    <a:pt x="2621" y="4990"/>
                  </a:lnTo>
                  <a:cubicBezTo>
                    <a:pt x="2628" y="4970"/>
                    <a:pt x="2643" y="4961"/>
                    <a:pt x="2658" y="4961"/>
                  </a:cubicBezTo>
                  <a:cubicBezTo>
                    <a:pt x="2679" y="4961"/>
                    <a:pt x="2700" y="4978"/>
                    <a:pt x="2700" y="5005"/>
                  </a:cubicBezTo>
                  <a:cubicBezTo>
                    <a:pt x="2716" y="5021"/>
                    <a:pt x="2700" y="5037"/>
                    <a:pt x="2684" y="5053"/>
                  </a:cubicBezTo>
                  <a:lnTo>
                    <a:pt x="632" y="8099"/>
                  </a:lnTo>
                  <a:cubicBezTo>
                    <a:pt x="285" y="8620"/>
                    <a:pt x="364" y="9268"/>
                    <a:pt x="790" y="9567"/>
                  </a:cubicBezTo>
                  <a:lnTo>
                    <a:pt x="980" y="9694"/>
                  </a:lnTo>
                  <a:cubicBezTo>
                    <a:pt x="1117" y="9785"/>
                    <a:pt x="1276" y="9830"/>
                    <a:pt x="1440" y="9830"/>
                  </a:cubicBezTo>
                  <a:cubicBezTo>
                    <a:pt x="1784" y="9830"/>
                    <a:pt x="2149" y="9636"/>
                    <a:pt x="2384" y="9283"/>
                  </a:cubicBezTo>
                  <a:lnTo>
                    <a:pt x="7294" y="1991"/>
                  </a:lnTo>
                  <a:cubicBezTo>
                    <a:pt x="7625" y="1485"/>
                    <a:pt x="7530" y="791"/>
                    <a:pt x="7073" y="491"/>
                  </a:cubicBezTo>
                  <a:lnTo>
                    <a:pt x="6725" y="254"/>
                  </a:lnTo>
                  <a:cubicBezTo>
                    <a:pt x="6741" y="238"/>
                    <a:pt x="6757" y="207"/>
                    <a:pt x="6773" y="191"/>
                  </a:cubicBezTo>
                  <a:close/>
                  <a:moveTo>
                    <a:pt x="6735" y="1"/>
                  </a:moveTo>
                  <a:cubicBezTo>
                    <a:pt x="6712" y="1"/>
                    <a:pt x="6688" y="18"/>
                    <a:pt x="6678" y="49"/>
                  </a:cubicBezTo>
                  <a:cubicBezTo>
                    <a:pt x="6647" y="112"/>
                    <a:pt x="6631" y="128"/>
                    <a:pt x="6568" y="175"/>
                  </a:cubicBezTo>
                  <a:cubicBezTo>
                    <a:pt x="6552" y="175"/>
                    <a:pt x="6536" y="207"/>
                    <a:pt x="6520" y="238"/>
                  </a:cubicBezTo>
                  <a:cubicBezTo>
                    <a:pt x="6520" y="254"/>
                    <a:pt x="6536" y="270"/>
                    <a:pt x="6552" y="286"/>
                  </a:cubicBezTo>
                  <a:lnTo>
                    <a:pt x="6994" y="601"/>
                  </a:lnTo>
                  <a:cubicBezTo>
                    <a:pt x="7373" y="854"/>
                    <a:pt x="7452" y="1470"/>
                    <a:pt x="7167" y="1896"/>
                  </a:cubicBezTo>
                  <a:lnTo>
                    <a:pt x="2258" y="9189"/>
                  </a:lnTo>
                  <a:cubicBezTo>
                    <a:pt x="2052" y="9504"/>
                    <a:pt x="1733" y="9677"/>
                    <a:pt x="1436" y="9677"/>
                  </a:cubicBezTo>
                  <a:cubicBezTo>
                    <a:pt x="1302" y="9677"/>
                    <a:pt x="1172" y="9641"/>
                    <a:pt x="1059" y="9567"/>
                  </a:cubicBezTo>
                  <a:lnTo>
                    <a:pt x="853" y="9425"/>
                  </a:lnTo>
                  <a:cubicBezTo>
                    <a:pt x="490" y="9189"/>
                    <a:pt x="443" y="8620"/>
                    <a:pt x="743" y="8178"/>
                  </a:cubicBezTo>
                  <a:lnTo>
                    <a:pt x="2795" y="5132"/>
                  </a:lnTo>
                  <a:cubicBezTo>
                    <a:pt x="2842" y="5084"/>
                    <a:pt x="2842" y="5037"/>
                    <a:pt x="2842" y="4974"/>
                  </a:cubicBezTo>
                  <a:cubicBezTo>
                    <a:pt x="2826" y="4927"/>
                    <a:pt x="2795" y="4879"/>
                    <a:pt x="2763" y="4848"/>
                  </a:cubicBezTo>
                  <a:cubicBezTo>
                    <a:pt x="2729" y="4831"/>
                    <a:pt x="2693" y="4822"/>
                    <a:pt x="2658" y="4822"/>
                  </a:cubicBezTo>
                  <a:cubicBezTo>
                    <a:pt x="2595" y="4822"/>
                    <a:pt x="2535" y="4850"/>
                    <a:pt x="2495" y="4911"/>
                  </a:cubicBezTo>
                  <a:lnTo>
                    <a:pt x="427" y="7973"/>
                  </a:lnTo>
                  <a:cubicBezTo>
                    <a:pt x="1" y="8605"/>
                    <a:pt x="96" y="9410"/>
                    <a:pt x="632" y="9773"/>
                  </a:cubicBezTo>
                  <a:lnTo>
                    <a:pt x="838" y="9915"/>
                  </a:lnTo>
                  <a:cubicBezTo>
                    <a:pt x="1009" y="10026"/>
                    <a:pt x="1207" y="10079"/>
                    <a:pt x="1410" y="10079"/>
                  </a:cubicBezTo>
                  <a:cubicBezTo>
                    <a:pt x="1842" y="10079"/>
                    <a:pt x="2300" y="9839"/>
                    <a:pt x="2590" y="9410"/>
                  </a:cubicBezTo>
                  <a:lnTo>
                    <a:pt x="7483" y="2101"/>
                  </a:lnTo>
                  <a:cubicBezTo>
                    <a:pt x="7909" y="1485"/>
                    <a:pt x="7815" y="696"/>
                    <a:pt x="7278" y="349"/>
                  </a:cubicBezTo>
                  <a:lnTo>
                    <a:pt x="6773" y="17"/>
                  </a:lnTo>
                  <a:cubicBezTo>
                    <a:pt x="6762" y="6"/>
                    <a:pt x="6748" y="1"/>
                    <a:pt x="67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4"/>
            <p:cNvSpPr/>
            <p:nvPr/>
          </p:nvSpPr>
          <p:spPr>
            <a:xfrm>
              <a:off x="4940800" y="2421300"/>
              <a:ext cx="224575" cy="310075"/>
            </a:xfrm>
            <a:custGeom>
              <a:avLst/>
              <a:gdLst/>
              <a:ahLst/>
              <a:cxnLst/>
              <a:rect l="l" t="t" r="r" b="b"/>
              <a:pathLst>
                <a:path w="8983" h="12403" extrusionOk="0">
                  <a:moveTo>
                    <a:pt x="7543" y="1"/>
                  </a:moveTo>
                  <a:cubicBezTo>
                    <a:pt x="7160" y="1"/>
                    <a:pt x="6836" y="166"/>
                    <a:pt x="6615" y="502"/>
                  </a:cubicBezTo>
                  <a:lnTo>
                    <a:pt x="459" y="9642"/>
                  </a:lnTo>
                  <a:cubicBezTo>
                    <a:pt x="1" y="10353"/>
                    <a:pt x="238" y="11347"/>
                    <a:pt x="1027" y="11868"/>
                  </a:cubicBezTo>
                  <a:lnTo>
                    <a:pt x="1358" y="12089"/>
                  </a:lnTo>
                  <a:cubicBezTo>
                    <a:pt x="1673" y="12301"/>
                    <a:pt x="2029" y="12403"/>
                    <a:pt x="2372" y="12403"/>
                  </a:cubicBezTo>
                  <a:cubicBezTo>
                    <a:pt x="2872" y="12403"/>
                    <a:pt x="3344" y="12185"/>
                    <a:pt x="3616" y="11773"/>
                  </a:cubicBezTo>
                  <a:lnTo>
                    <a:pt x="7278" y="6343"/>
                  </a:lnTo>
                  <a:cubicBezTo>
                    <a:pt x="7309" y="6296"/>
                    <a:pt x="7294" y="6217"/>
                    <a:pt x="7246" y="6185"/>
                  </a:cubicBezTo>
                  <a:cubicBezTo>
                    <a:pt x="7225" y="6171"/>
                    <a:pt x="7200" y="6163"/>
                    <a:pt x="7177" y="6163"/>
                  </a:cubicBezTo>
                  <a:cubicBezTo>
                    <a:pt x="7148" y="6163"/>
                    <a:pt x="7121" y="6175"/>
                    <a:pt x="7104" y="6201"/>
                  </a:cubicBezTo>
                  <a:lnTo>
                    <a:pt x="3426" y="11647"/>
                  </a:lnTo>
                  <a:cubicBezTo>
                    <a:pt x="3192" y="12002"/>
                    <a:pt x="2787" y="12191"/>
                    <a:pt x="2354" y="12191"/>
                  </a:cubicBezTo>
                  <a:cubicBezTo>
                    <a:pt x="2056" y="12191"/>
                    <a:pt x="1745" y="12102"/>
                    <a:pt x="1469" y="11915"/>
                  </a:cubicBezTo>
                  <a:lnTo>
                    <a:pt x="1153" y="11694"/>
                  </a:lnTo>
                  <a:cubicBezTo>
                    <a:pt x="474" y="11236"/>
                    <a:pt x="269" y="10368"/>
                    <a:pt x="664" y="9784"/>
                  </a:cubicBezTo>
                  <a:lnTo>
                    <a:pt x="6820" y="629"/>
                  </a:lnTo>
                  <a:cubicBezTo>
                    <a:pt x="6998" y="354"/>
                    <a:pt x="7262" y="216"/>
                    <a:pt x="7581" y="216"/>
                  </a:cubicBezTo>
                  <a:cubicBezTo>
                    <a:pt x="7886" y="216"/>
                    <a:pt x="8241" y="343"/>
                    <a:pt x="8620" y="597"/>
                  </a:cubicBezTo>
                  <a:lnTo>
                    <a:pt x="8856" y="771"/>
                  </a:lnTo>
                  <a:lnTo>
                    <a:pt x="8888" y="771"/>
                  </a:lnTo>
                  <a:cubicBezTo>
                    <a:pt x="8904" y="755"/>
                    <a:pt x="8904" y="755"/>
                    <a:pt x="8919" y="739"/>
                  </a:cubicBezTo>
                  <a:cubicBezTo>
                    <a:pt x="8919" y="708"/>
                    <a:pt x="8951" y="660"/>
                    <a:pt x="8983" y="629"/>
                  </a:cubicBezTo>
                  <a:cubicBezTo>
                    <a:pt x="8983" y="629"/>
                    <a:pt x="8983" y="613"/>
                    <a:pt x="8983" y="597"/>
                  </a:cubicBezTo>
                  <a:cubicBezTo>
                    <a:pt x="8983" y="597"/>
                    <a:pt x="8967" y="581"/>
                    <a:pt x="8967" y="581"/>
                  </a:cubicBezTo>
                  <a:lnTo>
                    <a:pt x="8730" y="424"/>
                  </a:lnTo>
                  <a:cubicBezTo>
                    <a:pt x="8305" y="143"/>
                    <a:pt x="7898" y="1"/>
                    <a:pt x="75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4"/>
            <p:cNvSpPr/>
            <p:nvPr/>
          </p:nvSpPr>
          <p:spPr>
            <a:xfrm>
              <a:off x="4938450" y="2419450"/>
              <a:ext cx="228500" cy="313750"/>
            </a:xfrm>
            <a:custGeom>
              <a:avLst/>
              <a:gdLst/>
              <a:ahLst/>
              <a:cxnLst/>
              <a:rect l="l" t="t" r="r" b="b"/>
              <a:pathLst>
                <a:path w="9140" h="12550" extrusionOk="0">
                  <a:moveTo>
                    <a:pt x="7635" y="146"/>
                  </a:moveTo>
                  <a:cubicBezTo>
                    <a:pt x="7978" y="146"/>
                    <a:pt x="8370" y="284"/>
                    <a:pt x="8777" y="561"/>
                  </a:cubicBezTo>
                  <a:lnTo>
                    <a:pt x="8982" y="687"/>
                  </a:lnTo>
                  <a:cubicBezTo>
                    <a:pt x="8966" y="703"/>
                    <a:pt x="8966" y="734"/>
                    <a:pt x="8950" y="750"/>
                  </a:cubicBezTo>
                  <a:lnTo>
                    <a:pt x="8745" y="608"/>
                  </a:lnTo>
                  <a:cubicBezTo>
                    <a:pt x="8354" y="347"/>
                    <a:pt x="7985" y="217"/>
                    <a:pt x="7664" y="217"/>
                  </a:cubicBezTo>
                  <a:cubicBezTo>
                    <a:pt x="7324" y="217"/>
                    <a:pt x="7038" y="363"/>
                    <a:pt x="6835" y="655"/>
                  </a:cubicBezTo>
                  <a:lnTo>
                    <a:pt x="679" y="9811"/>
                  </a:lnTo>
                  <a:cubicBezTo>
                    <a:pt x="253" y="10442"/>
                    <a:pt x="489" y="11342"/>
                    <a:pt x="1200" y="11816"/>
                  </a:cubicBezTo>
                  <a:lnTo>
                    <a:pt x="1515" y="12037"/>
                  </a:lnTo>
                  <a:cubicBezTo>
                    <a:pt x="1804" y="12235"/>
                    <a:pt x="2129" y="12330"/>
                    <a:pt x="2441" y="12330"/>
                  </a:cubicBezTo>
                  <a:cubicBezTo>
                    <a:pt x="2899" y="12330"/>
                    <a:pt x="3330" y="12128"/>
                    <a:pt x="3583" y="11752"/>
                  </a:cubicBezTo>
                  <a:lnTo>
                    <a:pt x="7245" y="6307"/>
                  </a:lnTo>
                  <a:cubicBezTo>
                    <a:pt x="7245" y="6307"/>
                    <a:pt x="7261" y="6307"/>
                    <a:pt x="7277" y="6322"/>
                  </a:cubicBezTo>
                  <a:cubicBezTo>
                    <a:pt x="7293" y="6322"/>
                    <a:pt x="7324" y="6354"/>
                    <a:pt x="7293" y="6385"/>
                  </a:cubicBezTo>
                  <a:lnTo>
                    <a:pt x="3646" y="11800"/>
                  </a:lnTo>
                  <a:cubicBezTo>
                    <a:pt x="3377" y="12200"/>
                    <a:pt x="2931" y="12408"/>
                    <a:pt x="2456" y="12408"/>
                  </a:cubicBezTo>
                  <a:cubicBezTo>
                    <a:pt x="2125" y="12408"/>
                    <a:pt x="1779" y="12307"/>
                    <a:pt x="1468" y="12100"/>
                  </a:cubicBezTo>
                  <a:lnTo>
                    <a:pt x="1152" y="11879"/>
                  </a:lnTo>
                  <a:cubicBezTo>
                    <a:pt x="410" y="11374"/>
                    <a:pt x="158" y="10427"/>
                    <a:pt x="600" y="9764"/>
                  </a:cubicBezTo>
                  <a:lnTo>
                    <a:pt x="6756" y="608"/>
                  </a:lnTo>
                  <a:cubicBezTo>
                    <a:pt x="6967" y="300"/>
                    <a:pt x="7273" y="146"/>
                    <a:pt x="7635" y="146"/>
                  </a:cubicBezTo>
                  <a:close/>
                  <a:moveTo>
                    <a:pt x="7649" y="1"/>
                  </a:moveTo>
                  <a:cubicBezTo>
                    <a:pt x="7239" y="1"/>
                    <a:pt x="6887" y="179"/>
                    <a:pt x="6646" y="529"/>
                  </a:cubicBezTo>
                  <a:lnTo>
                    <a:pt x="489" y="9685"/>
                  </a:lnTo>
                  <a:cubicBezTo>
                    <a:pt x="0" y="10427"/>
                    <a:pt x="268" y="11453"/>
                    <a:pt x="1073" y="12005"/>
                  </a:cubicBezTo>
                  <a:lnTo>
                    <a:pt x="1405" y="12226"/>
                  </a:lnTo>
                  <a:cubicBezTo>
                    <a:pt x="1731" y="12443"/>
                    <a:pt x="2098" y="12549"/>
                    <a:pt x="2454" y="12549"/>
                  </a:cubicBezTo>
                  <a:cubicBezTo>
                    <a:pt x="2976" y="12549"/>
                    <a:pt x="3472" y="12320"/>
                    <a:pt x="3773" y="11879"/>
                  </a:cubicBezTo>
                  <a:lnTo>
                    <a:pt x="7419" y="6449"/>
                  </a:lnTo>
                  <a:cubicBezTo>
                    <a:pt x="7466" y="6370"/>
                    <a:pt x="7451" y="6259"/>
                    <a:pt x="7356" y="6196"/>
                  </a:cubicBezTo>
                  <a:cubicBezTo>
                    <a:pt x="7331" y="6177"/>
                    <a:pt x="7299" y="6169"/>
                    <a:pt x="7266" y="6169"/>
                  </a:cubicBezTo>
                  <a:cubicBezTo>
                    <a:pt x="7215" y="6169"/>
                    <a:pt x="7164" y="6189"/>
                    <a:pt x="7135" y="6228"/>
                  </a:cubicBezTo>
                  <a:lnTo>
                    <a:pt x="3457" y="11674"/>
                  </a:lnTo>
                  <a:cubicBezTo>
                    <a:pt x="3233" y="12009"/>
                    <a:pt x="2850" y="12185"/>
                    <a:pt x="2440" y="12185"/>
                  </a:cubicBezTo>
                  <a:cubicBezTo>
                    <a:pt x="2156" y="12185"/>
                    <a:pt x="1859" y="12101"/>
                    <a:pt x="1594" y="11926"/>
                  </a:cubicBezTo>
                  <a:lnTo>
                    <a:pt x="1279" y="11705"/>
                  </a:lnTo>
                  <a:cubicBezTo>
                    <a:pt x="631" y="11279"/>
                    <a:pt x="426" y="10458"/>
                    <a:pt x="805" y="9890"/>
                  </a:cubicBezTo>
                  <a:lnTo>
                    <a:pt x="6961" y="734"/>
                  </a:lnTo>
                  <a:cubicBezTo>
                    <a:pt x="7128" y="488"/>
                    <a:pt x="7372" y="361"/>
                    <a:pt x="7667" y="361"/>
                  </a:cubicBezTo>
                  <a:cubicBezTo>
                    <a:pt x="7957" y="361"/>
                    <a:pt x="8298" y="484"/>
                    <a:pt x="8666" y="734"/>
                  </a:cubicBezTo>
                  <a:lnTo>
                    <a:pt x="8903" y="892"/>
                  </a:lnTo>
                  <a:cubicBezTo>
                    <a:pt x="8934" y="908"/>
                    <a:pt x="8966" y="908"/>
                    <a:pt x="8998" y="908"/>
                  </a:cubicBezTo>
                  <a:cubicBezTo>
                    <a:pt x="9029" y="892"/>
                    <a:pt x="9061" y="876"/>
                    <a:pt x="9061" y="845"/>
                  </a:cubicBezTo>
                  <a:cubicBezTo>
                    <a:pt x="9077" y="813"/>
                    <a:pt x="9092" y="782"/>
                    <a:pt x="9124" y="750"/>
                  </a:cubicBezTo>
                  <a:cubicBezTo>
                    <a:pt x="9140" y="734"/>
                    <a:pt x="9140" y="703"/>
                    <a:pt x="9140" y="671"/>
                  </a:cubicBezTo>
                  <a:cubicBezTo>
                    <a:pt x="9140" y="640"/>
                    <a:pt x="9124" y="608"/>
                    <a:pt x="9092" y="592"/>
                  </a:cubicBezTo>
                  <a:lnTo>
                    <a:pt x="8856" y="434"/>
                  </a:lnTo>
                  <a:cubicBezTo>
                    <a:pt x="8431" y="144"/>
                    <a:pt x="8016" y="1"/>
                    <a:pt x="7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0" name="Google Shape;710;p44"/>
          <p:cNvSpPr/>
          <p:nvPr/>
        </p:nvSpPr>
        <p:spPr>
          <a:xfrm>
            <a:off x="708660" y="-201609"/>
            <a:ext cx="488959" cy="458946"/>
          </a:xfrm>
          <a:custGeom>
            <a:avLst/>
            <a:gdLst/>
            <a:ahLst/>
            <a:cxnLst/>
            <a:rect l="l" t="t" r="r" b="b"/>
            <a:pathLst>
              <a:path w="9172" h="8609" extrusionOk="0">
                <a:moveTo>
                  <a:pt x="7636" y="0"/>
                </a:moveTo>
                <a:cubicBezTo>
                  <a:pt x="7422" y="0"/>
                  <a:pt x="7211" y="44"/>
                  <a:pt x="7009" y="132"/>
                </a:cubicBezTo>
                <a:cubicBezTo>
                  <a:pt x="6694" y="258"/>
                  <a:pt x="6394" y="416"/>
                  <a:pt x="6125" y="637"/>
                </a:cubicBezTo>
                <a:cubicBezTo>
                  <a:pt x="5604" y="1032"/>
                  <a:pt x="5178" y="1521"/>
                  <a:pt x="4815" y="2073"/>
                </a:cubicBezTo>
                <a:cubicBezTo>
                  <a:pt x="4723" y="2224"/>
                  <a:pt x="4636" y="2374"/>
                  <a:pt x="4555" y="2527"/>
                </a:cubicBezTo>
                <a:lnTo>
                  <a:pt x="4555" y="2527"/>
                </a:lnTo>
                <a:cubicBezTo>
                  <a:pt x="4499" y="2338"/>
                  <a:pt x="4431" y="2153"/>
                  <a:pt x="4357" y="1979"/>
                </a:cubicBezTo>
                <a:cubicBezTo>
                  <a:pt x="4231" y="1631"/>
                  <a:pt x="4042" y="1316"/>
                  <a:pt x="3805" y="1032"/>
                </a:cubicBezTo>
                <a:cubicBezTo>
                  <a:pt x="3679" y="890"/>
                  <a:pt x="3521" y="763"/>
                  <a:pt x="3347" y="653"/>
                </a:cubicBezTo>
                <a:cubicBezTo>
                  <a:pt x="3189" y="558"/>
                  <a:pt x="3016" y="479"/>
                  <a:pt x="2842" y="432"/>
                </a:cubicBezTo>
                <a:cubicBezTo>
                  <a:pt x="2622" y="355"/>
                  <a:pt x="2391" y="314"/>
                  <a:pt x="2158" y="314"/>
                </a:cubicBezTo>
                <a:cubicBezTo>
                  <a:pt x="2007" y="314"/>
                  <a:pt x="1855" y="331"/>
                  <a:pt x="1705" y="369"/>
                </a:cubicBezTo>
                <a:cubicBezTo>
                  <a:pt x="1327" y="463"/>
                  <a:pt x="979" y="669"/>
                  <a:pt x="711" y="953"/>
                </a:cubicBezTo>
                <a:cubicBezTo>
                  <a:pt x="458" y="1221"/>
                  <a:pt x="269" y="1537"/>
                  <a:pt x="143" y="1884"/>
                </a:cubicBezTo>
                <a:cubicBezTo>
                  <a:pt x="111" y="1979"/>
                  <a:pt x="95" y="2058"/>
                  <a:pt x="64" y="2152"/>
                </a:cubicBezTo>
                <a:cubicBezTo>
                  <a:pt x="64" y="2200"/>
                  <a:pt x="48" y="2247"/>
                  <a:pt x="32" y="2294"/>
                </a:cubicBezTo>
                <a:cubicBezTo>
                  <a:pt x="32" y="2326"/>
                  <a:pt x="16" y="2373"/>
                  <a:pt x="16" y="2405"/>
                </a:cubicBezTo>
                <a:cubicBezTo>
                  <a:pt x="1" y="2500"/>
                  <a:pt x="1" y="2594"/>
                  <a:pt x="1" y="2673"/>
                </a:cubicBezTo>
                <a:lnTo>
                  <a:pt x="1" y="2942"/>
                </a:lnTo>
                <a:cubicBezTo>
                  <a:pt x="32" y="3636"/>
                  <a:pt x="237" y="4299"/>
                  <a:pt x="585" y="4899"/>
                </a:cubicBezTo>
                <a:cubicBezTo>
                  <a:pt x="916" y="5467"/>
                  <a:pt x="1327" y="5988"/>
                  <a:pt x="1800" y="6446"/>
                </a:cubicBezTo>
                <a:cubicBezTo>
                  <a:pt x="2021" y="6683"/>
                  <a:pt x="2274" y="6888"/>
                  <a:pt x="2510" y="7109"/>
                </a:cubicBezTo>
                <a:cubicBezTo>
                  <a:pt x="2763" y="7314"/>
                  <a:pt x="3031" y="7519"/>
                  <a:pt x="3300" y="7693"/>
                </a:cubicBezTo>
                <a:cubicBezTo>
                  <a:pt x="3821" y="8056"/>
                  <a:pt x="4389" y="8372"/>
                  <a:pt x="4989" y="8609"/>
                </a:cubicBezTo>
                <a:cubicBezTo>
                  <a:pt x="4720" y="8451"/>
                  <a:pt x="4452" y="8277"/>
                  <a:pt x="4215" y="8088"/>
                </a:cubicBezTo>
                <a:cubicBezTo>
                  <a:pt x="3947" y="7898"/>
                  <a:pt x="3694" y="7709"/>
                  <a:pt x="3458" y="7504"/>
                </a:cubicBezTo>
                <a:cubicBezTo>
                  <a:pt x="2968" y="7109"/>
                  <a:pt x="2526" y="6667"/>
                  <a:pt x="2116" y="6193"/>
                </a:cubicBezTo>
                <a:cubicBezTo>
                  <a:pt x="1705" y="5720"/>
                  <a:pt x="1358" y="5199"/>
                  <a:pt x="1074" y="4646"/>
                </a:cubicBezTo>
                <a:cubicBezTo>
                  <a:pt x="806" y="4126"/>
                  <a:pt x="648" y="3541"/>
                  <a:pt x="648" y="2942"/>
                </a:cubicBezTo>
                <a:lnTo>
                  <a:pt x="664" y="2736"/>
                </a:lnTo>
                <a:lnTo>
                  <a:pt x="695" y="2531"/>
                </a:lnTo>
                <a:cubicBezTo>
                  <a:pt x="711" y="2500"/>
                  <a:pt x="727" y="2452"/>
                  <a:pt x="727" y="2421"/>
                </a:cubicBezTo>
                <a:lnTo>
                  <a:pt x="743" y="2326"/>
                </a:lnTo>
                <a:cubicBezTo>
                  <a:pt x="774" y="2263"/>
                  <a:pt x="790" y="2200"/>
                  <a:pt x="821" y="2137"/>
                </a:cubicBezTo>
                <a:cubicBezTo>
                  <a:pt x="916" y="1868"/>
                  <a:pt x="1058" y="1647"/>
                  <a:pt x="1248" y="1458"/>
                </a:cubicBezTo>
                <a:cubicBezTo>
                  <a:pt x="1494" y="1201"/>
                  <a:pt x="1821" y="1067"/>
                  <a:pt x="2158" y="1067"/>
                </a:cubicBezTo>
                <a:cubicBezTo>
                  <a:pt x="2318" y="1067"/>
                  <a:pt x="2480" y="1097"/>
                  <a:pt x="2637" y="1158"/>
                </a:cubicBezTo>
                <a:cubicBezTo>
                  <a:pt x="2763" y="1189"/>
                  <a:pt x="2874" y="1253"/>
                  <a:pt x="3000" y="1316"/>
                </a:cubicBezTo>
                <a:cubicBezTo>
                  <a:pt x="3095" y="1379"/>
                  <a:pt x="3189" y="1458"/>
                  <a:pt x="3268" y="1553"/>
                </a:cubicBezTo>
                <a:cubicBezTo>
                  <a:pt x="3442" y="1773"/>
                  <a:pt x="3584" y="2010"/>
                  <a:pt x="3679" y="2263"/>
                </a:cubicBezTo>
                <a:cubicBezTo>
                  <a:pt x="3773" y="2547"/>
                  <a:pt x="3868" y="2831"/>
                  <a:pt x="3931" y="3131"/>
                </a:cubicBezTo>
                <a:lnTo>
                  <a:pt x="4091" y="3916"/>
                </a:lnTo>
                <a:lnTo>
                  <a:pt x="4091" y="3916"/>
                </a:lnTo>
                <a:cubicBezTo>
                  <a:pt x="4090" y="3923"/>
                  <a:pt x="4090" y="3929"/>
                  <a:pt x="4089" y="3936"/>
                </a:cubicBezTo>
                <a:lnTo>
                  <a:pt x="4095" y="3936"/>
                </a:lnTo>
                <a:lnTo>
                  <a:pt x="4121" y="4062"/>
                </a:lnTo>
                <a:cubicBezTo>
                  <a:pt x="4173" y="4264"/>
                  <a:pt x="4338" y="4359"/>
                  <a:pt x="4502" y="4359"/>
                </a:cubicBezTo>
                <a:cubicBezTo>
                  <a:pt x="4686" y="4359"/>
                  <a:pt x="4869" y="4240"/>
                  <a:pt x="4894" y="4015"/>
                </a:cubicBezTo>
                <a:cubicBezTo>
                  <a:pt x="4926" y="3747"/>
                  <a:pt x="4989" y="3494"/>
                  <a:pt x="5099" y="3242"/>
                </a:cubicBezTo>
                <a:cubicBezTo>
                  <a:pt x="5210" y="2989"/>
                  <a:pt x="5336" y="2736"/>
                  <a:pt x="5494" y="2500"/>
                </a:cubicBezTo>
                <a:cubicBezTo>
                  <a:pt x="5794" y="2010"/>
                  <a:pt x="6173" y="1584"/>
                  <a:pt x="6599" y="1205"/>
                </a:cubicBezTo>
                <a:cubicBezTo>
                  <a:pt x="6804" y="1032"/>
                  <a:pt x="7041" y="890"/>
                  <a:pt x="7278" y="779"/>
                </a:cubicBezTo>
                <a:cubicBezTo>
                  <a:pt x="7410" y="718"/>
                  <a:pt x="7556" y="683"/>
                  <a:pt x="7702" y="683"/>
                </a:cubicBezTo>
                <a:cubicBezTo>
                  <a:pt x="7782" y="683"/>
                  <a:pt x="7862" y="694"/>
                  <a:pt x="7941" y="716"/>
                </a:cubicBezTo>
                <a:cubicBezTo>
                  <a:pt x="8146" y="795"/>
                  <a:pt x="8319" y="953"/>
                  <a:pt x="8398" y="1174"/>
                </a:cubicBezTo>
                <a:cubicBezTo>
                  <a:pt x="8462" y="1284"/>
                  <a:pt x="8509" y="1410"/>
                  <a:pt x="8556" y="1537"/>
                </a:cubicBezTo>
                <a:lnTo>
                  <a:pt x="8556" y="1568"/>
                </a:lnTo>
                <a:lnTo>
                  <a:pt x="8572" y="1631"/>
                </a:lnTo>
                <a:lnTo>
                  <a:pt x="8588" y="1742"/>
                </a:lnTo>
                <a:cubicBezTo>
                  <a:pt x="8604" y="1805"/>
                  <a:pt x="8604" y="1868"/>
                  <a:pt x="8619" y="1931"/>
                </a:cubicBezTo>
                <a:cubicBezTo>
                  <a:pt x="8651" y="2500"/>
                  <a:pt x="8540" y="3068"/>
                  <a:pt x="8319" y="3605"/>
                </a:cubicBezTo>
                <a:cubicBezTo>
                  <a:pt x="8098" y="4157"/>
                  <a:pt x="7830" y="4694"/>
                  <a:pt x="7530" y="5215"/>
                </a:cubicBezTo>
                <a:cubicBezTo>
                  <a:pt x="7230" y="5736"/>
                  <a:pt x="6899" y="6241"/>
                  <a:pt x="6583" y="6777"/>
                </a:cubicBezTo>
                <a:cubicBezTo>
                  <a:pt x="6252" y="7298"/>
                  <a:pt x="5983" y="7835"/>
                  <a:pt x="5762" y="8403"/>
                </a:cubicBezTo>
                <a:cubicBezTo>
                  <a:pt x="6046" y="7867"/>
                  <a:pt x="6378" y="7361"/>
                  <a:pt x="6741" y="6872"/>
                </a:cubicBezTo>
                <a:cubicBezTo>
                  <a:pt x="7104" y="6383"/>
                  <a:pt x="7467" y="5893"/>
                  <a:pt x="7814" y="5388"/>
                </a:cubicBezTo>
                <a:cubicBezTo>
                  <a:pt x="8177" y="4883"/>
                  <a:pt x="8477" y="4347"/>
                  <a:pt x="8746" y="3778"/>
                </a:cubicBezTo>
                <a:cubicBezTo>
                  <a:pt x="9030" y="3194"/>
                  <a:pt x="9172" y="2531"/>
                  <a:pt x="9156" y="1884"/>
                </a:cubicBezTo>
                <a:cubicBezTo>
                  <a:pt x="9156" y="1805"/>
                  <a:pt x="9140" y="1695"/>
                  <a:pt x="9125" y="1616"/>
                </a:cubicBezTo>
                <a:lnTo>
                  <a:pt x="9109" y="1505"/>
                </a:lnTo>
                <a:lnTo>
                  <a:pt x="9109" y="1458"/>
                </a:lnTo>
                <a:lnTo>
                  <a:pt x="9093" y="1379"/>
                </a:lnTo>
                <a:cubicBezTo>
                  <a:pt x="9046" y="1221"/>
                  <a:pt x="8998" y="1047"/>
                  <a:pt x="8935" y="890"/>
                </a:cubicBezTo>
                <a:cubicBezTo>
                  <a:pt x="8856" y="732"/>
                  <a:pt x="8746" y="574"/>
                  <a:pt x="8635" y="432"/>
                </a:cubicBezTo>
                <a:cubicBezTo>
                  <a:pt x="8493" y="274"/>
                  <a:pt x="8319" y="163"/>
                  <a:pt x="8146" y="84"/>
                </a:cubicBezTo>
                <a:cubicBezTo>
                  <a:pt x="7977" y="28"/>
                  <a:pt x="7806" y="0"/>
                  <a:pt x="76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2" name="Google Shape;712;p44"/>
          <p:cNvGrpSpPr/>
          <p:nvPr/>
        </p:nvGrpSpPr>
        <p:grpSpPr>
          <a:xfrm>
            <a:off x="2983951" y="-317132"/>
            <a:ext cx="384632" cy="574469"/>
            <a:chOff x="5896600" y="1746775"/>
            <a:chExt cx="180375" cy="269400"/>
          </a:xfrm>
        </p:grpSpPr>
        <p:sp>
          <p:nvSpPr>
            <p:cNvPr id="713" name="Google Shape;713;p44"/>
            <p:cNvSpPr/>
            <p:nvPr/>
          </p:nvSpPr>
          <p:spPr>
            <a:xfrm>
              <a:off x="5900150" y="1796400"/>
              <a:ext cx="139325" cy="211275"/>
            </a:xfrm>
            <a:custGeom>
              <a:avLst/>
              <a:gdLst/>
              <a:ahLst/>
              <a:cxnLst/>
              <a:rect l="l" t="t" r="r" b="b"/>
              <a:pathLst>
                <a:path w="5573" h="8451" extrusionOk="0">
                  <a:moveTo>
                    <a:pt x="4511" y="1"/>
                  </a:moveTo>
                  <a:cubicBezTo>
                    <a:pt x="4172" y="1"/>
                    <a:pt x="3815" y="225"/>
                    <a:pt x="3616" y="589"/>
                  </a:cubicBezTo>
                  <a:lnTo>
                    <a:pt x="253" y="7030"/>
                  </a:lnTo>
                  <a:cubicBezTo>
                    <a:pt x="1" y="7535"/>
                    <a:pt x="111" y="8119"/>
                    <a:pt x="537" y="8324"/>
                  </a:cubicBezTo>
                  <a:lnTo>
                    <a:pt x="711" y="8419"/>
                  </a:lnTo>
                  <a:lnTo>
                    <a:pt x="758" y="8450"/>
                  </a:lnTo>
                  <a:cubicBezTo>
                    <a:pt x="774" y="8403"/>
                    <a:pt x="806" y="8403"/>
                    <a:pt x="837" y="8371"/>
                  </a:cubicBezTo>
                  <a:cubicBezTo>
                    <a:pt x="822" y="8371"/>
                    <a:pt x="790" y="8324"/>
                    <a:pt x="774" y="8324"/>
                  </a:cubicBezTo>
                  <a:lnTo>
                    <a:pt x="601" y="8245"/>
                  </a:lnTo>
                  <a:cubicBezTo>
                    <a:pt x="206" y="7993"/>
                    <a:pt x="80" y="7472"/>
                    <a:pt x="332" y="7061"/>
                  </a:cubicBezTo>
                  <a:lnTo>
                    <a:pt x="3679" y="637"/>
                  </a:lnTo>
                  <a:cubicBezTo>
                    <a:pt x="3856" y="294"/>
                    <a:pt x="4184" y="93"/>
                    <a:pt x="4496" y="93"/>
                  </a:cubicBezTo>
                  <a:cubicBezTo>
                    <a:pt x="4601" y="93"/>
                    <a:pt x="4704" y="115"/>
                    <a:pt x="4799" y="163"/>
                  </a:cubicBezTo>
                  <a:lnTo>
                    <a:pt x="4973" y="258"/>
                  </a:lnTo>
                  <a:cubicBezTo>
                    <a:pt x="5352" y="463"/>
                    <a:pt x="5462" y="984"/>
                    <a:pt x="5226" y="1442"/>
                  </a:cubicBezTo>
                  <a:lnTo>
                    <a:pt x="3821" y="4141"/>
                  </a:lnTo>
                  <a:cubicBezTo>
                    <a:pt x="3800" y="4183"/>
                    <a:pt x="3821" y="4211"/>
                    <a:pt x="3847" y="4211"/>
                  </a:cubicBezTo>
                  <a:cubicBezTo>
                    <a:pt x="3859" y="4211"/>
                    <a:pt x="3873" y="4204"/>
                    <a:pt x="3884" y="4188"/>
                  </a:cubicBezTo>
                  <a:lnTo>
                    <a:pt x="5305" y="1473"/>
                  </a:lnTo>
                  <a:cubicBezTo>
                    <a:pt x="5573" y="968"/>
                    <a:pt x="5447" y="384"/>
                    <a:pt x="5036" y="179"/>
                  </a:cubicBezTo>
                  <a:lnTo>
                    <a:pt x="4847" y="84"/>
                  </a:lnTo>
                  <a:cubicBezTo>
                    <a:pt x="4742" y="28"/>
                    <a:pt x="4627" y="1"/>
                    <a:pt x="45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4"/>
            <p:cNvSpPr/>
            <p:nvPr/>
          </p:nvSpPr>
          <p:spPr>
            <a:xfrm>
              <a:off x="5898175" y="1795025"/>
              <a:ext cx="142500" cy="213825"/>
            </a:xfrm>
            <a:custGeom>
              <a:avLst/>
              <a:gdLst/>
              <a:ahLst/>
              <a:cxnLst/>
              <a:rect l="l" t="t" r="r" b="b"/>
              <a:pathLst>
                <a:path w="5700" h="8553" extrusionOk="0">
                  <a:moveTo>
                    <a:pt x="4579" y="0"/>
                  </a:moveTo>
                  <a:cubicBezTo>
                    <a:pt x="4215" y="0"/>
                    <a:pt x="3845" y="233"/>
                    <a:pt x="3647" y="628"/>
                  </a:cubicBezTo>
                  <a:lnTo>
                    <a:pt x="285" y="7069"/>
                  </a:lnTo>
                  <a:cubicBezTo>
                    <a:pt x="1" y="7590"/>
                    <a:pt x="143" y="8205"/>
                    <a:pt x="585" y="8442"/>
                  </a:cubicBezTo>
                  <a:lnTo>
                    <a:pt x="759" y="8537"/>
                  </a:lnTo>
                  <a:lnTo>
                    <a:pt x="806" y="8553"/>
                  </a:lnTo>
                  <a:lnTo>
                    <a:pt x="853" y="8553"/>
                  </a:lnTo>
                  <a:cubicBezTo>
                    <a:pt x="869" y="8553"/>
                    <a:pt x="885" y="8537"/>
                    <a:pt x="885" y="8521"/>
                  </a:cubicBezTo>
                  <a:lnTo>
                    <a:pt x="901" y="8505"/>
                  </a:lnTo>
                  <a:cubicBezTo>
                    <a:pt x="916" y="8505"/>
                    <a:pt x="932" y="8490"/>
                    <a:pt x="948" y="8474"/>
                  </a:cubicBezTo>
                  <a:cubicBezTo>
                    <a:pt x="948" y="8474"/>
                    <a:pt x="948" y="8474"/>
                    <a:pt x="964" y="8458"/>
                  </a:cubicBezTo>
                  <a:cubicBezTo>
                    <a:pt x="980" y="8426"/>
                    <a:pt x="964" y="8395"/>
                    <a:pt x="932" y="8379"/>
                  </a:cubicBezTo>
                  <a:lnTo>
                    <a:pt x="916" y="8363"/>
                  </a:lnTo>
                  <a:cubicBezTo>
                    <a:pt x="901" y="8347"/>
                    <a:pt x="901" y="8347"/>
                    <a:pt x="885" y="8332"/>
                  </a:cubicBezTo>
                  <a:lnTo>
                    <a:pt x="711" y="8253"/>
                  </a:lnTo>
                  <a:cubicBezTo>
                    <a:pt x="348" y="8063"/>
                    <a:pt x="238" y="7574"/>
                    <a:pt x="459" y="7164"/>
                  </a:cubicBezTo>
                  <a:lnTo>
                    <a:pt x="3805" y="723"/>
                  </a:lnTo>
                  <a:cubicBezTo>
                    <a:pt x="3982" y="405"/>
                    <a:pt x="4281" y="210"/>
                    <a:pt x="4566" y="210"/>
                  </a:cubicBezTo>
                  <a:cubicBezTo>
                    <a:pt x="4663" y="210"/>
                    <a:pt x="4759" y="233"/>
                    <a:pt x="4847" y="281"/>
                  </a:cubicBezTo>
                  <a:lnTo>
                    <a:pt x="5021" y="376"/>
                  </a:lnTo>
                  <a:cubicBezTo>
                    <a:pt x="5368" y="550"/>
                    <a:pt x="5478" y="1055"/>
                    <a:pt x="5257" y="1481"/>
                  </a:cubicBezTo>
                  <a:lnTo>
                    <a:pt x="3852" y="4164"/>
                  </a:lnTo>
                  <a:cubicBezTo>
                    <a:pt x="3837" y="4196"/>
                    <a:pt x="3821" y="4228"/>
                    <a:pt x="3837" y="4259"/>
                  </a:cubicBezTo>
                  <a:cubicBezTo>
                    <a:pt x="3837" y="4275"/>
                    <a:pt x="3852" y="4306"/>
                    <a:pt x="3884" y="4306"/>
                  </a:cubicBezTo>
                  <a:cubicBezTo>
                    <a:pt x="3901" y="4318"/>
                    <a:pt x="3920" y="4323"/>
                    <a:pt x="3937" y="4323"/>
                  </a:cubicBezTo>
                  <a:cubicBezTo>
                    <a:pt x="3970" y="4323"/>
                    <a:pt x="4000" y="4305"/>
                    <a:pt x="4010" y="4275"/>
                  </a:cubicBezTo>
                  <a:lnTo>
                    <a:pt x="5431" y="1560"/>
                  </a:lnTo>
                  <a:cubicBezTo>
                    <a:pt x="5699" y="1039"/>
                    <a:pt x="5573" y="423"/>
                    <a:pt x="5131" y="186"/>
                  </a:cubicBezTo>
                  <a:lnTo>
                    <a:pt x="4957" y="92"/>
                  </a:lnTo>
                  <a:cubicBezTo>
                    <a:pt x="4837" y="30"/>
                    <a:pt x="4708" y="0"/>
                    <a:pt x="4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4"/>
            <p:cNvSpPr/>
            <p:nvPr/>
          </p:nvSpPr>
          <p:spPr>
            <a:xfrm>
              <a:off x="5897800" y="1795075"/>
              <a:ext cx="142875" cy="215750"/>
            </a:xfrm>
            <a:custGeom>
              <a:avLst/>
              <a:gdLst/>
              <a:ahLst/>
              <a:cxnLst/>
              <a:rect l="l" t="t" r="r" b="b"/>
              <a:pathLst>
                <a:path w="5715" h="8630" extrusionOk="0">
                  <a:moveTo>
                    <a:pt x="4595" y="0"/>
                  </a:moveTo>
                  <a:cubicBezTo>
                    <a:pt x="4234" y="0"/>
                    <a:pt x="3858" y="239"/>
                    <a:pt x="3646" y="626"/>
                  </a:cubicBezTo>
                  <a:lnTo>
                    <a:pt x="284" y="7067"/>
                  </a:lnTo>
                  <a:cubicBezTo>
                    <a:pt x="0" y="7588"/>
                    <a:pt x="142" y="8172"/>
                    <a:pt x="584" y="8409"/>
                  </a:cubicBezTo>
                  <a:lnTo>
                    <a:pt x="1042" y="8630"/>
                  </a:lnTo>
                  <a:cubicBezTo>
                    <a:pt x="1058" y="8566"/>
                    <a:pt x="1089" y="8519"/>
                    <a:pt x="1152" y="8488"/>
                  </a:cubicBezTo>
                  <a:lnTo>
                    <a:pt x="774" y="8282"/>
                  </a:lnTo>
                  <a:cubicBezTo>
                    <a:pt x="395" y="8046"/>
                    <a:pt x="253" y="7540"/>
                    <a:pt x="474" y="7162"/>
                  </a:cubicBezTo>
                  <a:lnTo>
                    <a:pt x="3820" y="721"/>
                  </a:lnTo>
                  <a:cubicBezTo>
                    <a:pt x="3997" y="403"/>
                    <a:pt x="4296" y="208"/>
                    <a:pt x="4581" y="208"/>
                  </a:cubicBezTo>
                  <a:cubicBezTo>
                    <a:pt x="4678" y="208"/>
                    <a:pt x="4774" y="231"/>
                    <a:pt x="4862" y="279"/>
                  </a:cubicBezTo>
                  <a:lnTo>
                    <a:pt x="5036" y="374"/>
                  </a:lnTo>
                  <a:cubicBezTo>
                    <a:pt x="5383" y="548"/>
                    <a:pt x="5493" y="1053"/>
                    <a:pt x="5272" y="1479"/>
                  </a:cubicBezTo>
                  <a:lnTo>
                    <a:pt x="3867" y="4162"/>
                  </a:lnTo>
                  <a:cubicBezTo>
                    <a:pt x="3852" y="4194"/>
                    <a:pt x="3836" y="4226"/>
                    <a:pt x="3852" y="4257"/>
                  </a:cubicBezTo>
                  <a:cubicBezTo>
                    <a:pt x="3852" y="4273"/>
                    <a:pt x="3867" y="4304"/>
                    <a:pt x="3899" y="4304"/>
                  </a:cubicBezTo>
                  <a:cubicBezTo>
                    <a:pt x="3916" y="4316"/>
                    <a:pt x="3933" y="4321"/>
                    <a:pt x="3949" y="4321"/>
                  </a:cubicBezTo>
                  <a:cubicBezTo>
                    <a:pt x="3978" y="4321"/>
                    <a:pt x="4005" y="4303"/>
                    <a:pt x="4025" y="4273"/>
                  </a:cubicBezTo>
                  <a:lnTo>
                    <a:pt x="5430" y="1558"/>
                  </a:lnTo>
                  <a:cubicBezTo>
                    <a:pt x="5714" y="1037"/>
                    <a:pt x="5572" y="421"/>
                    <a:pt x="5130" y="184"/>
                  </a:cubicBezTo>
                  <a:lnTo>
                    <a:pt x="4957" y="90"/>
                  </a:lnTo>
                  <a:cubicBezTo>
                    <a:pt x="4843" y="29"/>
                    <a:pt x="4720" y="0"/>
                    <a:pt x="45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4"/>
            <p:cNvSpPr/>
            <p:nvPr/>
          </p:nvSpPr>
          <p:spPr>
            <a:xfrm>
              <a:off x="5896600" y="1793500"/>
              <a:ext cx="146050" cy="218675"/>
            </a:xfrm>
            <a:custGeom>
              <a:avLst/>
              <a:gdLst/>
              <a:ahLst/>
              <a:cxnLst/>
              <a:rect l="l" t="t" r="r" b="b"/>
              <a:pathLst>
                <a:path w="5842" h="8747" extrusionOk="0">
                  <a:moveTo>
                    <a:pt x="4637" y="133"/>
                  </a:moveTo>
                  <a:cubicBezTo>
                    <a:pt x="4754" y="133"/>
                    <a:pt x="4868" y="159"/>
                    <a:pt x="4973" y="216"/>
                  </a:cubicBezTo>
                  <a:lnTo>
                    <a:pt x="5162" y="311"/>
                  </a:lnTo>
                  <a:cubicBezTo>
                    <a:pt x="5573" y="532"/>
                    <a:pt x="5699" y="1116"/>
                    <a:pt x="5431" y="1605"/>
                  </a:cubicBezTo>
                  <a:lnTo>
                    <a:pt x="4026" y="4320"/>
                  </a:lnTo>
                  <a:cubicBezTo>
                    <a:pt x="4018" y="4336"/>
                    <a:pt x="4002" y="4344"/>
                    <a:pt x="3986" y="4344"/>
                  </a:cubicBezTo>
                  <a:cubicBezTo>
                    <a:pt x="3971" y="4344"/>
                    <a:pt x="3955" y="4336"/>
                    <a:pt x="3947" y="4320"/>
                  </a:cubicBezTo>
                  <a:cubicBezTo>
                    <a:pt x="3947" y="4304"/>
                    <a:pt x="3947" y="4289"/>
                    <a:pt x="3947" y="4273"/>
                  </a:cubicBezTo>
                  <a:lnTo>
                    <a:pt x="5352" y="1573"/>
                  </a:lnTo>
                  <a:cubicBezTo>
                    <a:pt x="5589" y="1116"/>
                    <a:pt x="5478" y="595"/>
                    <a:pt x="5099" y="390"/>
                  </a:cubicBezTo>
                  <a:lnTo>
                    <a:pt x="4926" y="295"/>
                  </a:lnTo>
                  <a:cubicBezTo>
                    <a:pt x="4830" y="247"/>
                    <a:pt x="4728" y="225"/>
                    <a:pt x="4625" y="225"/>
                  </a:cubicBezTo>
                  <a:cubicBezTo>
                    <a:pt x="4317" y="225"/>
                    <a:pt x="3998" y="426"/>
                    <a:pt x="3821" y="768"/>
                  </a:cubicBezTo>
                  <a:lnTo>
                    <a:pt x="458" y="7193"/>
                  </a:lnTo>
                  <a:cubicBezTo>
                    <a:pt x="222" y="7619"/>
                    <a:pt x="364" y="8156"/>
                    <a:pt x="774" y="8408"/>
                  </a:cubicBezTo>
                  <a:lnTo>
                    <a:pt x="1090" y="8566"/>
                  </a:lnTo>
                  <a:cubicBezTo>
                    <a:pt x="1074" y="8582"/>
                    <a:pt x="1058" y="8598"/>
                    <a:pt x="1043" y="8629"/>
                  </a:cubicBezTo>
                  <a:lnTo>
                    <a:pt x="664" y="8440"/>
                  </a:lnTo>
                  <a:cubicBezTo>
                    <a:pt x="253" y="8219"/>
                    <a:pt x="127" y="7651"/>
                    <a:pt x="380" y="7161"/>
                  </a:cubicBezTo>
                  <a:lnTo>
                    <a:pt x="3758" y="721"/>
                  </a:lnTo>
                  <a:cubicBezTo>
                    <a:pt x="3945" y="357"/>
                    <a:pt x="4299" y="133"/>
                    <a:pt x="4637" y="133"/>
                  </a:cubicBezTo>
                  <a:close/>
                  <a:moveTo>
                    <a:pt x="4655" y="1"/>
                  </a:moveTo>
                  <a:cubicBezTo>
                    <a:pt x="4270" y="1"/>
                    <a:pt x="3871" y="246"/>
                    <a:pt x="3647" y="658"/>
                  </a:cubicBezTo>
                  <a:lnTo>
                    <a:pt x="285" y="7098"/>
                  </a:lnTo>
                  <a:cubicBezTo>
                    <a:pt x="1" y="7651"/>
                    <a:pt x="143" y="8282"/>
                    <a:pt x="616" y="8519"/>
                  </a:cubicBezTo>
                  <a:lnTo>
                    <a:pt x="1058" y="8740"/>
                  </a:lnTo>
                  <a:cubicBezTo>
                    <a:pt x="1067" y="8744"/>
                    <a:pt x="1075" y="8746"/>
                    <a:pt x="1083" y="8746"/>
                  </a:cubicBezTo>
                  <a:cubicBezTo>
                    <a:pt x="1106" y="8746"/>
                    <a:pt x="1126" y="8732"/>
                    <a:pt x="1137" y="8708"/>
                  </a:cubicBezTo>
                  <a:cubicBezTo>
                    <a:pt x="1153" y="8661"/>
                    <a:pt x="1169" y="8629"/>
                    <a:pt x="1216" y="8598"/>
                  </a:cubicBezTo>
                  <a:cubicBezTo>
                    <a:pt x="1232" y="8582"/>
                    <a:pt x="1248" y="8566"/>
                    <a:pt x="1248" y="8551"/>
                  </a:cubicBezTo>
                  <a:cubicBezTo>
                    <a:pt x="1248" y="8519"/>
                    <a:pt x="1232" y="8503"/>
                    <a:pt x="1216" y="8503"/>
                  </a:cubicBezTo>
                  <a:lnTo>
                    <a:pt x="837" y="8282"/>
                  </a:lnTo>
                  <a:cubicBezTo>
                    <a:pt x="474" y="8061"/>
                    <a:pt x="364" y="7603"/>
                    <a:pt x="569" y="7240"/>
                  </a:cubicBezTo>
                  <a:lnTo>
                    <a:pt x="3931" y="800"/>
                  </a:lnTo>
                  <a:cubicBezTo>
                    <a:pt x="4085" y="503"/>
                    <a:pt x="4365" y="332"/>
                    <a:pt x="4634" y="332"/>
                  </a:cubicBezTo>
                  <a:cubicBezTo>
                    <a:pt x="4724" y="332"/>
                    <a:pt x="4812" y="350"/>
                    <a:pt x="4894" y="390"/>
                  </a:cubicBezTo>
                  <a:lnTo>
                    <a:pt x="5068" y="484"/>
                  </a:lnTo>
                  <a:cubicBezTo>
                    <a:pt x="5383" y="658"/>
                    <a:pt x="5462" y="1116"/>
                    <a:pt x="5257" y="1510"/>
                  </a:cubicBezTo>
                  <a:lnTo>
                    <a:pt x="3852" y="4194"/>
                  </a:lnTo>
                  <a:cubicBezTo>
                    <a:pt x="3837" y="4241"/>
                    <a:pt x="3821" y="4289"/>
                    <a:pt x="3837" y="4336"/>
                  </a:cubicBezTo>
                  <a:cubicBezTo>
                    <a:pt x="3862" y="4403"/>
                    <a:pt x="3927" y="4439"/>
                    <a:pt x="3992" y="4439"/>
                  </a:cubicBezTo>
                  <a:cubicBezTo>
                    <a:pt x="4049" y="4439"/>
                    <a:pt x="4107" y="4411"/>
                    <a:pt x="4136" y="4352"/>
                  </a:cubicBezTo>
                  <a:lnTo>
                    <a:pt x="5541" y="1652"/>
                  </a:lnTo>
                  <a:cubicBezTo>
                    <a:pt x="5841" y="1100"/>
                    <a:pt x="5683" y="437"/>
                    <a:pt x="5210" y="184"/>
                  </a:cubicBezTo>
                  <a:lnTo>
                    <a:pt x="5036" y="90"/>
                  </a:lnTo>
                  <a:cubicBezTo>
                    <a:pt x="4916" y="29"/>
                    <a:pt x="4786" y="1"/>
                    <a:pt x="46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4"/>
            <p:cNvSpPr/>
            <p:nvPr/>
          </p:nvSpPr>
          <p:spPr>
            <a:xfrm>
              <a:off x="5913175" y="1747925"/>
              <a:ext cx="162225" cy="266725"/>
            </a:xfrm>
            <a:custGeom>
              <a:avLst/>
              <a:gdLst/>
              <a:ahLst/>
              <a:cxnLst/>
              <a:rect l="l" t="t" r="r" b="b"/>
              <a:pathLst>
                <a:path w="6489" h="10669" extrusionOk="0">
                  <a:moveTo>
                    <a:pt x="4503" y="1"/>
                  </a:moveTo>
                  <a:cubicBezTo>
                    <a:pt x="4031" y="1"/>
                    <a:pt x="3591" y="236"/>
                    <a:pt x="3379" y="650"/>
                  </a:cubicBezTo>
                  <a:lnTo>
                    <a:pt x="869" y="5433"/>
                  </a:lnTo>
                  <a:cubicBezTo>
                    <a:pt x="853" y="5480"/>
                    <a:pt x="869" y="5527"/>
                    <a:pt x="916" y="5559"/>
                  </a:cubicBezTo>
                  <a:cubicBezTo>
                    <a:pt x="929" y="5563"/>
                    <a:pt x="942" y="5565"/>
                    <a:pt x="954" y="5565"/>
                  </a:cubicBezTo>
                  <a:cubicBezTo>
                    <a:pt x="987" y="5565"/>
                    <a:pt x="1015" y="5551"/>
                    <a:pt x="1027" y="5527"/>
                  </a:cubicBezTo>
                  <a:lnTo>
                    <a:pt x="3537" y="729"/>
                  </a:lnTo>
                  <a:cubicBezTo>
                    <a:pt x="3727" y="380"/>
                    <a:pt x="4107" y="180"/>
                    <a:pt x="4513" y="180"/>
                  </a:cubicBezTo>
                  <a:cubicBezTo>
                    <a:pt x="4714" y="180"/>
                    <a:pt x="4922" y="229"/>
                    <a:pt x="5115" y="334"/>
                  </a:cubicBezTo>
                  <a:lnTo>
                    <a:pt x="5415" y="492"/>
                  </a:lnTo>
                  <a:cubicBezTo>
                    <a:pt x="5999" y="792"/>
                    <a:pt x="6267" y="1486"/>
                    <a:pt x="5983" y="2007"/>
                  </a:cubicBezTo>
                  <a:lnTo>
                    <a:pt x="1769" y="10074"/>
                  </a:lnTo>
                  <a:cubicBezTo>
                    <a:pt x="1622" y="10348"/>
                    <a:pt x="1380" y="10490"/>
                    <a:pt x="1070" y="10490"/>
                  </a:cubicBezTo>
                  <a:cubicBezTo>
                    <a:pt x="846" y="10490"/>
                    <a:pt x="586" y="10416"/>
                    <a:pt x="301" y="10263"/>
                  </a:cubicBezTo>
                  <a:lnTo>
                    <a:pt x="80" y="10153"/>
                  </a:lnTo>
                  <a:lnTo>
                    <a:pt x="64" y="10153"/>
                  </a:lnTo>
                  <a:cubicBezTo>
                    <a:pt x="48" y="10153"/>
                    <a:pt x="48" y="10168"/>
                    <a:pt x="32" y="10168"/>
                  </a:cubicBezTo>
                  <a:cubicBezTo>
                    <a:pt x="32" y="10216"/>
                    <a:pt x="16" y="10247"/>
                    <a:pt x="1" y="10263"/>
                  </a:cubicBezTo>
                  <a:cubicBezTo>
                    <a:pt x="1" y="10279"/>
                    <a:pt x="1" y="10295"/>
                    <a:pt x="1" y="10295"/>
                  </a:cubicBezTo>
                  <a:cubicBezTo>
                    <a:pt x="1" y="10310"/>
                    <a:pt x="1" y="10310"/>
                    <a:pt x="16" y="10310"/>
                  </a:cubicBezTo>
                  <a:lnTo>
                    <a:pt x="222" y="10421"/>
                  </a:lnTo>
                  <a:cubicBezTo>
                    <a:pt x="536" y="10588"/>
                    <a:pt x="832" y="10668"/>
                    <a:pt x="1092" y="10668"/>
                  </a:cubicBezTo>
                  <a:cubicBezTo>
                    <a:pt x="1472" y="10668"/>
                    <a:pt x="1774" y="10496"/>
                    <a:pt x="1942" y="10168"/>
                  </a:cubicBezTo>
                  <a:lnTo>
                    <a:pt x="6157" y="2102"/>
                  </a:lnTo>
                  <a:cubicBezTo>
                    <a:pt x="6488" y="1486"/>
                    <a:pt x="6189" y="697"/>
                    <a:pt x="5494" y="334"/>
                  </a:cubicBezTo>
                  <a:lnTo>
                    <a:pt x="5194" y="176"/>
                  </a:lnTo>
                  <a:cubicBezTo>
                    <a:pt x="4971" y="57"/>
                    <a:pt x="4733" y="1"/>
                    <a:pt x="45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4"/>
            <p:cNvSpPr/>
            <p:nvPr/>
          </p:nvSpPr>
          <p:spPr>
            <a:xfrm>
              <a:off x="5911600" y="1746775"/>
              <a:ext cx="165375" cy="269400"/>
            </a:xfrm>
            <a:custGeom>
              <a:avLst/>
              <a:gdLst/>
              <a:ahLst/>
              <a:cxnLst/>
              <a:rect l="l" t="t" r="r" b="b"/>
              <a:pathLst>
                <a:path w="6615" h="10776" extrusionOk="0">
                  <a:moveTo>
                    <a:pt x="4563" y="116"/>
                  </a:moveTo>
                  <a:cubicBezTo>
                    <a:pt x="4788" y="116"/>
                    <a:pt x="5021" y="170"/>
                    <a:pt x="5241" y="285"/>
                  </a:cubicBezTo>
                  <a:lnTo>
                    <a:pt x="5525" y="443"/>
                  </a:lnTo>
                  <a:cubicBezTo>
                    <a:pt x="6188" y="791"/>
                    <a:pt x="6473" y="1532"/>
                    <a:pt x="6157" y="2132"/>
                  </a:cubicBezTo>
                  <a:lnTo>
                    <a:pt x="1942" y="10183"/>
                  </a:lnTo>
                  <a:cubicBezTo>
                    <a:pt x="1784" y="10499"/>
                    <a:pt x="1500" y="10661"/>
                    <a:pt x="1142" y="10661"/>
                  </a:cubicBezTo>
                  <a:cubicBezTo>
                    <a:pt x="892" y="10661"/>
                    <a:pt x="606" y="10582"/>
                    <a:pt x="300" y="10420"/>
                  </a:cubicBezTo>
                  <a:lnTo>
                    <a:pt x="127" y="10325"/>
                  </a:lnTo>
                  <a:cubicBezTo>
                    <a:pt x="127" y="10309"/>
                    <a:pt x="143" y="10293"/>
                    <a:pt x="143" y="10277"/>
                  </a:cubicBezTo>
                  <a:lnTo>
                    <a:pt x="332" y="10372"/>
                  </a:lnTo>
                  <a:cubicBezTo>
                    <a:pt x="624" y="10528"/>
                    <a:pt x="895" y="10604"/>
                    <a:pt x="1130" y="10604"/>
                  </a:cubicBezTo>
                  <a:cubicBezTo>
                    <a:pt x="1467" y="10604"/>
                    <a:pt x="1730" y="10449"/>
                    <a:pt x="1879" y="10151"/>
                  </a:cubicBezTo>
                  <a:lnTo>
                    <a:pt x="6094" y="2101"/>
                  </a:lnTo>
                  <a:cubicBezTo>
                    <a:pt x="6394" y="1532"/>
                    <a:pt x="6125" y="822"/>
                    <a:pt x="5510" y="491"/>
                  </a:cubicBezTo>
                  <a:lnTo>
                    <a:pt x="5225" y="333"/>
                  </a:lnTo>
                  <a:cubicBezTo>
                    <a:pt x="5019" y="229"/>
                    <a:pt x="4800" y="180"/>
                    <a:pt x="4589" y="180"/>
                  </a:cubicBezTo>
                  <a:cubicBezTo>
                    <a:pt x="4155" y="180"/>
                    <a:pt x="3754" y="387"/>
                    <a:pt x="3552" y="759"/>
                  </a:cubicBezTo>
                  <a:lnTo>
                    <a:pt x="1058" y="5558"/>
                  </a:lnTo>
                  <a:lnTo>
                    <a:pt x="1011" y="5558"/>
                  </a:lnTo>
                  <a:cubicBezTo>
                    <a:pt x="995" y="5558"/>
                    <a:pt x="979" y="5526"/>
                    <a:pt x="979" y="5510"/>
                  </a:cubicBezTo>
                  <a:lnTo>
                    <a:pt x="3489" y="727"/>
                  </a:lnTo>
                  <a:cubicBezTo>
                    <a:pt x="3690" y="337"/>
                    <a:pt x="4109" y="116"/>
                    <a:pt x="4563" y="116"/>
                  </a:cubicBezTo>
                  <a:close/>
                  <a:moveTo>
                    <a:pt x="4570" y="0"/>
                  </a:moveTo>
                  <a:cubicBezTo>
                    <a:pt x="4077" y="0"/>
                    <a:pt x="3618" y="239"/>
                    <a:pt x="3394" y="664"/>
                  </a:cubicBezTo>
                  <a:lnTo>
                    <a:pt x="885" y="5463"/>
                  </a:lnTo>
                  <a:cubicBezTo>
                    <a:pt x="853" y="5542"/>
                    <a:pt x="885" y="5621"/>
                    <a:pt x="948" y="5668"/>
                  </a:cubicBezTo>
                  <a:cubicBezTo>
                    <a:pt x="974" y="5679"/>
                    <a:pt x="1000" y="5684"/>
                    <a:pt x="1025" y="5684"/>
                  </a:cubicBezTo>
                  <a:cubicBezTo>
                    <a:pt x="1076" y="5684"/>
                    <a:pt x="1121" y="5663"/>
                    <a:pt x="1153" y="5621"/>
                  </a:cubicBezTo>
                  <a:lnTo>
                    <a:pt x="3647" y="806"/>
                  </a:lnTo>
                  <a:cubicBezTo>
                    <a:pt x="3825" y="481"/>
                    <a:pt x="4185" y="295"/>
                    <a:pt x="4568" y="295"/>
                  </a:cubicBezTo>
                  <a:cubicBezTo>
                    <a:pt x="4762" y="295"/>
                    <a:pt x="4961" y="343"/>
                    <a:pt x="5147" y="443"/>
                  </a:cubicBezTo>
                  <a:lnTo>
                    <a:pt x="5446" y="585"/>
                  </a:lnTo>
                  <a:cubicBezTo>
                    <a:pt x="6015" y="885"/>
                    <a:pt x="6252" y="1532"/>
                    <a:pt x="5999" y="2038"/>
                  </a:cubicBezTo>
                  <a:lnTo>
                    <a:pt x="1768" y="10104"/>
                  </a:lnTo>
                  <a:cubicBezTo>
                    <a:pt x="1652" y="10354"/>
                    <a:pt x="1435" y="10478"/>
                    <a:pt x="1150" y="10478"/>
                  </a:cubicBezTo>
                  <a:cubicBezTo>
                    <a:pt x="933" y="10478"/>
                    <a:pt x="676" y="10405"/>
                    <a:pt x="395" y="10262"/>
                  </a:cubicBezTo>
                  <a:lnTo>
                    <a:pt x="174" y="10151"/>
                  </a:lnTo>
                  <a:cubicBezTo>
                    <a:pt x="161" y="10143"/>
                    <a:pt x="148" y="10139"/>
                    <a:pt x="134" y="10139"/>
                  </a:cubicBezTo>
                  <a:cubicBezTo>
                    <a:pt x="96" y="10139"/>
                    <a:pt x="59" y="10168"/>
                    <a:pt x="48" y="10214"/>
                  </a:cubicBezTo>
                  <a:cubicBezTo>
                    <a:pt x="48" y="10230"/>
                    <a:pt x="32" y="10262"/>
                    <a:pt x="16" y="10277"/>
                  </a:cubicBezTo>
                  <a:cubicBezTo>
                    <a:pt x="1" y="10309"/>
                    <a:pt x="1" y="10325"/>
                    <a:pt x="1" y="10356"/>
                  </a:cubicBezTo>
                  <a:cubicBezTo>
                    <a:pt x="16" y="10388"/>
                    <a:pt x="32" y="10404"/>
                    <a:pt x="48" y="10420"/>
                  </a:cubicBezTo>
                  <a:lnTo>
                    <a:pt x="253" y="10530"/>
                  </a:lnTo>
                  <a:cubicBezTo>
                    <a:pt x="576" y="10695"/>
                    <a:pt x="881" y="10776"/>
                    <a:pt x="1150" y="10776"/>
                  </a:cubicBezTo>
                  <a:cubicBezTo>
                    <a:pt x="1552" y="10776"/>
                    <a:pt x="1873" y="10596"/>
                    <a:pt x="2053" y="10246"/>
                  </a:cubicBezTo>
                  <a:lnTo>
                    <a:pt x="6267" y="2180"/>
                  </a:lnTo>
                  <a:cubicBezTo>
                    <a:pt x="6615" y="1532"/>
                    <a:pt x="6299" y="712"/>
                    <a:pt x="5589" y="333"/>
                  </a:cubicBezTo>
                  <a:lnTo>
                    <a:pt x="5289" y="175"/>
                  </a:lnTo>
                  <a:cubicBezTo>
                    <a:pt x="5057" y="56"/>
                    <a:pt x="4809" y="0"/>
                    <a:pt x="4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6" name="Google Shape;726;p44"/>
          <p:cNvSpPr/>
          <p:nvPr/>
        </p:nvSpPr>
        <p:spPr>
          <a:xfrm>
            <a:off x="8158692" y="464395"/>
            <a:ext cx="636202" cy="650702"/>
          </a:xfrm>
          <a:custGeom>
            <a:avLst/>
            <a:gdLst/>
            <a:ahLst/>
            <a:cxnLst/>
            <a:rect l="l" t="t" r="r" b="b"/>
            <a:pathLst>
              <a:path w="11934" h="12206" extrusionOk="0">
                <a:moveTo>
                  <a:pt x="6177" y="1372"/>
                </a:moveTo>
                <a:cubicBezTo>
                  <a:pt x="6285" y="1477"/>
                  <a:pt x="6385" y="1589"/>
                  <a:pt x="6472" y="1708"/>
                </a:cubicBezTo>
                <a:lnTo>
                  <a:pt x="6456" y="1676"/>
                </a:lnTo>
                <a:lnTo>
                  <a:pt x="6456" y="1676"/>
                </a:lnTo>
                <a:cubicBezTo>
                  <a:pt x="6788" y="2182"/>
                  <a:pt x="7072" y="2718"/>
                  <a:pt x="7104" y="3239"/>
                </a:cubicBezTo>
                <a:cubicBezTo>
                  <a:pt x="7119" y="3476"/>
                  <a:pt x="7072" y="3729"/>
                  <a:pt x="6946" y="3950"/>
                </a:cubicBezTo>
                <a:cubicBezTo>
                  <a:pt x="6898" y="4060"/>
                  <a:pt x="6819" y="4155"/>
                  <a:pt x="6725" y="4249"/>
                </a:cubicBezTo>
                <a:cubicBezTo>
                  <a:pt x="6709" y="4281"/>
                  <a:pt x="6677" y="4297"/>
                  <a:pt x="6662" y="4328"/>
                </a:cubicBezTo>
                <a:lnTo>
                  <a:pt x="6646" y="4344"/>
                </a:lnTo>
                <a:lnTo>
                  <a:pt x="6662" y="4344"/>
                </a:lnTo>
                <a:lnTo>
                  <a:pt x="6614" y="4376"/>
                </a:lnTo>
                <a:cubicBezTo>
                  <a:pt x="6551" y="4423"/>
                  <a:pt x="6504" y="4455"/>
                  <a:pt x="6456" y="4502"/>
                </a:cubicBezTo>
                <a:cubicBezTo>
                  <a:pt x="6346" y="4565"/>
                  <a:pt x="6251" y="4628"/>
                  <a:pt x="6125" y="4660"/>
                </a:cubicBezTo>
                <a:cubicBezTo>
                  <a:pt x="6085" y="4676"/>
                  <a:pt x="6046" y="4684"/>
                  <a:pt x="6006" y="4684"/>
                </a:cubicBezTo>
                <a:cubicBezTo>
                  <a:pt x="5967" y="4684"/>
                  <a:pt x="5928" y="4676"/>
                  <a:pt x="5888" y="4660"/>
                </a:cubicBezTo>
                <a:cubicBezTo>
                  <a:pt x="5699" y="4565"/>
                  <a:pt x="5572" y="4376"/>
                  <a:pt x="5525" y="4171"/>
                </a:cubicBezTo>
                <a:cubicBezTo>
                  <a:pt x="5446" y="3886"/>
                  <a:pt x="5399" y="3618"/>
                  <a:pt x="5415" y="3334"/>
                </a:cubicBezTo>
                <a:cubicBezTo>
                  <a:pt x="5415" y="3034"/>
                  <a:pt x="5462" y="2750"/>
                  <a:pt x="5541" y="2466"/>
                </a:cubicBezTo>
                <a:cubicBezTo>
                  <a:pt x="5604" y="2197"/>
                  <a:pt x="5730" y="1929"/>
                  <a:pt x="5888" y="1692"/>
                </a:cubicBezTo>
                <a:cubicBezTo>
                  <a:pt x="5967" y="1582"/>
                  <a:pt x="6046" y="1471"/>
                  <a:pt x="6156" y="1392"/>
                </a:cubicBezTo>
                <a:cubicBezTo>
                  <a:pt x="6164" y="1385"/>
                  <a:pt x="6171" y="1378"/>
                  <a:pt x="6177" y="1372"/>
                </a:cubicBezTo>
                <a:close/>
                <a:moveTo>
                  <a:pt x="5076" y="1"/>
                </a:moveTo>
                <a:cubicBezTo>
                  <a:pt x="4718" y="1"/>
                  <a:pt x="4353" y="66"/>
                  <a:pt x="4025" y="208"/>
                </a:cubicBezTo>
                <a:cubicBezTo>
                  <a:pt x="3694" y="350"/>
                  <a:pt x="3378" y="524"/>
                  <a:pt x="3078" y="745"/>
                </a:cubicBezTo>
                <a:cubicBezTo>
                  <a:pt x="2794" y="950"/>
                  <a:pt x="2526" y="1187"/>
                  <a:pt x="2273" y="1424"/>
                </a:cubicBezTo>
                <a:cubicBezTo>
                  <a:pt x="2021" y="1676"/>
                  <a:pt x="1800" y="1961"/>
                  <a:pt x="1594" y="2245"/>
                </a:cubicBezTo>
                <a:cubicBezTo>
                  <a:pt x="1389" y="2545"/>
                  <a:pt x="1216" y="2845"/>
                  <a:pt x="1058" y="3160"/>
                </a:cubicBezTo>
                <a:cubicBezTo>
                  <a:pt x="900" y="3476"/>
                  <a:pt x="774" y="3807"/>
                  <a:pt x="663" y="4139"/>
                </a:cubicBezTo>
                <a:cubicBezTo>
                  <a:pt x="442" y="4786"/>
                  <a:pt x="300" y="5465"/>
                  <a:pt x="205" y="6144"/>
                </a:cubicBezTo>
                <a:cubicBezTo>
                  <a:pt x="126" y="6822"/>
                  <a:pt x="79" y="7501"/>
                  <a:pt x="48" y="8180"/>
                </a:cubicBezTo>
                <a:cubicBezTo>
                  <a:pt x="32" y="8859"/>
                  <a:pt x="32" y="9522"/>
                  <a:pt x="32" y="10201"/>
                </a:cubicBezTo>
                <a:cubicBezTo>
                  <a:pt x="16" y="10864"/>
                  <a:pt x="16" y="11542"/>
                  <a:pt x="0" y="12205"/>
                </a:cubicBezTo>
                <a:cubicBezTo>
                  <a:pt x="111" y="11542"/>
                  <a:pt x="174" y="10895"/>
                  <a:pt x="237" y="10216"/>
                </a:cubicBezTo>
                <a:cubicBezTo>
                  <a:pt x="300" y="9553"/>
                  <a:pt x="363" y="8890"/>
                  <a:pt x="442" y="8227"/>
                </a:cubicBezTo>
                <a:cubicBezTo>
                  <a:pt x="505" y="7549"/>
                  <a:pt x="600" y="6901"/>
                  <a:pt x="726" y="6254"/>
                </a:cubicBezTo>
                <a:cubicBezTo>
                  <a:pt x="837" y="5607"/>
                  <a:pt x="1010" y="4976"/>
                  <a:pt x="1247" y="4360"/>
                </a:cubicBezTo>
                <a:cubicBezTo>
                  <a:pt x="1358" y="4060"/>
                  <a:pt x="1484" y="3760"/>
                  <a:pt x="1642" y="3476"/>
                </a:cubicBezTo>
                <a:cubicBezTo>
                  <a:pt x="1784" y="3192"/>
                  <a:pt x="1942" y="2924"/>
                  <a:pt x="2147" y="2671"/>
                </a:cubicBezTo>
                <a:cubicBezTo>
                  <a:pt x="2336" y="2418"/>
                  <a:pt x="2542" y="2182"/>
                  <a:pt x="2763" y="1961"/>
                </a:cubicBezTo>
                <a:cubicBezTo>
                  <a:pt x="2999" y="1755"/>
                  <a:pt x="3252" y="1550"/>
                  <a:pt x="3504" y="1377"/>
                </a:cubicBezTo>
                <a:cubicBezTo>
                  <a:pt x="3987" y="1040"/>
                  <a:pt x="4510" y="772"/>
                  <a:pt x="4999" y="772"/>
                </a:cubicBezTo>
                <a:cubicBezTo>
                  <a:pt x="5038" y="772"/>
                  <a:pt x="5076" y="773"/>
                  <a:pt x="5115" y="777"/>
                </a:cubicBezTo>
                <a:cubicBezTo>
                  <a:pt x="5359" y="805"/>
                  <a:pt x="5590" y="900"/>
                  <a:pt x="5784" y="1035"/>
                </a:cubicBezTo>
                <a:lnTo>
                  <a:pt x="5784" y="1035"/>
                </a:lnTo>
                <a:cubicBezTo>
                  <a:pt x="5659" y="1133"/>
                  <a:pt x="5555" y="1241"/>
                  <a:pt x="5462" y="1361"/>
                </a:cubicBezTo>
                <a:cubicBezTo>
                  <a:pt x="5241" y="1645"/>
                  <a:pt x="5083" y="1961"/>
                  <a:pt x="4973" y="2292"/>
                </a:cubicBezTo>
                <a:cubicBezTo>
                  <a:pt x="4878" y="2624"/>
                  <a:pt x="4799" y="2955"/>
                  <a:pt x="4783" y="3302"/>
                </a:cubicBezTo>
                <a:cubicBezTo>
                  <a:pt x="4752" y="3650"/>
                  <a:pt x="4783" y="4013"/>
                  <a:pt x="4878" y="4360"/>
                </a:cubicBezTo>
                <a:cubicBezTo>
                  <a:pt x="4925" y="4534"/>
                  <a:pt x="5004" y="4723"/>
                  <a:pt x="5115" y="4881"/>
                </a:cubicBezTo>
                <a:cubicBezTo>
                  <a:pt x="5241" y="5070"/>
                  <a:pt x="5415" y="5228"/>
                  <a:pt x="5636" y="5307"/>
                </a:cubicBezTo>
                <a:cubicBezTo>
                  <a:pt x="5757" y="5359"/>
                  <a:pt x="5884" y="5383"/>
                  <a:pt x="6010" y="5383"/>
                </a:cubicBezTo>
                <a:cubicBezTo>
                  <a:pt x="6112" y="5383"/>
                  <a:pt x="6215" y="5367"/>
                  <a:pt x="6314" y="5339"/>
                </a:cubicBezTo>
                <a:cubicBezTo>
                  <a:pt x="6504" y="5291"/>
                  <a:pt x="6693" y="5212"/>
                  <a:pt x="6851" y="5102"/>
                </a:cubicBezTo>
                <a:cubicBezTo>
                  <a:pt x="6930" y="5055"/>
                  <a:pt x="7009" y="4991"/>
                  <a:pt x="7072" y="4944"/>
                </a:cubicBezTo>
                <a:lnTo>
                  <a:pt x="7119" y="4897"/>
                </a:lnTo>
                <a:lnTo>
                  <a:pt x="7151" y="4881"/>
                </a:lnTo>
                <a:lnTo>
                  <a:pt x="7167" y="4865"/>
                </a:lnTo>
                <a:lnTo>
                  <a:pt x="7182" y="4849"/>
                </a:lnTo>
                <a:cubicBezTo>
                  <a:pt x="7214" y="4818"/>
                  <a:pt x="7246" y="4786"/>
                  <a:pt x="7277" y="4755"/>
                </a:cubicBezTo>
                <a:cubicBezTo>
                  <a:pt x="7419" y="4613"/>
                  <a:pt x="7530" y="4455"/>
                  <a:pt x="7624" y="4297"/>
                </a:cubicBezTo>
                <a:cubicBezTo>
                  <a:pt x="7814" y="3950"/>
                  <a:pt x="7909" y="3571"/>
                  <a:pt x="7877" y="3176"/>
                </a:cubicBezTo>
                <a:cubicBezTo>
                  <a:pt x="7861" y="2813"/>
                  <a:pt x="7767" y="2450"/>
                  <a:pt x="7624" y="2134"/>
                </a:cubicBezTo>
                <a:cubicBezTo>
                  <a:pt x="7467" y="1819"/>
                  <a:pt x="7309" y="1534"/>
                  <a:pt x="7119" y="1250"/>
                </a:cubicBezTo>
                <a:lnTo>
                  <a:pt x="7119" y="1234"/>
                </a:lnTo>
                <a:lnTo>
                  <a:pt x="7104" y="1234"/>
                </a:lnTo>
                <a:cubicBezTo>
                  <a:pt x="7031" y="1136"/>
                  <a:pt x="6953" y="1040"/>
                  <a:pt x="6870" y="949"/>
                </a:cubicBezTo>
                <a:lnTo>
                  <a:pt x="6870" y="949"/>
                </a:lnTo>
                <a:cubicBezTo>
                  <a:pt x="7023" y="876"/>
                  <a:pt x="7182" y="814"/>
                  <a:pt x="7340" y="761"/>
                </a:cubicBezTo>
                <a:cubicBezTo>
                  <a:pt x="7640" y="666"/>
                  <a:pt x="7940" y="571"/>
                  <a:pt x="8240" y="508"/>
                </a:cubicBezTo>
                <a:cubicBezTo>
                  <a:pt x="8779" y="395"/>
                  <a:pt x="9344" y="332"/>
                  <a:pt x="9900" y="332"/>
                </a:cubicBezTo>
                <a:cubicBezTo>
                  <a:pt x="9962" y="332"/>
                  <a:pt x="10025" y="333"/>
                  <a:pt x="10087" y="335"/>
                </a:cubicBezTo>
                <a:cubicBezTo>
                  <a:pt x="10403" y="335"/>
                  <a:pt x="10718" y="366"/>
                  <a:pt x="11034" y="414"/>
                </a:cubicBezTo>
                <a:cubicBezTo>
                  <a:pt x="11350" y="461"/>
                  <a:pt x="11650" y="540"/>
                  <a:pt x="11934" y="666"/>
                </a:cubicBezTo>
                <a:cubicBezTo>
                  <a:pt x="11366" y="366"/>
                  <a:pt x="10750" y="193"/>
                  <a:pt x="10103" y="130"/>
                </a:cubicBezTo>
                <a:cubicBezTo>
                  <a:pt x="9839" y="103"/>
                  <a:pt x="9570" y="91"/>
                  <a:pt x="9300" y="91"/>
                </a:cubicBezTo>
                <a:cubicBezTo>
                  <a:pt x="8923" y="91"/>
                  <a:pt x="8545" y="115"/>
                  <a:pt x="8177" y="161"/>
                </a:cubicBezTo>
                <a:cubicBezTo>
                  <a:pt x="7845" y="208"/>
                  <a:pt x="7530" y="272"/>
                  <a:pt x="7214" y="366"/>
                </a:cubicBezTo>
                <a:cubicBezTo>
                  <a:pt x="6980" y="425"/>
                  <a:pt x="6746" y="509"/>
                  <a:pt x="6518" y="607"/>
                </a:cubicBezTo>
                <a:lnTo>
                  <a:pt x="6518" y="607"/>
                </a:lnTo>
                <a:cubicBezTo>
                  <a:pt x="6452" y="551"/>
                  <a:pt x="6384" y="497"/>
                  <a:pt x="6314" y="445"/>
                </a:cubicBezTo>
                <a:cubicBezTo>
                  <a:pt x="5983" y="193"/>
                  <a:pt x="5588" y="51"/>
                  <a:pt x="5194" y="3"/>
                </a:cubicBezTo>
                <a:cubicBezTo>
                  <a:pt x="5154" y="2"/>
                  <a:pt x="5115" y="1"/>
                  <a:pt x="50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4"/>
          <p:cNvSpPr/>
          <p:nvPr/>
        </p:nvSpPr>
        <p:spPr>
          <a:xfrm>
            <a:off x="-636202" y="4740052"/>
            <a:ext cx="636202" cy="650702"/>
          </a:xfrm>
          <a:custGeom>
            <a:avLst/>
            <a:gdLst/>
            <a:ahLst/>
            <a:cxnLst/>
            <a:rect l="l" t="t" r="r" b="b"/>
            <a:pathLst>
              <a:path w="11934" h="12206" extrusionOk="0">
                <a:moveTo>
                  <a:pt x="6177" y="1372"/>
                </a:moveTo>
                <a:cubicBezTo>
                  <a:pt x="6285" y="1477"/>
                  <a:pt x="6385" y="1589"/>
                  <a:pt x="6472" y="1708"/>
                </a:cubicBezTo>
                <a:lnTo>
                  <a:pt x="6456" y="1676"/>
                </a:lnTo>
                <a:lnTo>
                  <a:pt x="6456" y="1676"/>
                </a:lnTo>
                <a:cubicBezTo>
                  <a:pt x="6788" y="2182"/>
                  <a:pt x="7072" y="2718"/>
                  <a:pt x="7104" y="3239"/>
                </a:cubicBezTo>
                <a:cubicBezTo>
                  <a:pt x="7119" y="3476"/>
                  <a:pt x="7072" y="3729"/>
                  <a:pt x="6946" y="3950"/>
                </a:cubicBezTo>
                <a:cubicBezTo>
                  <a:pt x="6898" y="4060"/>
                  <a:pt x="6819" y="4155"/>
                  <a:pt x="6725" y="4249"/>
                </a:cubicBezTo>
                <a:cubicBezTo>
                  <a:pt x="6709" y="4281"/>
                  <a:pt x="6677" y="4297"/>
                  <a:pt x="6662" y="4328"/>
                </a:cubicBezTo>
                <a:lnTo>
                  <a:pt x="6646" y="4344"/>
                </a:lnTo>
                <a:lnTo>
                  <a:pt x="6662" y="4344"/>
                </a:lnTo>
                <a:lnTo>
                  <a:pt x="6614" y="4376"/>
                </a:lnTo>
                <a:cubicBezTo>
                  <a:pt x="6551" y="4423"/>
                  <a:pt x="6504" y="4455"/>
                  <a:pt x="6456" y="4502"/>
                </a:cubicBezTo>
                <a:cubicBezTo>
                  <a:pt x="6346" y="4565"/>
                  <a:pt x="6251" y="4628"/>
                  <a:pt x="6125" y="4660"/>
                </a:cubicBezTo>
                <a:cubicBezTo>
                  <a:pt x="6085" y="4676"/>
                  <a:pt x="6046" y="4684"/>
                  <a:pt x="6006" y="4684"/>
                </a:cubicBezTo>
                <a:cubicBezTo>
                  <a:pt x="5967" y="4684"/>
                  <a:pt x="5928" y="4676"/>
                  <a:pt x="5888" y="4660"/>
                </a:cubicBezTo>
                <a:cubicBezTo>
                  <a:pt x="5699" y="4565"/>
                  <a:pt x="5572" y="4376"/>
                  <a:pt x="5525" y="4171"/>
                </a:cubicBezTo>
                <a:cubicBezTo>
                  <a:pt x="5446" y="3886"/>
                  <a:pt x="5399" y="3618"/>
                  <a:pt x="5415" y="3334"/>
                </a:cubicBezTo>
                <a:cubicBezTo>
                  <a:pt x="5415" y="3034"/>
                  <a:pt x="5462" y="2750"/>
                  <a:pt x="5541" y="2466"/>
                </a:cubicBezTo>
                <a:cubicBezTo>
                  <a:pt x="5604" y="2197"/>
                  <a:pt x="5730" y="1929"/>
                  <a:pt x="5888" y="1692"/>
                </a:cubicBezTo>
                <a:cubicBezTo>
                  <a:pt x="5967" y="1582"/>
                  <a:pt x="6046" y="1471"/>
                  <a:pt x="6156" y="1392"/>
                </a:cubicBezTo>
                <a:cubicBezTo>
                  <a:pt x="6164" y="1385"/>
                  <a:pt x="6171" y="1378"/>
                  <a:pt x="6177" y="1372"/>
                </a:cubicBezTo>
                <a:close/>
                <a:moveTo>
                  <a:pt x="5076" y="1"/>
                </a:moveTo>
                <a:cubicBezTo>
                  <a:pt x="4718" y="1"/>
                  <a:pt x="4353" y="66"/>
                  <a:pt x="4025" y="208"/>
                </a:cubicBezTo>
                <a:cubicBezTo>
                  <a:pt x="3694" y="350"/>
                  <a:pt x="3378" y="524"/>
                  <a:pt x="3078" y="745"/>
                </a:cubicBezTo>
                <a:cubicBezTo>
                  <a:pt x="2794" y="950"/>
                  <a:pt x="2526" y="1187"/>
                  <a:pt x="2273" y="1424"/>
                </a:cubicBezTo>
                <a:cubicBezTo>
                  <a:pt x="2021" y="1676"/>
                  <a:pt x="1800" y="1961"/>
                  <a:pt x="1594" y="2245"/>
                </a:cubicBezTo>
                <a:cubicBezTo>
                  <a:pt x="1389" y="2545"/>
                  <a:pt x="1216" y="2845"/>
                  <a:pt x="1058" y="3160"/>
                </a:cubicBezTo>
                <a:cubicBezTo>
                  <a:pt x="900" y="3476"/>
                  <a:pt x="774" y="3807"/>
                  <a:pt x="663" y="4139"/>
                </a:cubicBezTo>
                <a:cubicBezTo>
                  <a:pt x="442" y="4786"/>
                  <a:pt x="300" y="5465"/>
                  <a:pt x="205" y="6144"/>
                </a:cubicBezTo>
                <a:cubicBezTo>
                  <a:pt x="126" y="6822"/>
                  <a:pt x="79" y="7501"/>
                  <a:pt x="48" y="8180"/>
                </a:cubicBezTo>
                <a:cubicBezTo>
                  <a:pt x="32" y="8859"/>
                  <a:pt x="32" y="9522"/>
                  <a:pt x="32" y="10201"/>
                </a:cubicBezTo>
                <a:cubicBezTo>
                  <a:pt x="16" y="10864"/>
                  <a:pt x="16" y="11542"/>
                  <a:pt x="0" y="12205"/>
                </a:cubicBezTo>
                <a:cubicBezTo>
                  <a:pt x="111" y="11542"/>
                  <a:pt x="174" y="10895"/>
                  <a:pt x="237" y="10216"/>
                </a:cubicBezTo>
                <a:cubicBezTo>
                  <a:pt x="300" y="9553"/>
                  <a:pt x="363" y="8890"/>
                  <a:pt x="442" y="8227"/>
                </a:cubicBezTo>
                <a:cubicBezTo>
                  <a:pt x="505" y="7549"/>
                  <a:pt x="600" y="6901"/>
                  <a:pt x="726" y="6254"/>
                </a:cubicBezTo>
                <a:cubicBezTo>
                  <a:pt x="837" y="5607"/>
                  <a:pt x="1010" y="4976"/>
                  <a:pt x="1247" y="4360"/>
                </a:cubicBezTo>
                <a:cubicBezTo>
                  <a:pt x="1358" y="4060"/>
                  <a:pt x="1484" y="3760"/>
                  <a:pt x="1642" y="3476"/>
                </a:cubicBezTo>
                <a:cubicBezTo>
                  <a:pt x="1784" y="3192"/>
                  <a:pt x="1942" y="2924"/>
                  <a:pt x="2147" y="2671"/>
                </a:cubicBezTo>
                <a:cubicBezTo>
                  <a:pt x="2336" y="2418"/>
                  <a:pt x="2542" y="2182"/>
                  <a:pt x="2763" y="1961"/>
                </a:cubicBezTo>
                <a:cubicBezTo>
                  <a:pt x="2999" y="1755"/>
                  <a:pt x="3252" y="1550"/>
                  <a:pt x="3504" y="1377"/>
                </a:cubicBezTo>
                <a:cubicBezTo>
                  <a:pt x="3987" y="1040"/>
                  <a:pt x="4510" y="772"/>
                  <a:pt x="4999" y="772"/>
                </a:cubicBezTo>
                <a:cubicBezTo>
                  <a:pt x="5038" y="772"/>
                  <a:pt x="5076" y="773"/>
                  <a:pt x="5115" y="777"/>
                </a:cubicBezTo>
                <a:cubicBezTo>
                  <a:pt x="5359" y="805"/>
                  <a:pt x="5590" y="900"/>
                  <a:pt x="5784" y="1035"/>
                </a:cubicBezTo>
                <a:lnTo>
                  <a:pt x="5784" y="1035"/>
                </a:lnTo>
                <a:cubicBezTo>
                  <a:pt x="5659" y="1133"/>
                  <a:pt x="5555" y="1241"/>
                  <a:pt x="5462" y="1361"/>
                </a:cubicBezTo>
                <a:cubicBezTo>
                  <a:pt x="5241" y="1645"/>
                  <a:pt x="5083" y="1961"/>
                  <a:pt x="4973" y="2292"/>
                </a:cubicBezTo>
                <a:cubicBezTo>
                  <a:pt x="4878" y="2624"/>
                  <a:pt x="4799" y="2955"/>
                  <a:pt x="4783" y="3302"/>
                </a:cubicBezTo>
                <a:cubicBezTo>
                  <a:pt x="4752" y="3650"/>
                  <a:pt x="4783" y="4013"/>
                  <a:pt x="4878" y="4360"/>
                </a:cubicBezTo>
                <a:cubicBezTo>
                  <a:pt x="4925" y="4534"/>
                  <a:pt x="5004" y="4723"/>
                  <a:pt x="5115" y="4881"/>
                </a:cubicBezTo>
                <a:cubicBezTo>
                  <a:pt x="5241" y="5070"/>
                  <a:pt x="5415" y="5228"/>
                  <a:pt x="5636" y="5307"/>
                </a:cubicBezTo>
                <a:cubicBezTo>
                  <a:pt x="5757" y="5359"/>
                  <a:pt x="5884" y="5383"/>
                  <a:pt x="6010" y="5383"/>
                </a:cubicBezTo>
                <a:cubicBezTo>
                  <a:pt x="6112" y="5383"/>
                  <a:pt x="6215" y="5367"/>
                  <a:pt x="6314" y="5339"/>
                </a:cubicBezTo>
                <a:cubicBezTo>
                  <a:pt x="6504" y="5291"/>
                  <a:pt x="6693" y="5212"/>
                  <a:pt x="6851" y="5102"/>
                </a:cubicBezTo>
                <a:cubicBezTo>
                  <a:pt x="6930" y="5055"/>
                  <a:pt x="7009" y="4991"/>
                  <a:pt x="7072" y="4944"/>
                </a:cubicBezTo>
                <a:lnTo>
                  <a:pt x="7119" y="4897"/>
                </a:lnTo>
                <a:lnTo>
                  <a:pt x="7151" y="4881"/>
                </a:lnTo>
                <a:lnTo>
                  <a:pt x="7167" y="4865"/>
                </a:lnTo>
                <a:lnTo>
                  <a:pt x="7182" y="4849"/>
                </a:lnTo>
                <a:cubicBezTo>
                  <a:pt x="7214" y="4818"/>
                  <a:pt x="7246" y="4786"/>
                  <a:pt x="7277" y="4755"/>
                </a:cubicBezTo>
                <a:cubicBezTo>
                  <a:pt x="7419" y="4613"/>
                  <a:pt x="7530" y="4455"/>
                  <a:pt x="7624" y="4297"/>
                </a:cubicBezTo>
                <a:cubicBezTo>
                  <a:pt x="7814" y="3950"/>
                  <a:pt x="7909" y="3571"/>
                  <a:pt x="7877" y="3176"/>
                </a:cubicBezTo>
                <a:cubicBezTo>
                  <a:pt x="7861" y="2813"/>
                  <a:pt x="7767" y="2450"/>
                  <a:pt x="7624" y="2134"/>
                </a:cubicBezTo>
                <a:cubicBezTo>
                  <a:pt x="7467" y="1819"/>
                  <a:pt x="7309" y="1534"/>
                  <a:pt x="7119" y="1250"/>
                </a:cubicBezTo>
                <a:lnTo>
                  <a:pt x="7119" y="1234"/>
                </a:lnTo>
                <a:lnTo>
                  <a:pt x="7104" y="1234"/>
                </a:lnTo>
                <a:cubicBezTo>
                  <a:pt x="7031" y="1136"/>
                  <a:pt x="6953" y="1040"/>
                  <a:pt x="6870" y="949"/>
                </a:cubicBezTo>
                <a:lnTo>
                  <a:pt x="6870" y="949"/>
                </a:lnTo>
                <a:cubicBezTo>
                  <a:pt x="7023" y="876"/>
                  <a:pt x="7182" y="814"/>
                  <a:pt x="7340" y="761"/>
                </a:cubicBezTo>
                <a:cubicBezTo>
                  <a:pt x="7640" y="666"/>
                  <a:pt x="7940" y="571"/>
                  <a:pt x="8240" y="508"/>
                </a:cubicBezTo>
                <a:cubicBezTo>
                  <a:pt x="8779" y="395"/>
                  <a:pt x="9344" y="332"/>
                  <a:pt x="9900" y="332"/>
                </a:cubicBezTo>
                <a:cubicBezTo>
                  <a:pt x="9962" y="332"/>
                  <a:pt x="10025" y="333"/>
                  <a:pt x="10087" y="335"/>
                </a:cubicBezTo>
                <a:cubicBezTo>
                  <a:pt x="10403" y="335"/>
                  <a:pt x="10718" y="366"/>
                  <a:pt x="11034" y="414"/>
                </a:cubicBezTo>
                <a:cubicBezTo>
                  <a:pt x="11350" y="461"/>
                  <a:pt x="11650" y="540"/>
                  <a:pt x="11934" y="666"/>
                </a:cubicBezTo>
                <a:cubicBezTo>
                  <a:pt x="11366" y="366"/>
                  <a:pt x="10750" y="193"/>
                  <a:pt x="10103" y="130"/>
                </a:cubicBezTo>
                <a:cubicBezTo>
                  <a:pt x="9839" y="103"/>
                  <a:pt x="9570" y="91"/>
                  <a:pt x="9300" y="91"/>
                </a:cubicBezTo>
                <a:cubicBezTo>
                  <a:pt x="8923" y="91"/>
                  <a:pt x="8545" y="115"/>
                  <a:pt x="8177" y="161"/>
                </a:cubicBezTo>
                <a:cubicBezTo>
                  <a:pt x="7845" y="208"/>
                  <a:pt x="7530" y="272"/>
                  <a:pt x="7214" y="366"/>
                </a:cubicBezTo>
                <a:cubicBezTo>
                  <a:pt x="6980" y="425"/>
                  <a:pt x="6746" y="509"/>
                  <a:pt x="6518" y="607"/>
                </a:cubicBezTo>
                <a:lnTo>
                  <a:pt x="6518" y="607"/>
                </a:lnTo>
                <a:cubicBezTo>
                  <a:pt x="6452" y="551"/>
                  <a:pt x="6384" y="497"/>
                  <a:pt x="6314" y="445"/>
                </a:cubicBezTo>
                <a:cubicBezTo>
                  <a:pt x="5983" y="193"/>
                  <a:pt x="5588" y="51"/>
                  <a:pt x="5194" y="3"/>
                </a:cubicBezTo>
                <a:cubicBezTo>
                  <a:pt x="5154" y="2"/>
                  <a:pt x="5115" y="1"/>
                  <a:pt x="50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88" name="Chart 87">
            <a:extLst>
              <a:ext uri="{FF2B5EF4-FFF2-40B4-BE49-F238E27FC236}">
                <a16:creationId xmlns:a16="http://schemas.microsoft.com/office/drawing/2014/main" id="{B1DA1EDB-C14A-E3CD-6DCF-BA7FAB10E4E7}"/>
              </a:ext>
            </a:extLst>
          </p:cNvPr>
          <p:cNvGraphicFramePr/>
          <p:nvPr>
            <p:extLst>
              <p:ext uri="{D42A27DB-BD31-4B8C-83A1-F6EECF244321}">
                <p14:modId xmlns:p14="http://schemas.microsoft.com/office/powerpoint/2010/main" val="2139593059"/>
              </p:ext>
            </p:extLst>
          </p:nvPr>
        </p:nvGraphicFramePr>
        <p:xfrm>
          <a:off x="5334872" y="1288075"/>
          <a:ext cx="4096157" cy="3458730"/>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a:extLst>
              <a:ext uri="{FF2B5EF4-FFF2-40B4-BE49-F238E27FC236}">
                <a16:creationId xmlns:a16="http://schemas.microsoft.com/office/drawing/2014/main" id="{9F4DC4EA-8027-4CBD-ADC3-3E9CF6596878}"/>
              </a:ext>
            </a:extLst>
          </p:cNvPr>
          <p:cNvSpPr/>
          <p:nvPr/>
        </p:nvSpPr>
        <p:spPr>
          <a:xfrm>
            <a:off x="294320" y="10833"/>
            <a:ext cx="3365024" cy="461665"/>
          </a:xfrm>
          <a:prstGeom prst="rect">
            <a:avLst/>
          </a:prstGeom>
        </p:spPr>
        <p:txBody>
          <a:bodyPr wrap="none">
            <a:spAutoFit/>
          </a:bodyPr>
          <a:lstStyle/>
          <a:p>
            <a:pPr lvl="0"/>
            <a:r>
              <a:rPr lang="en-US" sz="2400" b="1" dirty="0" err="1">
                <a:solidFill>
                  <a:schemeClr val="accent2">
                    <a:lumMod val="10000"/>
                  </a:schemeClr>
                </a:solidFill>
                <a:highlight>
                  <a:srgbClr val="FF0000"/>
                </a:highlight>
                <a:latin typeface="Times New Roman" panose="02020603050405020304" pitchFamily="18" charset="0"/>
                <a:cs typeface="Times New Roman" panose="02020603050405020304" pitchFamily="18" charset="0"/>
              </a:rPr>
              <a:t>Ví</a:t>
            </a:r>
            <a:r>
              <a:rPr lang="en-US" sz="2400" b="1" dirty="0">
                <a:solidFill>
                  <a:schemeClr val="accent2">
                    <a:lumMod val="10000"/>
                  </a:schemeClr>
                </a:solidFill>
                <a:highlight>
                  <a:srgbClr val="FF0000"/>
                </a:highlight>
                <a:latin typeface="Times New Roman" panose="02020603050405020304" pitchFamily="18" charset="0"/>
                <a:cs typeface="Times New Roman" panose="02020603050405020304" pitchFamily="18" charset="0"/>
              </a:rPr>
              <a:t> </a:t>
            </a:r>
            <a:r>
              <a:rPr lang="en-US" sz="2400" b="1" dirty="0" err="1">
                <a:solidFill>
                  <a:schemeClr val="accent2">
                    <a:lumMod val="10000"/>
                  </a:schemeClr>
                </a:solidFill>
                <a:highlight>
                  <a:srgbClr val="FF0000"/>
                </a:highlight>
                <a:latin typeface="Times New Roman" panose="02020603050405020304" pitchFamily="18" charset="0"/>
                <a:cs typeface="Times New Roman" panose="02020603050405020304" pitchFamily="18" charset="0"/>
              </a:rPr>
              <a:t>dụ</a:t>
            </a:r>
            <a:r>
              <a:rPr lang="en-US" sz="2400" b="1" dirty="0">
                <a:solidFill>
                  <a:schemeClr val="accent2">
                    <a:lumMod val="10000"/>
                  </a:schemeClr>
                </a:solidFill>
                <a:highlight>
                  <a:srgbClr val="FF0000"/>
                </a:highlight>
                <a:latin typeface="Times New Roman" panose="02020603050405020304" pitchFamily="18" charset="0"/>
                <a:cs typeface="Times New Roman" panose="02020603050405020304" pitchFamily="18" charset="0"/>
              </a:rPr>
              <a:t> 1 (Trang 21/SGK)</a:t>
            </a:r>
            <a:endParaRPr lang="en-US" sz="2400" dirty="0">
              <a:highlight>
                <a:srgbClr val="FF0000"/>
              </a:highlight>
            </a:endParaRPr>
          </a:p>
        </p:txBody>
      </p:sp>
      <p:pic>
        <p:nvPicPr>
          <p:cNvPr id="44" name="Picture 43" descr="A picture containing toy, doll&#10;&#10;Description automatically generated">
            <a:extLst>
              <a:ext uri="{FF2B5EF4-FFF2-40B4-BE49-F238E27FC236}">
                <a16:creationId xmlns:a16="http://schemas.microsoft.com/office/drawing/2014/main" id="{809ACAF8-3B08-4BDD-960D-F00D02B241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0000" y="-185355"/>
            <a:ext cx="1597383" cy="15973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circle(in)">
                                      <p:cBhvr>
                                        <p:cTn id="7" dur="20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94">
                                            <p:txEl>
                                              <p:pRg st="0" end="0"/>
                                            </p:txEl>
                                          </p:spTgt>
                                        </p:tgtEl>
                                        <p:attrNameLst>
                                          <p:attrName>style.visibility</p:attrName>
                                        </p:attrNameLst>
                                      </p:cBhvr>
                                      <p:to>
                                        <p:strVal val="visible"/>
                                      </p:to>
                                    </p:set>
                                    <p:animEffect transition="in" filter="barn(inVertical)">
                                      <p:cBhvr>
                                        <p:cTn id="12" dur="500"/>
                                        <p:tgtEl>
                                          <p:spTgt spid="69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94">
                                            <p:txEl>
                                              <p:pRg st="1" end="1"/>
                                            </p:txEl>
                                          </p:spTgt>
                                        </p:tgtEl>
                                        <p:attrNameLst>
                                          <p:attrName>style.visibility</p:attrName>
                                        </p:attrNameLst>
                                      </p:cBhvr>
                                      <p:to>
                                        <p:strVal val="visible"/>
                                      </p:to>
                                    </p:set>
                                    <p:animEffect transition="in" filter="barn(inVertical)">
                                      <p:cBhvr>
                                        <p:cTn id="17" dur="500"/>
                                        <p:tgtEl>
                                          <p:spTgt spid="69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94">
                                            <p:txEl>
                                              <p:pRg st="2" end="2"/>
                                            </p:txEl>
                                          </p:spTgt>
                                        </p:tgtEl>
                                        <p:attrNameLst>
                                          <p:attrName>style.visibility</p:attrName>
                                        </p:attrNameLst>
                                      </p:cBhvr>
                                      <p:to>
                                        <p:strVal val="visible"/>
                                      </p:to>
                                    </p:set>
                                    <p:animEffect transition="in" filter="barn(inVertical)">
                                      <p:cBhvr>
                                        <p:cTn id="22" dur="500"/>
                                        <p:tgtEl>
                                          <p:spTgt spid="69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barn(inVertical)">
                                      <p:cBhvr>
                                        <p:cTn id="2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8" grpId="0">
        <p:bldAsOne/>
      </p:bldGraphic>
    </p:bldLst>
  </p:timing>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44"/>
          <p:cNvSpPr txBox="1">
            <a:spLocks noGrp="1"/>
          </p:cNvSpPr>
          <p:nvPr>
            <p:ph type="subTitle" idx="1"/>
          </p:nvPr>
        </p:nvSpPr>
        <p:spPr>
          <a:xfrm>
            <a:off x="301791" y="725976"/>
            <a:ext cx="6152330" cy="377674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2000" dirty="0" err="1">
                <a:solidFill>
                  <a:schemeClr val="accent2">
                    <a:lumMod val="10000"/>
                  </a:schemeClr>
                </a:solidFill>
                <a:latin typeface="+mj-lt"/>
              </a:rPr>
              <a:t>Biểu</a:t>
            </a:r>
            <a:r>
              <a:rPr lang="vi-VN" sz="2000" dirty="0">
                <a:solidFill>
                  <a:schemeClr val="accent2">
                    <a:lumMod val="10000"/>
                  </a:schemeClr>
                </a:solidFill>
                <a:latin typeface="+mj-lt"/>
              </a:rPr>
              <a:t> </a:t>
            </a:r>
            <a:r>
              <a:rPr lang="vi-VN" sz="2000" dirty="0" err="1">
                <a:solidFill>
                  <a:schemeClr val="accent2">
                    <a:lumMod val="10000"/>
                  </a:schemeClr>
                </a:solidFill>
                <a:latin typeface="+mj-lt"/>
              </a:rPr>
              <a:t>đồ</a:t>
            </a:r>
            <a:r>
              <a:rPr lang="vi-VN" sz="2000" dirty="0">
                <a:solidFill>
                  <a:schemeClr val="accent2">
                    <a:lumMod val="10000"/>
                  </a:schemeClr>
                </a:solidFill>
                <a:latin typeface="+mj-lt"/>
              </a:rPr>
              <a:t> </a:t>
            </a:r>
            <a:r>
              <a:rPr lang="vi-VN" sz="2000" dirty="0" err="1">
                <a:solidFill>
                  <a:schemeClr val="accent2">
                    <a:lumMod val="10000"/>
                  </a:schemeClr>
                </a:solidFill>
                <a:latin typeface="+mj-lt"/>
              </a:rPr>
              <a:t>hình</a:t>
            </a:r>
            <a:r>
              <a:rPr lang="vi-VN" sz="2000" dirty="0">
                <a:solidFill>
                  <a:schemeClr val="accent2">
                    <a:lumMod val="10000"/>
                  </a:schemeClr>
                </a:solidFill>
                <a:latin typeface="+mj-lt"/>
              </a:rPr>
              <a:t> </a:t>
            </a:r>
            <a:r>
              <a:rPr lang="vi-VN" sz="2000" dirty="0" err="1">
                <a:solidFill>
                  <a:schemeClr val="accent2">
                    <a:lumMod val="10000"/>
                  </a:schemeClr>
                </a:solidFill>
                <a:latin typeface="+mj-lt"/>
              </a:rPr>
              <a:t>quạt</a:t>
            </a:r>
            <a:r>
              <a:rPr lang="vi-VN" sz="2000" dirty="0">
                <a:solidFill>
                  <a:schemeClr val="accent2">
                    <a:lumMod val="10000"/>
                  </a:schemeClr>
                </a:solidFill>
                <a:latin typeface="+mj-lt"/>
              </a:rPr>
              <a:t> </a:t>
            </a:r>
            <a:r>
              <a:rPr lang="vi-VN" sz="2000" dirty="0" err="1">
                <a:solidFill>
                  <a:schemeClr val="accent2">
                    <a:lumMod val="10000"/>
                  </a:schemeClr>
                </a:solidFill>
                <a:latin typeface="+mj-lt"/>
              </a:rPr>
              <a:t>tròn</a:t>
            </a:r>
            <a:r>
              <a:rPr lang="vi-VN" sz="2000" dirty="0">
                <a:solidFill>
                  <a:schemeClr val="accent2">
                    <a:lumMod val="10000"/>
                  </a:schemeClr>
                </a:solidFill>
                <a:latin typeface="+mj-lt"/>
              </a:rPr>
              <a:t> ở </a:t>
            </a:r>
            <a:r>
              <a:rPr lang="vi-VN" sz="2000" dirty="0" err="1">
                <a:solidFill>
                  <a:schemeClr val="accent2">
                    <a:lumMod val="10000"/>
                  </a:schemeClr>
                </a:solidFill>
                <a:latin typeface="+mj-lt"/>
              </a:rPr>
              <a:t>Hình</a:t>
            </a:r>
            <a:r>
              <a:rPr lang="vi-VN" sz="2000" dirty="0">
                <a:solidFill>
                  <a:schemeClr val="accent2">
                    <a:lumMod val="10000"/>
                  </a:schemeClr>
                </a:solidFill>
                <a:latin typeface="+mj-lt"/>
              </a:rPr>
              <a:t> 23 </a:t>
            </a:r>
            <a:r>
              <a:rPr lang="vi-VN" sz="2000" dirty="0" err="1">
                <a:solidFill>
                  <a:schemeClr val="accent2">
                    <a:lumMod val="10000"/>
                  </a:schemeClr>
                </a:solidFill>
                <a:latin typeface="+mj-lt"/>
              </a:rPr>
              <a:t>biểu</a:t>
            </a:r>
            <a:r>
              <a:rPr lang="vi-VN" sz="2000" dirty="0">
                <a:solidFill>
                  <a:schemeClr val="accent2">
                    <a:lumMod val="10000"/>
                  </a:schemeClr>
                </a:solidFill>
                <a:latin typeface="+mj-lt"/>
              </a:rPr>
              <a:t> </a:t>
            </a:r>
            <a:r>
              <a:rPr lang="vi-VN" sz="2000" dirty="0" err="1">
                <a:solidFill>
                  <a:schemeClr val="accent2">
                    <a:lumMod val="10000"/>
                  </a:schemeClr>
                </a:solidFill>
                <a:latin typeface="+mj-lt"/>
              </a:rPr>
              <a:t>diễn</a:t>
            </a:r>
            <a:r>
              <a:rPr lang="vi-VN" sz="2000" dirty="0">
                <a:solidFill>
                  <a:schemeClr val="accent2">
                    <a:lumMod val="10000"/>
                  </a:schemeClr>
                </a:solidFill>
                <a:latin typeface="+mj-lt"/>
              </a:rPr>
              <a:t> </a:t>
            </a:r>
            <a:r>
              <a:rPr lang="vi-VN" sz="2000" dirty="0" err="1">
                <a:solidFill>
                  <a:schemeClr val="accent2">
                    <a:lumMod val="10000"/>
                  </a:schemeClr>
                </a:solidFill>
                <a:latin typeface="+mj-lt"/>
              </a:rPr>
              <a:t>kết</a:t>
            </a:r>
            <a:r>
              <a:rPr lang="vi-VN" sz="2000" dirty="0">
                <a:solidFill>
                  <a:schemeClr val="accent2">
                    <a:lumMod val="10000"/>
                  </a:schemeClr>
                </a:solidFill>
                <a:latin typeface="+mj-lt"/>
              </a:rPr>
              <a:t> </a:t>
            </a:r>
            <a:r>
              <a:rPr lang="vi-VN" sz="2000" dirty="0" err="1">
                <a:solidFill>
                  <a:schemeClr val="accent2">
                    <a:lumMod val="10000"/>
                  </a:schemeClr>
                </a:solidFill>
                <a:latin typeface="+mj-lt"/>
              </a:rPr>
              <a:t>quả</a:t>
            </a:r>
            <a:r>
              <a:rPr lang="vi-VN" sz="2000" dirty="0">
                <a:solidFill>
                  <a:schemeClr val="accent2">
                    <a:lumMod val="10000"/>
                  </a:schemeClr>
                </a:solidFill>
                <a:latin typeface="+mj-lt"/>
              </a:rPr>
              <a:t> </a:t>
            </a:r>
            <a:r>
              <a:rPr lang="vi-VN" sz="2000" dirty="0" err="1">
                <a:solidFill>
                  <a:schemeClr val="accent2">
                    <a:lumMod val="10000"/>
                  </a:schemeClr>
                </a:solidFill>
                <a:latin typeface="+mj-lt"/>
              </a:rPr>
              <a:t>thống</a:t>
            </a:r>
            <a:r>
              <a:rPr lang="vi-VN" sz="2000" dirty="0">
                <a:solidFill>
                  <a:schemeClr val="accent2">
                    <a:lumMod val="10000"/>
                  </a:schemeClr>
                </a:solidFill>
                <a:latin typeface="+mj-lt"/>
              </a:rPr>
              <a:t> kê (</a:t>
            </a:r>
            <a:r>
              <a:rPr lang="vi-VN" sz="2000" dirty="0" err="1">
                <a:solidFill>
                  <a:schemeClr val="accent2">
                    <a:lumMod val="10000"/>
                  </a:schemeClr>
                </a:solidFill>
                <a:latin typeface="+mj-lt"/>
              </a:rPr>
              <a:t>tính</a:t>
            </a:r>
            <a:r>
              <a:rPr lang="vi-VN" sz="2000" dirty="0">
                <a:solidFill>
                  <a:schemeClr val="accent2">
                    <a:lumMod val="10000"/>
                  </a:schemeClr>
                </a:solidFill>
                <a:latin typeface="+mj-lt"/>
              </a:rPr>
              <a:t> theo </a:t>
            </a:r>
            <a:r>
              <a:rPr lang="vi-VN" sz="2000" dirty="0" err="1">
                <a:solidFill>
                  <a:schemeClr val="accent2">
                    <a:lumMod val="10000"/>
                  </a:schemeClr>
                </a:solidFill>
                <a:latin typeface="+mj-lt"/>
              </a:rPr>
              <a:t>tỉ</a:t>
            </a:r>
            <a:r>
              <a:rPr lang="vi-VN" sz="2000" dirty="0">
                <a:solidFill>
                  <a:schemeClr val="accent2">
                    <a:lumMod val="10000"/>
                  </a:schemeClr>
                </a:solidFill>
                <a:latin typeface="+mj-lt"/>
              </a:rPr>
              <a:t> </a:t>
            </a:r>
            <a:r>
              <a:rPr lang="vi-VN" sz="2000" dirty="0" err="1">
                <a:solidFill>
                  <a:schemeClr val="accent2">
                    <a:lumMod val="10000"/>
                  </a:schemeClr>
                </a:solidFill>
                <a:latin typeface="+mj-lt"/>
              </a:rPr>
              <a:t>số</a:t>
            </a:r>
            <a:r>
              <a:rPr lang="vi-VN" sz="2000" dirty="0">
                <a:solidFill>
                  <a:schemeClr val="accent2">
                    <a:lumMod val="10000"/>
                  </a:schemeClr>
                </a:solidFill>
                <a:latin typeface="+mj-lt"/>
              </a:rPr>
              <a:t> </a:t>
            </a:r>
            <a:r>
              <a:rPr lang="vi-VN" sz="2000" dirty="0" err="1">
                <a:solidFill>
                  <a:schemeClr val="accent2">
                    <a:lumMod val="10000"/>
                  </a:schemeClr>
                </a:solidFill>
                <a:latin typeface="+mj-lt"/>
              </a:rPr>
              <a:t>phần</a:t>
            </a:r>
            <a:r>
              <a:rPr lang="vi-VN" sz="2000" dirty="0">
                <a:solidFill>
                  <a:schemeClr val="accent2">
                    <a:lumMod val="10000"/>
                  </a:schemeClr>
                </a:solidFill>
                <a:latin typeface="+mj-lt"/>
              </a:rPr>
              <a:t> trăm) </a:t>
            </a:r>
            <a:r>
              <a:rPr lang="vi-VN" sz="2000" dirty="0" err="1">
                <a:solidFill>
                  <a:schemeClr val="accent2">
                    <a:lumMod val="10000"/>
                  </a:schemeClr>
                </a:solidFill>
                <a:latin typeface="+mj-lt"/>
              </a:rPr>
              <a:t>chọn</a:t>
            </a:r>
            <a:r>
              <a:rPr lang="vi-VN" sz="2000" dirty="0">
                <a:solidFill>
                  <a:schemeClr val="accent2">
                    <a:lumMod val="10000"/>
                  </a:schemeClr>
                </a:solidFill>
                <a:latin typeface="+mj-lt"/>
              </a:rPr>
              <a:t> môn </a:t>
            </a:r>
            <a:r>
              <a:rPr lang="vi-VN" sz="2000" dirty="0" err="1">
                <a:solidFill>
                  <a:schemeClr val="accent2">
                    <a:lumMod val="10000"/>
                  </a:schemeClr>
                </a:solidFill>
                <a:latin typeface="+mj-lt"/>
              </a:rPr>
              <a:t>thể</a:t>
            </a:r>
            <a:r>
              <a:rPr lang="vi-VN" sz="2000" dirty="0">
                <a:solidFill>
                  <a:schemeClr val="accent2">
                    <a:lumMod val="10000"/>
                  </a:schemeClr>
                </a:solidFill>
                <a:latin typeface="+mj-lt"/>
              </a:rPr>
              <a:t> thao ưa </a:t>
            </a:r>
            <a:r>
              <a:rPr lang="vi-VN" sz="2000" dirty="0" err="1">
                <a:solidFill>
                  <a:schemeClr val="accent2">
                    <a:lumMod val="10000"/>
                  </a:schemeClr>
                </a:solidFill>
                <a:latin typeface="+mj-lt"/>
              </a:rPr>
              <a:t>thích</a:t>
            </a:r>
            <a:r>
              <a:rPr lang="vi-VN" sz="2000" dirty="0">
                <a:solidFill>
                  <a:schemeClr val="accent2">
                    <a:lumMod val="10000"/>
                  </a:schemeClr>
                </a:solidFill>
                <a:latin typeface="+mj-lt"/>
              </a:rPr>
              <a:t> </a:t>
            </a:r>
            <a:r>
              <a:rPr lang="vi-VN" sz="2000" dirty="0" err="1">
                <a:solidFill>
                  <a:schemeClr val="accent2">
                    <a:lumMod val="10000"/>
                  </a:schemeClr>
                </a:solidFill>
                <a:latin typeface="+mj-lt"/>
              </a:rPr>
              <a:t>nh</a:t>
            </a:r>
            <a:r>
              <a:rPr lang="en-US" sz="2000" dirty="0">
                <a:solidFill>
                  <a:schemeClr val="accent2">
                    <a:lumMod val="10000"/>
                  </a:schemeClr>
                </a:solidFill>
                <a:latin typeface="Times New Roman" panose="02020603050405020304" pitchFamily="18" charset="0"/>
                <a:cs typeface="Times New Roman" panose="02020603050405020304" pitchFamily="18" charset="0"/>
              </a:rPr>
              <a:t>ấ</a:t>
            </a:r>
            <a:r>
              <a:rPr lang="vi-VN" sz="2000" dirty="0">
                <a:solidFill>
                  <a:schemeClr val="accent2">
                    <a:lumMod val="10000"/>
                  </a:schemeClr>
                </a:solidFill>
                <a:latin typeface="+mj-lt"/>
              </a:rPr>
              <a:t>t trong </a:t>
            </a:r>
            <a:r>
              <a:rPr lang="vi-VN" sz="2000" dirty="0" err="1">
                <a:solidFill>
                  <a:schemeClr val="accent2">
                    <a:lumMod val="10000"/>
                  </a:schemeClr>
                </a:solidFill>
                <a:latin typeface="+mj-lt"/>
              </a:rPr>
              <a:t>bốn</a:t>
            </a:r>
            <a:r>
              <a:rPr lang="vi-VN" sz="2000" dirty="0">
                <a:solidFill>
                  <a:schemeClr val="accent2">
                    <a:lumMod val="10000"/>
                  </a:schemeClr>
                </a:solidFill>
                <a:latin typeface="+mj-lt"/>
              </a:rPr>
              <a:t> môn: </a:t>
            </a:r>
            <a:r>
              <a:rPr lang="vi-VN" sz="2000" dirty="0" err="1">
                <a:solidFill>
                  <a:schemeClr val="accent2">
                    <a:lumMod val="10000"/>
                  </a:schemeClr>
                </a:solidFill>
                <a:latin typeface="+mj-lt"/>
              </a:rPr>
              <a:t>Bóng</a:t>
            </a:r>
            <a:r>
              <a:rPr lang="vi-VN" sz="2000" dirty="0">
                <a:solidFill>
                  <a:schemeClr val="accent2">
                    <a:lumMod val="10000"/>
                  </a:schemeClr>
                </a:solidFill>
                <a:latin typeface="+mj-lt"/>
              </a:rPr>
              <a:t> </a:t>
            </a:r>
            <a:r>
              <a:rPr lang="vi-VN" sz="2000" dirty="0" err="1">
                <a:solidFill>
                  <a:schemeClr val="accent2">
                    <a:lumMod val="10000"/>
                  </a:schemeClr>
                </a:solidFill>
                <a:latin typeface="+mj-lt"/>
              </a:rPr>
              <a:t>đá</a:t>
            </a:r>
            <a:r>
              <a:rPr lang="vi-VN" sz="2000" dirty="0">
                <a:solidFill>
                  <a:schemeClr val="accent2">
                    <a:lumMod val="10000"/>
                  </a:schemeClr>
                </a:solidFill>
                <a:latin typeface="+mj-lt"/>
              </a:rPr>
              <a:t>, </a:t>
            </a:r>
            <a:r>
              <a:rPr lang="en-US" sz="2000" dirty="0">
                <a:solidFill>
                  <a:schemeClr val="accent2">
                    <a:lumMod val="10000"/>
                  </a:schemeClr>
                </a:solidFill>
                <a:latin typeface="Times New Roman" panose="02020603050405020304" pitchFamily="18" charset="0"/>
                <a:cs typeface="Times New Roman" panose="02020603050405020304" pitchFamily="18" charset="0"/>
              </a:rPr>
              <a:t>C</a:t>
            </a:r>
            <a:r>
              <a:rPr lang="vi-VN" sz="2000" dirty="0" err="1">
                <a:solidFill>
                  <a:schemeClr val="accent2">
                    <a:lumMod val="10000"/>
                  </a:schemeClr>
                </a:solidFill>
                <a:latin typeface="+mj-lt"/>
              </a:rPr>
              <a:t>ầu</a:t>
            </a:r>
            <a:r>
              <a:rPr lang="vi-VN" sz="2000" dirty="0">
                <a:solidFill>
                  <a:schemeClr val="accent2">
                    <a:lumMod val="10000"/>
                  </a:schemeClr>
                </a:solidFill>
                <a:latin typeface="+mj-lt"/>
              </a:rPr>
              <a:t> lông, </a:t>
            </a:r>
            <a:r>
              <a:rPr lang="en-US" sz="2000" dirty="0">
                <a:solidFill>
                  <a:schemeClr val="accent2">
                    <a:lumMod val="10000"/>
                  </a:schemeClr>
                </a:solidFill>
                <a:latin typeface="Times New Roman" panose="02020603050405020304" pitchFamily="18" charset="0"/>
                <a:cs typeface="Times New Roman" panose="02020603050405020304" pitchFamily="18" charset="0"/>
              </a:rPr>
              <a:t>B</a:t>
            </a:r>
            <a:r>
              <a:rPr lang="vi-VN" sz="2000" dirty="0" err="1">
                <a:solidFill>
                  <a:schemeClr val="accent2">
                    <a:lumMod val="10000"/>
                  </a:schemeClr>
                </a:solidFill>
                <a:latin typeface="Times New Roman" panose="02020603050405020304" pitchFamily="18" charset="0"/>
                <a:cs typeface="Times New Roman" panose="02020603050405020304" pitchFamily="18" charset="0"/>
              </a:rPr>
              <a:t>óng</a:t>
            </a:r>
            <a:r>
              <a:rPr lang="vi-VN" sz="2000" dirty="0">
                <a:solidFill>
                  <a:schemeClr val="accent2">
                    <a:lumMod val="10000"/>
                  </a:schemeClr>
                </a:solidFill>
                <a:latin typeface="Times New Roman" panose="02020603050405020304" pitchFamily="18" charset="0"/>
                <a:cs typeface="Times New Roman" panose="02020603050405020304" pitchFamily="18" charset="0"/>
              </a:rPr>
              <a:t> </a:t>
            </a:r>
            <a:r>
              <a:rPr lang="vi-VN" sz="2000" dirty="0" err="1">
                <a:solidFill>
                  <a:schemeClr val="accent2">
                    <a:lumMod val="10000"/>
                  </a:schemeClr>
                </a:solidFill>
                <a:latin typeface="Times New Roman" panose="02020603050405020304" pitchFamily="18" charset="0"/>
                <a:cs typeface="Times New Roman" panose="02020603050405020304" pitchFamily="18" charset="0"/>
              </a:rPr>
              <a:t>bàn</a:t>
            </a:r>
            <a:r>
              <a:rPr lang="vi-VN" sz="2000" dirty="0">
                <a:solidFill>
                  <a:schemeClr val="accent2">
                    <a:lumMod val="10000"/>
                  </a:schemeClr>
                </a:solidFill>
                <a:latin typeface="Times New Roman" panose="02020603050405020304" pitchFamily="18" charset="0"/>
                <a:cs typeface="Times New Roman" panose="02020603050405020304" pitchFamily="18" charset="0"/>
              </a:rPr>
              <a:t>, </a:t>
            </a:r>
            <a:r>
              <a:rPr lang="en-US" sz="2000" dirty="0">
                <a:solidFill>
                  <a:schemeClr val="accent2">
                    <a:lumMod val="10000"/>
                  </a:schemeClr>
                </a:solidFill>
                <a:latin typeface="Times New Roman" panose="02020603050405020304" pitchFamily="18" charset="0"/>
                <a:cs typeface="Times New Roman" panose="02020603050405020304" pitchFamily="18" charset="0"/>
              </a:rPr>
              <a:t>B</a:t>
            </a:r>
            <a:r>
              <a:rPr lang="vi-VN" sz="2000" dirty="0" err="1">
                <a:solidFill>
                  <a:schemeClr val="accent2">
                    <a:lumMod val="10000"/>
                  </a:schemeClr>
                </a:solidFill>
                <a:latin typeface="Times New Roman" panose="02020603050405020304" pitchFamily="18" charset="0"/>
                <a:cs typeface="Times New Roman" panose="02020603050405020304" pitchFamily="18" charset="0"/>
              </a:rPr>
              <a:t>óng</a:t>
            </a:r>
            <a:r>
              <a:rPr lang="vi-VN" sz="2000" dirty="0">
                <a:solidFill>
                  <a:schemeClr val="accent2">
                    <a:lumMod val="10000"/>
                  </a:schemeClr>
                </a:solidFill>
                <a:latin typeface="Times New Roman" panose="02020603050405020304" pitchFamily="18" charset="0"/>
                <a:cs typeface="Times New Roman" panose="02020603050405020304" pitchFamily="18" charset="0"/>
              </a:rPr>
              <a:t> </a:t>
            </a:r>
            <a:r>
              <a:rPr lang="vi-VN" sz="2000" dirty="0" err="1">
                <a:solidFill>
                  <a:schemeClr val="accent2">
                    <a:lumMod val="10000"/>
                  </a:schemeClr>
                </a:solidFill>
                <a:latin typeface="+mj-lt"/>
              </a:rPr>
              <a:t>chuyền</a:t>
            </a:r>
            <a:r>
              <a:rPr lang="vi-VN" sz="2000" dirty="0">
                <a:solidFill>
                  <a:schemeClr val="accent2">
                    <a:lumMod val="10000"/>
                  </a:schemeClr>
                </a:solidFill>
                <a:latin typeface="+mj-lt"/>
              </a:rPr>
              <a:t> </a:t>
            </a:r>
            <a:r>
              <a:rPr lang="vi-VN" sz="2000" dirty="0" err="1">
                <a:solidFill>
                  <a:schemeClr val="accent2">
                    <a:lumMod val="10000"/>
                  </a:schemeClr>
                </a:solidFill>
                <a:latin typeface="+mj-lt"/>
              </a:rPr>
              <a:t>của</a:t>
            </a:r>
            <a:r>
              <a:rPr lang="vi-VN" sz="2000" dirty="0">
                <a:solidFill>
                  <a:schemeClr val="accent2">
                    <a:lumMod val="10000"/>
                  </a:schemeClr>
                </a:solidFill>
                <a:latin typeface="+mj-lt"/>
              </a:rPr>
              <a:t> 300 </a:t>
            </a:r>
            <a:r>
              <a:rPr lang="vi-VN" sz="2000" dirty="0" err="1">
                <a:solidFill>
                  <a:schemeClr val="accent2">
                    <a:lumMod val="10000"/>
                  </a:schemeClr>
                </a:solidFill>
                <a:latin typeface="+mj-lt"/>
              </a:rPr>
              <a:t>học</a:t>
            </a:r>
            <a:r>
              <a:rPr lang="vi-VN" sz="2000" dirty="0">
                <a:solidFill>
                  <a:schemeClr val="accent2">
                    <a:lumMod val="10000"/>
                  </a:schemeClr>
                </a:solidFill>
                <a:latin typeface="+mj-lt"/>
              </a:rPr>
              <a:t> sinh </a:t>
            </a:r>
            <a:r>
              <a:rPr lang="vi-VN" sz="2000" dirty="0" err="1">
                <a:solidFill>
                  <a:schemeClr val="accent2">
                    <a:lumMod val="10000"/>
                  </a:schemeClr>
                </a:solidFill>
                <a:latin typeface="+mj-lt"/>
              </a:rPr>
              <a:t>khối</a:t>
            </a:r>
            <a:r>
              <a:rPr lang="vi-VN" sz="2000" dirty="0">
                <a:solidFill>
                  <a:schemeClr val="accent2">
                    <a:lumMod val="10000"/>
                  </a:schemeClr>
                </a:solidFill>
                <a:latin typeface="+mj-lt"/>
              </a:rPr>
              <a:t> </a:t>
            </a:r>
            <a:r>
              <a:rPr lang="vi-VN" sz="2000" dirty="0" err="1">
                <a:solidFill>
                  <a:schemeClr val="accent2">
                    <a:lumMod val="10000"/>
                  </a:schemeClr>
                </a:solidFill>
                <a:latin typeface="+mj-lt"/>
              </a:rPr>
              <a:t>lớp</a:t>
            </a:r>
            <a:r>
              <a:rPr lang="vi-VN" sz="2000" dirty="0">
                <a:solidFill>
                  <a:schemeClr val="accent2">
                    <a:lumMod val="10000"/>
                  </a:schemeClr>
                </a:solidFill>
                <a:latin typeface="+mj-lt"/>
              </a:rPr>
              <a:t> 7 ở </a:t>
            </a:r>
            <a:r>
              <a:rPr lang="vi-VN" sz="2000" dirty="0" err="1">
                <a:solidFill>
                  <a:schemeClr val="accent2">
                    <a:lumMod val="10000"/>
                  </a:schemeClr>
                </a:solidFill>
                <a:latin typeface="+mj-lt"/>
              </a:rPr>
              <a:t>một</a:t>
            </a:r>
            <a:r>
              <a:rPr lang="vi-VN" sz="2000" dirty="0">
                <a:solidFill>
                  <a:schemeClr val="accent2">
                    <a:lumMod val="10000"/>
                  </a:schemeClr>
                </a:solidFill>
                <a:latin typeface="+mj-lt"/>
              </a:rPr>
              <a:t> </a:t>
            </a:r>
            <a:r>
              <a:rPr lang="vi-VN" sz="2000" dirty="0" err="1">
                <a:solidFill>
                  <a:schemeClr val="accent2">
                    <a:lumMod val="10000"/>
                  </a:schemeClr>
                </a:solidFill>
                <a:latin typeface="+mj-lt"/>
              </a:rPr>
              <a:t>trường</a:t>
            </a:r>
            <a:r>
              <a:rPr lang="vi-VN" sz="2000" dirty="0">
                <a:solidFill>
                  <a:schemeClr val="accent2">
                    <a:lumMod val="10000"/>
                  </a:schemeClr>
                </a:solidFill>
                <a:latin typeface="+mj-lt"/>
              </a:rPr>
              <a:t> trung </a:t>
            </a:r>
            <a:r>
              <a:rPr lang="vi-VN" sz="2000" dirty="0" err="1">
                <a:solidFill>
                  <a:schemeClr val="accent2">
                    <a:lumMod val="10000"/>
                  </a:schemeClr>
                </a:solidFill>
                <a:latin typeface="+mj-lt"/>
              </a:rPr>
              <a:t>học</a:t>
            </a:r>
            <a:r>
              <a:rPr lang="vi-VN" sz="2000" dirty="0">
                <a:solidFill>
                  <a:schemeClr val="accent2">
                    <a:lumMod val="10000"/>
                  </a:schemeClr>
                </a:solidFill>
                <a:latin typeface="+mj-lt"/>
              </a:rPr>
              <a:t> cơ </a:t>
            </a:r>
            <a:r>
              <a:rPr lang="vi-VN" sz="2000" dirty="0" err="1">
                <a:solidFill>
                  <a:schemeClr val="accent2">
                    <a:lumMod val="10000"/>
                  </a:schemeClr>
                </a:solidFill>
                <a:latin typeface="+mj-lt"/>
              </a:rPr>
              <a:t>sở</a:t>
            </a:r>
            <a:r>
              <a:rPr lang="vi-VN" sz="2000" dirty="0">
                <a:solidFill>
                  <a:schemeClr val="accent2">
                    <a:lumMod val="10000"/>
                  </a:schemeClr>
                </a:solidFill>
                <a:latin typeface="+mj-lt"/>
              </a:rPr>
              <a:t>. </a:t>
            </a:r>
            <a:r>
              <a:rPr lang="vi-VN" sz="2000" dirty="0" err="1">
                <a:solidFill>
                  <a:schemeClr val="accent2">
                    <a:lumMod val="10000"/>
                  </a:schemeClr>
                </a:solidFill>
                <a:latin typeface="+mj-lt"/>
              </a:rPr>
              <a:t>Mỗi</a:t>
            </a:r>
            <a:r>
              <a:rPr lang="vi-VN" sz="2000" dirty="0">
                <a:solidFill>
                  <a:schemeClr val="accent2">
                    <a:lumMod val="10000"/>
                  </a:schemeClr>
                </a:solidFill>
                <a:latin typeface="+mj-lt"/>
              </a:rPr>
              <a:t> </a:t>
            </a:r>
            <a:r>
              <a:rPr lang="vi-VN" sz="2000" dirty="0" err="1">
                <a:solidFill>
                  <a:schemeClr val="accent2">
                    <a:lumMod val="10000"/>
                  </a:schemeClr>
                </a:solidFill>
                <a:latin typeface="+mj-lt"/>
              </a:rPr>
              <a:t>học</a:t>
            </a:r>
            <a:r>
              <a:rPr lang="vi-VN" sz="2000" dirty="0">
                <a:solidFill>
                  <a:schemeClr val="accent2">
                    <a:lumMod val="10000"/>
                  </a:schemeClr>
                </a:solidFill>
                <a:latin typeface="+mj-lt"/>
              </a:rPr>
              <a:t> sinh </a:t>
            </a:r>
            <a:r>
              <a:rPr lang="vi-VN" sz="2000" dirty="0">
                <a:solidFill>
                  <a:schemeClr val="accent2">
                    <a:lumMod val="10000"/>
                  </a:schemeClr>
                </a:solidFill>
                <a:latin typeface="Times New Roman" panose="02020603050405020304" pitchFamily="18" charset="0"/>
                <a:cs typeface="Times New Roman" panose="02020603050405020304" pitchFamily="18" charset="0"/>
              </a:rPr>
              <a:t>ch</a:t>
            </a:r>
            <a:r>
              <a:rPr lang="en-US" sz="2000" dirty="0">
                <a:solidFill>
                  <a:schemeClr val="accent2">
                    <a:lumMod val="10000"/>
                  </a:schemeClr>
                </a:solidFill>
                <a:latin typeface="Times New Roman" panose="02020603050405020304" pitchFamily="18" charset="0"/>
                <a:cs typeface="Times New Roman" panose="02020603050405020304" pitchFamily="18" charset="0"/>
              </a:rPr>
              <a:t>ỉ</a:t>
            </a:r>
            <a:r>
              <a:rPr lang="vi-VN" sz="2000" dirty="0">
                <a:solidFill>
                  <a:schemeClr val="accent2">
                    <a:lumMod val="10000"/>
                  </a:schemeClr>
                </a:solidFill>
                <a:latin typeface="Times New Roman" panose="02020603050405020304" pitchFamily="18" charset="0"/>
                <a:cs typeface="Times New Roman" panose="02020603050405020304" pitchFamily="18" charset="0"/>
              </a:rPr>
              <a:t> </a:t>
            </a:r>
            <a:r>
              <a:rPr lang="vi-VN" sz="2000" dirty="0" err="1">
                <a:solidFill>
                  <a:schemeClr val="accent2">
                    <a:lumMod val="10000"/>
                  </a:schemeClr>
                </a:solidFill>
                <a:latin typeface="+mj-lt"/>
              </a:rPr>
              <a:t>được</a:t>
            </a:r>
            <a:r>
              <a:rPr lang="vi-VN" sz="2000" dirty="0">
                <a:solidFill>
                  <a:schemeClr val="accent2">
                    <a:lumMod val="10000"/>
                  </a:schemeClr>
                </a:solidFill>
                <a:latin typeface="+mj-lt"/>
              </a:rPr>
              <a:t> </a:t>
            </a:r>
            <a:r>
              <a:rPr lang="vi-VN" sz="2000" dirty="0" err="1">
                <a:solidFill>
                  <a:schemeClr val="accent2">
                    <a:lumMod val="10000"/>
                  </a:schemeClr>
                </a:solidFill>
                <a:latin typeface="+mj-lt"/>
              </a:rPr>
              <a:t>chọn</a:t>
            </a:r>
            <a:r>
              <a:rPr lang="vi-VN" sz="2000" dirty="0">
                <a:solidFill>
                  <a:schemeClr val="accent2">
                    <a:lumMod val="10000"/>
                  </a:schemeClr>
                </a:solidFill>
                <a:latin typeface="+mj-lt"/>
              </a:rPr>
              <a:t> </a:t>
            </a:r>
            <a:r>
              <a:rPr lang="vi-VN" sz="2000" dirty="0" err="1">
                <a:solidFill>
                  <a:schemeClr val="accent2">
                    <a:lumMod val="10000"/>
                  </a:schemeClr>
                </a:solidFill>
                <a:latin typeface="+mj-lt"/>
              </a:rPr>
              <a:t>một</a:t>
            </a:r>
            <a:r>
              <a:rPr lang="vi-VN" sz="2000" dirty="0">
                <a:solidFill>
                  <a:schemeClr val="accent2">
                    <a:lumMod val="10000"/>
                  </a:schemeClr>
                </a:solidFill>
                <a:latin typeface="+mj-lt"/>
              </a:rPr>
              <a:t> môn </a:t>
            </a:r>
            <a:r>
              <a:rPr lang="vi-VN" sz="2000" dirty="0" err="1">
                <a:solidFill>
                  <a:schemeClr val="accent2">
                    <a:lumMod val="10000"/>
                  </a:schemeClr>
                </a:solidFill>
                <a:latin typeface="+mj-lt"/>
              </a:rPr>
              <a:t>thể</a:t>
            </a:r>
            <a:r>
              <a:rPr lang="vi-VN" sz="2000" dirty="0">
                <a:solidFill>
                  <a:schemeClr val="accent2">
                    <a:lumMod val="10000"/>
                  </a:schemeClr>
                </a:solidFill>
                <a:latin typeface="+mj-lt"/>
              </a:rPr>
              <a:t> thao khi </a:t>
            </a:r>
            <a:r>
              <a:rPr lang="vi-VN" sz="2000" dirty="0" err="1">
                <a:solidFill>
                  <a:schemeClr val="accent2">
                    <a:lumMod val="10000"/>
                  </a:schemeClr>
                </a:solidFill>
                <a:latin typeface="+mj-lt"/>
              </a:rPr>
              <a:t>được</a:t>
            </a:r>
            <a:r>
              <a:rPr lang="vi-VN" sz="2000" dirty="0">
                <a:solidFill>
                  <a:schemeClr val="accent2">
                    <a:lumMod val="10000"/>
                  </a:schemeClr>
                </a:solidFill>
                <a:latin typeface="+mj-lt"/>
              </a:rPr>
              <a:t> </a:t>
            </a:r>
            <a:r>
              <a:rPr lang="vi-VN" sz="2000" dirty="0" err="1">
                <a:solidFill>
                  <a:schemeClr val="accent2">
                    <a:lumMod val="10000"/>
                  </a:schemeClr>
                </a:solidFill>
                <a:latin typeface="+mj-lt"/>
              </a:rPr>
              <a:t>hỏi</a:t>
            </a:r>
            <a:r>
              <a:rPr lang="vi-VN" sz="2000" dirty="0">
                <a:solidFill>
                  <a:schemeClr val="accent2">
                    <a:lumMod val="10000"/>
                  </a:schemeClr>
                </a:solidFill>
                <a:latin typeface="+mj-lt"/>
              </a:rPr>
              <a:t> ý </a:t>
            </a:r>
            <a:r>
              <a:rPr lang="vi-VN" sz="2000" dirty="0" err="1">
                <a:solidFill>
                  <a:schemeClr val="accent2">
                    <a:lumMod val="10000"/>
                  </a:schemeClr>
                </a:solidFill>
                <a:latin typeface="+mj-lt"/>
              </a:rPr>
              <a:t>kiến</a:t>
            </a:r>
            <a:r>
              <a:rPr lang="vi-VN" sz="2000" dirty="0">
                <a:solidFill>
                  <a:schemeClr val="accent2">
                    <a:lumMod val="10000"/>
                  </a:schemeClr>
                </a:solidFill>
                <a:latin typeface="+mj-lt"/>
              </a:rPr>
              <a:t>.</a:t>
            </a:r>
          </a:p>
          <a:p>
            <a:pPr marL="0" lvl="0" indent="0"/>
            <a:r>
              <a:rPr lang="vi-VN" sz="2000" dirty="0">
                <a:solidFill>
                  <a:schemeClr val="accent2">
                    <a:lumMod val="10000"/>
                  </a:schemeClr>
                </a:solidFill>
                <a:latin typeface="+mj-lt"/>
              </a:rPr>
              <a:t>   a) </a:t>
            </a:r>
            <a:r>
              <a:rPr lang="vi-VN" sz="2000" dirty="0" err="1">
                <a:solidFill>
                  <a:schemeClr val="accent2">
                    <a:lumMod val="10000"/>
                  </a:schemeClr>
                </a:solidFill>
                <a:latin typeface="+mj-lt"/>
              </a:rPr>
              <a:t>Có</a:t>
            </a:r>
            <a:r>
              <a:rPr lang="vi-VN" sz="2000" dirty="0">
                <a:solidFill>
                  <a:schemeClr val="accent2">
                    <a:lumMod val="10000"/>
                  </a:schemeClr>
                </a:solidFill>
                <a:latin typeface="+mj-lt"/>
              </a:rPr>
              <a:t> bao nhiêu </a:t>
            </a:r>
            <a:r>
              <a:rPr lang="vi-VN" sz="2000" dirty="0" err="1">
                <a:solidFill>
                  <a:schemeClr val="accent2">
                    <a:lumMod val="10000"/>
                  </a:schemeClr>
                </a:solidFill>
                <a:latin typeface="+mj-lt"/>
              </a:rPr>
              <a:t>phần</a:t>
            </a:r>
            <a:r>
              <a:rPr lang="vi-VN" sz="2000" dirty="0">
                <a:solidFill>
                  <a:schemeClr val="accent2">
                    <a:lumMod val="10000"/>
                  </a:schemeClr>
                </a:solidFill>
                <a:latin typeface="+mj-lt"/>
              </a:rPr>
              <a:t> trăm </a:t>
            </a:r>
            <a:r>
              <a:rPr lang="vi-VN" sz="2000" dirty="0" err="1">
                <a:solidFill>
                  <a:schemeClr val="accent2">
                    <a:lumMod val="10000"/>
                  </a:schemeClr>
                </a:solidFill>
                <a:latin typeface="+mj-lt"/>
              </a:rPr>
              <a:t>học</a:t>
            </a:r>
            <a:r>
              <a:rPr lang="vi-VN" sz="2000" dirty="0">
                <a:solidFill>
                  <a:schemeClr val="accent2">
                    <a:lumMod val="10000"/>
                  </a:schemeClr>
                </a:solidFill>
                <a:latin typeface="+mj-lt"/>
              </a:rPr>
              <a:t> sinh ưa </a:t>
            </a:r>
            <a:r>
              <a:rPr lang="vi-VN" sz="2000" dirty="0" err="1">
                <a:solidFill>
                  <a:schemeClr val="accent2">
                    <a:lumMod val="10000"/>
                  </a:schemeClr>
                </a:solidFill>
                <a:latin typeface="+mj-lt"/>
              </a:rPr>
              <a:t>thích</a:t>
            </a:r>
            <a:r>
              <a:rPr lang="vi-VN" sz="2000" dirty="0">
                <a:solidFill>
                  <a:schemeClr val="accent2">
                    <a:lumMod val="10000"/>
                  </a:schemeClr>
                </a:solidFill>
                <a:latin typeface="+mj-lt"/>
              </a:rPr>
              <a:t> tham gia </a:t>
            </a:r>
            <a:r>
              <a:rPr lang="vi-VN" sz="2000" dirty="0" err="1">
                <a:solidFill>
                  <a:schemeClr val="accent2">
                    <a:lumMod val="10000"/>
                  </a:schemeClr>
                </a:solidFill>
                <a:latin typeface="+mj-lt"/>
              </a:rPr>
              <a:t>lần</a:t>
            </a:r>
            <a:r>
              <a:rPr lang="vi-VN" sz="2000" dirty="0">
                <a:solidFill>
                  <a:schemeClr val="accent2">
                    <a:lumMod val="10000"/>
                  </a:schemeClr>
                </a:solidFill>
                <a:latin typeface="+mj-lt"/>
              </a:rPr>
              <a:t> </a:t>
            </a:r>
            <a:r>
              <a:rPr lang="vi-VN" sz="2000" dirty="0" err="1">
                <a:solidFill>
                  <a:schemeClr val="accent2">
                    <a:lumMod val="10000"/>
                  </a:schemeClr>
                </a:solidFill>
                <a:latin typeface="+mj-lt"/>
              </a:rPr>
              <a:t>lượt</a:t>
            </a:r>
            <a:r>
              <a:rPr lang="vi-VN" sz="2000" dirty="0">
                <a:solidFill>
                  <a:schemeClr val="accent2">
                    <a:lumMod val="10000"/>
                  </a:schemeClr>
                </a:solidFill>
                <a:latin typeface="+mj-lt"/>
              </a:rPr>
              <a:t> </a:t>
            </a:r>
            <a:r>
              <a:rPr lang="vi-VN" sz="2000" dirty="0" err="1">
                <a:solidFill>
                  <a:schemeClr val="accent2">
                    <a:lumMod val="10000"/>
                  </a:schemeClr>
                </a:solidFill>
                <a:latin typeface="+mj-lt"/>
              </a:rPr>
              <a:t>các</a:t>
            </a:r>
            <a:r>
              <a:rPr lang="vi-VN" sz="2000" dirty="0">
                <a:solidFill>
                  <a:schemeClr val="accent2">
                    <a:lumMod val="10000"/>
                  </a:schemeClr>
                </a:solidFill>
                <a:latin typeface="+mj-lt"/>
              </a:rPr>
              <a:t> môn</a:t>
            </a:r>
            <a:r>
              <a:rPr lang="vi-VN" sz="2000" dirty="0">
                <a:solidFill>
                  <a:schemeClr val="accent2">
                    <a:lumMod val="10000"/>
                  </a:schemeClr>
                </a:solidFill>
                <a:latin typeface="Times New Roman" panose="02020603050405020304" pitchFamily="18" charset="0"/>
                <a:cs typeface="Times New Roman" panose="02020603050405020304" pitchFamily="18" charset="0"/>
              </a:rPr>
              <a:t>: </a:t>
            </a:r>
            <a:r>
              <a:rPr lang="vi-VN" sz="2000" dirty="0" err="1">
                <a:solidFill>
                  <a:schemeClr val="accent2">
                    <a:lumMod val="10000"/>
                  </a:schemeClr>
                </a:solidFill>
                <a:latin typeface="Times New Roman" panose="02020603050405020304" pitchFamily="18" charset="0"/>
                <a:cs typeface="Times New Roman" panose="02020603050405020304" pitchFamily="18" charset="0"/>
              </a:rPr>
              <a:t>Bóng</a:t>
            </a:r>
            <a:r>
              <a:rPr lang="vi-VN" sz="2000" dirty="0">
                <a:solidFill>
                  <a:schemeClr val="accent2">
                    <a:lumMod val="10000"/>
                  </a:schemeClr>
                </a:solidFill>
                <a:latin typeface="Times New Roman" panose="02020603050405020304" pitchFamily="18" charset="0"/>
                <a:cs typeface="Times New Roman" panose="02020603050405020304" pitchFamily="18" charset="0"/>
              </a:rPr>
              <a:t> </a:t>
            </a:r>
            <a:r>
              <a:rPr lang="vi-VN" sz="2000" dirty="0" err="1">
                <a:solidFill>
                  <a:schemeClr val="accent2">
                    <a:lumMod val="10000"/>
                  </a:schemeClr>
                </a:solidFill>
                <a:latin typeface="Times New Roman" panose="02020603050405020304" pitchFamily="18" charset="0"/>
                <a:cs typeface="Times New Roman" panose="02020603050405020304" pitchFamily="18" charset="0"/>
              </a:rPr>
              <a:t>đá</a:t>
            </a:r>
            <a:r>
              <a:rPr lang="vi-VN" sz="2000" dirty="0">
                <a:solidFill>
                  <a:schemeClr val="accent2">
                    <a:lumMod val="10000"/>
                  </a:schemeClr>
                </a:solidFill>
                <a:latin typeface="Times New Roman" panose="02020603050405020304" pitchFamily="18" charset="0"/>
                <a:cs typeface="Times New Roman" panose="02020603050405020304" pitchFamily="18" charset="0"/>
              </a:rPr>
              <a:t>, </a:t>
            </a:r>
            <a:r>
              <a:rPr lang="en-US" sz="2000" dirty="0">
                <a:solidFill>
                  <a:schemeClr val="accent2">
                    <a:lumMod val="10000"/>
                  </a:schemeClr>
                </a:solidFill>
                <a:latin typeface="Times New Roman" panose="02020603050405020304" pitchFamily="18" charset="0"/>
                <a:cs typeface="Times New Roman" panose="02020603050405020304" pitchFamily="18" charset="0"/>
              </a:rPr>
              <a:t>C</a:t>
            </a:r>
            <a:r>
              <a:rPr lang="vi-VN" sz="2000" dirty="0" err="1">
                <a:solidFill>
                  <a:schemeClr val="accent2">
                    <a:lumMod val="10000"/>
                  </a:schemeClr>
                </a:solidFill>
                <a:latin typeface="Times New Roman" panose="02020603050405020304" pitchFamily="18" charset="0"/>
                <a:cs typeface="Times New Roman" panose="02020603050405020304" pitchFamily="18" charset="0"/>
              </a:rPr>
              <a:t>ầu</a:t>
            </a:r>
            <a:r>
              <a:rPr lang="vi-VN" sz="2000" dirty="0">
                <a:solidFill>
                  <a:schemeClr val="accent2">
                    <a:lumMod val="10000"/>
                  </a:schemeClr>
                </a:solidFill>
                <a:latin typeface="Times New Roman" panose="02020603050405020304" pitchFamily="18" charset="0"/>
                <a:cs typeface="Times New Roman" panose="02020603050405020304" pitchFamily="18" charset="0"/>
              </a:rPr>
              <a:t> lông, </a:t>
            </a:r>
            <a:r>
              <a:rPr lang="en-US" sz="2000" dirty="0">
                <a:solidFill>
                  <a:schemeClr val="accent2">
                    <a:lumMod val="10000"/>
                  </a:schemeClr>
                </a:solidFill>
                <a:latin typeface="Times New Roman" panose="02020603050405020304" pitchFamily="18" charset="0"/>
                <a:cs typeface="Times New Roman" panose="02020603050405020304" pitchFamily="18" charset="0"/>
              </a:rPr>
              <a:t>B</a:t>
            </a:r>
            <a:r>
              <a:rPr lang="vi-VN" sz="2000" dirty="0" err="1">
                <a:solidFill>
                  <a:schemeClr val="accent2">
                    <a:lumMod val="10000"/>
                  </a:schemeClr>
                </a:solidFill>
                <a:latin typeface="Times New Roman" panose="02020603050405020304" pitchFamily="18" charset="0"/>
                <a:cs typeface="Times New Roman" panose="02020603050405020304" pitchFamily="18" charset="0"/>
              </a:rPr>
              <a:t>óng</a:t>
            </a:r>
            <a:r>
              <a:rPr lang="vi-VN" sz="2000" dirty="0">
                <a:solidFill>
                  <a:schemeClr val="accent2">
                    <a:lumMod val="10000"/>
                  </a:schemeClr>
                </a:solidFill>
                <a:latin typeface="Times New Roman" panose="02020603050405020304" pitchFamily="18" charset="0"/>
                <a:cs typeface="Times New Roman" panose="02020603050405020304" pitchFamily="18" charset="0"/>
              </a:rPr>
              <a:t> </a:t>
            </a:r>
            <a:r>
              <a:rPr lang="vi-VN" sz="2000" dirty="0" err="1">
                <a:solidFill>
                  <a:schemeClr val="accent2">
                    <a:lumMod val="10000"/>
                  </a:schemeClr>
                </a:solidFill>
                <a:latin typeface="Times New Roman" panose="02020603050405020304" pitchFamily="18" charset="0"/>
                <a:cs typeface="Times New Roman" panose="02020603050405020304" pitchFamily="18" charset="0"/>
              </a:rPr>
              <a:t>bàn</a:t>
            </a:r>
            <a:r>
              <a:rPr lang="vi-VN" sz="2000" dirty="0">
                <a:solidFill>
                  <a:schemeClr val="accent2">
                    <a:lumMod val="10000"/>
                  </a:schemeClr>
                </a:solidFill>
                <a:latin typeface="Times New Roman" panose="02020603050405020304" pitchFamily="18" charset="0"/>
                <a:cs typeface="Times New Roman" panose="02020603050405020304" pitchFamily="18" charset="0"/>
              </a:rPr>
              <a:t>, </a:t>
            </a:r>
            <a:r>
              <a:rPr lang="en-US" sz="2000" dirty="0">
                <a:solidFill>
                  <a:schemeClr val="accent2">
                    <a:lumMod val="10000"/>
                  </a:schemeClr>
                </a:solidFill>
                <a:latin typeface="Times New Roman" panose="02020603050405020304" pitchFamily="18" charset="0"/>
                <a:cs typeface="Times New Roman" panose="02020603050405020304" pitchFamily="18" charset="0"/>
              </a:rPr>
              <a:t>B</a:t>
            </a:r>
            <a:r>
              <a:rPr lang="vi-VN" sz="2000" dirty="0" err="1">
                <a:solidFill>
                  <a:schemeClr val="accent2">
                    <a:lumMod val="10000"/>
                  </a:schemeClr>
                </a:solidFill>
                <a:latin typeface="Times New Roman" panose="02020603050405020304" pitchFamily="18" charset="0"/>
                <a:cs typeface="Times New Roman" panose="02020603050405020304" pitchFamily="18" charset="0"/>
              </a:rPr>
              <a:t>óng</a:t>
            </a:r>
            <a:r>
              <a:rPr lang="vi-VN" sz="2000" dirty="0">
                <a:solidFill>
                  <a:schemeClr val="accent2">
                    <a:lumMod val="10000"/>
                  </a:schemeClr>
                </a:solidFill>
                <a:latin typeface="Times New Roman" panose="02020603050405020304" pitchFamily="18" charset="0"/>
                <a:cs typeface="Times New Roman" panose="02020603050405020304" pitchFamily="18" charset="0"/>
              </a:rPr>
              <a:t> </a:t>
            </a:r>
            <a:r>
              <a:rPr lang="vi-VN" sz="2000" dirty="0" err="1">
                <a:solidFill>
                  <a:schemeClr val="accent2">
                    <a:lumMod val="10000"/>
                  </a:schemeClr>
                </a:solidFill>
                <a:latin typeface="Times New Roman" panose="02020603050405020304" pitchFamily="18" charset="0"/>
                <a:cs typeface="Times New Roman" panose="02020603050405020304" pitchFamily="18" charset="0"/>
              </a:rPr>
              <a:t>chuyền</a:t>
            </a:r>
            <a:r>
              <a:rPr lang="vi-VN" sz="2000" dirty="0">
                <a:solidFill>
                  <a:schemeClr val="accent2">
                    <a:lumMod val="10000"/>
                  </a:schemeClr>
                </a:solidFill>
                <a:latin typeface="Times New Roman" panose="02020603050405020304" pitchFamily="18" charset="0"/>
                <a:cs typeface="Times New Roman" panose="02020603050405020304" pitchFamily="18" charset="0"/>
              </a:rPr>
              <a:t>?</a:t>
            </a:r>
          </a:p>
          <a:p>
            <a:pPr marL="0" lvl="0" indent="0" algn="l" rtl="0">
              <a:spcBef>
                <a:spcPts val="0"/>
              </a:spcBef>
              <a:spcAft>
                <a:spcPts val="0"/>
              </a:spcAft>
              <a:buNone/>
            </a:pPr>
            <a:r>
              <a:rPr lang="vi-VN" sz="2000" dirty="0">
                <a:solidFill>
                  <a:schemeClr val="accent2">
                    <a:lumMod val="10000"/>
                  </a:schemeClr>
                </a:solidFill>
                <a:latin typeface="Times New Roman" panose="02020603050405020304" pitchFamily="18" charset="0"/>
                <a:cs typeface="Times New Roman" panose="02020603050405020304" pitchFamily="18" charset="0"/>
              </a:rPr>
              <a:t>   b) </a:t>
            </a:r>
            <a:r>
              <a:rPr lang="vi-VN" sz="2000" dirty="0" err="1">
                <a:solidFill>
                  <a:schemeClr val="accent2">
                    <a:lumMod val="10000"/>
                  </a:schemeClr>
                </a:solidFill>
                <a:latin typeface="Times New Roman" panose="02020603050405020304" pitchFamily="18" charset="0"/>
                <a:cs typeface="Times New Roman" panose="02020603050405020304" pitchFamily="18" charset="0"/>
              </a:rPr>
              <a:t>Số</a:t>
            </a:r>
            <a:r>
              <a:rPr lang="vi-VN" sz="2000" dirty="0">
                <a:solidFill>
                  <a:schemeClr val="accent2">
                    <a:lumMod val="10000"/>
                  </a:schemeClr>
                </a:solidFill>
                <a:latin typeface="Times New Roman" panose="02020603050405020304" pitchFamily="18" charset="0"/>
                <a:cs typeface="Times New Roman" panose="02020603050405020304" pitchFamily="18" charset="0"/>
              </a:rPr>
              <a:t> </a:t>
            </a:r>
            <a:r>
              <a:rPr lang="vi-VN" sz="2000" dirty="0" err="1">
                <a:solidFill>
                  <a:schemeClr val="accent2">
                    <a:lumMod val="10000"/>
                  </a:schemeClr>
                </a:solidFill>
                <a:latin typeface="Times New Roman" panose="02020603050405020304" pitchFamily="18" charset="0"/>
                <a:cs typeface="Times New Roman" panose="02020603050405020304" pitchFamily="18" charset="0"/>
              </a:rPr>
              <a:t>học</a:t>
            </a:r>
            <a:r>
              <a:rPr lang="vi-VN" sz="2000" dirty="0">
                <a:solidFill>
                  <a:schemeClr val="accent2">
                    <a:lumMod val="10000"/>
                  </a:schemeClr>
                </a:solidFill>
                <a:latin typeface="Times New Roman" panose="02020603050405020304" pitchFamily="18" charset="0"/>
                <a:cs typeface="Times New Roman" panose="02020603050405020304" pitchFamily="18" charset="0"/>
              </a:rPr>
              <a:t> sinh </a:t>
            </a:r>
            <a:r>
              <a:rPr lang="vi-VN" sz="2000" dirty="0" err="1">
                <a:solidFill>
                  <a:schemeClr val="accent2">
                    <a:lumMod val="10000"/>
                  </a:schemeClr>
                </a:solidFill>
                <a:latin typeface="Times New Roman" panose="02020603050405020304" pitchFamily="18" charset="0"/>
                <a:cs typeface="Times New Roman" panose="02020603050405020304" pitchFamily="18" charset="0"/>
              </a:rPr>
              <a:t>chọn</a:t>
            </a:r>
            <a:r>
              <a:rPr lang="vi-VN" sz="2000" dirty="0">
                <a:solidFill>
                  <a:schemeClr val="accent2">
                    <a:lumMod val="10000"/>
                  </a:schemeClr>
                </a:solidFill>
                <a:latin typeface="Times New Roman" panose="02020603050405020304" pitchFamily="18" charset="0"/>
                <a:cs typeface="Times New Roman" panose="02020603050405020304" pitchFamily="18" charset="0"/>
              </a:rPr>
              <a:t> môn </a:t>
            </a:r>
            <a:r>
              <a:rPr lang="en-US" sz="2000" dirty="0">
                <a:solidFill>
                  <a:schemeClr val="accent2">
                    <a:lumMod val="10000"/>
                  </a:schemeClr>
                </a:solidFill>
                <a:latin typeface="Times New Roman" panose="02020603050405020304" pitchFamily="18" charset="0"/>
                <a:cs typeface="Times New Roman" panose="02020603050405020304" pitchFamily="18" charset="0"/>
              </a:rPr>
              <a:t>C</a:t>
            </a:r>
            <a:r>
              <a:rPr lang="vi-VN" sz="2000" dirty="0" err="1">
                <a:solidFill>
                  <a:schemeClr val="accent2">
                    <a:lumMod val="10000"/>
                  </a:schemeClr>
                </a:solidFill>
                <a:latin typeface="Times New Roman" panose="02020603050405020304" pitchFamily="18" charset="0"/>
                <a:cs typeface="Times New Roman" panose="02020603050405020304" pitchFamily="18" charset="0"/>
              </a:rPr>
              <a:t>ầu</a:t>
            </a:r>
            <a:r>
              <a:rPr lang="vi-VN" sz="2000" dirty="0">
                <a:solidFill>
                  <a:schemeClr val="accent2">
                    <a:lumMod val="10000"/>
                  </a:schemeClr>
                </a:solidFill>
                <a:latin typeface="Times New Roman" panose="02020603050405020304" pitchFamily="18" charset="0"/>
                <a:cs typeface="Times New Roman" panose="02020603050405020304" pitchFamily="18" charset="0"/>
              </a:rPr>
              <a:t> lông </a:t>
            </a:r>
            <a:r>
              <a:rPr lang="vi-VN" sz="2000" dirty="0" err="1">
                <a:solidFill>
                  <a:schemeClr val="accent2">
                    <a:lumMod val="10000"/>
                  </a:schemeClr>
                </a:solidFill>
                <a:latin typeface="Times New Roman" panose="02020603050405020304" pitchFamily="18" charset="0"/>
                <a:cs typeface="Times New Roman" panose="02020603050405020304" pitchFamily="18" charset="0"/>
              </a:rPr>
              <a:t>và</a:t>
            </a:r>
            <a:r>
              <a:rPr lang="vi-VN" sz="2000" dirty="0">
                <a:solidFill>
                  <a:schemeClr val="accent2">
                    <a:lumMod val="10000"/>
                  </a:schemeClr>
                </a:solidFill>
                <a:latin typeface="Times New Roman" panose="02020603050405020304" pitchFamily="18" charset="0"/>
                <a:cs typeface="Times New Roman" panose="02020603050405020304" pitchFamily="18" charset="0"/>
              </a:rPr>
              <a:t> </a:t>
            </a:r>
            <a:r>
              <a:rPr lang="vi-VN" sz="2000" dirty="0" err="1">
                <a:solidFill>
                  <a:schemeClr val="accent2">
                    <a:lumMod val="10000"/>
                  </a:schemeClr>
                </a:solidFill>
                <a:latin typeface="Times New Roman" panose="02020603050405020304" pitchFamily="18" charset="0"/>
                <a:cs typeface="Times New Roman" panose="02020603050405020304" pitchFamily="18" charset="0"/>
              </a:rPr>
              <a:t>Bóng</a:t>
            </a:r>
            <a:r>
              <a:rPr lang="vi-VN" sz="2000" dirty="0">
                <a:solidFill>
                  <a:schemeClr val="accent2">
                    <a:lumMod val="10000"/>
                  </a:schemeClr>
                </a:solidFill>
                <a:latin typeface="Times New Roman" panose="02020603050405020304" pitchFamily="18" charset="0"/>
                <a:cs typeface="Times New Roman" panose="02020603050405020304" pitchFamily="18" charset="0"/>
              </a:rPr>
              <a:t> </a:t>
            </a:r>
            <a:r>
              <a:rPr lang="vi-VN" sz="2000" dirty="0" err="1">
                <a:solidFill>
                  <a:schemeClr val="accent2">
                    <a:lumMod val="10000"/>
                  </a:schemeClr>
                </a:solidFill>
                <a:latin typeface="Times New Roman" panose="02020603050405020304" pitchFamily="18" charset="0"/>
                <a:cs typeface="Times New Roman" panose="02020603050405020304" pitchFamily="18" charset="0"/>
              </a:rPr>
              <a:t>bàn</a:t>
            </a:r>
            <a:r>
              <a:rPr lang="vi-VN" sz="2000" dirty="0">
                <a:solidFill>
                  <a:schemeClr val="accent2">
                    <a:lumMod val="10000"/>
                  </a:schemeClr>
                </a:solidFill>
                <a:latin typeface="Times New Roman" panose="02020603050405020304" pitchFamily="18" charset="0"/>
                <a:cs typeface="Times New Roman" panose="02020603050405020304" pitchFamily="18" charset="0"/>
              </a:rPr>
              <a:t> </a:t>
            </a:r>
            <a:r>
              <a:rPr lang="vi-VN" sz="2000" dirty="0" err="1">
                <a:solidFill>
                  <a:schemeClr val="accent2">
                    <a:lumMod val="10000"/>
                  </a:schemeClr>
                </a:solidFill>
                <a:latin typeface="Times New Roman" panose="02020603050405020304" pitchFamily="18" charset="0"/>
                <a:cs typeface="Times New Roman" panose="02020603050405020304" pitchFamily="18" charset="0"/>
              </a:rPr>
              <a:t>chiếm</a:t>
            </a:r>
            <a:r>
              <a:rPr lang="vi-VN" sz="2000" dirty="0">
                <a:solidFill>
                  <a:schemeClr val="accent2">
                    <a:lumMod val="10000"/>
                  </a:schemeClr>
                </a:solidFill>
                <a:latin typeface="Times New Roman" panose="02020603050405020304" pitchFamily="18" charset="0"/>
                <a:cs typeface="Times New Roman" panose="02020603050405020304" pitchFamily="18" charset="0"/>
              </a:rPr>
              <a:t> bao nhiêu </a:t>
            </a:r>
            <a:r>
              <a:rPr lang="vi-VN" sz="2000" dirty="0" err="1">
                <a:solidFill>
                  <a:schemeClr val="accent2">
                    <a:lumMod val="10000"/>
                  </a:schemeClr>
                </a:solidFill>
                <a:latin typeface="Times New Roman" panose="02020603050405020304" pitchFamily="18" charset="0"/>
                <a:cs typeface="Times New Roman" panose="02020603050405020304" pitchFamily="18" charset="0"/>
              </a:rPr>
              <a:t>phần</a:t>
            </a:r>
            <a:r>
              <a:rPr lang="vi-VN" sz="2000" dirty="0">
                <a:solidFill>
                  <a:schemeClr val="accent2">
                    <a:lumMod val="10000"/>
                  </a:schemeClr>
                </a:solidFill>
                <a:latin typeface="Times New Roman" panose="02020603050405020304" pitchFamily="18" charset="0"/>
                <a:cs typeface="Times New Roman" panose="02020603050405020304" pitchFamily="18" charset="0"/>
              </a:rPr>
              <a:t> trăm? </a:t>
            </a:r>
            <a:r>
              <a:rPr lang="en-US" sz="2000" dirty="0">
                <a:solidFill>
                  <a:schemeClr val="accent2">
                    <a:lumMod val="10000"/>
                  </a:schemeClr>
                </a:solidFill>
                <a:latin typeface="Times New Roman" panose="02020603050405020304" pitchFamily="18" charset="0"/>
                <a:cs typeface="Times New Roman" panose="02020603050405020304" pitchFamily="18" charset="0"/>
              </a:rPr>
              <a:t>S</a:t>
            </a:r>
            <a:r>
              <a:rPr lang="vi-VN" sz="2000" dirty="0">
                <a:solidFill>
                  <a:schemeClr val="accent2">
                    <a:lumMod val="10000"/>
                  </a:schemeClr>
                </a:solidFill>
                <a:latin typeface="Times New Roman" panose="02020603050405020304" pitchFamily="18" charset="0"/>
                <a:cs typeface="Times New Roman" panose="02020603050405020304" pitchFamily="18" charset="0"/>
              </a:rPr>
              <a:t>ố </a:t>
            </a:r>
            <a:r>
              <a:rPr lang="en-US" sz="2000" dirty="0">
                <a:solidFill>
                  <a:schemeClr val="accent2">
                    <a:lumMod val="10000"/>
                  </a:schemeClr>
                </a:solidFill>
                <a:latin typeface="Times New Roman" panose="02020603050405020304" pitchFamily="18" charset="0"/>
                <a:cs typeface="Times New Roman" panose="02020603050405020304" pitchFamily="18" charset="0"/>
              </a:rPr>
              <a:t>h</a:t>
            </a:r>
            <a:r>
              <a:rPr lang="vi-VN" sz="2000" dirty="0" err="1">
                <a:solidFill>
                  <a:schemeClr val="accent2">
                    <a:lumMod val="10000"/>
                  </a:schemeClr>
                </a:solidFill>
                <a:latin typeface="Times New Roman" panose="02020603050405020304" pitchFamily="18" charset="0"/>
                <a:cs typeface="Times New Roman" panose="02020603050405020304" pitchFamily="18" charset="0"/>
              </a:rPr>
              <a:t>ọc</a:t>
            </a:r>
            <a:r>
              <a:rPr lang="vi-VN" sz="2000" dirty="0">
                <a:solidFill>
                  <a:schemeClr val="accent2">
                    <a:lumMod val="10000"/>
                  </a:schemeClr>
                </a:solidFill>
                <a:latin typeface="Times New Roman" panose="02020603050405020304" pitchFamily="18" charset="0"/>
                <a:cs typeface="Times New Roman" panose="02020603050405020304" pitchFamily="18" charset="0"/>
              </a:rPr>
              <a:t> </a:t>
            </a:r>
            <a:r>
              <a:rPr lang="vi-VN" sz="2000" dirty="0">
                <a:solidFill>
                  <a:schemeClr val="accent2">
                    <a:lumMod val="10000"/>
                  </a:schemeClr>
                </a:solidFill>
                <a:latin typeface="+mj-lt"/>
              </a:rPr>
              <a:t>sinh </a:t>
            </a:r>
            <a:r>
              <a:rPr lang="vi-VN" sz="2000" dirty="0" err="1">
                <a:solidFill>
                  <a:schemeClr val="accent2">
                    <a:lumMod val="10000"/>
                  </a:schemeClr>
                </a:solidFill>
                <a:latin typeface="+mj-lt"/>
              </a:rPr>
              <a:t>chọn</a:t>
            </a:r>
            <a:r>
              <a:rPr lang="vi-VN" sz="2000" dirty="0">
                <a:solidFill>
                  <a:schemeClr val="accent2">
                    <a:lumMod val="10000"/>
                  </a:schemeClr>
                </a:solidFill>
                <a:latin typeface="+mj-lt"/>
              </a:rPr>
              <a:t> môn </a:t>
            </a:r>
            <a:r>
              <a:rPr lang="vi-VN" sz="2000" dirty="0" err="1">
                <a:solidFill>
                  <a:schemeClr val="accent2">
                    <a:lumMod val="10000"/>
                  </a:schemeClr>
                </a:solidFill>
                <a:latin typeface="+mj-lt"/>
              </a:rPr>
              <a:t>Bóng</a:t>
            </a:r>
            <a:r>
              <a:rPr lang="vi-VN" sz="2000" dirty="0">
                <a:solidFill>
                  <a:schemeClr val="accent2">
                    <a:lumMod val="10000"/>
                  </a:schemeClr>
                </a:solidFill>
                <a:latin typeface="+mj-lt"/>
              </a:rPr>
              <a:t> </a:t>
            </a:r>
            <a:r>
              <a:rPr lang="vi-VN" sz="2000" dirty="0" err="1">
                <a:solidFill>
                  <a:schemeClr val="accent2">
                    <a:lumMod val="10000"/>
                  </a:schemeClr>
                </a:solidFill>
                <a:latin typeface="+mj-lt"/>
              </a:rPr>
              <a:t>đá</a:t>
            </a:r>
            <a:r>
              <a:rPr lang="vi-VN" sz="2000" dirty="0">
                <a:solidFill>
                  <a:schemeClr val="accent2">
                    <a:lumMod val="10000"/>
                  </a:schemeClr>
                </a:solidFill>
                <a:latin typeface="+mj-lt"/>
              </a:rPr>
              <a:t> </a:t>
            </a:r>
            <a:r>
              <a:rPr lang="vi-VN" sz="2000" dirty="0" err="1">
                <a:solidFill>
                  <a:schemeClr val="accent2">
                    <a:lumMod val="10000"/>
                  </a:schemeClr>
                </a:solidFill>
                <a:latin typeface="+mj-lt"/>
              </a:rPr>
              <a:t>gấp</a:t>
            </a:r>
            <a:r>
              <a:rPr lang="vi-VN" sz="2000" dirty="0">
                <a:solidFill>
                  <a:schemeClr val="accent2">
                    <a:lumMod val="10000"/>
                  </a:schemeClr>
                </a:solidFill>
                <a:latin typeface="+mj-lt"/>
              </a:rPr>
              <a:t> bao nhiêu </a:t>
            </a:r>
            <a:r>
              <a:rPr lang="vi-VN" sz="2000" dirty="0" err="1">
                <a:solidFill>
                  <a:schemeClr val="accent2">
                    <a:lumMod val="10000"/>
                  </a:schemeClr>
                </a:solidFill>
                <a:latin typeface="+mj-lt"/>
              </a:rPr>
              <a:t>lần</a:t>
            </a:r>
            <a:r>
              <a:rPr lang="vi-VN" sz="2000" dirty="0">
                <a:solidFill>
                  <a:schemeClr val="accent2">
                    <a:lumMod val="10000"/>
                  </a:schemeClr>
                </a:solidFill>
                <a:latin typeface="+mj-lt"/>
              </a:rPr>
              <a:t> </a:t>
            </a:r>
            <a:r>
              <a:rPr lang="vi-VN" sz="2000" dirty="0" err="1">
                <a:solidFill>
                  <a:schemeClr val="accent2">
                    <a:lumMod val="10000"/>
                  </a:schemeClr>
                </a:solidFill>
                <a:latin typeface="+mj-lt"/>
              </a:rPr>
              <a:t>số</a:t>
            </a:r>
            <a:r>
              <a:rPr lang="vi-VN" sz="2000" dirty="0">
                <a:solidFill>
                  <a:schemeClr val="accent2">
                    <a:lumMod val="10000"/>
                  </a:schemeClr>
                </a:solidFill>
                <a:latin typeface="+mj-lt"/>
              </a:rPr>
              <a:t> </a:t>
            </a:r>
            <a:r>
              <a:rPr lang="vi-VN" sz="2000" dirty="0" err="1">
                <a:solidFill>
                  <a:schemeClr val="accent2">
                    <a:lumMod val="10000"/>
                  </a:schemeClr>
                </a:solidFill>
                <a:latin typeface="+mj-lt"/>
              </a:rPr>
              <a:t>học</a:t>
            </a:r>
            <a:r>
              <a:rPr lang="vi-VN" sz="2000" dirty="0">
                <a:solidFill>
                  <a:schemeClr val="accent2">
                    <a:lumMod val="10000"/>
                  </a:schemeClr>
                </a:solidFill>
                <a:latin typeface="+mj-lt"/>
              </a:rPr>
              <a:t> sinh </a:t>
            </a:r>
            <a:r>
              <a:rPr lang="vi-VN" sz="2000" dirty="0" err="1">
                <a:solidFill>
                  <a:schemeClr val="accent2">
                    <a:lumMod val="10000"/>
                  </a:schemeClr>
                </a:solidFill>
                <a:latin typeface="+mj-lt"/>
              </a:rPr>
              <a:t>chọn</a:t>
            </a:r>
            <a:r>
              <a:rPr lang="vi-VN" sz="2000" dirty="0">
                <a:solidFill>
                  <a:schemeClr val="accent2">
                    <a:lumMod val="10000"/>
                  </a:schemeClr>
                </a:solidFill>
                <a:latin typeface="+mj-lt"/>
              </a:rPr>
              <a:t> môn </a:t>
            </a:r>
            <a:r>
              <a:rPr lang="vi-VN" sz="2000" dirty="0" err="1">
                <a:solidFill>
                  <a:schemeClr val="accent2">
                    <a:lumMod val="10000"/>
                  </a:schemeClr>
                </a:solidFill>
                <a:latin typeface="+mj-lt"/>
              </a:rPr>
              <a:t>Bóng</a:t>
            </a:r>
            <a:r>
              <a:rPr lang="vi-VN" sz="2000" dirty="0">
                <a:solidFill>
                  <a:schemeClr val="accent2">
                    <a:lumMod val="10000"/>
                  </a:schemeClr>
                </a:solidFill>
                <a:latin typeface="+mj-lt"/>
              </a:rPr>
              <a:t> </a:t>
            </a:r>
            <a:r>
              <a:rPr lang="vi-VN" sz="2000" dirty="0" err="1">
                <a:solidFill>
                  <a:schemeClr val="accent2">
                    <a:lumMod val="10000"/>
                  </a:schemeClr>
                </a:solidFill>
                <a:latin typeface="+mj-lt"/>
              </a:rPr>
              <a:t>chuyền</a:t>
            </a:r>
            <a:r>
              <a:rPr lang="vi-VN" sz="2000" dirty="0">
                <a:solidFill>
                  <a:schemeClr val="accent2">
                    <a:lumMod val="10000"/>
                  </a:schemeClr>
                </a:solidFill>
                <a:latin typeface="+mj-lt"/>
              </a:rPr>
              <a:t>?</a:t>
            </a:r>
          </a:p>
          <a:p>
            <a:pPr marL="0" lvl="0" indent="0" algn="l" rtl="0">
              <a:spcBef>
                <a:spcPts val="0"/>
              </a:spcBef>
              <a:spcAft>
                <a:spcPts val="0"/>
              </a:spcAft>
              <a:buNone/>
            </a:pPr>
            <a:endParaRPr lang="vi-VN" dirty="0"/>
          </a:p>
        </p:txBody>
      </p:sp>
      <p:grpSp>
        <p:nvGrpSpPr>
          <p:cNvPr id="696" name="Google Shape;696;p44"/>
          <p:cNvGrpSpPr/>
          <p:nvPr/>
        </p:nvGrpSpPr>
        <p:grpSpPr>
          <a:xfrm>
            <a:off x="2827636" y="4349530"/>
            <a:ext cx="520092" cy="669040"/>
            <a:chOff x="4938450" y="2419450"/>
            <a:chExt cx="243900" cy="313750"/>
          </a:xfrm>
        </p:grpSpPr>
        <p:sp>
          <p:nvSpPr>
            <p:cNvPr id="697" name="Google Shape;697;p44"/>
            <p:cNvSpPr/>
            <p:nvPr/>
          </p:nvSpPr>
          <p:spPr>
            <a:xfrm>
              <a:off x="4988550" y="2432675"/>
              <a:ext cx="189850" cy="242075"/>
            </a:xfrm>
            <a:custGeom>
              <a:avLst/>
              <a:gdLst/>
              <a:ahLst/>
              <a:cxnLst/>
              <a:rect l="l" t="t" r="r" b="b"/>
              <a:pathLst>
                <a:path w="7594" h="9683" extrusionOk="0">
                  <a:moveTo>
                    <a:pt x="6788" y="0"/>
                  </a:moveTo>
                  <a:cubicBezTo>
                    <a:pt x="6773" y="47"/>
                    <a:pt x="6725" y="47"/>
                    <a:pt x="6694" y="79"/>
                  </a:cubicBezTo>
                  <a:cubicBezTo>
                    <a:pt x="6710" y="95"/>
                    <a:pt x="6741" y="142"/>
                    <a:pt x="6757" y="142"/>
                  </a:cubicBezTo>
                  <a:lnTo>
                    <a:pt x="6962" y="284"/>
                  </a:lnTo>
                  <a:cubicBezTo>
                    <a:pt x="7388" y="568"/>
                    <a:pt x="7483" y="1216"/>
                    <a:pt x="7136" y="1721"/>
                  </a:cubicBezTo>
                  <a:lnTo>
                    <a:pt x="2226" y="9029"/>
                  </a:lnTo>
                  <a:cubicBezTo>
                    <a:pt x="1989" y="9374"/>
                    <a:pt x="1619" y="9572"/>
                    <a:pt x="1273" y="9572"/>
                  </a:cubicBezTo>
                  <a:cubicBezTo>
                    <a:pt x="1112" y="9572"/>
                    <a:pt x="957" y="9530"/>
                    <a:pt x="822" y="9440"/>
                  </a:cubicBezTo>
                  <a:lnTo>
                    <a:pt x="616" y="9298"/>
                  </a:lnTo>
                  <a:cubicBezTo>
                    <a:pt x="190" y="9014"/>
                    <a:pt x="127" y="8366"/>
                    <a:pt x="474" y="7845"/>
                  </a:cubicBezTo>
                  <a:lnTo>
                    <a:pt x="2526" y="4799"/>
                  </a:lnTo>
                  <a:cubicBezTo>
                    <a:pt x="2561" y="4742"/>
                    <a:pt x="2529" y="4701"/>
                    <a:pt x="2490" y="4701"/>
                  </a:cubicBezTo>
                  <a:cubicBezTo>
                    <a:pt x="2476" y="4701"/>
                    <a:pt x="2461" y="4707"/>
                    <a:pt x="2447" y="4720"/>
                  </a:cubicBezTo>
                  <a:lnTo>
                    <a:pt x="380" y="7782"/>
                  </a:lnTo>
                  <a:cubicBezTo>
                    <a:pt x="1" y="8351"/>
                    <a:pt x="80" y="9077"/>
                    <a:pt x="537" y="9392"/>
                  </a:cubicBezTo>
                  <a:lnTo>
                    <a:pt x="743" y="9534"/>
                  </a:lnTo>
                  <a:cubicBezTo>
                    <a:pt x="893" y="9635"/>
                    <a:pt x="1067" y="9683"/>
                    <a:pt x="1245" y="9683"/>
                  </a:cubicBezTo>
                  <a:cubicBezTo>
                    <a:pt x="1626" y="9683"/>
                    <a:pt x="2031" y="9464"/>
                    <a:pt x="2290" y="9077"/>
                  </a:cubicBezTo>
                  <a:lnTo>
                    <a:pt x="7199" y="1784"/>
                  </a:lnTo>
                  <a:cubicBezTo>
                    <a:pt x="7593" y="1216"/>
                    <a:pt x="7515" y="489"/>
                    <a:pt x="7041" y="174"/>
                  </a:cubicBezTo>
                  <a:lnTo>
                    <a:pt x="6852" y="32"/>
                  </a:lnTo>
                  <a:cubicBezTo>
                    <a:pt x="6820" y="32"/>
                    <a:pt x="6804" y="16"/>
                    <a:pt x="67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4"/>
            <p:cNvSpPr/>
            <p:nvPr/>
          </p:nvSpPr>
          <p:spPr>
            <a:xfrm>
              <a:off x="4986575" y="2431075"/>
              <a:ext cx="194200" cy="245425"/>
            </a:xfrm>
            <a:custGeom>
              <a:avLst/>
              <a:gdLst/>
              <a:ahLst/>
              <a:cxnLst/>
              <a:rect l="l" t="t" r="r" b="b"/>
              <a:pathLst>
                <a:path w="7768" h="9817" extrusionOk="0">
                  <a:moveTo>
                    <a:pt x="7138" y="303"/>
                  </a:moveTo>
                  <a:lnTo>
                    <a:pt x="7138" y="303"/>
                  </a:lnTo>
                  <a:cubicBezTo>
                    <a:pt x="7200" y="365"/>
                    <a:pt x="7263" y="428"/>
                    <a:pt x="7325" y="506"/>
                  </a:cubicBezTo>
                  <a:lnTo>
                    <a:pt x="7309" y="506"/>
                  </a:lnTo>
                  <a:cubicBezTo>
                    <a:pt x="7263" y="428"/>
                    <a:pt x="7200" y="365"/>
                    <a:pt x="7138" y="303"/>
                  </a:cubicBezTo>
                  <a:close/>
                  <a:moveTo>
                    <a:pt x="6867" y="1"/>
                  </a:moveTo>
                  <a:cubicBezTo>
                    <a:pt x="6836" y="17"/>
                    <a:pt x="6820" y="17"/>
                    <a:pt x="6820" y="48"/>
                  </a:cubicBezTo>
                  <a:cubicBezTo>
                    <a:pt x="6804" y="48"/>
                    <a:pt x="6804" y="48"/>
                    <a:pt x="6789" y="64"/>
                  </a:cubicBezTo>
                  <a:cubicBezTo>
                    <a:pt x="6773" y="64"/>
                    <a:pt x="6757" y="80"/>
                    <a:pt x="6741" y="80"/>
                  </a:cubicBezTo>
                  <a:cubicBezTo>
                    <a:pt x="6741" y="96"/>
                    <a:pt x="6725" y="96"/>
                    <a:pt x="6725" y="111"/>
                  </a:cubicBezTo>
                  <a:cubicBezTo>
                    <a:pt x="6694" y="143"/>
                    <a:pt x="6710" y="190"/>
                    <a:pt x="6741" y="206"/>
                  </a:cubicBezTo>
                  <a:lnTo>
                    <a:pt x="6757" y="222"/>
                  </a:lnTo>
                  <a:cubicBezTo>
                    <a:pt x="6773" y="238"/>
                    <a:pt x="6789" y="254"/>
                    <a:pt x="6804" y="269"/>
                  </a:cubicBezTo>
                  <a:lnTo>
                    <a:pt x="6994" y="396"/>
                  </a:lnTo>
                  <a:cubicBezTo>
                    <a:pt x="7404" y="664"/>
                    <a:pt x="7467" y="1280"/>
                    <a:pt x="7152" y="1753"/>
                  </a:cubicBezTo>
                  <a:lnTo>
                    <a:pt x="2242" y="9046"/>
                  </a:lnTo>
                  <a:cubicBezTo>
                    <a:pt x="2027" y="9380"/>
                    <a:pt x="1680" y="9567"/>
                    <a:pt x="1355" y="9567"/>
                  </a:cubicBezTo>
                  <a:cubicBezTo>
                    <a:pt x="1204" y="9567"/>
                    <a:pt x="1058" y="9526"/>
                    <a:pt x="932" y="9441"/>
                  </a:cubicBezTo>
                  <a:lnTo>
                    <a:pt x="743" y="9299"/>
                  </a:lnTo>
                  <a:cubicBezTo>
                    <a:pt x="348" y="9030"/>
                    <a:pt x="285" y="8430"/>
                    <a:pt x="616" y="7957"/>
                  </a:cubicBezTo>
                  <a:lnTo>
                    <a:pt x="2669" y="4894"/>
                  </a:lnTo>
                  <a:cubicBezTo>
                    <a:pt x="2684" y="4863"/>
                    <a:pt x="2700" y="4831"/>
                    <a:pt x="2684" y="4800"/>
                  </a:cubicBezTo>
                  <a:cubicBezTo>
                    <a:pt x="2684" y="4752"/>
                    <a:pt x="2669" y="4737"/>
                    <a:pt x="2637" y="4721"/>
                  </a:cubicBezTo>
                  <a:cubicBezTo>
                    <a:pt x="2618" y="4702"/>
                    <a:pt x="2595" y="4693"/>
                    <a:pt x="2571" y="4693"/>
                  </a:cubicBezTo>
                  <a:cubicBezTo>
                    <a:pt x="2535" y="4693"/>
                    <a:pt x="2498" y="4714"/>
                    <a:pt x="2479" y="4752"/>
                  </a:cubicBezTo>
                  <a:lnTo>
                    <a:pt x="411" y="7815"/>
                  </a:lnTo>
                  <a:cubicBezTo>
                    <a:pt x="1" y="8415"/>
                    <a:pt x="96" y="9188"/>
                    <a:pt x="585" y="9520"/>
                  </a:cubicBezTo>
                  <a:lnTo>
                    <a:pt x="790" y="9662"/>
                  </a:lnTo>
                  <a:cubicBezTo>
                    <a:pt x="950" y="9767"/>
                    <a:pt x="1134" y="9816"/>
                    <a:pt x="1324" y="9816"/>
                  </a:cubicBezTo>
                  <a:cubicBezTo>
                    <a:pt x="1731" y="9816"/>
                    <a:pt x="2162" y="9587"/>
                    <a:pt x="2432" y="9188"/>
                  </a:cubicBezTo>
                  <a:lnTo>
                    <a:pt x="7357" y="1879"/>
                  </a:lnTo>
                  <a:cubicBezTo>
                    <a:pt x="7767" y="1280"/>
                    <a:pt x="7672" y="522"/>
                    <a:pt x="7167" y="175"/>
                  </a:cubicBezTo>
                  <a:lnTo>
                    <a:pt x="6978" y="48"/>
                  </a:lnTo>
                  <a:lnTo>
                    <a:pt x="6931" y="17"/>
                  </a:lnTo>
                  <a:cubicBezTo>
                    <a:pt x="6899" y="1"/>
                    <a:pt x="6883" y="1"/>
                    <a:pt x="6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4"/>
            <p:cNvSpPr/>
            <p:nvPr/>
          </p:nvSpPr>
          <p:spPr>
            <a:xfrm>
              <a:off x="4986975" y="2428325"/>
              <a:ext cx="193800" cy="248175"/>
            </a:xfrm>
            <a:custGeom>
              <a:avLst/>
              <a:gdLst/>
              <a:ahLst/>
              <a:cxnLst/>
              <a:rect l="l" t="t" r="r" b="b"/>
              <a:pathLst>
                <a:path w="7752" h="9927" extrusionOk="0">
                  <a:moveTo>
                    <a:pt x="6662" y="0"/>
                  </a:moveTo>
                  <a:cubicBezTo>
                    <a:pt x="6630" y="64"/>
                    <a:pt x="6567" y="127"/>
                    <a:pt x="6504" y="158"/>
                  </a:cubicBezTo>
                  <a:lnTo>
                    <a:pt x="6946" y="458"/>
                  </a:lnTo>
                  <a:cubicBezTo>
                    <a:pt x="7357" y="806"/>
                    <a:pt x="7451" y="1405"/>
                    <a:pt x="7136" y="1863"/>
                  </a:cubicBezTo>
                  <a:lnTo>
                    <a:pt x="2226" y="9156"/>
                  </a:lnTo>
                  <a:cubicBezTo>
                    <a:pt x="2011" y="9490"/>
                    <a:pt x="1664" y="9677"/>
                    <a:pt x="1339" y="9677"/>
                  </a:cubicBezTo>
                  <a:cubicBezTo>
                    <a:pt x="1188" y="9677"/>
                    <a:pt x="1042" y="9636"/>
                    <a:pt x="916" y="9551"/>
                  </a:cubicBezTo>
                  <a:lnTo>
                    <a:pt x="727" y="9409"/>
                  </a:lnTo>
                  <a:cubicBezTo>
                    <a:pt x="332" y="9140"/>
                    <a:pt x="269" y="8540"/>
                    <a:pt x="600" y="8067"/>
                  </a:cubicBezTo>
                  <a:lnTo>
                    <a:pt x="2653" y="5004"/>
                  </a:lnTo>
                  <a:cubicBezTo>
                    <a:pt x="2668" y="4973"/>
                    <a:pt x="2684" y="4941"/>
                    <a:pt x="2668" y="4910"/>
                  </a:cubicBezTo>
                  <a:cubicBezTo>
                    <a:pt x="2668" y="4862"/>
                    <a:pt x="2653" y="4847"/>
                    <a:pt x="2621" y="4831"/>
                  </a:cubicBezTo>
                  <a:cubicBezTo>
                    <a:pt x="2601" y="4818"/>
                    <a:pt x="2579" y="4810"/>
                    <a:pt x="2556" y="4810"/>
                  </a:cubicBezTo>
                  <a:cubicBezTo>
                    <a:pt x="2524" y="4810"/>
                    <a:pt x="2491" y="4825"/>
                    <a:pt x="2463" y="4862"/>
                  </a:cubicBezTo>
                  <a:lnTo>
                    <a:pt x="411" y="7925"/>
                  </a:lnTo>
                  <a:cubicBezTo>
                    <a:pt x="1" y="8525"/>
                    <a:pt x="80" y="9282"/>
                    <a:pt x="585" y="9630"/>
                  </a:cubicBezTo>
                  <a:lnTo>
                    <a:pt x="790" y="9772"/>
                  </a:lnTo>
                  <a:cubicBezTo>
                    <a:pt x="950" y="9877"/>
                    <a:pt x="1134" y="9926"/>
                    <a:pt x="1323" y="9926"/>
                  </a:cubicBezTo>
                  <a:cubicBezTo>
                    <a:pt x="1731" y="9926"/>
                    <a:pt x="2162" y="9697"/>
                    <a:pt x="2432" y="9298"/>
                  </a:cubicBezTo>
                  <a:lnTo>
                    <a:pt x="7341" y="1989"/>
                  </a:lnTo>
                  <a:cubicBezTo>
                    <a:pt x="7751" y="1390"/>
                    <a:pt x="7656" y="663"/>
                    <a:pt x="7167" y="332"/>
                  </a:cubicBezTo>
                  <a:lnTo>
                    <a:pt x="66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4"/>
            <p:cNvSpPr/>
            <p:nvPr/>
          </p:nvSpPr>
          <p:spPr>
            <a:xfrm>
              <a:off x="4984600" y="2426325"/>
              <a:ext cx="197750" cy="251975"/>
            </a:xfrm>
            <a:custGeom>
              <a:avLst/>
              <a:gdLst/>
              <a:ahLst/>
              <a:cxnLst/>
              <a:rect l="l" t="t" r="r" b="b"/>
              <a:pathLst>
                <a:path w="7910" h="10079" extrusionOk="0">
                  <a:moveTo>
                    <a:pt x="6773" y="191"/>
                  </a:moveTo>
                  <a:lnTo>
                    <a:pt x="7199" y="475"/>
                  </a:lnTo>
                  <a:cubicBezTo>
                    <a:pt x="7673" y="791"/>
                    <a:pt x="7751" y="1470"/>
                    <a:pt x="7373" y="2038"/>
                  </a:cubicBezTo>
                  <a:lnTo>
                    <a:pt x="2463" y="9331"/>
                  </a:lnTo>
                  <a:cubicBezTo>
                    <a:pt x="2194" y="9718"/>
                    <a:pt x="1786" y="9937"/>
                    <a:pt x="1408" y="9937"/>
                  </a:cubicBezTo>
                  <a:cubicBezTo>
                    <a:pt x="1232" y="9937"/>
                    <a:pt x="1062" y="9889"/>
                    <a:pt x="916" y="9788"/>
                  </a:cubicBezTo>
                  <a:lnTo>
                    <a:pt x="711" y="9646"/>
                  </a:lnTo>
                  <a:cubicBezTo>
                    <a:pt x="238" y="9331"/>
                    <a:pt x="175" y="8620"/>
                    <a:pt x="553" y="8052"/>
                  </a:cubicBezTo>
                  <a:lnTo>
                    <a:pt x="2621" y="4990"/>
                  </a:lnTo>
                  <a:cubicBezTo>
                    <a:pt x="2628" y="4970"/>
                    <a:pt x="2643" y="4961"/>
                    <a:pt x="2658" y="4961"/>
                  </a:cubicBezTo>
                  <a:cubicBezTo>
                    <a:pt x="2679" y="4961"/>
                    <a:pt x="2700" y="4978"/>
                    <a:pt x="2700" y="5005"/>
                  </a:cubicBezTo>
                  <a:cubicBezTo>
                    <a:pt x="2716" y="5021"/>
                    <a:pt x="2700" y="5037"/>
                    <a:pt x="2684" y="5053"/>
                  </a:cubicBezTo>
                  <a:lnTo>
                    <a:pt x="632" y="8099"/>
                  </a:lnTo>
                  <a:cubicBezTo>
                    <a:pt x="285" y="8620"/>
                    <a:pt x="364" y="9268"/>
                    <a:pt x="790" y="9567"/>
                  </a:cubicBezTo>
                  <a:lnTo>
                    <a:pt x="980" y="9694"/>
                  </a:lnTo>
                  <a:cubicBezTo>
                    <a:pt x="1117" y="9785"/>
                    <a:pt x="1276" y="9830"/>
                    <a:pt x="1440" y="9830"/>
                  </a:cubicBezTo>
                  <a:cubicBezTo>
                    <a:pt x="1784" y="9830"/>
                    <a:pt x="2149" y="9636"/>
                    <a:pt x="2384" y="9283"/>
                  </a:cubicBezTo>
                  <a:lnTo>
                    <a:pt x="7294" y="1991"/>
                  </a:lnTo>
                  <a:cubicBezTo>
                    <a:pt x="7625" y="1485"/>
                    <a:pt x="7530" y="791"/>
                    <a:pt x="7073" y="491"/>
                  </a:cubicBezTo>
                  <a:lnTo>
                    <a:pt x="6725" y="254"/>
                  </a:lnTo>
                  <a:cubicBezTo>
                    <a:pt x="6741" y="238"/>
                    <a:pt x="6757" y="207"/>
                    <a:pt x="6773" y="191"/>
                  </a:cubicBezTo>
                  <a:close/>
                  <a:moveTo>
                    <a:pt x="6735" y="1"/>
                  </a:moveTo>
                  <a:cubicBezTo>
                    <a:pt x="6712" y="1"/>
                    <a:pt x="6688" y="18"/>
                    <a:pt x="6678" y="49"/>
                  </a:cubicBezTo>
                  <a:cubicBezTo>
                    <a:pt x="6647" y="112"/>
                    <a:pt x="6631" y="128"/>
                    <a:pt x="6568" y="175"/>
                  </a:cubicBezTo>
                  <a:cubicBezTo>
                    <a:pt x="6552" y="175"/>
                    <a:pt x="6536" y="207"/>
                    <a:pt x="6520" y="238"/>
                  </a:cubicBezTo>
                  <a:cubicBezTo>
                    <a:pt x="6520" y="254"/>
                    <a:pt x="6536" y="270"/>
                    <a:pt x="6552" y="286"/>
                  </a:cubicBezTo>
                  <a:lnTo>
                    <a:pt x="6994" y="601"/>
                  </a:lnTo>
                  <a:cubicBezTo>
                    <a:pt x="7373" y="854"/>
                    <a:pt x="7452" y="1470"/>
                    <a:pt x="7167" y="1896"/>
                  </a:cubicBezTo>
                  <a:lnTo>
                    <a:pt x="2258" y="9189"/>
                  </a:lnTo>
                  <a:cubicBezTo>
                    <a:pt x="2052" y="9504"/>
                    <a:pt x="1733" y="9677"/>
                    <a:pt x="1436" y="9677"/>
                  </a:cubicBezTo>
                  <a:cubicBezTo>
                    <a:pt x="1302" y="9677"/>
                    <a:pt x="1172" y="9641"/>
                    <a:pt x="1059" y="9567"/>
                  </a:cubicBezTo>
                  <a:lnTo>
                    <a:pt x="853" y="9425"/>
                  </a:lnTo>
                  <a:cubicBezTo>
                    <a:pt x="490" y="9189"/>
                    <a:pt x="443" y="8620"/>
                    <a:pt x="743" y="8178"/>
                  </a:cubicBezTo>
                  <a:lnTo>
                    <a:pt x="2795" y="5132"/>
                  </a:lnTo>
                  <a:cubicBezTo>
                    <a:pt x="2842" y="5084"/>
                    <a:pt x="2842" y="5037"/>
                    <a:pt x="2842" y="4974"/>
                  </a:cubicBezTo>
                  <a:cubicBezTo>
                    <a:pt x="2826" y="4927"/>
                    <a:pt x="2795" y="4879"/>
                    <a:pt x="2763" y="4848"/>
                  </a:cubicBezTo>
                  <a:cubicBezTo>
                    <a:pt x="2729" y="4831"/>
                    <a:pt x="2693" y="4822"/>
                    <a:pt x="2658" y="4822"/>
                  </a:cubicBezTo>
                  <a:cubicBezTo>
                    <a:pt x="2595" y="4822"/>
                    <a:pt x="2535" y="4850"/>
                    <a:pt x="2495" y="4911"/>
                  </a:cubicBezTo>
                  <a:lnTo>
                    <a:pt x="427" y="7973"/>
                  </a:lnTo>
                  <a:cubicBezTo>
                    <a:pt x="1" y="8605"/>
                    <a:pt x="96" y="9410"/>
                    <a:pt x="632" y="9773"/>
                  </a:cubicBezTo>
                  <a:lnTo>
                    <a:pt x="838" y="9915"/>
                  </a:lnTo>
                  <a:cubicBezTo>
                    <a:pt x="1009" y="10026"/>
                    <a:pt x="1207" y="10079"/>
                    <a:pt x="1410" y="10079"/>
                  </a:cubicBezTo>
                  <a:cubicBezTo>
                    <a:pt x="1842" y="10079"/>
                    <a:pt x="2300" y="9839"/>
                    <a:pt x="2590" y="9410"/>
                  </a:cubicBezTo>
                  <a:lnTo>
                    <a:pt x="7483" y="2101"/>
                  </a:lnTo>
                  <a:cubicBezTo>
                    <a:pt x="7909" y="1485"/>
                    <a:pt x="7815" y="696"/>
                    <a:pt x="7278" y="349"/>
                  </a:cubicBezTo>
                  <a:lnTo>
                    <a:pt x="6773" y="17"/>
                  </a:lnTo>
                  <a:cubicBezTo>
                    <a:pt x="6762" y="6"/>
                    <a:pt x="6748" y="1"/>
                    <a:pt x="67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4"/>
            <p:cNvSpPr/>
            <p:nvPr/>
          </p:nvSpPr>
          <p:spPr>
            <a:xfrm>
              <a:off x="4940800" y="2421300"/>
              <a:ext cx="224575" cy="310075"/>
            </a:xfrm>
            <a:custGeom>
              <a:avLst/>
              <a:gdLst/>
              <a:ahLst/>
              <a:cxnLst/>
              <a:rect l="l" t="t" r="r" b="b"/>
              <a:pathLst>
                <a:path w="8983" h="12403" extrusionOk="0">
                  <a:moveTo>
                    <a:pt x="7543" y="1"/>
                  </a:moveTo>
                  <a:cubicBezTo>
                    <a:pt x="7160" y="1"/>
                    <a:pt x="6836" y="166"/>
                    <a:pt x="6615" y="502"/>
                  </a:cubicBezTo>
                  <a:lnTo>
                    <a:pt x="459" y="9642"/>
                  </a:lnTo>
                  <a:cubicBezTo>
                    <a:pt x="1" y="10353"/>
                    <a:pt x="238" y="11347"/>
                    <a:pt x="1027" y="11868"/>
                  </a:cubicBezTo>
                  <a:lnTo>
                    <a:pt x="1358" y="12089"/>
                  </a:lnTo>
                  <a:cubicBezTo>
                    <a:pt x="1673" y="12301"/>
                    <a:pt x="2029" y="12403"/>
                    <a:pt x="2372" y="12403"/>
                  </a:cubicBezTo>
                  <a:cubicBezTo>
                    <a:pt x="2872" y="12403"/>
                    <a:pt x="3344" y="12185"/>
                    <a:pt x="3616" y="11773"/>
                  </a:cubicBezTo>
                  <a:lnTo>
                    <a:pt x="7278" y="6343"/>
                  </a:lnTo>
                  <a:cubicBezTo>
                    <a:pt x="7309" y="6296"/>
                    <a:pt x="7294" y="6217"/>
                    <a:pt x="7246" y="6185"/>
                  </a:cubicBezTo>
                  <a:cubicBezTo>
                    <a:pt x="7225" y="6171"/>
                    <a:pt x="7200" y="6163"/>
                    <a:pt x="7177" y="6163"/>
                  </a:cubicBezTo>
                  <a:cubicBezTo>
                    <a:pt x="7148" y="6163"/>
                    <a:pt x="7121" y="6175"/>
                    <a:pt x="7104" y="6201"/>
                  </a:cubicBezTo>
                  <a:lnTo>
                    <a:pt x="3426" y="11647"/>
                  </a:lnTo>
                  <a:cubicBezTo>
                    <a:pt x="3192" y="12002"/>
                    <a:pt x="2787" y="12191"/>
                    <a:pt x="2354" y="12191"/>
                  </a:cubicBezTo>
                  <a:cubicBezTo>
                    <a:pt x="2056" y="12191"/>
                    <a:pt x="1745" y="12102"/>
                    <a:pt x="1469" y="11915"/>
                  </a:cubicBezTo>
                  <a:lnTo>
                    <a:pt x="1153" y="11694"/>
                  </a:lnTo>
                  <a:cubicBezTo>
                    <a:pt x="474" y="11236"/>
                    <a:pt x="269" y="10368"/>
                    <a:pt x="664" y="9784"/>
                  </a:cubicBezTo>
                  <a:lnTo>
                    <a:pt x="6820" y="629"/>
                  </a:lnTo>
                  <a:cubicBezTo>
                    <a:pt x="6998" y="354"/>
                    <a:pt x="7262" y="216"/>
                    <a:pt x="7581" y="216"/>
                  </a:cubicBezTo>
                  <a:cubicBezTo>
                    <a:pt x="7886" y="216"/>
                    <a:pt x="8241" y="343"/>
                    <a:pt x="8620" y="597"/>
                  </a:cubicBezTo>
                  <a:lnTo>
                    <a:pt x="8856" y="771"/>
                  </a:lnTo>
                  <a:lnTo>
                    <a:pt x="8888" y="771"/>
                  </a:lnTo>
                  <a:cubicBezTo>
                    <a:pt x="8904" y="755"/>
                    <a:pt x="8904" y="755"/>
                    <a:pt x="8919" y="739"/>
                  </a:cubicBezTo>
                  <a:cubicBezTo>
                    <a:pt x="8919" y="708"/>
                    <a:pt x="8951" y="660"/>
                    <a:pt x="8983" y="629"/>
                  </a:cubicBezTo>
                  <a:cubicBezTo>
                    <a:pt x="8983" y="629"/>
                    <a:pt x="8983" y="613"/>
                    <a:pt x="8983" y="597"/>
                  </a:cubicBezTo>
                  <a:cubicBezTo>
                    <a:pt x="8983" y="597"/>
                    <a:pt x="8967" y="581"/>
                    <a:pt x="8967" y="581"/>
                  </a:cubicBezTo>
                  <a:lnTo>
                    <a:pt x="8730" y="424"/>
                  </a:lnTo>
                  <a:cubicBezTo>
                    <a:pt x="8305" y="143"/>
                    <a:pt x="7898" y="1"/>
                    <a:pt x="75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4"/>
            <p:cNvSpPr/>
            <p:nvPr/>
          </p:nvSpPr>
          <p:spPr>
            <a:xfrm>
              <a:off x="4938450" y="2419450"/>
              <a:ext cx="228500" cy="313750"/>
            </a:xfrm>
            <a:custGeom>
              <a:avLst/>
              <a:gdLst/>
              <a:ahLst/>
              <a:cxnLst/>
              <a:rect l="l" t="t" r="r" b="b"/>
              <a:pathLst>
                <a:path w="9140" h="12550" extrusionOk="0">
                  <a:moveTo>
                    <a:pt x="7635" y="146"/>
                  </a:moveTo>
                  <a:cubicBezTo>
                    <a:pt x="7978" y="146"/>
                    <a:pt x="8370" y="284"/>
                    <a:pt x="8777" y="561"/>
                  </a:cubicBezTo>
                  <a:lnTo>
                    <a:pt x="8982" y="687"/>
                  </a:lnTo>
                  <a:cubicBezTo>
                    <a:pt x="8966" y="703"/>
                    <a:pt x="8966" y="734"/>
                    <a:pt x="8950" y="750"/>
                  </a:cubicBezTo>
                  <a:lnTo>
                    <a:pt x="8745" y="608"/>
                  </a:lnTo>
                  <a:cubicBezTo>
                    <a:pt x="8354" y="347"/>
                    <a:pt x="7985" y="217"/>
                    <a:pt x="7664" y="217"/>
                  </a:cubicBezTo>
                  <a:cubicBezTo>
                    <a:pt x="7324" y="217"/>
                    <a:pt x="7038" y="363"/>
                    <a:pt x="6835" y="655"/>
                  </a:cubicBezTo>
                  <a:lnTo>
                    <a:pt x="679" y="9811"/>
                  </a:lnTo>
                  <a:cubicBezTo>
                    <a:pt x="253" y="10442"/>
                    <a:pt x="489" y="11342"/>
                    <a:pt x="1200" y="11816"/>
                  </a:cubicBezTo>
                  <a:lnTo>
                    <a:pt x="1515" y="12037"/>
                  </a:lnTo>
                  <a:cubicBezTo>
                    <a:pt x="1804" y="12235"/>
                    <a:pt x="2129" y="12330"/>
                    <a:pt x="2441" y="12330"/>
                  </a:cubicBezTo>
                  <a:cubicBezTo>
                    <a:pt x="2899" y="12330"/>
                    <a:pt x="3330" y="12128"/>
                    <a:pt x="3583" y="11752"/>
                  </a:cubicBezTo>
                  <a:lnTo>
                    <a:pt x="7245" y="6307"/>
                  </a:lnTo>
                  <a:cubicBezTo>
                    <a:pt x="7245" y="6307"/>
                    <a:pt x="7261" y="6307"/>
                    <a:pt x="7277" y="6322"/>
                  </a:cubicBezTo>
                  <a:cubicBezTo>
                    <a:pt x="7293" y="6322"/>
                    <a:pt x="7324" y="6354"/>
                    <a:pt x="7293" y="6385"/>
                  </a:cubicBezTo>
                  <a:lnTo>
                    <a:pt x="3646" y="11800"/>
                  </a:lnTo>
                  <a:cubicBezTo>
                    <a:pt x="3377" y="12200"/>
                    <a:pt x="2931" y="12408"/>
                    <a:pt x="2456" y="12408"/>
                  </a:cubicBezTo>
                  <a:cubicBezTo>
                    <a:pt x="2125" y="12408"/>
                    <a:pt x="1779" y="12307"/>
                    <a:pt x="1468" y="12100"/>
                  </a:cubicBezTo>
                  <a:lnTo>
                    <a:pt x="1152" y="11879"/>
                  </a:lnTo>
                  <a:cubicBezTo>
                    <a:pt x="410" y="11374"/>
                    <a:pt x="158" y="10427"/>
                    <a:pt x="600" y="9764"/>
                  </a:cubicBezTo>
                  <a:lnTo>
                    <a:pt x="6756" y="608"/>
                  </a:lnTo>
                  <a:cubicBezTo>
                    <a:pt x="6967" y="300"/>
                    <a:pt x="7273" y="146"/>
                    <a:pt x="7635" y="146"/>
                  </a:cubicBezTo>
                  <a:close/>
                  <a:moveTo>
                    <a:pt x="7649" y="1"/>
                  </a:moveTo>
                  <a:cubicBezTo>
                    <a:pt x="7239" y="1"/>
                    <a:pt x="6887" y="179"/>
                    <a:pt x="6646" y="529"/>
                  </a:cubicBezTo>
                  <a:lnTo>
                    <a:pt x="489" y="9685"/>
                  </a:lnTo>
                  <a:cubicBezTo>
                    <a:pt x="0" y="10427"/>
                    <a:pt x="268" y="11453"/>
                    <a:pt x="1073" y="12005"/>
                  </a:cubicBezTo>
                  <a:lnTo>
                    <a:pt x="1405" y="12226"/>
                  </a:lnTo>
                  <a:cubicBezTo>
                    <a:pt x="1731" y="12443"/>
                    <a:pt x="2098" y="12549"/>
                    <a:pt x="2454" y="12549"/>
                  </a:cubicBezTo>
                  <a:cubicBezTo>
                    <a:pt x="2976" y="12549"/>
                    <a:pt x="3472" y="12320"/>
                    <a:pt x="3773" y="11879"/>
                  </a:cubicBezTo>
                  <a:lnTo>
                    <a:pt x="7419" y="6449"/>
                  </a:lnTo>
                  <a:cubicBezTo>
                    <a:pt x="7466" y="6370"/>
                    <a:pt x="7451" y="6259"/>
                    <a:pt x="7356" y="6196"/>
                  </a:cubicBezTo>
                  <a:cubicBezTo>
                    <a:pt x="7331" y="6177"/>
                    <a:pt x="7299" y="6169"/>
                    <a:pt x="7266" y="6169"/>
                  </a:cubicBezTo>
                  <a:cubicBezTo>
                    <a:pt x="7215" y="6169"/>
                    <a:pt x="7164" y="6189"/>
                    <a:pt x="7135" y="6228"/>
                  </a:cubicBezTo>
                  <a:lnTo>
                    <a:pt x="3457" y="11674"/>
                  </a:lnTo>
                  <a:cubicBezTo>
                    <a:pt x="3233" y="12009"/>
                    <a:pt x="2850" y="12185"/>
                    <a:pt x="2440" y="12185"/>
                  </a:cubicBezTo>
                  <a:cubicBezTo>
                    <a:pt x="2156" y="12185"/>
                    <a:pt x="1859" y="12101"/>
                    <a:pt x="1594" y="11926"/>
                  </a:cubicBezTo>
                  <a:lnTo>
                    <a:pt x="1279" y="11705"/>
                  </a:lnTo>
                  <a:cubicBezTo>
                    <a:pt x="631" y="11279"/>
                    <a:pt x="426" y="10458"/>
                    <a:pt x="805" y="9890"/>
                  </a:cubicBezTo>
                  <a:lnTo>
                    <a:pt x="6961" y="734"/>
                  </a:lnTo>
                  <a:cubicBezTo>
                    <a:pt x="7128" y="488"/>
                    <a:pt x="7372" y="361"/>
                    <a:pt x="7667" y="361"/>
                  </a:cubicBezTo>
                  <a:cubicBezTo>
                    <a:pt x="7957" y="361"/>
                    <a:pt x="8298" y="484"/>
                    <a:pt x="8666" y="734"/>
                  </a:cubicBezTo>
                  <a:lnTo>
                    <a:pt x="8903" y="892"/>
                  </a:lnTo>
                  <a:cubicBezTo>
                    <a:pt x="8934" y="908"/>
                    <a:pt x="8966" y="908"/>
                    <a:pt x="8998" y="908"/>
                  </a:cubicBezTo>
                  <a:cubicBezTo>
                    <a:pt x="9029" y="892"/>
                    <a:pt x="9061" y="876"/>
                    <a:pt x="9061" y="845"/>
                  </a:cubicBezTo>
                  <a:cubicBezTo>
                    <a:pt x="9077" y="813"/>
                    <a:pt x="9092" y="782"/>
                    <a:pt x="9124" y="750"/>
                  </a:cubicBezTo>
                  <a:cubicBezTo>
                    <a:pt x="9140" y="734"/>
                    <a:pt x="9140" y="703"/>
                    <a:pt x="9140" y="671"/>
                  </a:cubicBezTo>
                  <a:cubicBezTo>
                    <a:pt x="9140" y="640"/>
                    <a:pt x="9124" y="608"/>
                    <a:pt x="9092" y="592"/>
                  </a:cubicBezTo>
                  <a:lnTo>
                    <a:pt x="8856" y="434"/>
                  </a:lnTo>
                  <a:cubicBezTo>
                    <a:pt x="8431" y="144"/>
                    <a:pt x="8016" y="1"/>
                    <a:pt x="7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0" name="Google Shape;710;p44"/>
          <p:cNvSpPr/>
          <p:nvPr/>
        </p:nvSpPr>
        <p:spPr>
          <a:xfrm>
            <a:off x="708660" y="-201609"/>
            <a:ext cx="488959" cy="458946"/>
          </a:xfrm>
          <a:custGeom>
            <a:avLst/>
            <a:gdLst/>
            <a:ahLst/>
            <a:cxnLst/>
            <a:rect l="l" t="t" r="r" b="b"/>
            <a:pathLst>
              <a:path w="9172" h="8609" extrusionOk="0">
                <a:moveTo>
                  <a:pt x="7636" y="0"/>
                </a:moveTo>
                <a:cubicBezTo>
                  <a:pt x="7422" y="0"/>
                  <a:pt x="7211" y="44"/>
                  <a:pt x="7009" y="132"/>
                </a:cubicBezTo>
                <a:cubicBezTo>
                  <a:pt x="6694" y="258"/>
                  <a:pt x="6394" y="416"/>
                  <a:pt x="6125" y="637"/>
                </a:cubicBezTo>
                <a:cubicBezTo>
                  <a:pt x="5604" y="1032"/>
                  <a:pt x="5178" y="1521"/>
                  <a:pt x="4815" y="2073"/>
                </a:cubicBezTo>
                <a:cubicBezTo>
                  <a:pt x="4723" y="2224"/>
                  <a:pt x="4636" y="2374"/>
                  <a:pt x="4555" y="2527"/>
                </a:cubicBezTo>
                <a:lnTo>
                  <a:pt x="4555" y="2527"/>
                </a:lnTo>
                <a:cubicBezTo>
                  <a:pt x="4499" y="2338"/>
                  <a:pt x="4431" y="2153"/>
                  <a:pt x="4357" y="1979"/>
                </a:cubicBezTo>
                <a:cubicBezTo>
                  <a:pt x="4231" y="1631"/>
                  <a:pt x="4042" y="1316"/>
                  <a:pt x="3805" y="1032"/>
                </a:cubicBezTo>
                <a:cubicBezTo>
                  <a:pt x="3679" y="890"/>
                  <a:pt x="3521" y="763"/>
                  <a:pt x="3347" y="653"/>
                </a:cubicBezTo>
                <a:cubicBezTo>
                  <a:pt x="3189" y="558"/>
                  <a:pt x="3016" y="479"/>
                  <a:pt x="2842" y="432"/>
                </a:cubicBezTo>
                <a:cubicBezTo>
                  <a:pt x="2622" y="355"/>
                  <a:pt x="2391" y="314"/>
                  <a:pt x="2158" y="314"/>
                </a:cubicBezTo>
                <a:cubicBezTo>
                  <a:pt x="2007" y="314"/>
                  <a:pt x="1855" y="331"/>
                  <a:pt x="1705" y="369"/>
                </a:cubicBezTo>
                <a:cubicBezTo>
                  <a:pt x="1327" y="463"/>
                  <a:pt x="979" y="669"/>
                  <a:pt x="711" y="953"/>
                </a:cubicBezTo>
                <a:cubicBezTo>
                  <a:pt x="458" y="1221"/>
                  <a:pt x="269" y="1537"/>
                  <a:pt x="143" y="1884"/>
                </a:cubicBezTo>
                <a:cubicBezTo>
                  <a:pt x="111" y="1979"/>
                  <a:pt x="95" y="2058"/>
                  <a:pt x="64" y="2152"/>
                </a:cubicBezTo>
                <a:cubicBezTo>
                  <a:pt x="64" y="2200"/>
                  <a:pt x="48" y="2247"/>
                  <a:pt x="32" y="2294"/>
                </a:cubicBezTo>
                <a:cubicBezTo>
                  <a:pt x="32" y="2326"/>
                  <a:pt x="16" y="2373"/>
                  <a:pt x="16" y="2405"/>
                </a:cubicBezTo>
                <a:cubicBezTo>
                  <a:pt x="1" y="2500"/>
                  <a:pt x="1" y="2594"/>
                  <a:pt x="1" y="2673"/>
                </a:cubicBezTo>
                <a:lnTo>
                  <a:pt x="1" y="2942"/>
                </a:lnTo>
                <a:cubicBezTo>
                  <a:pt x="32" y="3636"/>
                  <a:pt x="237" y="4299"/>
                  <a:pt x="585" y="4899"/>
                </a:cubicBezTo>
                <a:cubicBezTo>
                  <a:pt x="916" y="5467"/>
                  <a:pt x="1327" y="5988"/>
                  <a:pt x="1800" y="6446"/>
                </a:cubicBezTo>
                <a:cubicBezTo>
                  <a:pt x="2021" y="6683"/>
                  <a:pt x="2274" y="6888"/>
                  <a:pt x="2510" y="7109"/>
                </a:cubicBezTo>
                <a:cubicBezTo>
                  <a:pt x="2763" y="7314"/>
                  <a:pt x="3031" y="7519"/>
                  <a:pt x="3300" y="7693"/>
                </a:cubicBezTo>
                <a:cubicBezTo>
                  <a:pt x="3821" y="8056"/>
                  <a:pt x="4389" y="8372"/>
                  <a:pt x="4989" y="8609"/>
                </a:cubicBezTo>
                <a:cubicBezTo>
                  <a:pt x="4720" y="8451"/>
                  <a:pt x="4452" y="8277"/>
                  <a:pt x="4215" y="8088"/>
                </a:cubicBezTo>
                <a:cubicBezTo>
                  <a:pt x="3947" y="7898"/>
                  <a:pt x="3694" y="7709"/>
                  <a:pt x="3458" y="7504"/>
                </a:cubicBezTo>
                <a:cubicBezTo>
                  <a:pt x="2968" y="7109"/>
                  <a:pt x="2526" y="6667"/>
                  <a:pt x="2116" y="6193"/>
                </a:cubicBezTo>
                <a:cubicBezTo>
                  <a:pt x="1705" y="5720"/>
                  <a:pt x="1358" y="5199"/>
                  <a:pt x="1074" y="4646"/>
                </a:cubicBezTo>
                <a:cubicBezTo>
                  <a:pt x="806" y="4126"/>
                  <a:pt x="648" y="3541"/>
                  <a:pt x="648" y="2942"/>
                </a:cubicBezTo>
                <a:lnTo>
                  <a:pt x="664" y="2736"/>
                </a:lnTo>
                <a:lnTo>
                  <a:pt x="695" y="2531"/>
                </a:lnTo>
                <a:cubicBezTo>
                  <a:pt x="711" y="2500"/>
                  <a:pt x="727" y="2452"/>
                  <a:pt x="727" y="2421"/>
                </a:cubicBezTo>
                <a:lnTo>
                  <a:pt x="743" y="2326"/>
                </a:lnTo>
                <a:cubicBezTo>
                  <a:pt x="774" y="2263"/>
                  <a:pt x="790" y="2200"/>
                  <a:pt x="821" y="2137"/>
                </a:cubicBezTo>
                <a:cubicBezTo>
                  <a:pt x="916" y="1868"/>
                  <a:pt x="1058" y="1647"/>
                  <a:pt x="1248" y="1458"/>
                </a:cubicBezTo>
                <a:cubicBezTo>
                  <a:pt x="1494" y="1201"/>
                  <a:pt x="1821" y="1067"/>
                  <a:pt x="2158" y="1067"/>
                </a:cubicBezTo>
                <a:cubicBezTo>
                  <a:pt x="2318" y="1067"/>
                  <a:pt x="2480" y="1097"/>
                  <a:pt x="2637" y="1158"/>
                </a:cubicBezTo>
                <a:cubicBezTo>
                  <a:pt x="2763" y="1189"/>
                  <a:pt x="2874" y="1253"/>
                  <a:pt x="3000" y="1316"/>
                </a:cubicBezTo>
                <a:cubicBezTo>
                  <a:pt x="3095" y="1379"/>
                  <a:pt x="3189" y="1458"/>
                  <a:pt x="3268" y="1553"/>
                </a:cubicBezTo>
                <a:cubicBezTo>
                  <a:pt x="3442" y="1773"/>
                  <a:pt x="3584" y="2010"/>
                  <a:pt x="3679" y="2263"/>
                </a:cubicBezTo>
                <a:cubicBezTo>
                  <a:pt x="3773" y="2547"/>
                  <a:pt x="3868" y="2831"/>
                  <a:pt x="3931" y="3131"/>
                </a:cubicBezTo>
                <a:lnTo>
                  <a:pt x="4091" y="3916"/>
                </a:lnTo>
                <a:lnTo>
                  <a:pt x="4091" y="3916"/>
                </a:lnTo>
                <a:cubicBezTo>
                  <a:pt x="4090" y="3923"/>
                  <a:pt x="4090" y="3929"/>
                  <a:pt x="4089" y="3936"/>
                </a:cubicBezTo>
                <a:lnTo>
                  <a:pt x="4095" y="3936"/>
                </a:lnTo>
                <a:lnTo>
                  <a:pt x="4121" y="4062"/>
                </a:lnTo>
                <a:cubicBezTo>
                  <a:pt x="4173" y="4264"/>
                  <a:pt x="4338" y="4359"/>
                  <a:pt x="4502" y="4359"/>
                </a:cubicBezTo>
                <a:cubicBezTo>
                  <a:pt x="4686" y="4359"/>
                  <a:pt x="4869" y="4240"/>
                  <a:pt x="4894" y="4015"/>
                </a:cubicBezTo>
                <a:cubicBezTo>
                  <a:pt x="4926" y="3747"/>
                  <a:pt x="4989" y="3494"/>
                  <a:pt x="5099" y="3242"/>
                </a:cubicBezTo>
                <a:cubicBezTo>
                  <a:pt x="5210" y="2989"/>
                  <a:pt x="5336" y="2736"/>
                  <a:pt x="5494" y="2500"/>
                </a:cubicBezTo>
                <a:cubicBezTo>
                  <a:pt x="5794" y="2010"/>
                  <a:pt x="6173" y="1584"/>
                  <a:pt x="6599" y="1205"/>
                </a:cubicBezTo>
                <a:cubicBezTo>
                  <a:pt x="6804" y="1032"/>
                  <a:pt x="7041" y="890"/>
                  <a:pt x="7278" y="779"/>
                </a:cubicBezTo>
                <a:cubicBezTo>
                  <a:pt x="7410" y="718"/>
                  <a:pt x="7556" y="683"/>
                  <a:pt x="7702" y="683"/>
                </a:cubicBezTo>
                <a:cubicBezTo>
                  <a:pt x="7782" y="683"/>
                  <a:pt x="7862" y="694"/>
                  <a:pt x="7941" y="716"/>
                </a:cubicBezTo>
                <a:cubicBezTo>
                  <a:pt x="8146" y="795"/>
                  <a:pt x="8319" y="953"/>
                  <a:pt x="8398" y="1174"/>
                </a:cubicBezTo>
                <a:cubicBezTo>
                  <a:pt x="8462" y="1284"/>
                  <a:pt x="8509" y="1410"/>
                  <a:pt x="8556" y="1537"/>
                </a:cubicBezTo>
                <a:lnTo>
                  <a:pt x="8556" y="1568"/>
                </a:lnTo>
                <a:lnTo>
                  <a:pt x="8572" y="1631"/>
                </a:lnTo>
                <a:lnTo>
                  <a:pt x="8588" y="1742"/>
                </a:lnTo>
                <a:cubicBezTo>
                  <a:pt x="8604" y="1805"/>
                  <a:pt x="8604" y="1868"/>
                  <a:pt x="8619" y="1931"/>
                </a:cubicBezTo>
                <a:cubicBezTo>
                  <a:pt x="8651" y="2500"/>
                  <a:pt x="8540" y="3068"/>
                  <a:pt x="8319" y="3605"/>
                </a:cubicBezTo>
                <a:cubicBezTo>
                  <a:pt x="8098" y="4157"/>
                  <a:pt x="7830" y="4694"/>
                  <a:pt x="7530" y="5215"/>
                </a:cubicBezTo>
                <a:cubicBezTo>
                  <a:pt x="7230" y="5736"/>
                  <a:pt x="6899" y="6241"/>
                  <a:pt x="6583" y="6777"/>
                </a:cubicBezTo>
                <a:cubicBezTo>
                  <a:pt x="6252" y="7298"/>
                  <a:pt x="5983" y="7835"/>
                  <a:pt x="5762" y="8403"/>
                </a:cubicBezTo>
                <a:cubicBezTo>
                  <a:pt x="6046" y="7867"/>
                  <a:pt x="6378" y="7361"/>
                  <a:pt x="6741" y="6872"/>
                </a:cubicBezTo>
                <a:cubicBezTo>
                  <a:pt x="7104" y="6383"/>
                  <a:pt x="7467" y="5893"/>
                  <a:pt x="7814" y="5388"/>
                </a:cubicBezTo>
                <a:cubicBezTo>
                  <a:pt x="8177" y="4883"/>
                  <a:pt x="8477" y="4347"/>
                  <a:pt x="8746" y="3778"/>
                </a:cubicBezTo>
                <a:cubicBezTo>
                  <a:pt x="9030" y="3194"/>
                  <a:pt x="9172" y="2531"/>
                  <a:pt x="9156" y="1884"/>
                </a:cubicBezTo>
                <a:cubicBezTo>
                  <a:pt x="9156" y="1805"/>
                  <a:pt x="9140" y="1695"/>
                  <a:pt x="9125" y="1616"/>
                </a:cubicBezTo>
                <a:lnTo>
                  <a:pt x="9109" y="1505"/>
                </a:lnTo>
                <a:lnTo>
                  <a:pt x="9109" y="1458"/>
                </a:lnTo>
                <a:lnTo>
                  <a:pt x="9093" y="1379"/>
                </a:lnTo>
                <a:cubicBezTo>
                  <a:pt x="9046" y="1221"/>
                  <a:pt x="8998" y="1047"/>
                  <a:pt x="8935" y="890"/>
                </a:cubicBezTo>
                <a:cubicBezTo>
                  <a:pt x="8856" y="732"/>
                  <a:pt x="8746" y="574"/>
                  <a:pt x="8635" y="432"/>
                </a:cubicBezTo>
                <a:cubicBezTo>
                  <a:pt x="8493" y="274"/>
                  <a:pt x="8319" y="163"/>
                  <a:pt x="8146" y="84"/>
                </a:cubicBezTo>
                <a:cubicBezTo>
                  <a:pt x="7977" y="28"/>
                  <a:pt x="7806" y="0"/>
                  <a:pt x="76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2" name="Google Shape;712;p44"/>
          <p:cNvGrpSpPr/>
          <p:nvPr/>
        </p:nvGrpSpPr>
        <p:grpSpPr>
          <a:xfrm>
            <a:off x="2983951" y="-317132"/>
            <a:ext cx="384632" cy="574469"/>
            <a:chOff x="5896600" y="1746775"/>
            <a:chExt cx="180375" cy="269400"/>
          </a:xfrm>
        </p:grpSpPr>
        <p:sp>
          <p:nvSpPr>
            <p:cNvPr id="713" name="Google Shape;713;p44"/>
            <p:cNvSpPr/>
            <p:nvPr/>
          </p:nvSpPr>
          <p:spPr>
            <a:xfrm>
              <a:off x="5900150" y="1796400"/>
              <a:ext cx="139325" cy="211275"/>
            </a:xfrm>
            <a:custGeom>
              <a:avLst/>
              <a:gdLst/>
              <a:ahLst/>
              <a:cxnLst/>
              <a:rect l="l" t="t" r="r" b="b"/>
              <a:pathLst>
                <a:path w="5573" h="8451" extrusionOk="0">
                  <a:moveTo>
                    <a:pt x="4511" y="1"/>
                  </a:moveTo>
                  <a:cubicBezTo>
                    <a:pt x="4172" y="1"/>
                    <a:pt x="3815" y="225"/>
                    <a:pt x="3616" y="589"/>
                  </a:cubicBezTo>
                  <a:lnTo>
                    <a:pt x="253" y="7030"/>
                  </a:lnTo>
                  <a:cubicBezTo>
                    <a:pt x="1" y="7535"/>
                    <a:pt x="111" y="8119"/>
                    <a:pt x="537" y="8324"/>
                  </a:cubicBezTo>
                  <a:lnTo>
                    <a:pt x="711" y="8419"/>
                  </a:lnTo>
                  <a:lnTo>
                    <a:pt x="758" y="8450"/>
                  </a:lnTo>
                  <a:cubicBezTo>
                    <a:pt x="774" y="8403"/>
                    <a:pt x="806" y="8403"/>
                    <a:pt x="837" y="8371"/>
                  </a:cubicBezTo>
                  <a:cubicBezTo>
                    <a:pt x="822" y="8371"/>
                    <a:pt x="790" y="8324"/>
                    <a:pt x="774" y="8324"/>
                  </a:cubicBezTo>
                  <a:lnTo>
                    <a:pt x="601" y="8245"/>
                  </a:lnTo>
                  <a:cubicBezTo>
                    <a:pt x="206" y="7993"/>
                    <a:pt x="80" y="7472"/>
                    <a:pt x="332" y="7061"/>
                  </a:cubicBezTo>
                  <a:lnTo>
                    <a:pt x="3679" y="637"/>
                  </a:lnTo>
                  <a:cubicBezTo>
                    <a:pt x="3856" y="294"/>
                    <a:pt x="4184" y="93"/>
                    <a:pt x="4496" y="93"/>
                  </a:cubicBezTo>
                  <a:cubicBezTo>
                    <a:pt x="4601" y="93"/>
                    <a:pt x="4704" y="115"/>
                    <a:pt x="4799" y="163"/>
                  </a:cubicBezTo>
                  <a:lnTo>
                    <a:pt x="4973" y="258"/>
                  </a:lnTo>
                  <a:cubicBezTo>
                    <a:pt x="5352" y="463"/>
                    <a:pt x="5462" y="984"/>
                    <a:pt x="5226" y="1442"/>
                  </a:cubicBezTo>
                  <a:lnTo>
                    <a:pt x="3821" y="4141"/>
                  </a:lnTo>
                  <a:cubicBezTo>
                    <a:pt x="3800" y="4183"/>
                    <a:pt x="3821" y="4211"/>
                    <a:pt x="3847" y="4211"/>
                  </a:cubicBezTo>
                  <a:cubicBezTo>
                    <a:pt x="3859" y="4211"/>
                    <a:pt x="3873" y="4204"/>
                    <a:pt x="3884" y="4188"/>
                  </a:cubicBezTo>
                  <a:lnTo>
                    <a:pt x="5305" y="1473"/>
                  </a:lnTo>
                  <a:cubicBezTo>
                    <a:pt x="5573" y="968"/>
                    <a:pt x="5447" y="384"/>
                    <a:pt x="5036" y="179"/>
                  </a:cubicBezTo>
                  <a:lnTo>
                    <a:pt x="4847" y="84"/>
                  </a:lnTo>
                  <a:cubicBezTo>
                    <a:pt x="4742" y="28"/>
                    <a:pt x="4627" y="1"/>
                    <a:pt x="45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4"/>
            <p:cNvSpPr/>
            <p:nvPr/>
          </p:nvSpPr>
          <p:spPr>
            <a:xfrm>
              <a:off x="5898175" y="1795025"/>
              <a:ext cx="142500" cy="213825"/>
            </a:xfrm>
            <a:custGeom>
              <a:avLst/>
              <a:gdLst/>
              <a:ahLst/>
              <a:cxnLst/>
              <a:rect l="l" t="t" r="r" b="b"/>
              <a:pathLst>
                <a:path w="5700" h="8553" extrusionOk="0">
                  <a:moveTo>
                    <a:pt x="4579" y="0"/>
                  </a:moveTo>
                  <a:cubicBezTo>
                    <a:pt x="4215" y="0"/>
                    <a:pt x="3845" y="233"/>
                    <a:pt x="3647" y="628"/>
                  </a:cubicBezTo>
                  <a:lnTo>
                    <a:pt x="285" y="7069"/>
                  </a:lnTo>
                  <a:cubicBezTo>
                    <a:pt x="1" y="7590"/>
                    <a:pt x="143" y="8205"/>
                    <a:pt x="585" y="8442"/>
                  </a:cubicBezTo>
                  <a:lnTo>
                    <a:pt x="759" y="8537"/>
                  </a:lnTo>
                  <a:lnTo>
                    <a:pt x="806" y="8553"/>
                  </a:lnTo>
                  <a:lnTo>
                    <a:pt x="853" y="8553"/>
                  </a:lnTo>
                  <a:cubicBezTo>
                    <a:pt x="869" y="8553"/>
                    <a:pt x="885" y="8537"/>
                    <a:pt x="885" y="8521"/>
                  </a:cubicBezTo>
                  <a:lnTo>
                    <a:pt x="901" y="8505"/>
                  </a:lnTo>
                  <a:cubicBezTo>
                    <a:pt x="916" y="8505"/>
                    <a:pt x="932" y="8490"/>
                    <a:pt x="948" y="8474"/>
                  </a:cubicBezTo>
                  <a:cubicBezTo>
                    <a:pt x="948" y="8474"/>
                    <a:pt x="948" y="8474"/>
                    <a:pt x="964" y="8458"/>
                  </a:cubicBezTo>
                  <a:cubicBezTo>
                    <a:pt x="980" y="8426"/>
                    <a:pt x="964" y="8395"/>
                    <a:pt x="932" y="8379"/>
                  </a:cubicBezTo>
                  <a:lnTo>
                    <a:pt x="916" y="8363"/>
                  </a:lnTo>
                  <a:cubicBezTo>
                    <a:pt x="901" y="8347"/>
                    <a:pt x="901" y="8347"/>
                    <a:pt x="885" y="8332"/>
                  </a:cubicBezTo>
                  <a:lnTo>
                    <a:pt x="711" y="8253"/>
                  </a:lnTo>
                  <a:cubicBezTo>
                    <a:pt x="348" y="8063"/>
                    <a:pt x="238" y="7574"/>
                    <a:pt x="459" y="7164"/>
                  </a:cubicBezTo>
                  <a:lnTo>
                    <a:pt x="3805" y="723"/>
                  </a:lnTo>
                  <a:cubicBezTo>
                    <a:pt x="3982" y="405"/>
                    <a:pt x="4281" y="210"/>
                    <a:pt x="4566" y="210"/>
                  </a:cubicBezTo>
                  <a:cubicBezTo>
                    <a:pt x="4663" y="210"/>
                    <a:pt x="4759" y="233"/>
                    <a:pt x="4847" y="281"/>
                  </a:cubicBezTo>
                  <a:lnTo>
                    <a:pt x="5021" y="376"/>
                  </a:lnTo>
                  <a:cubicBezTo>
                    <a:pt x="5368" y="550"/>
                    <a:pt x="5478" y="1055"/>
                    <a:pt x="5257" y="1481"/>
                  </a:cubicBezTo>
                  <a:lnTo>
                    <a:pt x="3852" y="4164"/>
                  </a:lnTo>
                  <a:cubicBezTo>
                    <a:pt x="3837" y="4196"/>
                    <a:pt x="3821" y="4228"/>
                    <a:pt x="3837" y="4259"/>
                  </a:cubicBezTo>
                  <a:cubicBezTo>
                    <a:pt x="3837" y="4275"/>
                    <a:pt x="3852" y="4306"/>
                    <a:pt x="3884" y="4306"/>
                  </a:cubicBezTo>
                  <a:cubicBezTo>
                    <a:pt x="3901" y="4318"/>
                    <a:pt x="3920" y="4323"/>
                    <a:pt x="3937" y="4323"/>
                  </a:cubicBezTo>
                  <a:cubicBezTo>
                    <a:pt x="3970" y="4323"/>
                    <a:pt x="4000" y="4305"/>
                    <a:pt x="4010" y="4275"/>
                  </a:cubicBezTo>
                  <a:lnTo>
                    <a:pt x="5431" y="1560"/>
                  </a:lnTo>
                  <a:cubicBezTo>
                    <a:pt x="5699" y="1039"/>
                    <a:pt x="5573" y="423"/>
                    <a:pt x="5131" y="186"/>
                  </a:cubicBezTo>
                  <a:lnTo>
                    <a:pt x="4957" y="92"/>
                  </a:lnTo>
                  <a:cubicBezTo>
                    <a:pt x="4837" y="30"/>
                    <a:pt x="4708" y="0"/>
                    <a:pt x="4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4"/>
            <p:cNvSpPr/>
            <p:nvPr/>
          </p:nvSpPr>
          <p:spPr>
            <a:xfrm>
              <a:off x="5897800" y="1795075"/>
              <a:ext cx="142875" cy="215750"/>
            </a:xfrm>
            <a:custGeom>
              <a:avLst/>
              <a:gdLst/>
              <a:ahLst/>
              <a:cxnLst/>
              <a:rect l="l" t="t" r="r" b="b"/>
              <a:pathLst>
                <a:path w="5715" h="8630" extrusionOk="0">
                  <a:moveTo>
                    <a:pt x="4595" y="0"/>
                  </a:moveTo>
                  <a:cubicBezTo>
                    <a:pt x="4234" y="0"/>
                    <a:pt x="3858" y="239"/>
                    <a:pt x="3646" y="626"/>
                  </a:cubicBezTo>
                  <a:lnTo>
                    <a:pt x="284" y="7067"/>
                  </a:lnTo>
                  <a:cubicBezTo>
                    <a:pt x="0" y="7588"/>
                    <a:pt x="142" y="8172"/>
                    <a:pt x="584" y="8409"/>
                  </a:cubicBezTo>
                  <a:lnTo>
                    <a:pt x="1042" y="8630"/>
                  </a:lnTo>
                  <a:cubicBezTo>
                    <a:pt x="1058" y="8566"/>
                    <a:pt x="1089" y="8519"/>
                    <a:pt x="1152" y="8488"/>
                  </a:cubicBezTo>
                  <a:lnTo>
                    <a:pt x="774" y="8282"/>
                  </a:lnTo>
                  <a:cubicBezTo>
                    <a:pt x="395" y="8046"/>
                    <a:pt x="253" y="7540"/>
                    <a:pt x="474" y="7162"/>
                  </a:cubicBezTo>
                  <a:lnTo>
                    <a:pt x="3820" y="721"/>
                  </a:lnTo>
                  <a:cubicBezTo>
                    <a:pt x="3997" y="403"/>
                    <a:pt x="4296" y="208"/>
                    <a:pt x="4581" y="208"/>
                  </a:cubicBezTo>
                  <a:cubicBezTo>
                    <a:pt x="4678" y="208"/>
                    <a:pt x="4774" y="231"/>
                    <a:pt x="4862" y="279"/>
                  </a:cubicBezTo>
                  <a:lnTo>
                    <a:pt x="5036" y="374"/>
                  </a:lnTo>
                  <a:cubicBezTo>
                    <a:pt x="5383" y="548"/>
                    <a:pt x="5493" y="1053"/>
                    <a:pt x="5272" y="1479"/>
                  </a:cubicBezTo>
                  <a:lnTo>
                    <a:pt x="3867" y="4162"/>
                  </a:lnTo>
                  <a:cubicBezTo>
                    <a:pt x="3852" y="4194"/>
                    <a:pt x="3836" y="4226"/>
                    <a:pt x="3852" y="4257"/>
                  </a:cubicBezTo>
                  <a:cubicBezTo>
                    <a:pt x="3852" y="4273"/>
                    <a:pt x="3867" y="4304"/>
                    <a:pt x="3899" y="4304"/>
                  </a:cubicBezTo>
                  <a:cubicBezTo>
                    <a:pt x="3916" y="4316"/>
                    <a:pt x="3933" y="4321"/>
                    <a:pt x="3949" y="4321"/>
                  </a:cubicBezTo>
                  <a:cubicBezTo>
                    <a:pt x="3978" y="4321"/>
                    <a:pt x="4005" y="4303"/>
                    <a:pt x="4025" y="4273"/>
                  </a:cubicBezTo>
                  <a:lnTo>
                    <a:pt x="5430" y="1558"/>
                  </a:lnTo>
                  <a:cubicBezTo>
                    <a:pt x="5714" y="1037"/>
                    <a:pt x="5572" y="421"/>
                    <a:pt x="5130" y="184"/>
                  </a:cubicBezTo>
                  <a:lnTo>
                    <a:pt x="4957" y="90"/>
                  </a:lnTo>
                  <a:cubicBezTo>
                    <a:pt x="4843" y="29"/>
                    <a:pt x="4720" y="0"/>
                    <a:pt x="45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4"/>
            <p:cNvSpPr/>
            <p:nvPr/>
          </p:nvSpPr>
          <p:spPr>
            <a:xfrm>
              <a:off x="5896600" y="1793500"/>
              <a:ext cx="146050" cy="218675"/>
            </a:xfrm>
            <a:custGeom>
              <a:avLst/>
              <a:gdLst/>
              <a:ahLst/>
              <a:cxnLst/>
              <a:rect l="l" t="t" r="r" b="b"/>
              <a:pathLst>
                <a:path w="5842" h="8747" extrusionOk="0">
                  <a:moveTo>
                    <a:pt x="4637" y="133"/>
                  </a:moveTo>
                  <a:cubicBezTo>
                    <a:pt x="4754" y="133"/>
                    <a:pt x="4868" y="159"/>
                    <a:pt x="4973" y="216"/>
                  </a:cubicBezTo>
                  <a:lnTo>
                    <a:pt x="5162" y="311"/>
                  </a:lnTo>
                  <a:cubicBezTo>
                    <a:pt x="5573" y="532"/>
                    <a:pt x="5699" y="1116"/>
                    <a:pt x="5431" y="1605"/>
                  </a:cubicBezTo>
                  <a:lnTo>
                    <a:pt x="4026" y="4320"/>
                  </a:lnTo>
                  <a:cubicBezTo>
                    <a:pt x="4018" y="4336"/>
                    <a:pt x="4002" y="4344"/>
                    <a:pt x="3986" y="4344"/>
                  </a:cubicBezTo>
                  <a:cubicBezTo>
                    <a:pt x="3971" y="4344"/>
                    <a:pt x="3955" y="4336"/>
                    <a:pt x="3947" y="4320"/>
                  </a:cubicBezTo>
                  <a:cubicBezTo>
                    <a:pt x="3947" y="4304"/>
                    <a:pt x="3947" y="4289"/>
                    <a:pt x="3947" y="4273"/>
                  </a:cubicBezTo>
                  <a:lnTo>
                    <a:pt x="5352" y="1573"/>
                  </a:lnTo>
                  <a:cubicBezTo>
                    <a:pt x="5589" y="1116"/>
                    <a:pt x="5478" y="595"/>
                    <a:pt x="5099" y="390"/>
                  </a:cubicBezTo>
                  <a:lnTo>
                    <a:pt x="4926" y="295"/>
                  </a:lnTo>
                  <a:cubicBezTo>
                    <a:pt x="4830" y="247"/>
                    <a:pt x="4728" y="225"/>
                    <a:pt x="4625" y="225"/>
                  </a:cubicBezTo>
                  <a:cubicBezTo>
                    <a:pt x="4317" y="225"/>
                    <a:pt x="3998" y="426"/>
                    <a:pt x="3821" y="768"/>
                  </a:cubicBezTo>
                  <a:lnTo>
                    <a:pt x="458" y="7193"/>
                  </a:lnTo>
                  <a:cubicBezTo>
                    <a:pt x="222" y="7619"/>
                    <a:pt x="364" y="8156"/>
                    <a:pt x="774" y="8408"/>
                  </a:cubicBezTo>
                  <a:lnTo>
                    <a:pt x="1090" y="8566"/>
                  </a:lnTo>
                  <a:cubicBezTo>
                    <a:pt x="1074" y="8582"/>
                    <a:pt x="1058" y="8598"/>
                    <a:pt x="1043" y="8629"/>
                  </a:cubicBezTo>
                  <a:lnTo>
                    <a:pt x="664" y="8440"/>
                  </a:lnTo>
                  <a:cubicBezTo>
                    <a:pt x="253" y="8219"/>
                    <a:pt x="127" y="7651"/>
                    <a:pt x="380" y="7161"/>
                  </a:cubicBezTo>
                  <a:lnTo>
                    <a:pt x="3758" y="721"/>
                  </a:lnTo>
                  <a:cubicBezTo>
                    <a:pt x="3945" y="357"/>
                    <a:pt x="4299" y="133"/>
                    <a:pt x="4637" y="133"/>
                  </a:cubicBezTo>
                  <a:close/>
                  <a:moveTo>
                    <a:pt x="4655" y="1"/>
                  </a:moveTo>
                  <a:cubicBezTo>
                    <a:pt x="4270" y="1"/>
                    <a:pt x="3871" y="246"/>
                    <a:pt x="3647" y="658"/>
                  </a:cubicBezTo>
                  <a:lnTo>
                    <a:pt x="285" y="7098"/>
                  </a:lnTo>
                  <a:cubicBezTo>
                    <a:pt x="1" y="7651"/>
                    <a:pt x="143" y="8282"/>
                    <a:pt x="616" y="8519"/>
                  </a:cubicBezTo>
                  <a:lnTo>
                    <a:pt x="1058" y="8740"/>
                  </a:lnTo>
                  <a:cubicBezTo>
                    <a:pt x="1067" y="8744"/>
                    <a:pt x="1075" y="8746"/>
                    <a:pt x="1083" y="8746"/>
                  </a:cubicBezTo>
                  <a:cubicBezTo>
                    <a:pt x="1106" y="8746"/>
                    <a:pt x="1126" y="8732"/>
                    <a:pt x="1137" y="8708"/>
                  </a:cubicBezTo>
                  <a:cubicBezTo>
                    <a:pt x="1153" y="8661"/>
                    <a:pt x="1169" y="8629"/>
                    <a:pt x="1216" y="8598"/>
                  </a:cubicBezTo>
                  <a:cubicBezTo>
                    <a:pt x="1232" y="8582"/>
                    <a:pt x="1248" y="8566"/>
                    <a:pt x="1248" y="8551"/>
                  </a:cubicBezTo>
                  <a:cubicBezTo>
                    <a:pt x="1248" y="8519"/>
                    <a:pt x="1232" y="8503"/>
                    <a:pt x="1216" y="8503"/>
                  </a:cubicBezTo>
                  <a:lnTo>
                    <a:pt x="837" y="8282"/>
                  </a:lnTo>
                  <a:cubicBezTo>
                    <a:pt x="474" y="8061"/>
                    <a:pt x="364" y="7603"/>
                    <a:pt x="569" y="7240"/>
                  </a:cubicBezTo>
                  <a:lnTo>
                    <a:pt x="3931" y="800"/>
                  </a:lnTo>
                  <a:cubicBezTo>
                    <a:pt x="4085" y="503"/>
                    <a:pt x="4365" y="332"/>
                    <a:pt x="4634" y="332"/>
                  </a:cubicBezTo>
                  <a:cubicBezTo>
                    <a:pt x="4724" y="332"/>
                    <a:pt x="4812" y="350"/>
                    <a:pt x="4894" y="390"/>
                  </a:cubicBezTo>
                  <a:lnTo>
                    <a:pt x="5068" y="484"/>
                  </a:lnTo>
                  <a:cubicBezTo>
                    <a:pt x="5383" y="658"/>
                    <a:pt x="5462" y="1116"/>
                    <a:pt x="5257" y="1510"/>
                  </a:cubicBezTo>
                  <a:lnTo>
                    <a:pt x="3852" y="4194"/>
                  </a:lnTo>
                  <a:cubicBezTo>
                    <a:pt x="3837" y="4241"/>
                    <a:pt x="3821" y="4289"/>
                    <a:pt x="3837" y="4336"/>
                  </a:cubicBezTo>
                  <a:cubicBezTo>
                    <a:pt x="3862" y="4403"/>
                    <a:pt x="3927" y="4439"/>
                    <a:pt x="3992" y="4439"/>
                  </a:cubicBezTo>
                  <a:cubicBezTo>
                    <a:pt x="4049" y="4439"/>
                    <a:pt x="4107" y="4411"/>
                    <a:pt x="4136" y="4352"/>
                  </a:cubicBezTo>
                  <a:lnTo>
                    <a:pt x="5541" y="1652"/>
                  </a:lnTo>
                  <a:cubicBezTo>
                    <a:pt x="5841" y="1100"/>
                    <a:pt x="5683" y="437"/>
                    <a:pt x="5210" y="184"/>
                  </a:cubicBezTo>
                  <a:lnTo>
                    <a:pt x="5036" y="90"/>
                  </a:lnTo>
                  <a:cubicBezTo>
                    <a:pt x="4916" y="29"/>
                    <a:pt x="4786" y="1"/>
                    <a:pt x="46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4"/>
            <p:cNvSpPr/>
            <p:nvPr/>
          </p:nvSpPr>
          <p:spPr>
            <a:xfrm>
              <a:off x="5913175" y="1747925"/>
              <a:ext cx="162225" cy="266725"/>
            </a:xfrm>
            <a:custGeom>
              <a:avLst/>
              <a:gdLst/>
              <a:ahLst/>
              <a:cxnLst/>
              <a:rect l="l" t="t" r="r" b="b"/>
              <a:pathLst>
                <a:path w="6489" h="10669" extrusionOk="0">
                  <a:moveTo>
                    <a:pt x="4503" y="1"/>
                  </a:moveTo>
                  <a:cubicBezTo>
                    <a:pt x="4031" y="1"/>
                    <a:pt x="3591" y="236"/>
                    <a:pt x="3379" y="650"/>
                  </a:cubicBezTo>
                  <a:lnTo>
                    <a:pt x="869" y="5433"/>
                  </a:lnTo>
                  <a:cubicBezTo>
                    <a:pt x="853" y="5480"/>
                    <a:pt x="869" y="5527"/>
                    <a:pt x="916" y="5559"/>
                  </a:cubicBezTo>
                  <a:cubicBezTo>
                    <a:pt x="929" y="5563"/>
                    <a:pt x="942" y="5565"/>
                    <a:pt x="954" y="5565"/>
                  </a:cubicBezTo>
                  <a:cubicBezTo>
                    <a:pt x="987" y="5565"/>
                    <a:pt x="1015" y="5551"/>
                    <a:pt x="1027" y="5527"/>
                  </a:cubicBezTo>
                  <a:lnTo>
                    <a:pt x="3537" y="729"/>
                  </a:lnTo>
                  <a:cubicBezTo>
                    <a:pt x="3727" y="380"/>
                    <a:pt x="4107" y="180"/>
                    <a:pt x="4513" y="180"/>
                  </a:cubicBezTo>
                  <a:cubicBezTo>
                    <a:pt x="4714" y="180"/>
                    <a:pt x="4922" y="229"/>
                    <a:pt x="5115" y="334"/>
                  </a:cubicBezTo>
                  <a:lnTo>
                    <a:pt x="5415" y="492"/>
                  </a:lnTo>
                  <a:cubicBezTo>
                    <a:pt x="5999" y="792"/>
                    <a:pt x="6267" y="1486"/>
                    <a:pt x="5983" y="2007"/>
                  </a:cubicBezTo>
                  <a:lnTo>
                    <a:pt x="1769" y="10074"/>
                  </a:lnTo>
                  <a:cubicBezTo>
                    <a:pt x="1622" y="10348"/>
                    <a:pt x="1380" y="10490"/>
                    <a:pt x="1070" y="10490"/>
                  </a:cubicBezTo>
                  <a:cubicBezTo>
                    <a:pt x="846" y="10490"/>
                    <a:pt x="586" y="10416"/>
                    <a:pt x="301" y="10263"/>
                  </a:cubicBezTo>
                  <a:lnTo>
                    <a:pt x="80" y="10153"/>
                  </a:lnTo>
                  <a:lnTo>
                    <a:pt x="64" y="10153"/>
                  </a:lnTo>
                  <a:cubicBezTo>
                    <a:pt x="48" y="10153"/>
                    <a:pt x="48" y="10168"/>
                    <a:pt x="32" y="10168"/>
                  </a:cubicBezTo>
                  <a:cubicBezTo>
                    <a:pt x="32" y="10216"/>
                    <a:pt x="16" y="10247"/>
                    <a:pt x="1" y="10263"/>
                  </a:cubicBezTo>
                  <a:cubicBezTo>
                    <a:pt x="1" y="10279"/>
                    <a:pt x="1" y="10295"/>
                    <a:pt x="1" y="10295"/>
                  </a:cubicBezTo>
                  <a:cubicBezTo>
                    <a:pt x="1" y="10310"/>
                    <a:pt x="1" y="10310"/>
                    <a:pt x="16" y="10310"/>
                  </a:cubicBezTo>
                  <a:lnTo>
                    <a:pt x="222" y="10421"/>
                  </a:lnTo>
                  <a:cubicBezTo>
                    <a:pt x="536" y="10588"/>
                    <a:pt x="832" y="10668"/>
                    <a:pt x="1092" y="10668"/>
                  </a:cubicBezTo>
                  <a:cubicBezTo>
                    <a:pt x="1472" y="10668"/>
                    <a:pt x="1774" y="10496"/>
                    <a:pt x="1942" y="10168"/>
                  </a:cubicBezTo>
                  <a:lnTo>
                    <a:pt x="6157" y="2102"/>
                  </a:lnTo>
                  <a:cubicBezTo>
                    <a:pt x="6488" y="1486"/>
                    <a:pt x="6189" y="697"/>
                    <a:pt x="5494" y="334"/>
                  </a:cubicBezTo>
                  <a:lnTo>
                    <a:pt x="5194" y="176"/>
                  </a:lnTo>
                  <a:cubicBezTo>
                    <a:pt x="4971" y="57"/>
                    <a:pt x="4733" y="1"/>
                    <a:pt x="45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4"/>
            <p:cNvSpPr/>
            <p:nvPr/>
          </p:nvSpPr>
          <p:spPr>
            <a:xfrm>
              <a:off x="5911600" y="1746775"/>
              <a:ext cx="165375" cy="269400"/>
            </a:xfrm>
            <a:custGeom>
              <a:avLst/>
              <a:gdLst/>
              <a:ahLst/>
              <a:cxnLst/>
              <a:rect l="l" t="t" r="r" b="b"/>
              <a:pathLst>
                <a:path w="6615" h="10776" extrusionOk="0">
                  <a:moveTo>
                    <a:pt x="4563" y="116"/>
                  </a:moveTo>
                  <a:cubicBezTo>
                    <a:pt x="4788" y="116"/>
                    <a:pt x="5021" y="170"/>
                    <a:pt x="5241" y="285"/>
                  </a:cubicBezTo>
                  <a:lnTo>
                    <a:pt x="5525" y="443"/>
                  </a:lnTo>
                  <a:cubicBezTo>
                    <a:pt x="6188" y="791"/>
                    <a:pt x="6473" y="1532"/>
                    <a:pt x="6157" y="2132"/>
                  </a:cubicBezTo>
                  <a:lnTo>
                    <a:pt x="1942" y="10183"/>
                  </a:lnTo>
                  <a:cubicBezTo>
                    <a:pt x="1784" y="10499"/>
                    <a:pt x="1500" y="10661"/>
                    <a:pt x="1142" y="10661"/>
                  </a:cubicBezTo>
                  <a:cubicBezTo>
                    <a:pt x="892" y="10661"/>
                    <a:pt x="606" y="10582"/>
                    <a:pt x="300" y="10420"/>
                  </a:cubicBezTo>
                  <a:lnTo>
                    <a:pt x="127" y="10325"/>
                  </a:lnTo>
                  <a:cubicBezTo>
                    <a:pt x="127" y="10309"/>
                    <a:pt x="143" y="10293"/>
                    <a:pt x="143" y="10277"/>
                  </a:cubicBezTo>
                  <a:lnTo>
                    <a:pt x="332" y="10372"/>
                  </a:lnTo>
                  <a:cubicBezTo>
                    <a:pt x="624" y="10528"/>
                    <a:pt x="895" y="10604"/>
                    <a:pt x="1130" y="10604"/>
                  </a:cubicBezTo>
                  <a:cubicBezTo>
                    <a:pt x="1467" y="10604"/>
                    <a:pt x="1730" y="10449"/>
                    <a:pt x="1879" y="10151"/>
                  </a:cubicBezTo>
                  <a:lnTo>
                    <a:pt x="6094" y="2101"/>
                  </a:lnTo>
                  <a:cubicBezTo>
                    <a:pt x="6394" y="1532"/>
                    <a:pt x="6125" y="822"/>
                    <a:pt x="5510" y="491"/>
                  </a:cubicBezTo>
                  <a:lnTo>
                    <a:pt x="5225" y="333"/>
                  </a:lnTo>
                  <a:cubicBezTo>
                    <a:pt x="5019" y="229"/>
                    <a:pt x="4800" y="180"/>
                    <a:pt x="4589" y="180"/>
                  </a:cubicBezTo>
                  <a:cubicBezTo>
                    <a:pt x="4155" y="180"/>
                    <a:pt x="3754" y="387"/>
                    <a:pt x="3552" y="759"/>
                  </a:cubicBezTo>
                  <a:lnTo>
                    <a:pt x="1058" y="5558"/>
                  </a:lnTo>
                  <a:lnTo>
                    <a:pt x="1011" y="5558"/>
                  </a:lnTo>
                  <a:cubicBezTo>
                    <a:pt x="995" y="5558"/>
                    <a:pt x="979" y="5526"/>
                    <a:pt x="979" y="5510"/>
                  </a:cubicBezTo>
                  <a:lnTo>
                    <a:pt x="3489" y="727"/>
                  </a:lnTo>
                  <a:cubicBezTo>
                    <a:pt x="3690" y="337"/>
                    <a:pt x="4109" y="116"/>
                    <a:pt x="4563" y="116"/>
                  </a:cubicBezTo>
                  <a:close/>
                  <a:moveTo>
                    <a:pt x="4570" y="0"/>
                  </a:moveTo>
                  <a:cubicBezTo>
                    <a:pt x="4077" y="0"/>
                    <a:pt x="3618" y="239"/>
                    <a:pt x="3394" y="664"/>
                  </a:cubicBezTo>
                  <a:lnTo>
                    <a:pt x="885" y="5463"/>
                  </a:lnTo>
                  <a:cubicBezTo>
                    <a:pt x="853" y="5542"/>
                    <a:pt x="885" y="5621"/>
                    <a:pt x="948" y="5668"/>
                  </a:cubicBezTo>
                  <a:cubicBezTo>
                    <a:pt x="974" y="5679"/>
                    <a:pt x="1000" y="5684"/>
                    <a:pt x="1025" y="5684"/>
                  </a:cubicBezTo>
                  <a:cubicBezTo>
                    <a:pt x="1076" y="5684"/>
                    <a:pt x="1121" y="5663"/>
                    <a:pt x="1153" y="5621"/>
                  </a:cubicBezTo>
                  <a:lnTo>
                    <a:pt x="3647" y="806"/>
                  </a:lnTo>
                  <a:cubicBezTo>
                    <a:pt x="3825" y="481"/>
                    <a:pt x="4185" y="295"/>
                    <a:pt x="4568" y="295"/>
                  </a:cubicBezTo>
                  <a:cubicBezTo>
                    <a:pt x="4762" y="295"/>
                    <a:pt x="4961" y="343"/>
                    <a:pt x="5147" y="443"/>
                  </a:cubicBezTo>
                  <a:lnTo>
                    <a:pt x="5446" y="585"/>
                  </a:lnTo>
                  <a:cubicBezTo>
                    <a:pt x="6015" y="885"/>
                    <a:pt x="6252" y="1532"/>
                    <a:pt x="5999" y="2038"/>
                  </a:cubicBezTo>
                  <a:lnTo>
                    <a:pt x="1768" y="10104"/>
                  </a:lnTo>
                  <a:cubicBezTo>
                    <a:pt x="1652" y="10354"/>
                    <a:pt x="1435" y="10478"/>
                    <a:pt x="1150" y="10478"/>
                  </a:cubicBezTo>
                  <a:cubicBezTo>
                    <a:pt x="933" y="10478"/>
                    <a:pt x="676" y="10405"/>
                    <a:pt x="395" y="10262"/>
                  </a:cubicBezTo>
                  <a:lnTo>
                    <a:pt x="174" y="10151"/>
                  </a:lnTo>
                  <a:cubicBezTo>
                    <a:pt x="161" y="10143"/>
                    <a:pt x="148" y="10139"/>
                    <a:pt x="134" y="10139"/>
                  </a:cubicBezTo>
                  <a:cubicBezTo>
                    <a:pt x="96" y="10139"/>
                    <a:pt x="59" y="10168"/>
                    <a:pt x="48" y="10214"/>
                  </a:cubicBezTo>
                  <a:cubicBezTo>
                    <a:pt x="48" y="10230"/>
                    <a:pt x="32" y="10262"/>
                    <a:pt x="16" y="10277"/>
                  </a:cubicBezTo>
                  <a:cubicBezTo>
                    <a:pt x="1" y="10309"/>
                    <a:pt x="1" y="10325"/>
                    <a:pt x="1" y="10356"/>
                  </a:cubicBezTo>
                  <a:cubicBezTo>
                    <a:pt x="16" y="10388"/>
                    <a:pt x="32" y="10404"/>
                    <a:pt x="48" y="10420"/>
                  </a:cubicBezTo>
                  <a:lnTo>
                    <a:pt x="253" y="10530"/>
                  </a:lnTo>
                  <a:cubicBezTo>
                    <a:pt x="576" y="10695"/>
                    <a:pt x="881" y="10776"/>
                    <a:pt x="1150" y="10776"/>
                  </a:cubicBezTo>
                  <a:cubicBezTo>
                    <a:pt x="1552" y="10776"/>
                    <a:pt x="1873" y="10596"/>
                    <a:pt x="2053" y="10246"/>
                  </a:cubicBezTo>
                  <a:lnTo>
                    <a:pt x="6267" y="2180"/>
                  </a:lnTo>
                  <a:cubicBezTo>
                    <a:pt x="6615" y="1532"/>
                    <a:pt x="6299" y="712"/>
                    <a:pt x="5589" y="333"/>
                  </a:cubicBezTo>
                  <a:lnTo>
                    <a:pt x="5289" y="175"/>
                  </a:lnTo>
                  <a:cubicBezTo>
                    <a:pt x="5057" y="56"/>
                    <a:pt x="4809" y="0"/>
                    <a:pt x="4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6" name="Google Shape;726;p44"/>
          <p:cNvSpPr/>
          <p:nvPr/>
        </p:nvSpPr>
        <p:spPr>
          <a:xfrm>
            <a:off x="8158692" y="464395"/>
            <a:ext cx="636202" cy="650702"/>
          </a:xfrm>
          <a:custGeom>
            <a:avLst/>
            <a:gdLst/>
            <a:ahLst/>
            <a:cxnLst/>
            <a:rect l="l" t="t" r="r" b="b"/>
            <a:pathLst>
              <a:path w="11934" h="12206" extrusionOk="0">
                <a:moveTo>
                  <a:pt x="6177" y="1372"/>
                </a:moveTo>
                <a:cubicBezTo>
                  <a:pt x="6285" y="1477"/>
                  <a:pt x="6385" y="1589"/>
                  <a:pt x="6472" y="1708"/>
                </a:cubicBezTo>
                <a:lnTo>
                  <a:pt x="6456" y="1676"/>
                </a:lnTo>
                <a:lnTo>
                  <a:pt x="6456" y="1676"/>
                </a:lnTo>
                <a:cubicBezTo>
                  <a:pt x="6788" y="2182"/>
                  <a:pt x="7072" y="2718"/>
                  <a:pt x="7104" y="3239"/>
                </a:cubicBezTo>
                <a:cubicBezTo>
                  <a:pt x="7119" y="3476"/>
                  <a:pt x="7072" y="3729"/>
                  <a:pt x="6946" y="3950"/>
                </a:cubicBezTo>
                <a:cubicBezTo>
                  <a:pt x="6898" y="4060"/>
                  <a:pt x="6819" y="4155"/>
                  <a:pt x="6725" y="4249"/>
                </a:cubicBezTo>
                <a:cubicBezTo>
                  <a:pt x="6709" y="4281"/>
                  <a:pt x="6677" y="4297"/>
                  <a:pt x="6662" y="4328"/>
                </a:cubicBezTo>
                <a:lnTo>
                  <a:pt x="6646" y="4344"/>
                </a:lnTo>
                <a:lnTo>
                  <a:pt x="6662" y="4344"/>
                </a:lnTo>
                <a:lnTo>
                  <a:pt x="6614" y="4376"/>
                </a:lnTo>
                <a:cubicBezTo>
                  <a:pt x="6551" y="4423"/>
                  <a:pt x="6504" y="4455"/>
                  <a:pt x="6456" y="4502"/>
                </a:cubicBezTo>
                <a:cubicBezTo>
                  <a:pt x="6346" y="4565"/>
                  <a:pt x="6251" y="4628"/>
                  <a:pt x="6125" y="4660"/>
                </a:cubicBezTo>
                <a:cubicBezTo>
                  <a:pt x="6085" y="4676"/>
                  <a:pt x="6046" y="4684"/>
                  <a:pt x="6006" y="4684"/>
                </a:cubicBezTo>
                <a:cubicBezTo>
                  <a:pt x="5967" y="4684"/>
                  <a:pt x="5928" y="4676"/>
                  <a:pt x="5888" y="4660"/>
                </a:cubicBezTo>
                <a:cubicBezTo>
                  <a:pt x="5699" y="4565"/>
                  <a:pt x="5572" y="4376"/>
                  <a:pt x="5525" y="4171"/>
                </a:cubicBezTo>
                <a:cubicBezTo>
                  <a:pt x="5446" y="3886"/>
                  <a:pt x="5399" y="3618"/>
                  <a:pt x="5415" y="3334"/>
                </a:cubicBezTo>
                <a:cubicBezTo>
                  <a:pt x="5415" y="3034"/>
                  <a:pt x="5462" y="2750"/>
                  <a:pt x="5541" y="2466"/>
                </a:cubicBezTo>
                <a:cubicBezTo>
                  <a:pt x="5604" y="2197"/>
                  <a:pt x="5730" y="1929"/>
                  <a:pt x="5888" y="1692"/>
                </a:cubicBezTo>
                <a:cubicBezTo>
                  <a:pt x="5967" y="1582"/>
                  <a:pt x="6046" y="1471"/>
                  <a:pt x="6156" y="1392"/>
                </a:cubicBezTo>
                <a:cubicBezTo>
                  <a:pt x="6164" y="1385"/>
                  <a:pt x="6171" y="1378"/>
                  <a:pt x="6177" y="1372"/>
                </a:cubicBezTo>
                <a:close/>
                <a:moveTo>
                  <a:pt x="5076" y="1"/>
                </a:moveTo>
                <a:cubicBezTo>
                  <a:pt x="4718" y="1"/>
                  <a:pt x="4353" y="66"/>
                  <a:pt x="4025" y="208"/>
                </a:cubicBezTo>
                <a:cubicBezTo>
                  <a:pt x="3694" y="350"/>
                  <a:pt x="3378" y="524"/>
                  <a:pt x="3078" y="745"/>
                </a:cubicBezTo>
                <a:cubicBezTo>
                  <a:pt x="2794" y="950"/>
                  <a:pt x="2526" y="1187"/>
                  <a:pt x="2273" y="1424"/>
                </a:cubicBezTo>
                <a:cubicBezTo>
                  <a:pt x="2021" y="1676"/>
                  <a:pt x="1800" y="1961"/>
                  <a:pt x="1594" y="2245"/>
                </a:cubicBezTo>
                <a:cubicBezTo>
                  <a:pt x="1389" y="2545"/>
                  <a:pt x="1216" y="2845"/>
                  <a:pt x="1058" y="3160"/>
                </a:cubicBezTo>
                <a:cubicBezTo>
                  <a:pt x="900" y="3476"/>
                  <a:pt x="774" y="3807"/>
                  <a:pt x="663" y="4139"/>
                </a:cubicBezTo>
                <a:cubicBezTo>
                  <a:pt x="442" y="4786"/>
                  <a:pt x="300" y="5465"/>
                  <a:pt x="205" y="6144"/>
                </a:cubicBezTo>
                <a:cubicBezTo>
                  <a:pt x="126" y="6822"/>
                  <a:pt x="79" y="7501"/>
                  <a:pt x="48" y="8180"/>
                </a:cubicBezTo>
                <a:cubicBezTo>
                  <a:pt x="32" y="8859"/>
                  <a:pt x="32" y="9522"/>
                  <a:pt x="32" y="10201"/>
                </a:cubicBezTo>
                <a:cubicBezTo>
                  <a:pt x="16" y="10864"/>
                  <a:pt x="16" y="11542"/>
                  <a:pt x="0" y="12205"/>
                </a:cubicBezTo>
                <a:cubicBezTo>
                  <a:pt x="111" y="11542"/>
                  <a:pt x="174" y="10895"/>
                  <a:pt x="237" y="10216"/>
                </a:cubicBezTo>
                <a:cubicBezTo>
                  <a:pt x="300" y="9553"/>
                  <a:pt x="363" y="8890"/>
                  <a:pt x="442" y="8227"/>
                </a:cubicBezTo>
                <a:cubicBezTo>
                  <a:pt x="505" y="7549"/>
                  <a:pt x="600" y="6901"/>
                  <a:pt x="726" y="6254"/>
                </a:cubicBezTo>
                <a:cubicBezTo>
                  <a:pt x="837" y="5607"/>
                  <a:pt x="1010" y="4976"/>
                  <a:pt x="1247" y="4360"/>
                </a:cubicBezTo>
                <a:cubicBezTo>
                  <a:pt x="1358" y="4060"/>
                  <a:pt x="1484" y="3760"/>
                  <a:pt x="1642" y="3476"/>
                </a:cubicBezTo>
                <a:cubicBezTo>
                  <a:pt x="1784" y="3192"/>
                  <a:pt x="1942" y="2924"/>
                  <a:pt x="2147" y="2671"/>
                </a:cubicBezTo>
                <a:cubicBezTo>
                  <a:pt x="2336" y="2418"/>
                  <a:pt x="2542" y="2182"/>
                  <a:pt x="2763" y="1961"/>
                </a:cubicBezTo>
                <a:cubicBezTo>
                  <a:pt x="2999" y="1755"/>
                  <a:pt x="3252" y="1550"/>
                  <a:pt x="3504" y="1377"/>
                </a:cubicBezTo>
                <a:cubicBezTo>
                  <a:pt x="3987" y="1040"/>
                  <a:pt x="4510" y="772"/>
                  <a:pt x="4999" y="772"/>
                </a:cubicBezTo>
                <a:cubicBezTo>
                  <a:pt x="5038" y="772"/>
                  <a:pt x="5076" y="773"/>
                  <a:pt x="5115" y="777"/>
                </a:cubicBezTo>
                <a:cubicBezTo>
                  <a:pt x="5359" y="805"/>
                  <a:pt x="5590" y="900"/>
                  <a:pt x="5784" y="1035"/>
                </a:cubicBezTo>
                <a:lnTo>
                  <a:pt x="5784" y="1035"/>
                </a:lnTo>
                <a:cubicBezTo>
                  <a:pt x="5659" y="1133"/>
                  <a:pt x="5555" y="1241"/>
                  <a:pt x="5462" y="1361"/>
                </a:cubicBezTo>
                <a:cubicBezTo>
                  <a:pt x="5241" y="1645"/>
                  <a:pt x="5083" y="1961"/>
                  <a:pt x="4973" y="2292"/>
                </a:cubicBezTo>
                <a:cubicBezTo>
                  <a:pt x="4878" y="2624"/>
                  <a:pt x="4799" y="2955"/>
                  <a:pt x="4783" y="3302"/>
                </a:cubicBezTo>
                <a:cubicBezTo>
                  <a:pt x="4752" y="3650"/>
                  <a:pt x="4783" y="4013"/>
                  <a:pt x="4878" y="4360"/>
                </a:cubicBezTo>
                <a:cubicBezTo>
                  <a:pt x="4925" y="4534"/>
                  <a:pt x="5004" y="4723"/>
                  <a:pt x="5115" y="4881"/>
                </a:cubicBezTo>
                <a:cubicBezTo>
                  <a:pt x="5241" y="5070"/>
                  <a:pt x="5415" y="5228"/>
                  <a:pt x="5636" y="5307"/>
                </a:cubicBezTo>
                <a:cubicBezTo>
                  <a:pt x="5757" y="5359"/>
                  <a:pt x="5884" y="5383"/>
                  <a:pt x="6010" y="5383"/>
                </a:cubicBezTo>
                <a:cubicBezTo>
                  <a:pt x="6112" y="5383"/>
                  <a:pt x="6215" y="5367"/>
                  <a:pt x="6314" y="5339"/>
                </a:cubicBezTo>
                <a:cubicBezTo>
                  <a:pt x="6504" y="5291"/>
                  <a:pt x="6693" y="5212"/>
                  <a:pt x="6851" y="5102"/>
                </a:cubicBezTo>
                <a:cubicBezTo>
                  <a:pt x="6930" y="5055"/>
                  <a:pt x="7009" y="4991"/>
                  <a:pt x="7072" y="4944"/>
                </a:cubicBezTo>
                <a:lnTo>
                  <a:pt x="7119" y="4897"/>
                </a:lnTo>
                <a:lnTo>
                  <a:pt x="7151" y="4881"/>
                </a:lnTo>
                <a:lnTo>
                  <a:pt x="7167" y="4865"/>
                </a:lnTo>
                <a:lnTo>
                  <a:pt x="7182" y="4849"/>
                </a:lnTo>
                <a:cubicBezTo>
                  <a:pt x="7214" y="4818"/>
                  <a:pt x="7246" y="4786"/>
                  <a:pt x="7277" y="4755"/>
                </a:cubicBezTo>
                <a:cubicBezTo>
                  <a:pt x="7419" y="4613"/>
                  <a:pt x="7530" y="4455"/>
                  <a:pt x="7624" y="4297"/>
                </a:cubicBezTo>
                <a:cubicBezTo>
                  <a:pt x="7814" y="3950"/>
                  <a:pt x="7909" y="3571"/>
                  <a:pt x="7877" y="3176"/>
                </a:cubicBezTo>
                <a:cubicBezTo>
                  <a:pt x="7861" y="2813"/>
                  <a:pt x="7767" y="2450"/>
                  <a:pt x="7624" y="2134"/>
                </a:cubicBezTo>
                <a:cubicBezTo>
                  <a:pt x="7467" y="1819"/>
                  <a:pt x="7309" y="1534"/>
                  <a:pt x="7119" y="1250"/>
                </a:cubicBezTo>
                <a:lnTo>
                  <a:pt x="7119" y="1234"/>
                </a:lnTo>
                <a:lnTo>
                  <a:pt x="7104" y="1234"/>
                </a:lnTo>
                <a:cubicBezTo>
                  <a:pt x="7031" y="1136"/>
                  <a:pt x="6953" y="1040"/>
                  <a:pt x="6870" y="949"/>
                </a:cubicBezTo>
                <a:lnTo>
                  <a:pt x="6870" y="949"/>
                </a:lnTo>
                <a:cubicBezTo>
                  <a:pt x="7023" y="876"/>
                  <a:pt x="7182" y="814"/>
                  <a:pt x="7340" y="761"/>
                </a:cubicBezTo>
                <a:cubicBezTo>
                  <a:pt x="7640" y="666"/>
                  <a:pt x="7940" y="571"/>
                  <a:pt x="8240" y="508"/>
                </a:cubicBezTo>
                <a:cubicBezTo>
                  <a:pt x="8779" y="395"/>
                  <a:pt x="9344" y="332"/>
                  <a:pt x="9900" y="332"/>
                </a:cubicBezTo>
                <a:cubicBezTo>
                  <a:pt x="9962" y="332"/>
                  <a:pt x="10025" y="333"/>
                  <a:pt x="10087" y="335"/>
                </a:cubicBezTo>
                <a:cubicBezTo>
                  <a:pt x="10403" y="335"/>
                  <a:pt x="10718" y="366"/>
                  <a:pt x="11034" y="414"/>
                </a:cubicBezTo>
                <a:cubicBezTo>
                  <a:pt x="11350" y="461"/>
                  <a:pt x="11650" y="540"/>
                  <a:pt x="11934" y="666"/>
                </a:cubicBezTo>
                <a:cubicBezTo>
                  <a:pt x="11366" y="366"/>
                  <a:pt x="10750" y="193"/>
                  <a:pt x="10103" y="130"/>
                </a:cubicBezTo>
                <a:cubicBezTo>
                  <a:pt x="9839" y="103"/>
                  <a:pt x="9570" y="91"/>
                  <a:pt x="9300" y="91"/>
                </a:cubicBezTo>
                <a:cubicBezTo>
                  <a:pt x="8923" y="91"/>
                  <a:pt x="8545" y="115"/>
                  <a:pt x="8177" y="161"/>
                </a:cubicBezTo>
                <a:cubicBezTo>
                  <a:pt x="7845" y="208"/>
                  <a:pt x="7530" y="272"/>
                  <a:pt x="7214" y="366"/>
                </a:cubicBezTo>
                <a:cubicBezTo>
                  <a:pt x="6980" y="425"/>
                  <a:pt x="6746" y="509"/>
                  <a:pt x="6518" y="607"/>
                </a:cubicBezTo>
                <a:lnTo>
                  <a:pt x="6518" y="607"/>
                </a:lnTo>
                <a:cubicBezTo>
                  <a:pt x="6452" y="551"/>
                  <a:pt x="6384" y="497"/>
                  <a:pt x="6314" y="445"/>
                </a:cubicBezTo>
                <a:cubicBezTo>
                  <a:pt x="5983" y="193"/>
                  <a:pt x="5588" y="51"/>
                  <a:pt x="5194" y="3"/>
                </a:cubicBezTo>
                <a:cubicBezTo>
                  <a:pt x="5154" y="2"/>
                  <a:pt x="5115" y="1"/>
                  <a:pt x="50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4"/>
          <p:cNvSpPr/>
          <p:nvPr/>
        </p:nvSpPr>
        <p:spPr>
          <a:xfrm>
            <a:off x="-636202" y="4740052"/>
            <a:ext cx="636202" cy="650702"/>
          </a:xfrm>
          <a:custGeom>
            <a:avLst/>
            <a:gdLst/>
            <a:ahLst/>
            <a:cxnLst/>
            <a:rect l="l" t="t" r="r" b="b"/>
            <a:pathLst>
              <a:path w="11934" h="12206" extrusionOk="0">
                <a:moveTo>
                  <a:pt x="6177" y="1372"/>
                </a:moveTo>
                <a:cubicBezTo>
                  <a:pt x="6285" y="1477"/>
                  <a:pt x="6385" y="1589"/>
                  <a:pt x="6472" y="1708"/>
                </a:cubicBezTo>
                <a:lnTo>
                  <a:pt x="6456" y="1676"/>
                </a:lnTo>
                <a:lnTo>
                  <a:pt x="6456" y="1676"/>
                </a:lnTo>
                <a:cubicBezTo>
                  <a:pt x="6788" y="2182"/>
                  <a:pt x="7072" y="2718"/>
                  <a:pt x="7104" y="3239"/>
                </a:cubicBezTo>
                <a:cubicBezTo>
                  <a:pt x="7119" y="3476"/>
                  <a:pt x="7072" y="3729"/>
                  <a:pt x="6946" y="3950"/>
                </a:cubicBezTo>
                <a:cubicBezTo>
                  <a:pt x="6898" y="4060"/>
                  <a:pt x="6819" y="4155"/>
                  <a:pt x="6725" y="4249"/>
                </a:cubicBezTo>
                <a:cubicBezTo>
                  <a:pt x="6709" y="4281"/>
                  <a:pt x="6677" y="4297"/>
                  <a:pt x="6662" y="4328"/>
                </a:cubicBezTo>
                <a:lnTo>
                  <a:pt x="6646" y="4344"/>
                </a:lnTo>
                <a:lnTo>
                  <a:pt x="6662" y="4344"/>
                </a:lnTo>
                <a:lnTo>
                  <a:pt x="6614" y="4376"/>
                </a:lnTo>
                <a:cubicBezTo>
                  <a:pt x="6551" y="4423"/>
                  <a:pt x="6504" y="4455"/>
                  <a:pt x="6456" y="4502"/>
                </a:cubicBezTo>
                <a:cubicBezTo>
                  <a:pt x="6346" y="4565"/>
                  <a:pt x="6251" y="4628"/>
                  <a:pt x="6125" y="4660"/>
                </a:cubicBezTo>
                <a:cubicBezTo>
                  <a:pt x="6085" y="4676"/>
                  <a:pt x="6046" y="4684"/>
                  <a:pt x="6006" y="4684"/>
                </a:cubicBezTo>
                <a:cubicBezTo>
                  <a:pt x="5967" y="4684"/>
                  <a:pt x="5928" y="4676"/>
                  <a:pt x="5888" y="4660"/>
                </a:cubicBezTo>
                <a:cubicBezTo>
                  <a:pt x="5699" y="4565"/>
                  <a:pt x="5572" y="4376"/>
                  <a:pt x="5525" y="4171"/>
                </a:cubicBezTo>
                <a:cubicBezTo>
                  <a:pt x="5446" y="3886"/>
                  <a:pt x="5399" y="3618"/>
                  <a:pt x="5415" y="3334"/>
                </a:cubicBezTo>
                <a:cubicBezTo>
                  <a:pt x="5415" y="3034"/>
                  <a:pt x="5462" y="2750"/>
                  <a:pt x="5541" y="2466"/>
                </a:cubicBezTo>
                <a:cubicBezTo>
                  <a:pt x="5604" y="2197"/>
                  <a:pt x="5730" y="1929"/>
                  <a:pt x="5888" y="1692"/>
                </a:cubicBezTo>
                <a:cubicBezTo>
                  <a:pt x="5967" y="1582"/>
                  <a:pt x="6046" y="1471"/>
                  <a:pt x="6156" y="1392"/>
                </a:cubicBezTo>
                <a:cubicBezTo>
                  <a:pt x="6164" y="1385"/>
                  <a:pt x="6171" y="1378"/>
                  <a:pt x="6177" y="1372"/>
                </a:cubicBezTo>
                <a:close/>
                <a:moveTo>
                  <a:pt x="5076" y="1"/>
                </a:moveTo>
                <a:cubicBezTo>
                  <a:pt x="4718" y="1"/>
                  <a:pt x="4353" y="66"/>
                  <a:pt x="4025" y="208"/>
                </a:cubicBezTo>
                <a:cubicBezTo>
                  <a:pt x="3694" y="350"/>
                  <a:pt x="3378" y="524"/>
                  <a:pt x="3078" y="745"/>
                </a:cubicBezTo>
                <a:cubicBezTo>
                  <a:pt x="2794" y="950"/>
                  <a:pt x="2526" y="1187"/>
                  <a:pt x="2273" y="1424"/>
                </a:cubicBezTo>
                <a:cubicBezTo>
                  <a:pt x="2021" y="1676"/>
                  <a:pt x="1800" y="1961"/>
                  <a:pt x="1594" y="2245"/>
                </a:cubicBezTo>
                <a:cubicBezTo>
                  <a:pt x="1389" y="2545"/>
                  <a:pt x="1216" y="2845"/>
                  <a:pt x="1058" y="3160"/>
                </a:cubicBezTo>
                <a:cubicBezTo>
                  <a:pt x="900" y="3476"/>
                  <a:pt x="774" y="3807"/>
                  <a:pt x="663" y="4139"/>
                </a:cubicBezTo>
                <a:cubicBezTo>
                  <a:pt x="442" y="4786"/>
                  <a:pt x="300" y="5465"/>
                  <a:pt x="205" y="6144"/>
                </a:cubicBezTo>
                <a:cubicBezTo>
                  <a:pt x="126" y="6822"/>
                  <a:pt x="79" y="7501"/>
                  <a:pt x="48" y="8180"/>
                </a:cubicBezTo>
                <a:cubicBezTo>
                  <a:pt x="32" y="8859"/>
                  <a:pt x="32" y="9522"/>
                  <a:pt x="32" y="10201"/>
                </a:cubicBezTo>
                <a:cubicBezTo>
                  <a:pt x="16" y="10864"/>
                  <a:pt x="16" y="11542"/>
                  <a:pt x="0" y="12205"/>
                </a:cubicBezTo>
                <a:cubicBezTo>
                  <a:pt x="111" y="11542"/>
                  <a:pt x="174" y="10895"/>
                  <a:pt x="237" y="10216"/>
                </a:cubicBezTo>
                <a:cubicBezTo>
                  <a:pt x="300" y="9553"/>
                  <a:pt x="363" y="8890"/>
                  <a:pt x="442" y="8227"/>
                </a:cubicBezTo>
                <a:cubicBezTo>
                  <a:pt x="505" y="7549"/>
                  <a:pt x="600" y="6901"/>
                  <a:pt x="726" y="6254"/>
                </a:cubicBezTo>
                <a:cubicBezTo>
                  <a:pt x="837" y="5607"/>
                  <a:pt x="1010" y="4976"/>
                  <a:pt x="1247" y="4360"/>
                </a:cubicBezTo>
                <a:cubicBezTo>
                  <a:pt x="1358" y="4060"/>
                  <a:pt x="1484" y="3760"/>
                  <a:pt x="1642" y="3476"/>
                </a:cubicBezTo>
                <a:cubicBezTo>
                  <a:pt x="1784" y="3192"/>
                  <a:pt x="1942" y="2924"/>
                  <a:pt x="2147" y="2671"/>
                </a:cubicBezTo>
                <a:cubicBezTo>
                  <a:pt x="2336" y="2418"/>
                  <a:pt x="2542" y="2182"/>
                  <a:pt x="2763" y="1961"/>
                </a:cubicBezTo>
                <a:cubicBezTo>
                  <a:pt x="2999" y="1755"/>
                  <a:pt x="3252" y="1550"/>
                  <a:pt x="3504" y="1377"/>
                </a:cubicBezTo>
                <a:cubicBezTo>
                  <a:pt x="3987" y="1040"/>
                  <a:pt x="4510" y="772"/>
                  <a:pt x="4999" y="772"/>
                </a:cubicBezTo>
                <a:cubicBezTo>
                  <a:pt x="5038" y="772"/>
                  <a:pt x="5076" y="773"/>
                  <a:pt x="5115" y="777"/>
                </a:cubicBezTo>
                <a:cubicBezTo>
                  <a:pt x="5359" y="805"/>
                  <a:pt x="5590" y="900"/>
                  <a:pt x="5784" y="1035"/>
                </a:cubicBezTo>
                <a:lnTo>
                  <a:pt x="5784" y="1035"/>
                </a:lnTo>
                <a:cubicBezTo>
                  <a:pt x="5659" y="1133"/>
                  <a:pt x="5555" y="1241"/>
                  <a:pt x="5462" y="1361"/>
                </a:cubicBezTo>
                <a:cubicBezTo>
                  <a:pt x="5241" y="1645"/>
                  <a:pt x="5083" y="1961"/>
                  <a:pt x="4973" y="2292"/>
                </a:cubicBezTo>
                <a:cubicBezTo>
                  <a:pt x="4878" y="2624"/>
                  <a:pt x="4799" y="2955"/>
                  <a:pt x="4783" y="3302"/>
                </a:cubicBezTo>
                <a:cubicBezTo>
                  <a:pt x="4752" y="3650"/>
                  <a:pt x="4783" y="4013"/>
                  <a:pt x="4878" y="4360"/>
                </a:cubicBezTo>
                <a:cubicBezTo>
                  <a:pt x="4925" y="4534"/>
                  <a:pt x="5004" y="4723"/>
                  <a:pt x="5115" y="4881"/>
                </a:cubicBezTo>
                <a:cubicBezTo>
                  <a:pt x="5241" y="5070"/>
                  <a:pt x="5415" y="5228"/>
                  <a:pt x="5636" y="5307"/>
                </a:cubicBezTo>
                <a:cubicBezTo>
                  <a:pt x="5757" y="5359"/>
                  <a:pt x="5884" y="5383"/>
                  <a:pt x="6010" y="5383"/>
                </a:cubicBezTo>
                <a:cubicBezTo>
                  <a:pt x="6112" y="5383"/>
                  <a:pt x="6215" y="5367"/>
                  <a:pt x="6314" y="5339"/>
                </a:cubicBezTo>
                <a:cubicBezTo>
                  <a:pt x="6504" y="5291"/>
                  <a:pt x="6693" y="5212"/>
                  <a:pt x="6851" y="5102"/>
                </a:cubicBezTo>
                <a:cubicBezTo>
                  <a:pt x="6930" y="5055"/>
                  <a:pt x="7009" y="4991"/>
                  <a:pt x="7072" y="4944"/>
                </a:cubicBezTo>
                <a:lnTo>
                  <a:pt x="7119" y="4897"/>
                </a:lnTo>
                <a:lnTo>
                  <a:pt x="7151" y="4881"/>
                </a:lnTo>
                <a:lnTo>
                  <a:pt x="7167" y="4865"/>
                </a:lnTo>
                <a:lnTo>
                  <a:pt x="7182" y="4849"/>
                </a:lnTo>
                <a:cubicBezTo>
                  <a:pt x="7214" y="4818"/>
                  <a:pt x="7246" y="4786"/>
                  <a:pt x="7277" y="4755"/>
                </a:cubicBezTo>
                <a:cubicBezTo>
                  <a:pt x="7419" y="4613"/>
                  <a:pt x="7530" y="4455"/>
                  <a:pt x="7624" y="4297"/>
                </a:cubicBezTo>
                <a:cubicBezTo>
                  <a:pt x="7814" y="3950"/>
                  <a:pt x="7909" y="3571"/>
                  <a:pt x="7877" y="3176"/>
                </a:cubicBezTo>
                <a:cubicBezTo>
                  <a:pt x="7861" y="2813"/>
                  <a:pt x="7767" y="2450"/>
                  <a:pt x="7624" y="2134"/>
                </a:cubicBezTo>
                <a:cubicBezTo>
                  <a:pt x="7467" y="1819"/>
                  <a:pt x="7309" y="1534"/>
                  <a:pt x="7119" y="1250"/>
                </a:cubicBezTo>
                <a:lnTo>
                  <a:pt x="7119" y="1234"/>
                </a:lnTo>
                <a:lnTo>
                  <a:pt x="7104" y="1234"/>
                </a:lnTo>
                <a:cubicBezTo>
                  <a:pt x="7031" y="1136"/>
                  <a:pt x="6953" y="1040"/>
                  <a:pt x="6870" y="949"/>
                </a:cubicBezTo>
                <a:lnTo>
                  <a:pt x="6870" y="949"/>
                </a:lnTo>
                <a:cubicBezTo>
                  <a:pt x="7023" y="876"/>
                  <a:pt x="7182" y="814"/>
                  <a:pt x="7340" y="761"/>
                </a:cubicBezTo>
                <a:cubicBezTo>
                  <a:pt x="7640" y="666"/>
                  <a:pt x="7940" y="571"/>
                  <a:pt x="8240" y="508"/>
                </a:cubicBezTo>
                <a:cubicBezTo>
                  <a:pt x="8779" y="395"/>
                  <a:pt x="9344" y="332"/>
                  <a:pt x="9900" y="332"/>
                </a:cubicBezTo>
                <a:cubicBezTo>
                  <a:pt x="9962" y="332"/>
                  <a:pt x="10025" y="333"/>
                  <a:pt x="10087" y="335"/>
                </a:cubicBezTo>
                <a:cubicBezTo>
                  <a:pt x="10403" y="335"/>
                  <a:pt x="10718" y="366"/>
                  <a:pt x="11034" y="414"/>
                </a:cubicBezTo>
                <a:cubicBezTo>
                  <a:pt x="11350" y="461"/>
                  <a:pt x="11650" y="540"/>
                  <a:pt x="11934" y="666"/>
                </a:cubicBezTo>
                <a:cubicBezTo>
                  <a:pt x="11366" y="366"/>
                  <a:pt x="10750" y="193"/>
                  <a:pt x="10103" y="130"/>
                </a:cubicBezTo>
                <a:cubicBezTo>
                  <a:pt x="9839" y="103"/>
                  <a:pt x="9570" y="91"/>
                  <a:pt x="9300" y="91"/>
                </a:cubicBezTo>
                <a:cubicBezTo>
                  <a:pt x="8923" y="91"/>
                  <a:pt x="8545" y="115"/>
                  <a:pt x="8177" y="161"/>
                </a:cubicBezTo>
                <a:cubicBezTo>
                  <a:pt x="7845" y="208"/>
                  <a:pt x="7530" y="272"/>
                  <a:pt x="7214" y="366"/>
                </a:cubicBezTo>
                <a:cubicBezTo>
                  <a:pt x="6980" y="425"/>
                  <a:pt x="6746" y="509"/>
                  <a:pt x="6518" y="607"/>
                </a:cubicBezTo>
                <a:lnTo>
                  <a:pt x="6518" y="607"/>
                </a:lnTo>
                <a:cubicBezTo>
                  <a:pt x="6452" y="551"/>
                  <a:pt x="6384" y="497"/>
                  <a:pt x="6314" y="445"/>
                </a:cubicBezTo>
                <a:cubicBezTo>
                  <a:pt x="5983" y="193"/>
                  <a:pt x="5588" y="51"/>
                  <a:pt x="5194" y="3"/>
                </a:cubicBezTo>
                <a:cubicBezTo>
                  <a:pt x="5154" y="2"/>
                  <a:pt x="5115" y="1"/>
                  <a:pt x="50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88" name="Chart 87">
            <a:extLst>
              <a:ext uri="{FF2B5EF4-FFF2-40B4-BE49-F238E27FC236}">
                <a16:creationId xmlns:a16="http://schemas.microsoft.com/office/drawing/2014/main" id="{B1DA1EDB-C14A-E3CD-6DCF-BA7FAB10E4E7}"/>
              </a:ext>
            </a:extLst>
          </p:cNvPr>
          <p:cNvGraphicFramePr/>
          <p:nvPr/>
        </p:nvGraphicFramePr>
        <p:xfrm>
          <a:off x="5334872" y="1288075"/>
          <a:ext cx="4096157" cy="3458730"/>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a:extLst>
              <a:ext uri="{FF2B5EF4-FFF2-40B4-BE49-F238E27FC236}">
                <a16:creationId xmlns:a16="http://schemas.microsoft.com/office/drawing/2014/main" id="{9F4DC4EA-8027-4CBD-ADC3-3E9CF6596878}"/>
              </a:ext>
            </a:extLst>
          </p:cNvPr>
          <p:cNvSpPr/>
          <p:nvPr/>
        </p:nvSpPr>
        <p:spPr>
          <a:xfrm>
            <a:off x="294320" y="10833"/>
            <a:ext cx="3365024" cy="461665"/>
          </a:xfrm>
          <a:prstGeom prst="rect">
            <a:avLst/>
          </a:prstGeom>
        </p:spPr>
        <p:txBody>
          <a:bodyPr wrap="none">
            <a:spAutoFit/>
          </a:bodyPr>
          <a:lstStyle/>
          <a:p>
            <a:pPr lvl="0"/>
            <a:r>
              <a:rPr lang="en-US" sz="2400" b="1" dirty="0" err="1">
                <a:solidFill>
                  <a:schemeClr val="accent2">
                    <a:lumMod val="10000"/>
                  </a:schemeClr>
                </a:solidFill>
                <a:highlight>
                  <a:srgbClr val="FF0000"/>
                </a:highlight>
                <a:latin typeface="Times New Roman" panose="02020603050405020304" pitchFamily="18" charset="0"/>
                <a:cs typeface="Times New Roman" panose="02020603050405020304" pitchFamily="18" charset="0"/>
              </a:rPr>
              <a:t>Ví</a:t>
            </a:r>
            <a:r>
              <a:rPr lang="en-US" sz="2400" b="1" dirty="0">
                <a:solidFill>
                  <a:schemeClr val="accent2">
                    <a:lumMod val="10000"/>
                  </a:schemeClr>
                </a:solidFill>
                <a:highlight>
                  <a:srgbClr val="FF0000"/>
                </a:highlight>
                <a:latin typeface="Times New Roman" panose="02020603050405020304" pitchFamily="18" charset="0"/>
                <a:cs typeface="Times New Roman" panose="02020603050405020304" pitchFamily="18" charset="0"/>
              </a:rPr>
              <a:t> </a:t>
            </a:r>
            <a:r>
              <a:rPr lang="en-US" sz="2400" b="1" dirty="0" err="1">
                <a:solidFill>
                  <a:schemeClr val="accent2">
                    <a:lumMod val="10000"/>
                  </a:schemeClr>
                </a:solidFill>
                <a:highlight>
                  <a:srgbClr val="FF0000"/>
                </a:highlight>
                <a:latin typeface="Times New Roman" panose="02020603050405020304" pitchFamily="18" charset="0"/>
                <a:cs typeface="Times New Roman" panose="02020603050405020304" pitchFamily="18" charset="0"/>
              </a:rPr>
              <a:t>dụ</a:t>
            </a:r>
            <a:r>
              <a:rPr lang="en-US" sz="2400" b="1" dirty="0">
                <a:solidFill>
                  <a:schemeClr val="accent2">
                    <a:lumMod val="10000"/>
                  </a:schemeClr>
                </a:solidFill>
                <a:highlight>
                  <a:srgbClr val="FF0000"/>
                </a:highlight>
                <a:latin typeface="Times New Roman" panose="02020603050405020304" pitchFamily="18" charset="0"/>
                <a:cs typeface="Times New Roman" panose="02020603050405020304" pitchFamily="18" charset="0"/>
              </a:rPr>
              <a:t> 1 (Trang 21/SGK)</a:t>
            </a:r>
            <a:endParaRPr lang="en-US" sz="2400" dirty="0">
              <a:highlight>
                <a:srgbClr val="FF0000"/>
              </a:highlight>
            </a:endParaRPr>
          </a:p>
        </p:txBody>
      </p:sp>
      <p:pic>
        <p:nvPicPr>
          <p:cNvPr id="44" name="Picture 43" descr="A picture containing toy, doll&#10;&#10;Description automatically generated">
            <a:extLst>
              <a:ext uri="{FF2B5EF4-FFF2-40B4-BE49-F238E27FC236}">
                <a16:creationId xmlns:a16="http://schemas.microsoft.com/office/drawing/2014/main" id="{809ACAF8-3B08-4BDD-960D-F00D02B241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0000" y="-185355"/>
            <a:ext cx="1597383" cy="1597383"/>
          </a:xfrm>
          <a:prstGeom prst="rect">
            <a:avLst/>
          </a:prstGeom>
        </p:spPr>
      </p:pic>
      <p:pic>
        <p:nvPicPr>
          <p:cNvPr id="24" name="Picture 10" descr="Digit 180">
            <a:extLst>
              <a:ext uri="{FF2B5EF4-FFF2-40B4-BE49-F238E27FC236}">
                <a16:creationId xmlns:a16="http://schemas.microsoft.com/office/drawing/2014/main" id="{5E1A882F-7C25-4FEC-A42B-2B0CBBC4C9C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123248" y="47282"/>
            <a:ext cx="1319568" cy="724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0966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44"/>
          <p:cNvSpPr txBox="1">
            <a:spLocks noGrp="1"/>
          </p:cNvSpPr>
          <p:nvPr>
            <p:ph type="subTitle" idx="1"/>
          </p:nvPr>
        </p:nvSpPr>
        <p:spPr>
          <a:xfrm>
            <a:off x="361020" y="613645"/>
            <a:ext cx="6764756" cy="226005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2800" dirty="0">
                <a:solidFill>
                  <a:srgbClr val="FF0000"/>
                </a:solidFill>
                <a:latin typeface="+mj-lt"/>
              </a:rPr>
              <a:t>  a)  Tỉ số phần trăm của số học sinh chọn môn bóng đá, môn cầu lông, môn bóng bàn, môn bóng chuyền lần lượt là: 40%, 25%, 15%, 20%.</a:t>
            </a:r>
          </a:p>
          <a:p>
            <a:pPr marL="0" lvl="0" indent="0" algn="l" rtl="0">
              <a:spcBef>
                <a:spcPts val="0"/>
              </a:spcBef>
              <a:spcAft>
                <a:spcPts val="0"/>
              </a:spcAft>
              <a:buNone/>
            </a:pPr>
            <a:r>
              <a:rPr lang="vi-VN" sz="2800" dirty="0">
                <a:solidFill>
                  <a:srgbClr val="FF0000"/>
                </a:solidFill>
                <a:latin typeface="+mj-lt"/>
              </a:rPr>
              <a:t>  b)  Số học sinh chọn môn cầu lông và môn bóng bàn chiếm</a:t>
            </a:r>
          </a:p>
          <a:p>
            <a:pPr marL="0" lvl="0" indent="0" algn="l" rtl="0">
              <a:spcBef>
                <a:spcPts val="0"/>
              </a:spcBef>
              <a:spcAft>
                <a:spcPts val="0"/>
              </a:spcAft>
              <a:buNone/>
            </a:pPr>
            <a:r>
              <a:rPr lang="vi-VN" sz="2800" dirty="0">
                <a:solidFill>
                  <a:srgbClr val="FF0000"/>
                </a:solidFill>
                <a:latin typeface="+mj-lt"/>
              </a:rPr>
              <a:t>         25% + 15% = 40% (số học sinh khối 7).</a:t>
            </a:r>
          </a:p>
          <a:p>
            <a:pPr marL="0" lvl="0" indent="0" algn="l" rtl="0">
              <a:spcBef>
                <a:spcPts val="0"/>
              </a:spcBef>
              <a:spcAft>
                <a:spcPts val="0"/>
              </a:spcAft>
              <a:buNone/>
            </a:pPr>
            <a:r>
              <a:rPr lang="vi-VN" sz="2800" dirty="0">
                <a:solidFill>
                  <a:srgbClr val="FF0000"/>
                </a:solidFill>
                <a:latin typeface="+mj-lt"/>
              </a:rPr>
              <a:t>    Do 40% : 20 %= 2 nên số học sinh chọn môn bóng đá gấp đôi số học sinh chọn môn bóng chuyền.</a:t>
            </a:r>
          </a:p>
          <a:p>
            <a:pPr marL="0" lvl="0" indent="0" algn="l" rtl="0">
              <a:spcBef>
                <a:spcPts val="0"/>
              </a:spcBef>
              <a:spcAft>
                <a:spcPts val="0"/>
              </a:spcAft>
              <a:buNone/>
            </a:pPr>
            <a:endParaRPr lang="vi-VN" dirty="0">
              <a:solidFill>
                <a:srgbClr val="FF0000"/>
              </a:solidFill>
            </a:endParaRPr>
          </a:p>
        </p:txBody>
      </p:sp>
      <p:sp>
        <p:nvSpPr>
          <p:cNvPr id="695" name="Google Shape;695;p44"/>
          <p:cNvSpPr txBox="1">
            <a:spLocks noGrp="1"/>
          </p:cNvSpPr>
          <p:nvPr>
            <p:ph type="title"/>
          </p:nvPr>
        </p:nvSpPr>
        <p:spPr>
          <a:xfrm>
            <a:off x="897340" y="-70718"/>
            <a:ext cx="4554000" cy="669000"/>
          </a:xfrm>
          <a:prstGeom prst="rect">
            <a:avLst/>
          </a:prstGeom>
        </p:spPr>
        <p:txBody>
          <a:bodyPr spcFirstLastPara="1" wrap="square" lIns="91425" tIns="91425" rIns="91425" bIns="91425" anchor="b" anchorCtr="0">
            <a:noAutofit/>
          </a:bodyPr>
          <a:lstStyle/>
          <a:p>
            <a:r>
              <a:rPr lang="vi-VN" sz="2800" dirty="0">
                <a:solidFill>
                  <a:schemeClr val="accent2">
                    <a:lumMod val="10000"/>
                  </a:schemeClr>
                </a:solidFill>
                <a:highlight>
                  <a:srgbClr val="FF0000"/>
                </a:highlight>
                <a:latin typeface="Times New Roman" panose="02020603050405020304" pitchFamily="18" charset="0"/>
                <a:cs typeface="Times New Roman" panose="02020603050405020304" pitchFamily="18" charset="0"/>
              </a:rPr>
              <a:t>Ví dụ 1 ( Trang 21/SGK)</a:t>
            </a:r>
            <a:endParaRPr sz="2800" dirty="0">
              <a:solidFill>
                <a:schemeClr val="accent2">
                  <a:lumMod val="10000"/>
                </a:schemeClr>
              </a:solidFill>
              <a:highlight>
                <a:srgbClr val="FF0000"/>
              </a:highlight>
              <a:latin typeface="Times New Roman" panose="02020603050405020304" pitchFamily="18" charset="0"/>
              <a:cs typeface="Times New Roman" panose="02020603050405020304" pitchFamily="18" charset="0"/>
            </a:endParaRPr>
          </a:p>
        </p:txBody>
      </p:sp>
      <p:sp>
        <p:nvSpPr>
          <p:cNvPr id="710" name="Google Shape;710;p44"/>
          <p:cNvSpPr/>
          <p:nvPr/>
        </p:nvSpPr>
        <p:spPr>
          <a:xfrm>
            <a:off x="708660" y="-201609"/>
            <a:ext cx="488959" cy="458946"/>
          </a:xfrm>
          <a:custGeom>
            <a:avLst/>
            <a:gdLst/>
            <a:ahLst/>
            <a:cxnLst/>
            <a:rect l="l" t="t" r="r" b="b"/>
            <a:pathLst>
              <a:path w="9172" h="8609" extrusionOk="0">
                <a:moveTo>
                  <a:pt x="7636" y="0"/>
                </a:moveTo>
                <a:cubicBezTo>
                  <a:pt x="7422" y="0"/>
                  <a:pt x="7211" y="44"/>
                  <a:pt x="7009" y="132"/>
                </a:cubicBezTo>
                <a:cubicBezTo>
                  <a:pt x="6694" y="258"/>
                  <a:pt x="6394" y="416"/>
                  <a:pt x="6125" y="637"/>
                </a:cubicBezTo>
                <a:cubicBezTo>
                  <a:pt x="5604" y="1032"/>
                  <a:pt x="5178" y="1521"/>
                  <a:pt x="4815" y="2073"/>
                </a:cubicBezTo>
                <a:cubicBezTo>
                  <a:pt x="4723" y="2224"/>
                  <a:pt x="4636" y="2374"/>
                  <a:pt x="4555" y="2527"/>
                </a:cubicBezTo>
                <a:lnTo>
                  <a:pt x="4555" y="2527"/>
                </a:lnTo>
                <a:cubicBezTo>
                  <a:pt x="4499" y="2338"/>
                  <a:pt x="4431" y="2153"/>
                  <a:pt x="4357" y="1979"/>
                </a:cubicBezTo>
                <a:cubicBezTo>
                  <a:pt x="4231" y="1631"/>
                  <a:pt x="4042" y="1316"/>
                  <a:pt x="3805" y="1032"/>
                </a:cubicBezTo>
                <a:cubicBezTo>
                  <a:pt x="3679" y="890"/>
                  <a:pt x="3521" y="763"/>
                  <a:pt x="3347" y="653"/>
                </a:cubicBezTo>
                <a:cubicBezTo>
                  <a:pt x="3189" y="558"/>
                  <a:pt x="3016" y="479"/>
                  <a:pt x="2842" y="432"/>
                </a:cubicBezTo>
                <a:cubicBezTo>
                  <a:pt x="2622" y="355"/>
                  <a:pt x="2391" y="314"/>
                  <a:pt x="2158" y="314"/>
                </a:cubicBezTo>
                <a:cubicBezTo>
                  <a:pt x="2007" y="314"/>
                  <a:pt x="1855" y="331"/>
                  <a:pt x="1705" y="369"/>
                </a:cubicBezTo>
                <a:cubicBezTo>
                  <a:pt x="1327" y="463"/>
                  <a:pt x="979" y="669"/>
                  <a:pt x="711" y="953"/>
                </a:cubicBezTo>
                <a:cubicBezTo>
                  <a:pt x="458" y="1221"/>
                  <a:pt x="269" y="1537"/>
                  <a:pt x="143" y="1884"/>
                </a:cubicBezTo>
                <a:cubicBezTo>
                  <a:pt x="111" y="1979"/>
                  <a:pt x="95" y="2058"/>
                  <a:pt x="64" y="2152"/>
                </a:cubicBezTo>
                <a:cubicBezTo>
                  <a:pt x="64" y="2200"/>
                  <a:pt x="48" y="2247"/>
                  <a:pt x="32" y="2294"/>
                </a:cubicBezTo>
                <a:cubicBezTo>
                  <a:pt x="32" y="2326"/>
                  <a:pt x="16" y="2373"/>
                  <a:pt x="16" y="2405"/>
                </a:cubicBezTo>
                <a:cubicBezTo>
                  <a:pt x="1" y="2500"/>
                  <a:pt x="1" y="2594"/>
                  <a:pt x="1" y="2673"/>
                </a:cubicBezTo>
                <a:lnTo>
                  <a:pt x="1" y="2942"/>
                </a:lnTo>
                <a:cubicBezTo>
                  <a:pt x="32" y="3636"/>
                  <a:pt x="237" y="4299"/>
                  <a:pt x="585" y="4899"/>
                </a:cubicBezTo>
                <a:cubicBezTo>
                  <a:pt x="916" y="5467"/>
                  <a:pt x="1327" y="5988"/>
                  <a:pt x="1800" y="6446"/>
                </a:cubicBezTo>
                <a:cubicBezTo>
                  <a:pt x="2021" y="6683"/>
                  <a:pt x="2274" y="6888"/>
                  <a:pt x="2510" y="7109"/>
                </a:cubicBezTo>
                <a:cubicBezTo>
                  <a:pt x="2763" y="7314"/>
                  <a:pt x="3031" y="7519"/>
                  <a:pt x="3300" y="7693"/>
                </a:cubicBezTo>
                <a:cubicBezTo>
                  <a:pt x="3821" y="8056"/>
                  <a:pt x="4389" y="8372"/>
                  <a:pt x="4989" y="8609"/>
                </a:cubicBezTo>
                <a:cubicBezTo>
                  <a:pt x="4720" y="8451"/>
                  <a:pt x="4452" y="8277"/>
                  <a:pt x="4215" y="8088"/>
                </a:cubicBezTo>
                <a:cubicBezTo>
                  <a:pt x="3947" y="7898"/>
                  <a:pt x="3694" y="7709"/>
                  <a:pt x="3458" y="7504"/>
                </a:cubicBezTo>
                <a:cubicBezTo>
                  <a:pt x="2968" y="7109"/>
                  <a:pt x="2526" y="6667"/>
                  <a:pt x="2116" y="6193"/>
                </a:cubicBezTo>
                <a:cubicBezTo>
                  <a:pt x="1705" y="5720"/>
                  <a:pt x="1358" y="5199"/>
                  <a:pt x="1074" y="4646"/>
                </a:cubicBezTo>
                <a:cubicBezTo>
                  <a:pt x="806" y="4126"/>
                  <a:pt x="648" y="3541"/>
                  <a:pt x="648" y="2942"/>
                </a:cubicBezTo>
                <a:lnTo>
                  <a:pt x="664" y="2736"/>
                </a:lnTo>
                <a:lnTo>
                  <a:pt x="695" y="2531"/>
                </a:lnTo>
                <a:cubicBezTo>
                  <a:pt x="711" y="2500"/>
                  <a:pt x="727" y="2452"/>
                  <a:pt x="727" y="2421"/>
                </a:cubicBezTo>
                <a:lnTo>
                  <a:pt x="743" y="2326"/>
                </a:lnTo>
                <a:cubicBezTo>
                  <a:pt x="774" y="2263"/>
                  <a:pt x="790" y="2200"/>
                  <a:pt x="821" y="2137"/>
                </a:cubicBezTo>
                <a:cubicBezTo>
                  <a:pt x="916" y="1868"/>
                  <a:pt x="1058" y="1647"/>
                  <a:pt x="1248" y="1458"/>
                </a:cubicBezTo>
                <a:cubicBezTo>
                  <a:pt x="1494" y="1201"/>
                  <a:pt x="1821" y="1067"/>
                  <a:pt x="2158" y="1067"/>
                </a:cubicBezTo>
                <a:cubicBezTo>
                  <a:pt x="2318" y="1067"/>
                  <a:pt x="2480" y="1097"/>
                  <a:pt x="2637" y="1158"/>
                </a:cubicBezTo>
                <a:cubicBezTo>
                  <a:pt x="2763" y="1189"/>
                  <a:pt x="2874" y="1253"/>
                  <a:pt x="3000" y="1316"/>
                </a:cubicBezTo>
                <a:cubicBezTo>
                  <a:pt x="3095" y="1379"/>
                  <a:pt x="3189" y="1458"/>
                  <a:pt x="3268" y="1553"/>
                </a:cubicBezTo>
                <a:cubicBezTo>
                  <a:pt x="3442" y="1773"/>
                  <a:pt x="3584" y="2010"/>
                  <a:pt x="3679" y="2263"/>
                </a:cubicBezTo>
                <a:cubicBezTo>
                  <a:pt x="3773" y="2547"/>
                  <a:pt x="3868" y="2831"/>
                  <a:pt x="3931" y="3131"/>
                </a:cubicBezTo>
                <a:lnTo>
                  <a:pt x="4091" y="3916"/>
                </a:lnTo>
                <a:lnTo>
                  <a:pt x="4091" y="3916"/>
                </a:lnTo>
                <a:cubicBezTo>
                  <a:pt x="4090" y="3923"/>
                  <a:pt x="4090" y="3929"/>
                  <a:pt x="4089" y="3936"/>
                </a:cubicBezTo>
                <a:lnTo>
                  <a:pt x="4095" y="3936"/>
                </a:lnTo>
                <a:lnTo>
                  <a:pt x="4121" y="4062"/>
                </a:lnTo>
                <a:cubicBezTo>
                  <a:pt x="4173" y="4264"/>
                  <a:pt x="4338" y="4359"/>
                  <a:pt x="4502" y="4359"/>
                </a:cubicBezTo>
                <a:cubicBezTo>
                  <a:pt x="4686" y="4359"/>
                  <a:pt x="4869" y="4240"/>
                  <a:pt x="4894" y="4015"/>
                </a:cubicBezTo>
                <a:cubicBezTo>
                  <a:pt x="4926" y="3747"/>
                  <a:pt x="4989" y="3494"/>
                  <a:pt x="5099" y="3242"/>
                </a:cubicBezTo>
                <a:cubicBezTo>
                  <a:pt x="5210" y="2989"/>
                  <a:pt x="5336" y="2736"/>
                  <a:pt x="5494" y="2500"/>
                </a:cubicBezTo>
                <a:cubicBezTo>
                  <a:pt x="5794" y="2010"/>
                  <a:pt x="6173" y="1584"/>
                  <a:pt x="6599" y="1205"/>
                </a:cubicBezTo>
                <a:cubicBezTo>
                  <a:pt x="6804" y="1032"/>
                  <a:pt x="7041" y="890"/>
                  <a:pt x="7278" y="779"/>
                </a:cubicBezTo>
                <a:cubicBezTo>
                  <a:pt x="7410" y="718"/>
                  <a:pt x="7556" y="683"/>
                  <a:pt x="7702" y="683"/>
                </a:cubicBezTo>
                <a:cubicBezTo>
                  <a:pt x="7782" y="683"/>
                  <a:pt x="7862" y="694"/>
                  <a:pt x="7941" y="716"/>
                </a:cubicBezTo>
                <a:cubicBezTo>
                  <a:pt x="8146" y="795"/>
                  <a:pt x="8319" y="953"/>
                  <a:pt x="8398" y="1174"/>
                </a:cubicBezTo>
                <a:cubicBezTo>
                  <a:pt x="8462" y="1284"/>
                  <a:pt x="8509" y="1410"/>
                  <a:pt x="8556" y="1537"/>
                </a:cubicBezTo>
                <a:lnTo>
                  <a:pt x="8556" y="1568"/>
                </a:lnTo>
                <a:lnTo>
                  <a:pt x="8572" y="1631"/>
                </a:lnTo>
                <a:lnTo>
                  <a:pt x="8588" y="1742"/>
                </a:lnTo>
                <a:cubicBezTo>
                  <a:pt x="8604" y="1805"/>
                  <a:pt x="8604" y="1868"/>
                  <a:pt x="8619" y="1931"/>
                </a:cubicBezTo>
                <a:cubicBezTo>
                  <a:pt x="8651" y="2500"/>
                  <a:pt x="8540" y="3068"/>
                  <a:pt x="8319" y="3605"/>
                </a:cubicBezTo>
                <a:cubicBezTo>
                  <a:pt x="8098" y="4157"/>
                  <a:pt x="7830" y="4694"/>
                  <a:pt x="7530" y="5215"/>
                </a:cubicBezTo>
                <a:cubicBezTo>
                  <a:pt x="7230" y="5736"/>
                  <a:pt x="6899" y="6241"/>
                  <a:pt x="6583" y="6777"/>
                </a:cubicBezTo>
                <a:cubicBezTo>
                  <a:pt x="6252" y="7298"/>
                  <a:pt x="5983" y="7835"/>
                  <a:pt x="5762" y="8403"/>
                </a:cubicBezTo>
                <a:cubicBezTo>
                  <a:pt x="6046" y="7867"/>
                  <a:pt x="6378" y="7361"/>
                  <a:pt x="6741" y="6872"/>
                </a:cubicBezTo>
                <a:cubicBezTo>
                  <a:pt x="7104" y="6383"/>
                  <a:pt x="7467" y="5893"/>
                  <a:pt x="7814" y="5388"/>
                </a:cubicBezTo>
                <a:cubicBezTo>
                  <a:pt x="8177" y="4883"/>
                  <a:pt x="8477" y="4347"/>
                  <a:pt x="8746" y="3778"/>
                </a:cubicBezTo>
                <a:cubicBezTo>
                  <a:pt x="9030" y="3194"/>
                  <a:pt x="9172" y="2531"/>
                  <a:pt x="9156" y="1884"/>
                </a:cubicBezTo>
                <a:cubicBezTo>
                  <a:pt x="9156" y="1805"/>
                  <a:pt x="9140" y="1695"/>
                  <a:pt x="9125" y="1616"/>
                </a:cubicBezTo>
                <a:lnTo>
                  <a:pt x="9109" y="1505"/>
                </a:lnTo>
                <a:lnTo>
                  <a:pt x="9109" y="1458"/>
                </a:lnTo>
                <a:lnTo>
                  <a:pt x="9093" y="1379"/>
                </a:lnTo>
                <a:cubicBezTo>
                  <a:pt x="9046" y="1221"/>
                  <a:pt x="8998" y="1047"/>
                  <a:pt x="8935" y="890"/>
                </a:cubicBezTo>
                <a:cubicBezTo>
                  <a:pt x="8856" y="732"/>
                  <a:pt x="8746" y="574"/>
                  <a:pt x="8635" y="432"/>
                </a:cubicBezTo>
                <a:cubicBezTo>
                  <a:pt x="8493" y="274"/>
                  <a:pt x="8319" y="163"/>
                  <a:pt x="8146" y="84"/>
                </a:cubicBezTo>
                <a:cubicBezTo>
                  <a:pt x="7977" y="28"/>
                  <a:pt x="7806" y="0"/>
                  <a:pt x="76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2" name="Google Shape;712;p44"/>
          <p:cNvGrpSpPr/>
          <p:nvPr/>
        </p:nvGrpSpPr>
        <p:grpSpPr>
          <a:xfrm>
            <a:off x="2983951" y="-317132"/>
            <a:ext cx="384632" cy="574469"/>
            <a:chOff x="5896600" y="1746775"/>
            <a:chExt cx="180375" cy="269400"/>
          </a:xfrm>
        </p:grpSpPr>
        <p:sp>
          <p:nvSpPr>
            <p:cNvPr id="713" name="Google Shape;713;p44"/>
            <p:cNvSpPr/>
            <p:nvPr/>
          </p:nvSpPr>
          <p:spPr>
            <a:xfrm>
              <a:off x="5900150" y="1796400"/>
              <a:ext cx="139325" cy="211275"/>
            </a:xfrm>
            <a:custGeom>
              <a:avLst/>
              <a:gdLst/>
              <a:ahLst/>
              <a:cxnLst/>
              <a:rect l="l" t="t" r="r" b="b"/>
              <a:pathLst>
                <a:path w="5573" h="8451" extrusionOk="0">
                  <a:moveTo>
                    <a:pt x="4511" y="1"/>
                  </a:moveTo>
                  <a:cubicBezTo>
                    <a:pt x="4172" y="1"/>
                    <a:pt x="3815" y="225"/>
                    <a:pt x="3616" y="589"/>
                  </a:cubicBezTo>
                  <a:lnTo>
                    <a:pt x="253" y="7030"/>
                  </a:lnTo>
                  <a:cubicBezTo>
                    <a:pt x="1" y="7535"/>
                    <a:pt x="111" y="8119"/>
                    <a:pt x="537" y="8324"/>
                  </a:cubicBezTo>
                  <a:lnTo>
                    <a:pt x="711" y="8419"/>
                  </a:lnTo>
                  <a:lnTo>
                    <a:pt x="758" y="8450"/>
                  </a:lnTo>
                  <a:cubicBezTo>
                    <a:pt x="774" y="8403"/>
                    <a:pt x="806" y="8403"/>
                    <a:pt x="837" y="8371"/>
                  </a:cubicBezTo>
                  <a:cubicBezTo>
                    <a:pt x="822" y="8371"/>
                    <a:pt x="790" y="8324"/>
                    <a:pt x="774" y="8324"/>
                  </a:cubicBezTo>
                  <a:lnTo>
                    <a:pt x="601" y="8245"/>
                  </a:lnTo>
                  <a:cubicBezTo>
                    <a:pt x="206" y="7993"/>
                    <a:pt x="80" y="7472"/>
                    <a:pt x="332" y="7061"/>
                  </a:cubicBezTo>
                  <a:lnTo>
                    <a:pt x="3679" y="637"/>
                  </a:lnTo>
                  <a:cubicBezTo>
                    <a:pt x="3856" y="294"/>
                    <a:pt x="4184" y="93"/>
                    <a:pt x="4496" y="93"/>
                  </a:cubicBezTo>
                  <a:cubicBezTo>
                    <a:pt x="4601" y="93"/>
                    <a:pt x="4704" y="115"/>
                    <a:pt x="4799" y="163"/>
                  </a:cubicBezTo>
                  <a:lnTo>
                    <a:pt x="4973" y="258"/>
                  </a:lnTo>
                  <a:cubicBezTo>
                    <a:pt x="5352" y="463"/>
                    <a:pt x="5462" y="984"/>
                    <a:pt x="5226" y="1442"/>
                  </a:cubicBezTo>
                  <a:lnTo>
                    <a:pt x="3821" y="4141"/>
                  </a:lnTo>
                  <a:cubicBezTo>
                    <a:pt x="3800" y="4183"/>
                    <a:pt x="3821" y="4211"/>
                    <a:pt x="3847" y="4211"/>
                  </a:cubicBezTo>
                  <a:cubicBezTo>
                    <a:pt x="3859" y="4211"/>
                    <a:pt x="3873" y="4204"/>
                    <a:pt x="3884" y="4188"/>
                  </a:cubicBezTo>
                  <a:lnTo>
                    <a:pt x="5305" y="1473"/>
                  </a:lnTo>
                  <a:cubicBezTo>
                    <a:pt x="5573" y="968"/>
                    <a:pt x="5447" y="384"/>
                    <a:pt x="5036" y="179"/>
                  </a:cubicBezTo>
                  <a:lnTo>
                    <a:pt x="4847" y="84"/>
                  </a:lnTo>
                  <a:cubicBezTo>
                    <a:pt x="4742" y="28"/>
                    <a:pt x="4627" y="1"/>
                    <a:pt x="45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4"/>
            <p:cNvSpPr/>
            <p:nvPr/>
          </p:nvSpPr>
          <p:spPr>
            <a:xfrm>
              <a:off x="5898175" y="1795025"/>
              <a:ext cx="142500" cy="213825"/>
            </a:xfrm>
            <a:custGeom>
              <a:avLst/>
              <a:gdLst/>
              <a:ahLst/>
              <a:cxnLst/>
              <a:rect l="l" t="t" r="r" b="b"/>
              <a:pathLst>
                <a:path w="5700" h="8553" extrusionOk="0">
                  <a:moveTo>
                    <a:pt x="4579" y="0"/>
                  </a:moveTo>
                  <a:cubicBezTo>
                    <a:pt x="4215" y="0"/>
                    <a:pt x="3845" y="233"/>
                    <a:pt x="3647" y="628"/>
                  </a:cubicBezTo>
                  <a:lnTo>
                    <a:pt x="285" y="7069"/>
                  </a:lnTo>
                  <a:cubicBezTo>
                    <a:pt x="1" y="7590"/>
                    <a:pt x="143" y="8205"/>
                    <a:pt x="585" y="8442"/>
                  </a:cubicBezTo>
                  <a:lnTo>
                    <a:pt x="759" y="8537"/>
                  </a:lnTo>
                  <a:lnTo>
                    <a:pt x="806" y="8553"/>
                  </a:lnTo>
                  <a:lnTo>
                    <a:pt x="853" y="8553"/>
                  </a:lnTo>
                  <a:cubicBezTo>
                    <a:pt x="869" y="8553"/>
                    <a:pt x="885" y="8537"/>
                    <a:pt x="885" y="8521"/>
                  </a:cubicBezTo>
                  <a:lnTo>
                    <a:pt x="901" y="8505"/>
                  </a:lnTo>
                  <a:cubicBezTo>
                    <a:pt x="916" y="8505"/>
                    <a:pt x="932" y="8490"/>
                    <a:pt x="948" y="8474"/>
                  </a:cubicBezTo>
                  <a:cubicBezTo>
                    <a:pt x="948" y="8474"/>
                    <a:pt x="948" y="8474"/>
                    <a:pt x="964" y="8458"/>
                  </a:cubicBezTo>
                  <a:cubicBezTo>
                    <a:pt x="980" y="8426"/>
                    <a:pt x="964" y="8395"/>
                    <a:pt x="932" y="8379"/>
                  </a:cubicBezTo>
                  <a:lnTo>
                    <a:pt x="916" y="8363"/>
                  </a:lnTo>
                  <a:cubicBezTo>
                    <a:pt x="901" y="8347"/>
                    <a:pt x="901" y="8347"/>
                    <a:pt x="885" y="8332"/>
                  </a:cubicBezTo>
                  <a:lnTo>
                    <a:pt x="711" y="8253"/>
                  </a:lnTo>
                  <a:cubicBezTo>
                    <a:pt x="348" y="8063"/>
                    <a:pt x="238" y="7574"/>
                    <a:pt x="459" y="7164"/>
                  </a:cubicBezTo>
                  <a:lnTo>
                    <a:pt x="3805" y="723"/>
                  </a:lnTo>
                  <a:cubicBezTo>
                    <a:pt x="3982" y="405"/>
                    <a:pt x="4281" y="210"/>
                    <a:pt x="4566" y="210"/>
                  </a:cubicBezTo>
                  <a:cubicBezTo>
                    <a:pt x="4663" y="210"/>
                    <a:pt x="4759" y="233"/>
                    <a:pt x="4847" y="281"/>
                  </a:cubicBezTo>
                  <a:lnTo>
                    <a:pt x="5021" y="376"/>
                  </a:lnTo>
                  <a:cubicBezTo>
                    <a:pt x="5368" y="550"/>
                    <a:pt x="5478" y="1055"/>
                    <a:pt x="5257" y="1481"/>
                  </a:cubicBezTo>
                  <a:lnTo>
                    <a:pt x="3852" y="4164"/>
                  </a:lnTo>
                  <a:cubicBezTo>
                    <a:pt x="3837" y="4196"/>
                    <a:pt x="3821" y="4228"/>
                    <a:pt x="3837" y="4259"/>
                  </a:cubicBezTo>
                  <a:cubicBezTo>
                    <a:pt x="3837" y="4275"/>
                    <a:pt x="3852" y="4306"/>
                    <a:pt x="3884" y="4306"/>
                  </a:cubicBezTo>
                  <a:cubicBezTo>
                    <a:pt x="3901" y="4318"/>
                    <a:pt x="3920" y="4323"/>
                    <a:pt x="3937" y="4323"/>
                  </a:cubicBezTo>
                  <a:cubicBezTo>
                    <a:pt x="3970" y="4323"/>
                    <a:pt x="4000" y="4305"/>
                    <a:pt x="4010" y="4275"/>
                  </a:cubicBezTo>
                  <a:lnTo>
                    <a:pt x="5431" y="1560"/>
                  </a:lnTo>
                  <a:cubicBezTo>
                    <a:pt x="5699" y="1039"/>
                    <a:pt x="5573" y="423"/>
                    <a:pt x="5131" y="186"/>
                  </a:cubicBezTo>
                  <a:lnTo>
                    <a:pt x="4957" y="92"/>
                  </a:lnTo>
                  <a:cubicBezTo>
                    <a:pt x="4837" y="30"/>
                    <a:pt x="4708" y="0"/>
                    <a:pt x="4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4"/>
            <p:cNvSpPr/>
            <p:nvPr/>
          </p:nvSpPr>
          <p:spPr>
            <a:xfrm>
              <a:off x="5897800" y="1795075"/>
              <a:ext cx="142875" cy="215750"/>
            </a:xfrm>
            <a:custGeom>
              <a:avLst/>
              <a:gdLst/>
              <a:ahLst/>
              <a:cxnLst/>
              <a:rect l="l" t="t" r="r" b="b"/>
              <a:pathLst>
                <a:path w="5715" h="8630" extrusionOk="0">
                  <a:moveTo>
                    <a:pt x="4595" y="0"/>
                  </a:moveTo>
                  <a:cubicBezTo>
                    <a:pt x="4234" y="0"/>
                    <a:pt x="3858" y="239"/>
                    <a:pt x="3646" y="626"/>
                  </a:cubicBezTo>
                  <a:lnTo>
                    <a:pt x="284" y="7067"/>
                  </a:lnTo>
                  <a:cubicBezTo>
                    <a:pt x="0" y="7588"/>
                    <a:pt x="142" y="8172"/>
                    <a:pt x="584" y="8409"/>
                  </a:cubicBezTo>
                  <a:lnTo>
                    <a:pt x="1042" y="8630"/>
                  </a:lnTo>
                  <a:cubicBezTo>
                    <a:pt x="1058" y="8566"/>
                    <a:pt x="1089" y="8519"/>
                    <a:pt x="1152" y="8488"/>
                  </a:cubicBezTo>
                  <a:lnTo>
                    <a:pt x="774" y="8282"/>
                  </a:lnTo>
                  <a:cubicBezTo>
                    <a:pt x="395" y="8046"/>
                    <a:pt x="253" y="7540"/>
                    <a:pt x="474" y="7162"/>
                  </a:cubicBezTo>
                  <a:lnTo>
                    <a:pt x="3820" y="721"/>
                  </a:lnTo>
                  <a:cubicBezTo>
                    <a:pt x="3997" y="403"/>
                    <a:pt x="4296" y="208"/>
                    <a:pt x="4581" y="208"/>
                  </a:cubicBezTo>
                  <a:cubicBezTo>
                    <a:pt x="4678" y="208"/>
                    <a:pt x="4774" y="231"/>
                    <a:pt x="4862" y="279"/>
                  </a:cubicBezTo>
                  <a:lnTo>
                    <a:pt x="5036" y="374"/>
                  </a:lnTo>
                  <a:cubicBezTo>
                    <a:pt x="5383" y="548"/>
                    <a:pt x="5493" y="1053"/>
                    <a:pt x="5272" y="1479"/>
                  </a:cubicBezTo>
                  <a:lnTo>
                    <a:pt x="3867" y="4162"/>
                  </a:lnTo>
                  <a:cubicBezTo>
                    <a:pt x="3852" y="4194"/>
                    <a:pt x="3836" y="4226"/>
                    <a:pt x="3852" y="4257"/>
                  </a:cubicBezTo>
                  <a:cubicBezTo>
                    <a:pt x="3852" y="4273"/>
                    <a:pt x="3867" y="4304"/>
                    <a:pt x="3899" y="4304"/>
                  </a:cubicBezTo>
                  <a:cubicBezTo>
                    <a:pt x="3916" y="4316"/>
                    <a:pt x="3933" y="4321"/>
                    <a:pt x="3949" y="4321"/>
                  </a:cubicBezTo>
                  <a:cubicBezTo>
                    <a:pt x="3978" y="4321"/>
                    <a:pt x="4005" y="4303"/>
                    <a:pt x="4025" y="4273"/>
                  </a:cubicBezTo>
                  <a:lnTo>
                    <a:pt x="5430" y="1558"/>
                  </a:lnTo>
                  <a:cubicBezTo>
                    <a:pt x="5714" y="1037"/>
                    <a:pt x="5572" y="421"/>
                    <a:pt x="5130" y="184"/>
                  </a:cubicBezTo>
                  <a:lnTo>
                    <a:pt x="4957" y="90"/>
                  </a:lnTo>
                  <a:cubicBezTo>
                    <a:pt x="4843" y="29"/>
                    <a:pt x="4720" y="0"/>
                    <a:pt x="45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4"/>
            <p:cNvSpPr/>
            <p:nvPr/>
          </p:nvSpPr>
          <p:spPr>
            <a:xfrm>
              <a:off x="5896600" y="1793500"/>
              <a:ext cx="146050" cy="218675"/>
            </a:xfrm>
            <a:custGeom>
              <a:avLst/>
              <a:gdLst/>
              <a:ahLst/>
              <a:cxnLst/>
              <a:rect l="l" t="t" r="r" b="b"/>
              <a:pathLst>
                <a:path w="5842" h="8747" extrusionOk="0">
                  <a:moveTo>
                    <a:pt x="4637" y="133"/>
                  </a:moveTo>
                  <a:cubicBezTo>
                    <a:pt x="4754" y="133"/>
                    <a:pt x="4868" y="159"/>
                    <a:pt x="4973" y="216"/>
                  </a:cubicBezTo>
                  <a:lnTo>
                    <a:pt x="5162" y="311"/>
                  </a:lnTo>
                  <a:cubicBezTo>
                    <a:pt x="5573" y="532"/>
                    <a:pt x="5699" y="1116"/>
                    <a:pt x="5431" y="1605"/>
                  </a:cubicBezTo>
                  <a:lnTo>
                    <a:pt x="4026" y="4320"/>
                  </a:lnTo>
                  <a:cubicBezTo>
                    <a:pt x="4018" y="4336"/>
                    <a:pt x="4002" y="4344"/>
                    <a:pt x="3986" y="4344"/>
                  </a:cubicBezTo>
                  <a:cubicBezTo>
                    <a:pt x="3971" y="4344"/>
                    <a:pt x="3955" y="4336"/>
                    <a:pt x="3947" y="4320"/>
                  </a:cubicBezTo>
                  <a:cubicBezTo>
                    <a:pt x="3947" y="4304"/>
                    <a:pt x="3947" y="4289"/>
                    <a:pt x="3947" y="4273"/>
                  </a:cubicBezTo>
                  <a:lnTo>
                    <a:pt x="5352" y="1573"/>
                  </a:lnTo>
                  <a:cubicBezTo>
                    <a:pt x="5589" y="1116"/>
                    <a:pt x="5478" y="595"/>
                    <a:pt x="5099" y="390"/>
                  </a:cubicBezTo>
                  <a:lnTo>
                    <a:pt x="4926" y="295"/>
                  </a:lnTo>
                  <a:cubicBezTo>
                    <a:pt x="4830" y="247"/>
                    <a:pt x="4728" y="225"/>
                    <a:pt x="4625" y="225"/>
                  </a:cubicBezTo>
                  <a:cubicBezTo>
                    <a:pt x="4317" y="225"/>
                    <a:pt x="3998" y="426"/>
                    <a:pt x="3821" y="768"/>
                  </a:cubicBezTo>
                  <a:lnTo>
                    <a:pt x="458" y="7193"/>
                  </a:lnTo>
                  <a:cubicBezTo>
                    <a:pt x="222" y="7619"/>
                    <a:pt x="364" y="8156"/>
                    <a:pt x="774" y="8408"/>
                  </a:cubicBezTo>
                  <a:lnTo>
                    <a:pt x="1090" y="8566"/>
                  </a:lnTo>
                  <a:cubicBezTo>
                    <a:pt x="1074" y="8582"/>
                    <a:pt x="1058" y="8598"/>
                    <a:pt x="1043" y="8629"/>
                  </a:cubicBezTo>
                  <a:lnTo>
                    <a:pt x="664" y="8440"/>
                  </a:lnTo>
                  <a:cubicBezTo>
                    <a:pt x="253" y="8219"/>
                    <a:pt x="127" y="7651"/>
                    <a:pt x="380" y="7161"/>
                  </a:cubicBezTo>
                  <a:lnTo>
                    <a:pt x="3758" y="721"/>
                  </a:lnTo>
                  <a:cubicBezTo>
                    <a:pt x="3945" y="357"/>
                    <a:pt x="4299" y="133"/>
                    <a:pt x="4637" y="133"/>
                  </a:cubicBezTo>
                  <a:close/>
                  <a:moveTo>
                    <a:pt x="4655" y="1"/>
                  </a:moveTo>
                  <a:cubicBezTo>
                    <a:pt x="4270" y="1"/>
                    <a:pt x="3871" y="246"/>
                    <a:pt x="3647" y="658"/>
                  </a:cubicBezTo>
                  <a:lnTo>
                    <a:pt x="285" y="7098"/>
                  </a:lnTo>
                  <a:cubicBezTo>
                    <a:pt x="1" y="7651"/>
                    <a:pt x="143" y="8282"/>
                    <a:pt x="616" y="8519"/>
                  </a:cubicBezTo>
                  <a:lnTo>
                    <a:pt x="1058" y="8740"/>
                  </a:lnTo>
                  <a:cubicBezTo>
                    <a:pt x="1067" y="8744"/>
                    <a:pt x="1075" y="8746"/>
                    <a:pt x="1083" y="8746"/>
                  </a:cubicBezTo>
                  <a:cubicBezTo>
                    <a:pt x="1106" y="8746"/>
                    <a:pt x="1126" y="8732"/>
                    <a:pt x="1137" y="8708"/>
                  </a:cubicBezTo>
                  <a:cubicBezTo>
                    <a:pt x="1153" y="8661"/>
                    <a:pt x="1169" y="8629"/>
                    <a:pt x="1216" y="8598"/>
                  </a:cubicBezTo>
                  <a:cubicBezTo>
                    <a:pt x="1232" y="8582"/>
                    <a:pt x="1248" y="8566"/>
                    <a:pt x="1248" y="8551"/>
                  </a:cubicBezTo>
                  <a:cubicBezTo>
                    <a:pt x="1248" y="8519"/>
                    <a:pt x="1232" y="8503"/>
                    <a:pt x="1216" y="8503"/>
                  </a:cubicBezTo>
                  <a:lnTo>
                    <a:pt x="837" y="8282"/>
                  </a:lnTo>
                  <a:cubicBezTo>
                    <a:pt x="474" y="8061"/>
                    <a:pt x="364" y="7603"/>
                    <a:pt x="569" y="7240"/>
                  </a:cubicBezTo>
                  <a:lnTo>
                    <a:pt x="3931" y="800"/>
                  </a:lnTo>
                  <a:cubicBezTo>
                    <a:pt x="4085" y="503"/>
                    <a:pt x="4365" y="332"/>
                    <a:pt x="4634" y="332"/>
                  </a:cubicBezTo>
                  <a:cubicBezTo>
                    <a:pt x="4724" y="332"/>
                    <a:pt x="4812" y="350"/>
                    <a:pt x="4894" y="390"/>
                  </a:cubicBezTo>
                  <a:lnTo>
                    <a:pt x="5068" y="484"/>
                  </a:lnTo>
                  <a:cubicBezTo>
                    <a:pt x="5383" y="658"/>
                    <a:pt x="5462" y="1116"/>
                    <a:pt x="5257" y="1510"/>
                  </a:cubicBezTo>
                  <a:lnTo>
                    <a:pt x="3852" y="4194"/>
                  </a:lnTo>
                  <a:cubicBezTo>
                    <a:pt x="3837" y="4241"/>
                    <a:pt x="3821" y="4289"/>
                    <a:pt x="3837" y="4336"/>
                  </a:cubicBezTo>
                  <a:cubicBezTo>
                    <a:pt x="3862" y="4403"/>
                    <a:pt x="3927" y="4439"/>
                    <a:pt x="3992" y="4439"/>
                  </a:cubicBezTo>
                  <a:cubicBezTo>
                    <a:pt x="4049" y="4439"/>
                    <a:pt x="4107" y="4411"/>
                    <a:pt x="4136" y="4352"/>
                  </a:cubicBezTo>
                  <a:lnTo>
                    <a:pt x="5541" y="1652"/>
                  </a:lnTo>
                  <a:cubicBezTo>
                    <a:pt x="5841" y="1100"/>
                    <a:pt x="5683" y="437"/>
                    <a:pt x="5210" y="184"/>
                  </a:cubicBezTo>
                  <a:lnTo>
                    <a:pt x="5036" y="90"/>
                  </a:lnTo>
                  <a:cubicBezTo>
                    <a:pt x="4916" y="29"/>
                    <a:pt x="4786" y="1"/>
                    <a:pt x="46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4"/>
            <p:cNvSpPr/>
            <p:nvPr/>
          </p:nvSpPr>
          <p:spPr>
            <a:xfrm>
              <a:off x="5913175" y="1747925"/>
              <a:ext cx="162225" cy="266725"/>
            </a:xfrm>
            <a:custGeom>
              <a:avLst/>
              <a:gdLst/>
              <a:ahLst/>
              <a:cxnLst/>
              <a:rect l="l" t="t" r="r" b="b"/>
              <a:pathLst>
                <a:path w="6489" h="10669" extrusionOk="0">
                  <a:moveTo>
                    <a:pt x="4503" y="1"/>
                  </a:moveTo>
                  <a:cubicBezTo>
                    <a:pt x="4031" y="1"/>
                    <a:pt x="3591" y="236"/>
                    <a:pt x="3379" y="650"/>
                  </a:cubicBezTo>
                  <a:lnTo>
                    <a:pt x="869" y="5433"/>
                  </a:lnTo>
                  <a:cubicBezTo>
                    <a:pt x="853" y="5480"/>
                    <a:pt x="869" y="5527"/>
                    <a:pt x="916" y="5559"/>
                  </a:cubicBezTo>
                  <a:cubicBezTo>
                    <a:pt x="929" y="5563"/>
                    <a:pt x="942" y="5565"/>
                    <a:pt x="954" y="5565"/>
                  </a:cubicBezTo>
                  <a:cubicBezTo>
                    <a:pt x="987" y="5565"/>
                    <a:pt x="1015" y="5551"/>
                    <a:pt x="1027" y="5527"/>
                  </a:cubicBezTo>
                  <a:lnTo>
                    <a:pt x="3537" y="729"/>
                  </a:lnTo>
                  <a:cubicBezTo>
                    <a:pt x="3727" y="380"/>
                    <a:pt x="4107" y="180"/>
                    <a:pt x="4513" y="180"/>
                  </a:cubicBezTo>
                  <a:cubicBezTo>
                    <a:pt x="4714" y="180"/>
                    <a:pt x="4922" y="229"/>
                    <a:pt x="5115" y="334"/>
                  </a:cubicBezTo>
                  <a:lnTo>
                    <a:pt x="5415" y="492"/>
                  </a:lnTo>
                  <a:cubicBezTo>
                    <a:pt x="5999" y="792"/>
                    <a:pt x="6267" y="1486"/>
                    <a:pt x="5983" y="2007"/>
                  </a:cubicBezTo>
                  <a:lnTo>
                    <a:pt x="1769" y="10074"/>
                  </a:lnTo>
                  <a:cubicBezTo>
                    <a:pt x="1622" y="10348"/>
                    <a:pt x="1380" y="10490"/>
                    <a:pt x="1070" y="10490"/>
                  </a:cubicBezTo>
                  <a:cubicBezTo>
                    <a:pt x="846" y="10490"/>
                    <a:pt x="586" y="10416"/>
                    <a:pt x="301" y="10263"/>
                  </a:cubicBezTo>
                  <a:lnTo>
                    <a:pt x="80" y="10153"/>
                  </a:lnTo>
                  <a:lnTo>
                    <a:pt x="64" y="10153"/>
                  </a:lnTo>
                  <a:cubicBezTo>
                    <a:pt x="48" y="10153"/>
                    <a:pt x="48" y="10168"/>
                    <a:pt x="32" y="10168"/>
                  </a:cubicBezTo>
                  <a:cubicBezTo>
                    <a:pt x="32" y="10216"/>
                    <a:pt x="16" y="10247"/>
                    <a:pt x="1" y="10263"/>
                  </a:cubicBezTo>
                  <a:cubicBezTo>
                    <a:pt x="1" y="10279"/>
                    <a:pt x="1" y="10295"/>
                    <a:pt x="1" y="10295"/>
                  </a:cubicBezTo>
                  <a:cubicBezTo>
                    <a:pt x="1" y="10310"/>
                    <a:pt x="1" y="10310"/>
                    <a:pt x="16" y="10310"/>
                  </a:cubicBezTo>
                  <a:lnTo>
                    <a:pt x="222" y="10421"/>
                  </a:lnTo>
                  <a:cubicBezTo>
                    <a:pt x="536" y="10588"/>
                    <a:pt x="832" y="10668"/>
                    <a:pt x="1092" y="10668"/>
                  </a:cubicBezTo>
                  <a:cubicBezTo>
                    <a:pt x="1472" y="10668"/>
                    <a:pt x="1774" y="10496"/>
                    <a:pt x="1942" y="10168"/>
                  </a:cubicBezTo>
                  <a:lnTo>
                    <a:pt x="6157" y="2102"/>
                  </a:lnTo>
                  <a:cubicBezTo>
                    <a:pt x="6488" y="1486"/>
                    <a:pt x="6189" y="697"/>
                    <a:pt x="5494" y="334"/>
                  </a:cubicBezTo>
                  <a:lnTo>
                    <a:pt x="5194" y="176"/>
                  </a:lnTo>
                  <a:cubicBezTo>
                    <a:pt x="4971" y="57"/>
                    <a:pt x="4733" y="1"/>
                    <a:pt x="45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4"/>
            <p:cNvSpPr/>
            <p:nvPr/>
          </p:nvSpPr>
          <p:spPr>
            <a:xfrm>
              <a:off x="5911600" y="1746775"/>
              <a:ext cx="165375" cy="269400"/>
            </a:xfrm>
            <a:custGeom>
              <a:avLst/>
              <a:gdLst/>
              <a:ahLst/>
              <a:cxnLst/>
              <a:rect l="l" t="t" r="r" b="b"/>
              <a:pathLst>
                <a:path w="6615" h="10776" extrusionOk="0">
                  <a:moveTo>
                    <a:pt x="4563" y="116"/>
                  </a:moveTo>
                  <a:cubicBezTo>
                    <a:pt x="4788" y="116"/>
                    <a:pt x="5021" y="170"/>
                    <a:pt x="5241" y="285"/>
                  </a:cubicBezTo>
                  <a:lnTo>
                    <a:pt x="5525" y="443"/>
                  </a:lnTo>
                  <a:cubicBezTo>
                    <a:pt x="6188" y="791"/>
                    <a:pt x="6473" y="1532"/>
                    <a:pt x="6157" y="2132"/>
                  </a:cubicBezTo>
                  <a:lnTo>
                    <a:pt x="1942" y="10183"/>
                  </a:lnTo>
                  <a:cubicBezTo>
                    <a:pt x="1784" y="10499"/>
                    <a:pt x="1500" y="10661"/>
                    <a:pt x="1142" y="10661"/>
                  </a:cubicBezTo>
                  <a:cubicBezTo>
                    <a:pt x="892" y="10661"/>
                    <a:pt x="606" y="10582"/>
                    <a:pt x="300" y="10420"/>
                  </a:cubicBezTo>
                  <a:lnTo>
                    <a:pt x="127" y="10325"/>
                  </a:lnTo>
                  <a:cubicBezTo>
                    <a:pt x="127" y="10309"/>
                    <a:pt x="143" y="10293"/>
                    <a:pt x="143" y="10277"/>
                  </a:cubicBezTo>
                  <a:lnTo>
                    <a:pt x="332" y="10372"/>
                  </a:lnTo>
                  <a:cubicBezTo>
                    <a:pt x="624" y="10528"/>
                    <a:pt x="895" y="10604"/>
                    <a:pt x="1130" y="10604"/>
                  </a:cubicBezTo>
                  <a:cubicBezTo>
                    <a:pt x="1467" y="10604"/>
                    <a:pt x="1730" y="10449"/>
                    <a:pt x="1879" y="10151"/>
                  </a:cubicBezTo>
                  <a:lnTo>
                    <a:pt x="6094" y="2101"/>
                  </a:lnTo>
                  <a:cubicBezTo>
                    <a:pt x="6394" y="1532"/>
                    <a:pt x="6125" y="822"/>
                    <a:pt x="5510" y="491"/>
                  </a:cubicBezTo>
                  <a:lnTo>
                    <a:pt x="5225" y="333"/>
                  </a:lnTo>
                  <a:cubicBezTo>
                    <a:pt x="5019" y="229"/>
                    <a:pt x="4800" y="180"/>
                    <a:pt x="4589" y="180"/>
                  </a:cubicBezTo>
                  <a:cubicBezTo>
                    <a:pt x="4155" y="180"/>
                    <a:pt x="3754" y="387"/>
                    <a:pt x="3552" y="759"/>
                  </a:cubicBezTo>
                  <a:lnTo>
                    <a:pt x="1058" y="5558"/>
                  </a:lnTo>
                  <a:lnTo>
                    <a:pt x="1011" y="5558"/>
                  </a:lnTo>
                  <a:cubicBezTo>
                    <a:pt x="995" y="5558"/>
                    <a:pt x="979" y="5526"/>
                    <a:pt x="979" y="5510"/>
                  </a:cubicBezTo>
                  <a:lnTo>
                    <a:pt x="3489" y="727"/>
                  </a:lnTo>
                  <a:cubicBezTo>
                    <a:pt x="3690" y="337"/>
                    <a:pt x="4109" y="116"/>
                    <a:pt x="4563" y="116"/>
                  </a:cubicBezTo>
                  <a:close/>
                  <a:moveTo>
                    <a:pt x="4570" y="0"/>
                  </a:moveTo>
                  <a:cubicBezTo>
                    <a:pt x="4077" y="0"/>
                    <a:pt x="3618" y="239"/>
                    <a:pt x="3394" y="664"/>
                  </a:cubicBezTo>
                  <a:lnTo>
                    <a:pt x="885" y="5463"/>
                  </a:lnTo>
                  <a:cubicBezTo>
                    <a:pt x="853" y="5542"/>
                    <a:pt x="885" y="5621"/>
                    <a:pt x="948" y="5668"/>
                  </a:cubicBezTo>
                  <a:cubicBezTo>
                    <a:pt x="974" y="5679"/>
                    <a:pt x="1000" y="5684"/>
                    <a:pt x="1025" y="5684"/>
                  </a:cubicBezTo>
                  <a:cubicBezTo>
                    <a:pt x="1076" y="5684"/>
                    <a:pt x="1121" y="5663"/>
                    <a:pt x="1153" y="5621"/>
                  </a:cubicBezTo>
                  <a:lnTo>
                    <a:pt x="3647" y="806"/>
                  </a:lnTo>
                  <a:cubicBezTo>
                    <a:pt x="3825" y="481"/>
                    <a:pt x="4185" y="295"/>
                    <a:pt x="4568" y="295"/>
                  </a:cubicBezTo>
                  <a:cubicBezTo>
                    <a:pt x="4762" y="295"/>
                    <a:pt x="4961" y="343"/>
                    <a:pt x="5147" y="443"/>
                  </a:cubicBezTo>
                  <a:lnTo>
                    <a:pt x="5446" y="585"/>
                  </a:lnTo>
                  <a:cubicBezTo>
                    <a:pt x="6015" y="885"/>
                    <a:pt x="6252" y="1532"/>
                    <a:pt x="5999" y="2038"/>
                  </a:cubicBezTo>
                  <a:lnTo>
                    <a:pt x="1768" y="10104"/>
                  </a:lnTo>
                  <a:cubicBezTo>
                    <a:pt x="1652" y="10354"/>
                    <a:pt x="1435" y="10478"/>
                    <a:pt x="1150" y="10478"/>
                  </a:cubicBezTo>
                  <a:cubicBezTo>
                    <a:pt x="933" y="10478"/>
                    <a:pt x="676" y="10405"/>
                    <a:pt x="395" y="10262"/>
                  </a:cubicBezTo>
                  <a:lnTo>
                    <a:pt x="174" y="10151"/>
                  </a:lnTo>
                  <a:cubicBezTo>
                    <a:pt x="161" y="10143"/>
                    <a:pt x="148" y="10139"/>
                    <a:pt x="134" y="10139"/>
                  </a:cubicBezTo>
                  <a:cubicBezTo>
                    <a:pt x="96" y="10139"/>
                    <a:pt x="59" y="10168"/>
                    <a:pt x="48" y="10214"/>
                  </a:cubicBezTo>
                  <a:cubicBezTo>
                    <a:pt x="48" y="10230"/>
                    <a:pt x="32" y="10262"/>
                    <a:pt x="16" y="10277"/>
                  </a:cubicBezTo>
                  <a:cubicBezTo>
                    <a:pt x="1" y="10309"/>
                    <a:pt x="1" y="10325"/>
                    <a:pt x="1" y="10356"/>
                  </a:cubicBezTo>
                  <a:cubicBezTo>
                    <a:pt x="16" y="10388"/>
                    <a:pt x="32" y="10404"/>
                    <a:pt x="48" y="10420"/>
                  </a:cubicBezTo>
                  <a:lnTo>
                    <a:pt x="253" y="10530"/>
                  </a:lnTo>
                  <a:cubicBezTo>
                    <a:pt x="576" y="10695"/>
                    <a:pt x="881" y="10776"/>
                    <a:pt x="1150" y="10776"/>
                  </a:cubicBezTo>
                  <a:cubicBezTo>
                    <a:pt x="1552" y="10776"/>
                    <a:pt x="1873" y="10596"/>
                    <a:pt x="2053" y="10246"/>
                  </a:cubicBezTo>
                  <a:lnTo>
                    <a:pt x="6267" y="2180"/>
                  </a:lnTo>
                  <a:cubicBezTo>
                    <a:pt x="6615" y="1532"/>
                    <a:pt x="6299" y="712"/>
                    <a:pt x="5589" y="333"/>
                  </a:cubicBezTo>
                  <a:lnTo>
                    <a:pt x="5289" y="175"/>
                  </a:lnTo>
                  <a:cubicBezTo>
                    <a:pt x="5057" y="56"/>
                    <a:pt x="4809" y="0"/>
                    <a:pt x="4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88" name="Chart 87">
            <a:extLst>
              <a:ext uri="{FF2B5EF4-FFF2-40B4-BE49-F238E27FC236}">
                <a16:creationId xmlns:a16="http://schemas.microsoft.com/office/drawing/2014/main" id="{B1DA1EDB-C14A-E3CD-6DCF-BA7FAB10E4E7}"/>
              </a:ext>
            </a:extLst>
          </p:cNvPr>
          <p:cNvGraphicFramePr/>
          <p:nvPr>
            <p:extLst>
              <p:ext uri="{D42A27DB-BD31-4B8C-83A1-F6EECF244321}">
                <p14:modId xmlns:p14="http://schemas.microsoft.com/office/powerpoint/2010/main" val="3968912606"/>
              </p:ext>
            </p:extLst>
          </p:nvPr>
        </p:nvGraphicFramePr>
        <p:xfrm>
          <a:off x="6059183" y="1027289"/>
          <a:ext cx="3193541" cy="30711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916592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5"/>
                                        </p:tgtEl>
                                        <p:attrNameLst>
                                          <p:attrName>style.visibility</p:attrName>
                                        </p:attrNameLst>
                                      </p:cBhvr>
                                      <p:to>
                                        <p:strVal val="visible"/>
                                      </p:to>
                                    </p:set>
                                    <p:anim calcmode="lin" valueType="num">
                                      <p:cBhvr additive="base">
                                        <p:cTn id="7" dur="500" fill="hold"/>
                                        <p:tgtEl>
                                          <p:spTgt spid="695"/>
                                        </p:tgtEl>
                                        <p:attrNameLst>
                                          <p:attrName>ppt_x</p:attrName>
                                        </p:attrNameLst>
                                      </p:cBhvr>
                                      <p:tavLst>
                                        <p:tav tm="0">
                                          <p:val>
                                            <p:strVal val="#ppt_x"/>
                                          </p:val>
                                        </p:tav>
                                        <p:tav tm="100000">
                                          <p:val>
                                            <p:strVal val="#ppt_x"/>
                                          </p:val>
                                        </p:tav>
                                      </p:tavLst>
                                    </p:anim>
                                    <p:anim calcmode="lin" valueType="num">
                                      <p:cBhvr additive="base">
                                        <p:cTn id="8" dur="500" fill="hold"/>
                                        <p:tgtEl>
                                          <p:spTgt spid="69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8"/>
                                        </p:tgtEl>
                                        <p:attrNameLst>
                                          <p:attrName>style.visibility</p:attrName>
                                        </p:attrNameLst>
                                      </p:cBhvr>
                                      <p:to>
                                        <p:strVal val="visible"/>
                                      </p:to>
                                    </p:set>
                                    <p:anim calcmode="lin" valueType="num">
                                      <p:cBhvr additive="base">
                                        <p:cTn id="13" dur="500" fill="hold"/>
                                        <p:tgtEl>
                                          <p:spTgt spid="88"/>
                                        </p:tgtEl>
                                        <p:attrNameLst>
                                          <p:attrName>ppt_x</p:attrName>
                                        </p:attrNameLst>
                                      </p:cBhvr>
                                      <p:tavLst>
                                        <p:tav tm="0">
                                          <p:val>
                                            <p:strVal val="#ppt_x"/>
                                          </p:val>
                                        </p:tav>
                                        <p:tav tm="100000">
                                          <p:val>
                                            <p:strVal val="#ppt_x"/>
                                          </p:val>
                                        </p:tav>
                                      </p:tavLst>
                                    </p:anim>
                                    <p:anim calcmode="lin" valueType="num">
                                      <p:cBhvr additive="base">
                                        <p:cTn id="14"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94">
                                            <p:txEl>
                                              <p:pRg st="0" end="0"/>
                                            </p:txEl>
                                          </p:spTgt>
                                        </p:tgtEl>
                                        <p:attrNameLst>
                                          <p:attrName>style.visibility</p:attrName>
                                        </p:attrNameLst>
                                      </p:cBhvr>
                                      <p:to>
                                        <p:strVal val="visible"/>
                                      </p:to>
                                    </p:set>
                                    <p:animEffect transition="in" filter="fade">
                                      <p:cBhvr>
                                        <p:cTn id="19" dur="1000"/>
                                        <p:tgtEl>
                                          <p:spTgt spid="694">
                                            <p:txEl>
                                              <p:pRg st="0" end="0"/>
                                            </p:txEl>
                                          </p:spTgt>
                                        </p:tgtEl>
                                      </p:cBhvr>
                                    </p:animEffect>
                                    <p:anim calcmode="lin" valueType="num">
                                      <p:cBhvr>
                                        <p:cTn id="20" dur="1000" fill="hold"/>
                                        <p:tgtEl>
                                          <p:spTgt spid="69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9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94">
                                            <p:txEl>
                                              <p:pRg st="1" end="1"/>
                                            </p:txEl>
                                          </p:spTgt>
                                        </p:tgtEl>
                                        <p:attrNameLst>
                                          <p:attrName>style.visibility</p:attrName>
                                        </p:attrNameLst>
                                      </p:cBhvr>
                                      <p:to>
                                        <p:strVal val="visible"/>
                                      </p:to>
                                    </p:set>
                                    <p:animEffect transition="in" filter="fade">
                                      <p:cBhvr>
                                        <p:cTn id="26" dur="1000"/>
                                        <p:tgtEl>
                                          <p:spTgt spid="694">
                                            <p:txEl>
                                              <p:pRg st="1" end="1"/>
                                            </p:txEl>
                                          </p:spTgt>
                                        </p:tgtEl>
                                      </p:cBhvr>
                                    </p:animEffect>
                                    <p:anim calcmode="lin" valueType="num">
                                      <p:cBhvr>
                                        <p:cTn id="27" dur="1000" fill="hold"/>
                                        <p:tgtEl>
                                          <p:spTgt spid="69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69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694">
                                            <p:txEl>
                                              <p:pRg st="2" end="2"/>
                                            </p:txEl>
                                          </p:spTgt>
                                        </p:tgtEl>
                                        <p:attrNameLst>
                                          <p:attrName>style.visibility</p:attrName>
                                        </p:attrNameLst>
                                      </p:cBhvr>
                                      <p:to>
                                        <p:strVal val="visible"/>
                                      </p:to>
                                    </p:set>
                                    <p:animEffect transition="in" filter="wipe(down)">
                                      <p:cBhvr>
                                        <p:cTn id="33" dur="500"/>
                                        <p:tgtEl>
                                          <p:spTgt spid="69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94">
                                            <p:txEl>
                                              <p:pRg st="3" end="3"/>
                                            </p:txEl>
                                          </p:spTgt>
                                        </p:tgtEl>
                                        <p:attrNameLst>
                                          <p:attrName>style.visibility</p:attrName>
                                        </p:attrNameLst>
                                      </p:cBhvr>
                                      <p:to>
                                        <p:strVal val="visible"/>
                                      </p:to>
                                    </p:set>
                                    <p:animEffect transition="in" filter="fade">
                                      <p:cBhvr>
                                        <p:cTn id="38" dur="1500"/>
                                        <p:tgtEl>
                                          <p:spTgt spid="694">
                                            <p:txEl>
                                              <p:pRg st="3" end="3"/>
                                            </p:txEl>
                                          </p:spTgt>
                                        </p:tgtEl>
                                      </p:cBhvr>
                                    </p:animEffect>
                                    <p:anim calcmode="lin" valueType="num">
                                      <p:cBhvr>
                                        <p:cTn id="39" dur="1500" fill="hold"/>
                                        <p:tgtEl>
                                          <p:spTgt spid="694">
                                            <p:txEl>
                                              <p:pRg st="3" end="3"/>
                                            </p:txEl>
                                          </p:spTgt>
                                        </p:tgtEl>
                                        <p:attrNameLst>
                                          <p:attrName>ppt_x</p:attrName>
                                        </p:attrNameLst>
                                      </p:cBhvr>
                                      <p:tavLst>
                                        <p:tav tm="0">
                                          <p:val>
                                            <p:strVal val="#ppt_x"/>
                                          </p:val>
                                        </p:tav>
                                        <p:tav tm="100000">
                                          <p:val>
                                            <p:strVal val="#ppt_x"/>
                                          </p:val>
                                        </p:tav>
                                      </p:tavLst>
                                    </p:anim>
                                    <p:anim calcmode="lin" valueType="num">
                                      <p:cBhvr>
                                        <p:cTn id="40" dur="1500" fill="hold"/>
                                        <p:tgtEl>
                                          <p:spTgt spid="69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5" grpId="0"/>
      <p:bldGraphic spid="88" grpId="0">
        <p:bldAsOne/>
      </p:bldGraphic>
    </p:bldLst>
  </p:timing>
  <p:extLst>
    <p:ext uri="{6950BFC3-D8DA-4A85-94F7-54DA5524770B}">
      <p188:commentRel xmlns:p188="http://schemas.microsoft.com/office/powerpoint/2018/8/main" r:id="rId3"/>
    </p:ext>
  </p:extLst>
</p:sld>
</file>

<file path=ppt/theme/theme1.xml><?xml version="1.0" encoding="utf-8"?>
<a:theme xmlns:a="http://schemas.openxmlformats.org/drawingml/2006/main" name="Math Subject for High School - 9th Grade: Systems of Equations and Inequalities by Slidesgo">
  <a:themeElements>
    <a:clrScheme name="Simple Light">
      <a:dk1>
        <a:srgbClr val="6C52F8"/>
      </a:dk1>
      <a:lt1>
        <a:srgbClr val="FFFFFF"/>
      </a:lt1>
      <a:dk2>
        <a:srgbClr val="F8C9D7"/>
      </a:dk2>
      <a:lt2>
        <a:srgbClr val="E0A3C9"/>
      </a:lt2>
      <a:accent1>
        <a:srgbClr val="9686EA"/>
      </a:accent1>
      <a:accent2>
        <a:srgbClr val="C6C3FE"/>
      </a:accent2>
      <a:accent3>
        <a:srgbClr val="D6FFF8"/>
      </a:accent3>
      <a:accent4>
        <a:srgbClr val="FFEACC"/>
      </a:accent4>
      <a:accent5>
        <a:srgbClr val="F9FFEF"/>
      </a:accent5>
      <a:accent6>
        <a:srgbClr val="C0E8DF"/>
      </a:accent6>
      <a:hlink>
        <a:srgbClr val="6C52F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自定义设计方案">
  <a:themeElements>
    <a:clrScheme name="自定义 541">
      <a:dk1>
        <a:sysClr val="windowText" lastClr="000000"/>
      </a:dk1>
      <a:lt1>
        <a:sysClr val="window" lastClr="FFFFFF"/>
      </a:lt1>
      <a:dk2>
        <a:srgbClr val="44546A"/>
      </a:dk2>
      <a:lt2>
        <a:srgbClr val="E7E6E6"/>
      </a:lt2>
      <a:accent1>
        <a:srgbClr val="FC5D04"/>
      </a:accent1>
      <a:accent2>
        <a:srgbClr val="92D050"/>
      </a:accent2>
      <a:accent3>
        <a:srgbClr val="FC5D04"/>
      </a:accent3>
      <a:accent4>
        <a:srgbClr val="92D050"/>
      </a:accent4>
      <a:accent5>
        <a:srgbClr val="FC5D04"/>
      </a:accent5>
      <a:accent6>
        <a:srgbClr val="92D050"/>
      </a:accent6>
      <a:hlink>
        <a:srgbClr val="FC5D04"/>
      </a:hlink>
      <a:folHlink>
        <a:srgbClr val="92D05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UI/customUI14.xml>ID15 2022 CD STT 135 nguyenthuylinh080796@gmail.com
</file>

<file path=docProps/app.xml><?xml version="1.0" encoding="utf-8"?>
<Properties xmlns="http://schemas.openxmlformats.org/officeDocument/2006/extended-properties" xmlns:vt="http://schemas.openxmlformats.org/officeDocument/2006/docPropsVTypes">
  <TotalTime>649</TotalTime>
  <Words>2117</Words>
  <Application>Microsoft Macintosh PowerPoint</Application>
  <PresentationFormat>On-screen Show (16:9)</PresentationFormat>
  <Paragraphs>184</Paragraphs>
  <Slides>32</Slides>
  <Notes>16</Notes>
  <HiddenSlides>0</HiddenSlides>
  <MMClips>6</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32</vt:i4>
      </vt:variant>
    </vt:vector>
  </HeadingPairs>
  <TitlesOfParts>
    <vt:vector size="44" baseType="lpstr">
      <vt:lpstr>.VnTime</vt:lpstr>
      <vt:lpstr>Anaheim</vt:lpstr>
      <vt:lpstr>Arial</vt:lpstr>
      <vt:lpstr>Calibri</vt:lpstr>
      <vt:lpstr>Calibri Light</vt:lpstr>
      <vt:lpstr>Open Sans SemiBold</vt:lpstr>
      <vt:lpstr>Oswald</vt:lpstr>
      <vt:lpstr>Roboto Condensed Light</vt:lpstr>
      <vt:lpstr>Times New Roman</vt:lpstr>
      <vt:lpstr>Math Subject for High School - 9th Grade: Systems of Equations and Inequalities by Slidesgo</vt:lpstr>
      <vt:lpstr>1_自定义设计方案</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Ví dụ 1 ( Trang 21/SGK)</vt:lpstr>
      <vt:lpstr>PowerPoint Presentation</vt:lpstr>
      <vt:lpstr>PowerPoint Presentation</vt:lpstr>
      <vt:lpstr>HOẠT ĐỘNG LUYỆN TẬP</vt:lpstr>
      <vt:lpstr>PowerPoint Presentation</vt:lpstr>
      <vt:lpstr>Bài tập 1 (Trang 25/SGK)</vt:lpstr>
      <vt:lpstr>PowerPoint Presentation</vt:lpstr>
      <vt:lpstr>Bài tập 1 (Trang 25/SGK)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HƯỚNG DẪN VỀ NHÀ</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4: Biểu đồ hình quạt tròn</dc:title>
  <cp:lastModifiedBy>Microsoft Office User</cp:lastModifiedBy>
  <cp:revision>121</cp:revision>
  <dcterms:modified xsi:type="dcterms:W3CDTF">2026-04-02T15:35:02Z</dcterms:modified>
</cp:coreProperties>
</file>