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5"/>
  </p:notesMasterIdLst>
  <p:sldIdLst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1B4736-6387-40FE-9937-B1EEF76251F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6080D3E-11C2-466A-B236-2CA0051F4AED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pPr algn="ctr"/>
          <a:endParaRPr lang="en-US" sz="3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1FAF48-E26E-40A3-AD8F-AFCE10EF6771}" type="parTrans" cxnId="{38F339F6-F7F9-4B86-A93D-55026E18A681}">
      <dgm:prSet/>
      <dgm:spPr/>
      <dgm:t>
        <a:bodyPr/>
        <a:lstStyle/>
        <a:p>
          <a:pPr algn="just"/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5F75EF-CCF3-463C-9B38-4E95C7257DFA}" type="sibTrans" cxnId="{38F339F6-F7F9-4B86-A93D-55026E18A681}">
      <dgm:prSet/>
      <dgm:spPr/>
      <dgm:t>
        <a:bodyPr/>
        <a:lstStyle/>
        <a:p>
          <a:pPr algn="just"/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BC3E19-E712-478A-B113-64F8A8C68FF7}">
      <dgm:prSet phldrT="[Text]" custT="1"/>
      <dgm:spPr>
        <a:ln>
          <a:solidFill>
            <a:srgbClr val="53B44A"/>
          </a:solidFill>
        </a:ln>
      </dgm:spPr>
      <dgm:t>
        <a:bodyPr/>
        <a:lstStyle/>
        <a:p>
          <a:pPr algn="ctr"/>
          <a:endParaRPr lang="en-US" sz="3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F397F6-FD07-491F-905C-A9F54CDCD984}" type="parTrans" cxnId="{7ADEDA83-AA1D-4A46-BC7B-F5EE2F575D0A}">
      <dgm:prSet/>
      <dgm:spPr/>
      <dgm:t>
        <a:bodyPr/>
        <a:lstStyle/>
        <a:p>
          <a:pPr algn="just"/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5E7DBF-113E-4F96-A4AF-7EA82AF366BF}" type="sibTrans" cxnId="{7ADEDA83-AA1D-4A46-BC7B-F5EE2F575D0A}">
      <dgm:prSet/>
      <dgm:spPr/>
      <dgm:t>
        <a:bodyPr/>
        <a:lstStyle/>
        <a:p>
          <a:pPr algn="just"/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7AA065-FF88-4A5D-86B4-AA514F6AA745}">
      <dgm:prSet phldrT="[Text]" custT="1"/>
      <dgm:spPr/>
      <dgm:t>
        <a:bodyPr/>
        <a:lstStyle/>
        <a:p>
          <a:pPr algn="ctr"/>
          <a:endParaRPr lang="en-US" sz="3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06378-73D4-4857-826E-F6FE04D01F8B}" type="parTrans" cxnId="{BB194FAC-562E-4967-BAAC-02655BA2D48B}">
      <dgm:prSet/>
      <dgm:spPr/>
      <dgm:t>
        <a:bodyPr/>
        <a:lstStyle/>
        <a:p>
          <a:pPr algn="just"/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B0272-1647-4C5A-881E-A683F189944E}" type="sibTrans" cxnId="{BB194FAC-562E-4967-BAAC-02655BA2D48B}">
      <dgm:prSet/>
      <dgm:spPr/>
      <dgm:t>
        <a:bodyPr/>
        <a:lstStyle/>
        <a:p>
          <a:pPr algn="just"/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ED742B-7B96-4B7A-A6C2-E1953D9BC5FA}" type="pres">
      <dgm:prSet presAssocID="{291B4736-6387-40FE-9937-B1EEF76251F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4B68AED-BE47-41B0-B20F-54559CE68162}" type="pres">
      <dgm:prSet presAssocID="{291B4736-6387-40FE-9937-B1EEF76251FB}" presName="Name1" presStyleCnt="0"/>
      <dgm:spPr/>
      <dgm:t>
        <a:bodyPr/>
        <a:lstStyle/>
        <a:p>
          <a:endParaRPr lang="en-US"/>
        </a:p>
      </dgm:t>
    </dgm:pt>
    <dgm:pt modelId="{2A7E3EA8-AE0B-4CB8-A95C-EC0D35F6F6CC}" type="pres">
      <dgm:prSet presAssocID="{291B4736-6387-40FE-9937-B1EEF76251FB}" presName="cycle" presStyleCnt="0"/>
      <dgm:spPr/>
      <dgm:t>
        <a:bodyPr/>
        <a:lstStyle/>
        <a:p>
          <a:endParaRPr lang="en-US"/>
        </a:p>
      </dgm:t>
    </dgm:pt>
    <dgm:pt modelId="{96F3C55D-F9D9-4FDF-983B-DDBB41DEEE9C}" type="pres">
      <dgm:prSet presAssocID="{291B4736-6387-40FE-9937-B1EEF76251FB}" presName="srcNode" presStyleLbl="node1" presStyleIdx="0" presStyleCnt="3"/>
      <dgm:spPr/>
      <dgm:t>
        <a:bodyPr/>
        <a:lstStyle/>
        <a:p>
          <a:endParaRPr lang="en-US"/>
        </a:p>
      </dgm:t>
    </dgm:pt>
    <dgm:pt modelId="{A07CE9D0-B52A-421A-A9FD-179B11BEEB2E}" type="pres">
      <dgm:prSet presAssocID="{291B4736-6387-40FE-9937-B1EEF76251FB}" presName="conn" presStyleLbl="parChTrans1D2" presStyleIdx="0" presStyleCnt="1"/>
      <dgm:spPr/>
      <dgm:t>
        <a:bodyPr/>
        <a:lstStyle/>
        <a:p>
          <a:endParaRPr lang="en-US"/>
        </a:p>
      </dgm:t>
    </dgm:pt>
    <dgm:pt modelId="{E759D78D-0BA3-4687-9D6F-965DD4466ACC}" type="pres">
      <dgm:prSet presAssocID="{291B4736-6387-40FE-9937-B1EEF76251FB}" presName="extraNode" presStyleLbl="node1" presStyleIdx="0" presStyleCnt="3"/>
      <dgm:spPr/>
      <dgm:t>
        <a:bodyPr/>
        <a:lstStyle/>
        <a:p>
          <a:endParaRPr lang="en-US"/>
        </a:p>
      </dgm:t>
    </dgm:pt>
    <dgm:pt modelId="{57D6F931-559C-4BA6-96A0-80578B7F35CD}" type="pres">
      <dgm:prSet presAssocID="{291B4736-6387-40FE-9937-B1EEF76251FB}" presName="dstNode" presStyleLbl="node1" presStyleIdx="0" presStyleCnt="3"/>
      <dgm:spPr/>
      <dgm:t>
        <a:bodyPr/>
        <a:lstStyle/>
        <a:p>
          <a:endParaRPr lang="en-US"/>
        </a:p>
      </dgm:t>
    </dgm:pt>
    <dgm:pt modelId="{A88E4A9F-17EC-4521-B005-17F78D4B8030}" type="pres">
      <dgm:prSet presAssocID="{46080D3E-11C2-466A-B236-2CA0051F4AE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2A86CF-8466-4F61-8C61-44FE5A03624A}" type="pres">
      <dgm:prSet presAssocID="{46080D3E-11C2-466A-B236-2CA0051F4AED}" presName="accent_1" presStyleCnt="0"/>
      <dgm:spPr/>
      <dgm:t>
        <a:bodyPr/>
        <a:lstStyle/>
        <a:p>
          <a:endParaRPr lang="en-US"/>
        </a:p>
      </dgm:t>
    </dgm:pt>
    <dgm:pt modelId="{FF7462D8-9E61-4FB1-858C-2187571AF38A}" type="pres">
      <dgm:prSet presAssocID="{46080D3E-11C2-466A-B236-2CA0051F4AED}" presName="accentRepeatNode" presStyleLbl="solidFgAcc1" presStyleIdx="0" presStyleCnt="3" custLinFactNeighborX="-2233" custLinFactNeighborY="1111"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01EF8E6F-3E0F-4BE9-9137-B7B62F94C949}" type="pres">
      <dgm:prSet presAssocID="{9CBC3E19-E712-478A-B113-64F8A8C68FF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A281EC-C3F0-4CF2-A67C-B1EA315E6377}" type="pres">
      <dgm:prSet presAssocID="{9CBC3E19-E712-478A-B113-64F8A8C68FF7}" presName="accent_2" presStyleCnt="0"/>
      <dgm:spPr/>
      <dgm:t>
        <a:bodyPr/>
        <a:lstStyle/>
        <a:p>
          <a:endParaRPr lang="en-US"/>
        </a:p>
      </dgm:t>
    </dgm:pt>
    <dgm:pt modelId="{9329C019-5E11-4AFE-BD77-2AA8CFAF088E}" type="pres">
      <dgm:prSet presAssocID="{9CBC3E19-E712-478A-B113-64F8A8C68FF7}" presName="accentRepeatNode" presStyleLbl="solidFgAcc1" presStyleIdx="1" presStyleCnt="3"/>
      <dgm:spPr>
        <a:solidFill>
          <a:srgbClr val="53B44A"/>
        </a:solidFill>
      </dgm:spPr>
      <dgm:t>
        <a:bodyPr/>
        <a:lstStyle/>
        <a:p>
          <a:endParaRPr lang="en-US"/>
        </a:p>
      </dgm:t>
    </dgm:pt>
    <dgm:pt modelId="{10FD9367-181B-4506-815C-4A92E40D5C19}" type="pres">
      <dgm:prSet presAssocID="{AD7AA065-FF88-4A5D-86B4-AA514F6AA74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17014-1CE8-47AA-9756-EED6201D6648}" type="pres">
      <dgm:prSet presAssocID="{AD7AA065-FF88-4A5D-86B4-AA514F6AA745}" presName="accent_3" presStyleCnt="0"/>
      <dgm:spPr/>
      <dgm:t>
        <a:bodyPr/>
        <a:lstStyle/>
        <a:p>
          <a:endParaRPr lang="en-US"/>
        </a:p>
      </dgm:t>
    </dgm:pt>
    <dgm:pt modelId="{06BF1D1E-100C-4A4B-A1C4-B98CD53239FD}" type="pres">
      <dgm:prSet presAssocID="{AD7AA065-FF88-4A5D-86B4-AA514F6AA745}" presName="accentRepeatNode" presStyleLbl="solidFgAcc1" presStyleIdx="2" presStyleCnt="3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38F339F6-F7F9-4B86-A93D-55026E18A681}" srcId="{291B4736-6387-40FE-9937-B1EEF76251FB}" destId="{46080D3E-11C2-466A-B236-2CA0051F4AED}" srcOrd="0" destOrd="0" parTransId="{001FAF48-E26E-40A3-AD8F-AFCE10EF6771}" sibTransId="{565F75EF-CCF3-463C-9B38-4E95C7257DFA}"/>
    <dgm:cxn modelId="{90424DCA-9EB3-48C6-9CEC-520E843AF00D}" type="presOf" srcId="{565F75EF-CCF3-463C-9B38-4E95C7257DFA}" destId="{A07CE9D0-B52A-421A-A9FD-179B11BEEB2E}" srcOrd="0" destOrd="0" presId="urn:microsoft.com/office/officeart/2008/layout/VerticalCurvedList"/>
    <dgm:cxn modelId="{2A79AB5A-6142-4AEB-AEF3-4AB2F009A0A4}" type="presOf" srcId="{291B4736-6387-40FE-9937-B1EEF76251FB}" destId="{88ED742B-7B96-4B7A-A6C2-E1953D9BC5FA}" srcOrd="0" destOrd="0" presId="urn:microsoft.com/office/officeart/2008/layout/VerticalCurvedList"/>
    <dgm:cxn modelId="{1EA53B9B-D41B-42D6-A21F-1A012EDDEBD8}" type="presOf" srcId="{9CBC3E19-E712-478A-B113-64F8A8C68FF7}" destId="{01EF8E6F-3E0F-4BE9-9137-B7B62F94C949}" srcOrd="0" destOrd="0" presId="urn:microsoft.com/office/officeart/2008/layout/VerticalCurvedList"/>
    <dgm:cxn modelId="{C80259FD-40B0-472C-809C-C968F6A213A4}" type="presOf" srcId="{46080D3E-11C2-466A-B236-2CA0051F4AED}" destId="{A88E4A9F-17EC-4521-B005-17F78D4B8030}" srcOrd="0" destOrd="0" presId="urn:microsoft.com/office/officeart/2008/layout/VerticalCurvedList"/>
    <dgm:cxn modelId="{A1910747-88BD-4AE4-8849-D411BB132A5D}" type="presOf" srcId="{AD7AA065-FF88-4A5D-86B4-AA514F6AA745}" destId="{10FD9367-181B-4506-815C-4A92E40D5C19}" srcOrd="0" destOrd="0" presId="urn:microsoft.com/office/officeart/2008/layout/VerticalCurvedList"/>
    <dgm:cxn modelId="{BB194FAC-562E-4967-BAAC-02655BA2D48B}" srcId="{291B4736-6387-40FE-9937-B1EEF76251FB}" destId="{AD7AA065-FF88-4A5D-86B4-AA514F6AA745}" srcOrd="2" destOrd="0" parTransId="{43406378-73D4-4857-826E-F6FE04D01F8B}" sibTransId="{D6FB0272-1647-4C5A-881E-A683F189944E}"/>
    <dgm:cxn modelId="{7ADEDA83-AA1D-4A46-BC7B-F5EE2F575D0A}" srcId="{291B4736-6387-40FE-9937-B1EEF76251FB}" destId="{9CBC3E19-E712-478A-B113-64F8A8C68FF7}" srcOrd="1" destOrd="0" parTransId="{4FF397F6-FD07-491F-905C-A9F54CDCD984}" sibTransId="{AA5E7DBF-113E-4F96-A4AF-7EA82AF366BF}"/>
    <dgm:cxn modelId="{1D4705CE-1607-4D18-BD39-ADD8A3448E6C}" type="presParOf" srcId="{88ED742B-7B96-4B7A-A6C2-E1953D9BC5FA}" destId="{34B68AED-BE47-41B0-B20F-54559CE68162}" srcOrd="0" destOrd="0" presId="urn:microsoft.com/office/officeart/2008/layout/VerticalCurvedList"/>
    <dgm:cxn modelId="{C1D8EE21-F701-41E5-8424-4EC5DD87F3E9}" type="presParOf" srcId="{34B68AED-BE47-41B0-B20F-54559CE68162}" destId="{2A7E3EA8-AE0B-4CB8-A95C-EC0D35F6F6CC}" srcOrd="0" destOrd="0" presId="urn:microsoft.com/office/officeart/2008/layout/VerticalCurvedList"/>
    <dgm:cxn modelId="{B7DA8626-CC69-409E-9CAB-E451D886153E}" type="presParOf" srcId="{2A7E3EA8-AE0B-4CB8-A95C-EC0D35F6F6CC}" destId="{96F3C55D-F9D9-4FDF-983B-DDBB41DEEE9C}" srcOrd="0" destOrd="0" presId="urn:microsoft.com/office/officeart/2008/layout/VerticalCurvedList"/>
    <dgm:cxn modelId="{C5DB76A0-3537-49FE-8D35-C162BA008627}" type="presParOf" srcId="{2A7E3EA8-AE0B-4CB8-A95C-EC0D35F6F6CC}" destId="{A07CE9D0-B52A-421A-A9FD-179B11BEEB2E}" srcOrd="1" destOrd="0" presId="urn:microsoft.com/office/officeart/2008/layout/VerticalCurvedList"/>
    <dgm:cxn modelId="{5BFAC3AE-7DEC-49EF-A559-1D5CBF5A0C82}" type="presParOf" srcId="{2A7E3EA8-AE0B-4CB8-A95C-EC0D35F6F6CC}" destId="{E759D78D-0BA3-4687-9D6F-965DD4466ACC}" srcOrd="2" destOrd="0" presId="urn:microsoft.com/office/officeart/2008/layout/VerticalCurvedList"/>
    <dgm:cxn modelId="{E6B595D3-E07C-4791-947C-EEBAC88EC6AC}" type="presParOf" srcId="{2A7E3EA8-AE0B-4CB8-A95C-EC0D35F6F6CC}" destId="{57D6F931-559C-4BA6-96A0-80578B7F35CD}" srcOrd="3" destOrd="0" presId="urn:microsoft.com/office/officeart/2008/layout/VerticalCurvedList"/>
    <dgm:cxn modelId="{596A314B-A9E3-492B-AD09-580E1EF7FA32}" type="presParOf" srcId="{34B68AED-BE47-41B0-B20F-54559CE68162}" destId="{A88E4A9F-17EC-4521-B005-17F78D4B8030}" srcOrd="1" destOrd="0" presId="urn:microsoft.com/office/officeart/2008/layout/VerticalCurvedList"/>
    <dgm:cxn modelId="{35D25DC6-035A-41D8-AE6C-48E6F10718CF}" type="presParOf" srcId="{34B68AED-BE47-41B0-B20F-54559CE68162}" destId="{852A86CF-8466-4F61-8C61-44FE5A03624A}" srcOrd="2" destOrd="0" presId="urn:microsoft.com/office/officeart/2008/layout/VerticalCurvedList"/>
    <dgm:cxn modelId="{DA6C97E1-5AA4-4DBC-939F-BAABCA93F22A}" type="presParOf" srcId="{852A86CF-8466-4F61-8C61-44FE5A03624A}" destId="{FF7462D8-9E61-4FB1-858C-2187571AF38A}" srcOrd="0" destOrd="0" presId="urn:microsoft.com/office/officeart/2008/layout/VerticalCurvedList"/>
    <dgm:cxn modelId="{6A2B2A0C-B6BE-4D76-AE2A-D41AF318A9CE}" type="presParOf" srcId="{34B68AED-BE47-41B0-B20F-54559CE68162}" destId="{01EF8E6F-3E0F-4BE9-9137-B7B62F94C949}" srcOrd="3" destOrd="0" presId="urn:microsoft.com/office/officeart/2008/layout/VerticalCurvedList"/>
    <dgm:cxn modelId="{25377D6F-5CC6-4DF3-BA1C-792CB266A38F}" type="presParOf" srcId="{34B68AED-BE47-41B0-B20F-54559CE68162}" destId="{67A281EC-C3F0-4CF2-A67C-B1EA315E6377}" srcOrd="4" destOrd="0" presId="urn:microsoft.com/office/officeart/2008/layout/VerticalCurvedList"/>
    <dgm:cxn modelId="{D6C69BF7-C518-41A2-A7DB-959341AEE920}" type="presParOf" srcId="{67A281EC-C3F0-4CF2-A67C-B1EA315E6377}" destId="{9329C019-5E11-4AFE-BD77-2AA8CFAF088E}" srcOrd="0" destOrd="0" presId="urn:microsoft.com/office/officeart/2008/layout/VerticalCurvedList"/>
    <dgm:cxn modelId="{1B42E1D4-3D05-4AFD-A094-C61BF16CFE77}" type="presParOf" srcId="{34B68AED-BE47-41B0-B20F-54559CE68162}" destId="{10FD9367-181B-4506-815C-4A92E40D5C19}" srcOrd="5" destOrd="0" presId="urn:microsoft.com/office/officeart/2008/layout/VerticalCurvedList"/>
    <dgm:cxn modelId="{B9A75182-5F98-4464-B956-E3F6CE92AACA}" type="presParOf" srcId="{34B68AED-BE47-41B0-B20F-54559CE68162}" destId="{44E17014-1CE8-47AA-9756-EED6201D6648}" srcOrd="6" destOrd="0" presId="urn:microsoft.com/office/officeart/2008/layout/VerticalCurvedList"/>
    <dgm:cxn modelId="{83BA4F8E-89FC-4B63-A810-168AF87144F5}" type="presParOf" srcId="{44E17014-1CE8-47AA-9756-EED6201D6648}" destId="{06BF1D1E-100C-4A4B-A1C4-B98CD53239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1294D7-16BE-4B29-BE4F-42A0B13F963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360F621-89B9-4AC8-9ED9-854D99F8EB36}">
      <dgm:prSet phldrT="[Text]"/>
      <dgm:spPr>
        <a:solidFill>
          <a:srgbClr val="66FF66"/>
        </a:solidFill>
      </dgm:spPr>
      <dgm:t>
        <a:bodyPr/>
        <a:lstStyle/>
        <a:p>
          <a:endParaRPr lang="en-US"/>
        </a:p>
      </dgm:t>
    </dgm:pt>
    <dgm:pt modelId="{67CA8C74-9016-4E75-B8CA-3FE6E5AC5C50}" type="parTrans" cxnId="{A1360212-85D7-4D5B-8A14-896C99577E32}">
      <dgm:prSet/>
      <dgm:spPr/>
      <dgm:t>
        <a:bodyPr/>
        <a:lstStyle/>
        <a:p>
          <a:endParaRPr lang="en-US"/>
        </a:p>
      </dgm:t>
    </dgm:pt>
    <dgm:pt modelId="{64C493EF-84C7-4CD3-8075-E40655AF55B9}" type="sibTrans" cxnId="{A1360212-85D7-4D5B-8A14-896C99577E32}">
      <dgm:prSet/>
      <dgm:spPr/>
      <dgm:t>
        <a:bodyPr/>
        <a:lstStyle/>
        <a:p>
          <a:endParaRPr lang="en-US"/>
        </a:p>
      </dgm:t>
    </dgm:pt>
    <dgm:pt modelId="{F9D8CFBF-F29D-4C12-971F-7AAF559304E0}">
      <dgm:prSet phldrT="[Text]"/>
      <dgm:spPr/>
      <dgm:t>
        <a:bodyPr/>
        <a:lstStyle/>
        <a:p>
          <a:endParaRPr lang="en-US"/>
        </a:p>
      </dgm:t>
    </dgm:pt>
    <dgm:pt modelId="{A6ECA2A7-D84D-4A96-8E69-B188E64B9262}" type="parTrans" cxnId="{C9EC1BD1-FBE1-432E-990B-816FAA7AA6A6}">
      <dgm:prSet/>
      <dgm:spPr/>
      <dgm:t>
        <a:bodyPr/>
        <a:lstStyle/>
        <a:p>
          <a:endParaRPr lang="en-US"/>
        </a:p>
      </dgm:t>
    </dgm:pt>
    <dgm:pt modelId="{CF82C66D-5C09-4ACA-A02F-C511E7530CAC}" type="sibTrans" cxnId="{C9EC1BD1-FBE1-432E-990B-816FAA7AA6A6}">
      <dgm:prSet/>
      <dgm:spPr/>
      <dgm:t>
        <a:bodyPr/>
        <a:lstStyle/>
        <a:p>
          <a:endParaRPr lang="en-US"/>
        </a:p>
      </dgm:t>
    </dgm:pt>
    <dgm:pt modelId="{B7A0B816-2A78-4312-ABB5-471A623FA959}">
      <dgm:prSet phldrT="[Text]"/>
      <dgm:spPr/>
      <dgm:t>
        <a:bodyPr/>
        <a:lstStyle/>
        <a:p>
          <a:endParaRPr lang="en-US"/>
        </a:p>
      </dgm:t>
    </dgm:pt>
    <dgm:pt modelId="{6252D1D0-8302-4D56-A90F-90A675835830}" type="parTrans" cxnId="{26F01F02-BABF-4554-86EE-96EDECB8763B}">
      <dgm:prSet/>
      <dgm:spPr/>
      <dgm:t>
        <a:bodyPr/>
        <a:lstStyle/>
        <a:p>
          <a:endParaRPr lang="en-US"/>
        </a:p>
      </dgm:t>
    </dgm:pt>
    <dgm:pt modelId="{EAEB064C-5489-4186-BD43-0B6642F6625A}" type="sibTrans" cxnId="{26F01F02-BABF-4554-86EE-96EDECB8763B}">
      <dgm:prSet/>
      <dgm:spPr/>
      <dgm:t>
        <a:bodyPr/>
        <a:lstStyle/>
        <a:p>
          <a:endParaRPr lang="en-US"/>
        </a:p>
      </dgm:t>
    </dgm:pt>
    <dgm:pt modelId="{7B68163C-9A91-4AD9-834C-E8C639DC8119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AA501911-2149-4DA1-850D-D3D575933427}" type="parTrans" cxnId="{B9109D84-798E-422E-A6B8-67B7313E35C1}">
      <dgm:prSet/>
      <dgm:spPr/>
      <dgm:t>
        <a:bodyPr/>
        <a:lstStyle/>
        <a:p>
          <a:endParaRPr lang="en-US"/>
        </a:p>
      </dgm:t>
    </dgm:pt>
    <dgm:pt modelId="{F4340C6B-5270-4FA5-9884-B95F9CAA6898}" type="sibTrans" cxnId="{B9109D84-798E-422E-A6B8-67B7313E35C1}">
      <dgm:prSet/>
      <dgm:spPr/>
      <dgm:t>
        <a:bodyPr/>
        <a:lstStyle/>
        <a:p>
          <a:endParaRPr lang="en-US"/>
        </a:p>
      </dgm:t>
    </dgm:pt>
    <dgm:pt modelId="{D51F72DB-F054-4ABC-832B-492AED1B1370}">
      <dgm:prSet phldrT="[Text]"/>
      <dgm:spPr/>
      <dgm:t>
        <a:bodyPr/>
        <a:lstStyle/>
        <a:p>
          <a:endParaRPr lang="en-US"/>
        </a:p>
      </dgm:t>
    </dgm:pt>
    <dgm:pt modelId="{75A17A67-78BB-4CEC-BAFE-21827370C72E}" type="parTrans" cxnId="{8C476E67-30D6-413B-B08A-0D2AA10D2C85}">
      <dgm:prSet/>
      <dgm:spPr/>
      <dgm:t>
        <a:bodyPr/>
        <a:lstStyle/>
        <a:p>
          <a:endParaRPr lang="en-US"/>
        </a:p>
      </dgm:t>
    </dgm:pt>
    <dgm:pt modelId="{145A1062-0615-4CB4-9759-D5BA27851301}" type="sibTrans" cxnId="{8C476E67-30D6-413B-B08A-0D2AA10D2C85}">
      <dgm:prSet/>
      <dgm:spPr/>
      <dgm:t>
        <a:bodyPr/>
        <a:lstStyle/>
        <a:p>
          <a:endParaRPr lang="en-US"/>
        </a:p>
      </dgm:t>
    </dgm:pt>
    <dgm:pt modelId="{B9B76A43-5485-41C6-86F5-40275068B3B5}">
      <dgm:prSet phldrT="[Text]"/>
      <dgm:spPr/>
      <dgm:t>
        <a:bodyPr/>
        <a:lstStyle/>
        <a:p>
          <a:endParaRPr lang="en-US"/>
        </a:p>
      </dgm:t>
    </dgm:pt>
    <dgm:pt modelId="{6C54B0BD-70A0-4EDD-A6E4-9B9AAC8199A7}" type="parTrans" cxnId="{AAC4063D-A20E-4785-B626-35555930F383}">
      <dgm:prSet/>
      <dgm:spPr/>
      <dgm:t>
        <a:bodyPr/>
        <a:lstStyle/>
        <a:p>
          <a:endParaRPr lang="en-US"/>
        </a:p>
      </dgm:t>
    </dgm:pt>
    <dgm:pt modelId="{7B97E245-381C-4AB5-A46F-8111FD15610F}" type="sibTrans" cxnId="{AAC4063D-A20E-4785-B626-35555930F383}">
      <dgm:prSet/>
      <dgm:spPr/>
      <dgm:t>
        <a:bodyPr/>
        <a:lstStyle/>
        <a:p>
          <a:endParaRPr lang="en-US"/>
        </a:p>
      </dgm:t>
    </dgm:pt>
    <dgm:pt modelId="{3024AF68-4AEB-4814-80FC-90811AE96854}" type="pres">
      <dgm:prSet presAssocID="{571294D7-16BE-4B29-BE4F-42A0B13F963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308D72-82EA-4BD3-BEA7-17CFE4C7BAAC}" type="pres">
      <dgm:prSet presAssocID="{6360F621-89B9-4AC8-9ED9-854D99F8EB36}" presName="parentLin" presStyleCnt="0"/>
      <dgm:spPr/>
    </dgm:pt>
    <dgm:pt modelId="{F3815F2F-312B-4886-B8E3-D7364FC360BC}" type="pres">
      <dgm:prSet presAssocID="{6360F621-89B9-4AC8-9ED9-854D99F8EB36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C16979FB-38E5-4DD2-914E-D9D29449C617}" type="pres">
      <dgm:prSet presAssocID="{6360F621-89B9-4AC8-9ED9-854D99F8EB36}" presName="parentText" presStyleLbl="node1" presStyleIdx="0" presStyleCnt="2" custScaleX="480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41C64C-3DF2-412C-A569-ABF5DB4BE0B8}" type="pres">
      <dgm:prSet presAssocID="{6360F621-89B9-4AC8-9ED9-854D99F8EB36}" presName="negativeSpace" presStyleCnt="0"/>
      <dgm:spPr/>
    </dgm:pt>
    <dgm:pt modelId="{439CCA0A-E31C-4637-AA7C-CD3B2D9D2D79}" type="pres">
      <dgm:prSet presAssocID="{6360F621-89B9-4AC8-9ED9-854D99F8EB3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FE8F8-A900-4D09-8827-B41C04526410}" type="pres">
      <dgm:prSet presAssocID="{64C493EF-84C7-4CD3-8075-E40655AF55B9}" presName="spaceBetweenRectangles" presStyleCnt="0"/>
      <dgm:spPr/>
    </dgm:pt>
    <dgm:pt modelId="{68FDE984-DA01-40E3-B816-4491525B2665}" type="pres">
      <dgm:prSet presAssocID="{7B68163C-9A91-4AD9-834C-E8C639DC8119}" presName="parentLin" presStyleCnt="0"/>
      <dgm:spPr/>
    </dgm:pt>
    <dgm:pt modelId="{ABBAEE96-3752-4A13-8A50-6D2F12B6218D}" type="pres">
      <dgm:prSet presAssocID="{7B68163C-9A91-4AD9-834C-E8C639DC811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A7E5643-3C7C-4E85-8802-00236A9C5DF6}" type="pres">
      <dgm:prSet presAssocID="{7B68163C-9A91-4AD9-834C-E8C639DC8119}" presName="parentText" presStyleLbl="node1" presStyleIdx="1" presStyleCnt="2" custScaleX="5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BBACE-61BC-4ABC-A4FA-AEDEE4251DA9}" type="pres">
      <dgm:prSet presAssocID="{7B68163C-9A91-4AD9-834C-E8C639DC8119}" presName="negativeSpace" presStyleCnt="0"/>
      <dgm:spPr/>
    </dgm:pt>
    <dgm:pt modelId="{EB1E1EFE-7EFD-4BE1-B34D-31544D28A8A5}" type="pres">
      <dgm:prSet presAssocID="{7B68163C-9A91-4AD9-834C-E8C639DC8119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FC2282-4FCC-48F8-9198-65B8A77A17AD}" type="presOf" srcId="{D51F72DB-F054-4ABC-832B-492AED1B1370}" destId="{EB1E1EFE-7EFD-4BE1-B34D-31544D28A8A5}" srcOrd="0" destOrd="0" presId="urn:microsoft.com/office/officeart/2005/8/layout/list1"/>
    <dgm:cxn modelId="{583098B0-A577-433F-8E44-734AD1E45EFC}" type="presOf" srcId="{F9D8CFBF-F29D-4C12-971F-7AAF559304E0}" destId="{439CCA0A-E31C-4637-AA7C-CD3B2D9D2D79}" srcOrd="0" destOrd="0" presId="urn:microsoft.com/office/officeart/2005/8/layout/list1"/>
    <dgm:cxn modelId="{C9EC1BD1-FBE1-432E-990B-816FAA7AA6A6}" srcId="{6360F621-89B9-4AC8-9ED9-854D99F8EB36}" destId="{F9D8CFBF-F29D-4C12-971F-7AAF559304E0}" srcOrd="0" destOrd="0" parTransId="{A6ECA2A7-D84D-4A96-8E69-B188E64B9262}" sibTransId="{CF82C66D-5C09-4ACA-A02F-C511E7530CAC}"/>
    <dgm:cxn modelId="{992AFF48-E93B-43D6-A18E-B1BCC86432E5}" type="presOf" srcId="{6360F621-89B9-4AC8-9ED9-854D99F8EB36}" destId="{F3815F2F-312B-4886-B8E3-D7364FC360BC}" srcOrd="0" destOrd="0" presId="urn:microsoft.com/office/officeart/2005/8/layout/list1"/>
    <dgm:cxn modelId="{6B9FAD18-5509-444A-8784-156086F409C3}" type="presOf" srcId="{571294D7-16BE-4B29-BE4F-42A0B13F963B}" destId="{3024AF68-4AEB-4814-80FC-90811AE96854}" srcOrd="0" destOrd="0" presId="urn:microsoft.com/office/officeart/2005/8/layout/list1"/>
    <dgm:cxn modelId="{A1360212-85D7-4D5B-8A14-896C99577E32}" srcId="{571294D7-16BE-4B29-BE4F-42A0B13F963B}" destId="{6360F621-89B9-4AC8-9ED9-854D99F8EB36}" srcOrd="0" destOrd="0" parTransId="{67CA8C74-9016-4E75-B8CA-3FE6E5AC5C50}" sibTransId="{64C493EF-84C7-4CD3-8075-E40655AF55B9}"/>
    <dgm:cxn modelId="{528723D1-1FF0-4624-A319-F9A2D83545E9}" type="presOf" srcId="{7B68163C-9A91-4AD9-834C-E8C639DC8119}" destId="{3A7E5643-3C7C-4E85-8802-00236A9C5DF6}" srcOrd="1" destOrd="0" presId="urn:microsoft.com/office/officeart/2005/8/layout/list1"/>
    <dgm:cxn modelId="{CD5DE929-82D0-4C25-BE32-5F9B8DE36220}" type="presOf" srcId="{6360F621-89B9-4AC8-9ED9-854D99F8EB36}" destId="{C16979FB-38E5-4DD2-914E-D9D29449C617}" srcOrd="1" destOrd="0" presId="urn:microsoft.com/office/officeart/2005/8/layout/list1"/>
    <dgm:cxn modelId="{E89F5C8E-E5BA-4B10-94CE-527642F48FB7}" type="presOf" srcId="{7B68163C-9A91-4AD9-834C-E8C639DC8119}" destId="{ABBAEE96-3752-4A13-8A50-6D2F12B6218D}" srcOrd="0" destOrd="0" presId="urn:microsoft.com/office/officeart/2005/8/layout/list1"/>
    <dgm:cxn modelId="{AAC4063D-A20E-4785-B626-35555930F383}" srcId="{7B68163C-9A91-4AD9-834C-E8C639DC8119}" destId="{B9B76A43-5485-41C6-86F5-40275068B3B5}" srcOrd="1" destOrd="0" parTransId="{6C54B0BD-70A0-4EDD-A6E4-9B9AAC8199A7}" sibTransId="{7B97E245-381C-4AB5-A46F-8111FD15610F}"/>
    <dgm:cxn modelId="{8C476E67-30D6-413B-B08A-0D2AA10D2C85}" srcId="{7B68163C-9A91-4AD9-834C-E8C639DC8119}" destId="{D51F72DB-F054-4ABC-832B-492AED1B1370}" srcOrd="0" destOrd="0" parTransId="{75A17A67-78BB-4CEC-BAFE-21827370C72E}" sibTransId="{145A1062-0615-4CB4-9759-D5BA27851301}"/>
    <dgm:cxn modelId="{B9109D84-798E-422E-A6B8-67B7313E35C1}" srcId="{571294D7-16BE-4B29-BE4F-42A0B13F963B}" destId="{7B68163C-9A91-4AD9-834C-E8C639DC8119}" srcOrd="1" destOrd="0" parTransId="{AA501911-2149-4DA1-850D-D3D575933427}" sibTransId="{F4340C6B-5270-4FA5-9884-B95F9CAA6898}"/>
    <dgm:cxn modelId="{26F01F02-BABF-4554-86EE-96EDECB8763B}" srcId="{6360F621-89B9-4AC8-9ED9-854D99F8EB36}" destId="{B7A0B816-2A78-4312-ABB5-471A623FA959}" srcOrd="1" destOrd="0" parTransId="{6252D1D0-8302-4D56-A90F-90A675835830}" sibTransId="{EAEB064C-5489-4186-BD43-0B6642F6625A}"/>
    <dgm:cxn modelId="{82A4C7DA-C660-4F2B-9484-8F8980D8FC13}" type="presOf" srcId="{B7A0B816-2A78-4312-ABB5-471A623FA959}" destId="{439CCA0A-E31C-4637-AA7C-CD3B2D9D2D79}" srcOrd="0" destOrd="1" presId="urn:microsoft.com/office/officeart/2005/8/layout/list1"/>
    <dgm:cxn modelId="{C5941BB0-E36E-46BC-B6EF-5FB3710F620D}" type="presOf" srcId="{B9B76A43-5485-41C6-86F5-40275068B3B5}" destId="{EB1E1EFE-7EFD-4BE1-B34D-31544D28A8A5}" srcOrd="0" destOrd="1" presId="urn:microsoft.com/office/officeart/2005/8/layout/list1"/>
    <dgm:cxn modelId="{73721230-3F3D-473B-9325-3E3A12A08A35}" type="presParOf" srcId="{3024AF68-4AEB-4814-80FC-90811AE96854}" destId="{C1308D72-82EA-4BD3-BEA7-17CFE4C7BAAC}" srcOrd="0" destOrd="0" presId="urn:microsoft.com/office/officeart/2005/8/layout/list1"/>
    <dgm:cxn modelId="{94026D55-0444-409B-A43E-489FAA4FBA89}" type="presParOf" srcId="{C1308D72-82EA-4BD3-BEA7-17CFE4C7BAAC}" destId="{F3815F2F-312B-4886-B8E3-D7364FC360BC}" srcOrd="0" destOrd="0" presId="urn:microsoft.com/office/officeart/2005/8/layout/list1"/>
    <dgm:cxn modelId="{D754A312-8609-4BF1-AFDC-D6FB6894F017}" type="presParOf" srcId="{C1308D72-82EA-4BD3-BEA7-17CFE4C7BAAC}" destId="{C16979FB-38E5-4DD2-914E-D9D29449C617}" srcOrd="1" destOrd="0" presId="urn:microsoft.com/office/officeart/2005/8/layout/list1"/>
    <dgm:cxn modelId="{3BEF1C02-D923-4D59-89ED-362D179EE7EF}" type="presParOf" srcId="{3024AF68-4AEB-4814-80FC-90811AE96854}" destId="{CE41C64C-3DF2-412C-A569-ABF5DB4BE0B8}" srcOrd="1" destOrd="0" presId="urn:microsoft.com/office/officeart/2005/8/layout/list1"/>
    <dgm:cxn modelId="{BBD2D451-9727-4F24-B3B1-B2CF880DBFA3}" type="presParOf" srcId="{3024AF68-4AEB-4814-80FC-90811AE96854}" destId="{439CCA0A-E31C-4637-AA7C-CD3B2D9D2D79}" srcOrd="2" destOrd="0" presId="urn:microsoft.com/office/officeart/2005/8/layout/list1"/>
    <dgm:cxn modelId="{1615DBBA-D4D8-4051-8BD6-42AC13BC6656}" type="presParOf" srcId="{3024AF68-4AEB-4814-80FC-90811AE96854}" destId="{C54FE8F8-A900-4D09-8827-B41C04526410}" srcOrd="3" destOrd="0" presId="urn:microsoft.com/office/officeart/2005/8/layout/list1"/>
    <dgm:cxn modelId="{5EBD9080-660A-4648-8151-62E8435478A4}" type="presParOf" srcId="{3024AF68-4AEB-4814-80FC-90811AE96854}" destId="{68FDE984-DA01-40E3-B816-4491525B2665}" srcOrd="4" destOrd="0" presId="urn:microsoft.com/office/officeart/2005/8/layout/list1"/>
    <dgm:cxn modelId="{2B4FB1CA-7755-4012-8886-DAEE1A8C63C2}" type="presParOf" srcId="{68FDE984-DA01-40E3-B816-4491525B2665}" destId="{ABBAEE96-3752-4A13-8A50-6D2F12B6218D}" srcOrd="0" destOrd="0" presId="urn:microsoft.com/office/officeart/2005/8/layout/list1"/>
    <dgm:cxn modelId="{458DF47A-1377-419C-91DA-7146CE998806}" type="presParOf" srcId="{68FDE984-DA01-40E3-B816-4491525B2665}" destId="{3A7E5643-3C7C-4E85-8802-00236A9C5DF6}" srcOrd="1" destOrd="0" presId="urn:microsoft.com/office/officeart/2005/8/layout/list1"/>
    <dgm:cxn modelId="{C5AD55B0-14A4-4FB1-9274-256001757F42}" type="presParOf" srcId="{3024AF68-4AEB-4814-80FC-90811AE96854}" destId="{E9EBBACE-61BC-4ABC-A4FA-AEDEE4251DA9}" srcOrd="5" destOrd="0" presId="urn:microsoft.com/office/officeart/2005/8/layout/list1"/>
    <dgm:cxn modelId="{031E31C9-BBC0-4902-9440-7DEBF6BF5C18}" type="presParOf" srcId="{3024AF68-4AEB-4814-80FC-90811AE96854}" destId="{EB1E1EFE-7EFD-4BE1-B34D-31544D28A8A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CB0D59-173F-4A18-BB15-5295A39A0CCB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5909AEA-00B6-42EC-A5C4-49495911EACE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C0BA074D-3544-4D33-A70B-0415197323FE}" type="parTrans" cxnId="{AD805913-9090-4883-9744-3ECA5533BA8B}">
      <dgm:prSet/>
      <dgm:spPr/>
      <dgm:t>
        <a:bodyPr/>
        <a:lstStyle/>
        <a:p>
          <a:endParaRPr lang="en-US"/>
        </a:p>
      </dgm:t>
    </dgm:pt>
    <dgm:pt modelId="{4E226218-DDD6-4C9F-B8E6-ACEEC0C0EE7F}" type="sibTrans" cxnId="{AD805913-9090-4883-9744-3ECA5533BA8B}">
      <dgm:prSet/>
      <dgm:spPr/>
      <dgm:t>
        <a:bodyPr/>
        <a:lstStyle/>
        <a:p>
          <a:endParaRPr lang="en-US"/>
        </a:p>
      </dgm:t>
    </dgm:pt>
    <dgm:pt modelId="{A9F8A6F7-E53A-4732-8995-0C7F92274904}">
      <dgm:prSet phldrT="[Text]"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62DE717F-F7E2-4991-BEB2-019DC3870FAD}" type="parTrans" cxnId="{D2DEDDFC-407C-43F5-B88E-A4696C93E744}">
      <dgm:prSet/>
      <dgm:spPr>
        <a:ln>
          <a:solidFill>
            <a:srgbClr val="53B44A"/>
          </a:solidFill>
        </a:ln>
      </dgm:spPr>
      <dgm:t>
        <a:bodyPr/>
        <a:lstStyle/>
        <a:p>
          <a:endParaRPr lang="en-US"/>
        </a:p>
      </dgm:t>
    </dgm:pt>
    <dgm:pt modelId="{34B5D68E-32F8-45AE-86AA-DCE49751241F}" type="sibTrans" cxnId="{D2DEDDFC-407C-43F5-B88E-A4696C93E744}">
      <dgm:prSet/>
      <dgm:spPr/>
      <dgm:t>
        <a:bodyPr/>
        <a:lstStyle/>
        <a:p>
          <a:endParaRPr lang="en-US"/>
        </a:p>
      </dgm:t>
    </dgm:pt>
    <dgm:pt modelId="{AA9E3B0F-26E1-4D44-AAD6-2932CD880CAB}">
      <dgm:prSet phldrT="[Text]"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0A78C334-99FD-484E-9855-59A168E8D6F3}" type="parTrans" cxnId="{D0B12504-FBBF-40B2-BFC8-9B4E10CBD0E8}">
      <dgm:prSet/>
      <dgm:spPr>
        <a:ln>
          <a:solidFill>
            <a:srgbClr val="53B44A"/>
          </a:solidFill>
        </a:ln>
      </dgm:spPr>
      <dgm:t>
        <a:bodyPr/>
        <a:lstStyle/>
        <a:p>
          <a:endParaRPr lang="en-US"/>
        </a:p>
      </dgm:t>
    </dgm:pt>
    <dgm:pt modelId="{C73C48A3-187A-4E0F-A0EF-2E226C3EA2E6}" type="sibTrans" cxnId="{D0B12504-FBBF-40B2-BFC8-9B4E10CBD0E8}">
      <dgm:prSet/>
      <dgm:spPr/>
      <dgm:t>
        <a:bodyPr/>
        <a:lstStyle/>
        <a:p>
          <a:endParaRPr lang="en-US"/>
        </a:p>
      </dgm:t>
    </dgm:pt>
    <dgm:pt modelId="{3F7CD88D-13DB-4B1E-AFDA-66C91EE8B85E}" type="pres">
      <dgm:prSet presAssocID="{06CB0D59-173F-4A18-BB15-5295A39A0CC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378FCC-CE57-4B4D-90BD-4E2E8AECC128}" type="pres">
      <dgm:prSet presAssocID="{15909AEA-00B6-42EC-A5C4-49495911EACE}" presName="root1" presStyleCnt="0"/>
      <dgm:spPr/>
      <dgm:t>
        <a:bodyPr/>
        <a:lstStyle/>
        <a:p>
          <a:endParaRPr lang="en-US"/>
        </a:p>
      </dgm:t>
    </dgm:pt>
    <dgm:pt modelId="{8F085EA9-D246-48F5-89A2-E264F6918FD0}" type="pres">
      <dgm:prSet presAssocID="{15909AEA-00B6-42EC-A5C4-49495911EAC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024D8A-BEB7-418D-A53D-AED4F3D5813F}" type="pres">
      <dgm:prSet presAssocID="{15909AEA-00B6-42EC-A5C4-49495911EACE}" presName="level2hierChild" presStyleCnt="0"/>
      <dgm:spPr/>
      <dgm:t>
        <a:bodyPr/>
        <a:lstStyle/>
        <a:p>
          <a:endParaRPr lang="en-US"/>
        </a:p>
      </dgm:t>
    </dgm:pt>
    <dgm:pt modelId="{4DF74E22-8B10-4030-AB25-357FD300A2E3}" type="pres">
      <dgm:prSet presAssocID="{62DE717F-F7E2-4991-BEB2-019DC3870FAD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7588B73D-0C12-4607-85EE-77DC2619AC70}" type="pres">
      <dgm:prSet presAssocID="{62DE717F-F7E2-4991-BEB2-019DC3870FAD}" presName="connTx" presStyleLbl="parChTrans1D2" presStyleIdx="0" presStyleCnt="2"/>
      <dgm:spPr/>
      <dgm:t>
        <a:bodyPr/>
        <a:lstStyle/>
        <a:p>
          <a:endParaRPr lang="en-US"/>
        </a:p>
      </dgm:t>
    </dgm:pt>
    <dgm:pt modelId="{82107BD4-100E-4075-96F5-9B01C18379AB}" type="pres">
      <dgm:prSet presAssocID="{A9F8A6F7-E53A-4732-8995-0C7F92274904}" presName="root2" presStyleCnt="0"/>
      <dgm:spPr/>
      <dgm:t>
        <a:bodyPr/>
        <a:lstStyle/>
        <a:p>
          <a:endParaRPr lang="en-US"/>
        </a:p>
      </dgm:t>
    </dgm:pt>
    <dgm:pt modelId="{233AEF54-DE63-4FF9-BEF7-670D0D011A0C}" type="pres">
      <dgm:prSet presAssocID="{A9F8A6F7-E53A-4732-8995-0C7F9227490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FE385F-2AB3-4E76-B7CF-1787D1291087}" type="pres">
      <dgm:prSet presAssocID="{A9F8A6F7-E53A-4732-8995-0C7F92274904}" presName="level3hierChild" presStyleCnt="0"/>
      <dgm:spPr/>
      <dgm:t>
        <a:bodyPr/>
        <a:lstStyle/>
        <a:p>
          <a:endParaRPr lang="en-US"/>
        </a:p>
      </dgm:t>
    </dgm:pt>
    <dgm:pt modelId="{4041BE09-770B-4E19-9571-0060EB7FDC68}" type="pres">
      <dgm:prSet presAssocID="{0A78C334-99FD-484E-9855-59A168E8D6F3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96A814B-267E-4387-9DC7-30E018AA0D0D}" type="pres">
      <dgm:prSet presAssocID="{0A78C334-99FD-484E-9855-59A168E8D6F3}" presName="connTx" presStyleLbl="parChTrans1D2" presStyleIdx="1" presStyleCnt="2"/>
      <dgm:spPr/>
      <dgm:t>
        <a:bodyPr/>
        <a:lstStyle/>
        <a:p>
          <a:endParaRPr lang="en-US"/>
        </a:p>
      </dgm:t>
    </dgm:pt>
    <dgm:pt modelId="{75595D38-1A23-4D09-928C-08AE6680DCDF}" type="pres">
      <dgm:prSet presAssocID="{AA9E3B0F-26E1-4D44-AAD6-2932CD880CAB}" presName="root2" presStyleCnt="0"/>
      <dgm:spPr/>
      <dgm:t>
        <a:bodyPr/>
        <a:lstStyle/>
        <a:p>
          <a:endParaRPr lang="en-US"/>
        </a:p>
      </dgm:t>
    </dgm:pt>
    <dgm:pt modelId="{A3DE0D24-02EA-44A3-82A4-6A0F87CF6646}" type="pres">
      <dgm:prSet presAssocID="{AA9E3B0F-26E1-4D44-AAD6-2932CD880CA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CF2287-CD45-41B2-A478-87B98B7758B1}" type="pres">
      <dgm:prSet presAssocID="{AA9E3B0F-26E1-4D44-AAD6-2932CD880CAB}" presName="level3hierChild" presStyleCnt="0"/>
      <dgm:spPr/>
      <dgm:t>
        <a:bodyPr/>
        <a:lstStyle/>
        <a:p>
          <a:endParaRPr lang="en-US"/>
        </a:p>
      </dgm:t>
    </dgm:pt>
  </dgm:ptLst>
  <dgm:cxnLst>
    <dgm:cxn modelId="{D2DEDDFC-407C-43F5-B88E-A4696C93E744}" srcId="{15909AEA-00B6-42EC-A5C4-49495911EACE}" destId="{A9F8A6F7-E53A-4732-8995-0C7F92274904}" srcOrd="0" destOrd="0" parTransId="{62DE717F-F7E2-4991-BEB2-019DC3870FAD}" sibTransId="{34B5D68E-32F8-45AE-86AA-DCE49751241F}"/>
    <dgm:cxn modelId="{4EDD9801-B9B0-483B-B89F-5666C0E35331}" type="presOf" srcId="{AA9E3B0F-26E1-4D44-AAD6-2932CD880CAB}" destId="{A3DE0D24-02EA-44A3-82A4-6A0F87CF6646}" srcOrd="0" destOrd="0" presId="urn:microsoft.com/office/officeart/2005/8/layout/hierarchy2"/>
    <dgm:cxn modelId="{D5D64BBD-C023-47A0-A4A1-06875A9F6DCE}" type="presOf" srcId="{62DE717F-F7E2-4991-BEB2-019DC3870FAD}" destId="{4DF74E22-8B10-4030-AB25-357FD300A2E3}" srcOrd="0" destOrd="0" presId="urn:microsoft.com/office/officeart/2005/8/layout/hierarchy2"/>
    <dgm:cxn modelId="{BD804D77-7C6E-40DA-9BF2-83A95A60F71B}" type="presOf" srcId="{15909AEA-00B6-42EC-A5C4-49495911EACE}" destId="{8F085EA9-D246-48F5-89A2-E264F6918FD0}" srcOrd="0" destOrd="0" presId="urn:microsoft.com/office/officeart/2005/8/layout/hierarchy2"/>
    <dgm:cxn modelId="{04A26067-9BA8-43A6-B352-A57C39282AF0}" type="presOf" srcId="{0A78C334-99FD-484E-9855-59A168E8D6F3}" destId="{A96A814B-267E-4387-9DC7-30E018AA0D0D}" srcOrd="1" destOrd="0" presId="urn:microsoft.com/office/officeart/2005/8/layout/hierarchy2"/>
    <dgm:cxn modelId="{DC5ADF23-DF03-4DA6-93F3-E3F20FFF2CBE}" type="presOf" srcId="{62DE717F-F7E2-4991-BEB2-019DC3870FAD}" destId="{7588B73D-0C12-4607-85EE-77DC2619AC70}" srcOrd="1" destOrd="0" presId="urn:microsoft.com/office/officeart/2005/8/layout/hierarchy2"/>
    <dgm:cxn modelId="{AD805913-9090-4883-9744-3ECA5533BA8B}" srcId="{06CB0D59-173F-4A18-BB15-5295A39A0CCB}" destId="{15909AEA-00B6-42EC-A5C4-49495911EACE}" srcOrd="0" destOrd="0" parTransId="{C0BA074D-3544-4D33-A70B-0415197323FE}" sibTransId="{4E226218-DDD6-4C9F-B8E6-ACEEC0C0EE7F}"/>
    <dgm:cxn modelId="{D0B12504-FBBF-40B2-BFC8-9B4E10CBD0E8}" srcId="{15909AEA-00B6-42EC-A5C4-49495911EACE}" destId="{AA9E3B0F-26E1-4D44-AAD6-2932CD880CAB}" srcOrd="1" destOrd="0" parTransId="{0A78C334-99FD-484E-9855-59A168E8D6F3}" sibTransId="{C73C48A3-187A-4E0F-A0EF-2E226C3EA2E6}"/>
    <dgm:cxn modelId="{6507A66D-C280-481C-8F00-BC2BC05803B9}" type="presOf" srcId="{0A78C334-99FD-484E-9855-59A168E8D6F3}" destId="{4041BE09-770B-4E19-9571-0060EB7FDC68}" srcOrd="0" destOrd="0" presId="urn:microsoft.com/office/officeart/2005/8/layout/hierarchy2"/>
    <dgm:cxn modelId="{DD6510F5-DEFB-4818-8115-1C58BD403A56}" type="presOf" srcId="{06CB0D59-173F-4A18-BB15-5295A39A0CCB}" destId="{3F7CD88D-13DB-4B1E-AFDA-66C91EE8B85E}" srcOrd="0" destOrd="0" presId="urn:microsoft.com/office/officeart/2005/8/layout/hierarchy2"/>
    <dgm:cxn modelId="{B74425AB-F76F-4871-A5A8-A4FCD3B7F2FF}" type="presOf" srcId="{A9F8A6F7-E53A-4732-8995-0C7F92274904}" destId="{233AEF54-DE63-4FF9-BEF7-670D0D011A0C}" srcOrd="0" destOrd="0" presId="urn:microsoft.com/office/officeart/2005/8/layout/hierarchy2"/>
    <dgm:cxn modelId="{03F5B8F1-2E1D-4CA4-9547-A9347798D44D}" type="presParOf" srcId="{3F7CD88D-13DB-4B1E-AFDA-66C91EE8B85E}" destId="{4A378FCC-CE57-4B4D-90BD-4E2E8AECC128}" srcOrd="0" destOrd="0" presId="urn:microsoft.com/office/officeart/2005/8/layout/hierarchy2"/>
    <dgm:cxn modelId="{AA9A5544-D2E2-4D2D-84E3-80C505BED5D7}" type="presParOf" srcId="{4A378FCC-CE57-4B4D-90BD-4E2E8AECC128}" destId="{8F085EA9-D246-48F5-89A2-E264F6918FD0}" srcOrd="0" destOrd="0" presId="urn:microsoft.com/office/officeart/2005/8/layout/hierarchy2"/>
    <dgm:cxn modelId="{1EB5DB61-5BCB-42CF-93E0-E4A69E929867}" type="presParOf" srcId="{4A378FCC-CE57-4B4D-90BD-4E2E8AECC128}" destId="{AB024D8A-BEB7-418D-A53D-AED4F3D5813F}" srcOrd="1" destOrd="0" presId="urn:microsoft.com/office/officeart/2005/8/layout/hierarchy2"/>
    <dgm:cxn modelId="{514361FE-0277-4CD3-9D64-7EFE779DDC5A}" type="presParOf" srcId="{AB024D8A-BEB7-418D-A53D-AED4F3D5813F}" destId="{4DF74E22-8B10-4030-AB25-357FD300A2E3}" srcOrd="0" destOrd="0" presId="urn:microsoft.com/office/officeart/2005/8/layout/hierarchy2"/>
    <dgm:cxn modelId="{147B967E-C44E-4BA6-8554-44E9424E1CCD}" type="presParOf" srcId="{4DF74E22-8B10-4030-AB25-357FD300A2E3}" destId="{7588B73D-0C12-4607-85EE-77DC2619AC70}" srcOrd="0" destOrd="0" presId="urn:microsoft.com/office/officeart/2005/8/layout/hierarchy2"/>
    <dgm:cxn modelId="{071D3927-8CD2-48E2-9CD5-A9A09EA77503}" type="presParOf" srcId="{AB024D8A-BEB7-418D-A53D-AED4F3D5813F}" destId="{82107BD4-100E-4075-96F5-9B01C18379AB}" srcOrd="1" destOrd="0" presId="urn:microsoft.com/office/officeart/2005/8/layout/hierarchy2"/>
    <dgm:cxn modelId="{BEC9CB05-BA6F-4681-8CBA-2AC6B2CC9925}" type="presParOf" srcId="{82107BD4-100E-4075-96F5-9B01C18379AB}" destId="{233AEF54-DE63-4FF9-BEF7-670D0D011A0C}" srcOrd="0" destOrd="0" presId="urn:microsoft.com/office/officeart/2005/8/layout/hierarchy2"/>
    <dgm:cxn modelId="{05D73039-4850-4652-B5F8-10EFB0FD2C64}" type="presParOf" srcId="{82107BD4-100E-4075-96F5-9B01C18379AB}" destId="{2FFE385F-2AB3-4E76-B7CF-1787D1291087}" srcOrd="1" destOrd="0" presId="urn:microsoft.com/office/officeart/2005/8/layout/hierarchy2"/>
    <dgm:cxn modelId="{2EF39810-0F5E-4407-A356-AEFCA7F2E398}" type="presParOf" srcId="{AB024D8A-BEB7-418D-A53D-AED4F3D5813F}" destId="{4041BE09-770B-4E19-9571-0060EB7FDC68}" srcOrd="2" destOrd="0" presId="urn:microsoft.com/office/officeart/2005/8/layout/hierarchy2"/>
    <dgm:cxn modelId="{C55E3145-E751-4A4D-88F4-D225A71672A5}" type="presParOf" srcId="{4041BE09-770B-4E19-9571-0060EB7FDC68}" destId="{A96A814B-267E-4387-9DC7-30E018AA0D0D}" srcOrd="0" destOrd="0" presId="urn:microsoft.com/office/officeart/2005/8/layout/hierarchy2"/>
    <dgm:cxn modelId="{A3288C2B-FE31-4BAA-977A-CFC4C65035B3}" type="presParOf" srcId="{AB024D8A-BEB7-418D-A53D-AED4F3D5813F}" destId="{75595D38-1A23-4D09-928C-08AE6680DCDF}" srcOrd="3" destOrd="0" presId="urn:microsoft.com/office/officeart/2005/8/layout/hierarchy2"/>
    <dgm:cxn modelId="{381DDAAF-C43F-49ED-A953-09CB00FBBA58}" type="presParOf" srcId="{75595D38-1A23-4D09-928C-08AE6680DCDF}" destId="{A3DE0D24-02EA-44A3-82A4-6A0F87CF6646}" srcOrd="0" destOrd="0" presId="urn:microsoft.com/office/officeart/2005/8/layout/hierarchy2"/>
    <dgm:cxn modelId="{46D28261-6470-432D-8D96-F7778D34862B}" type="presParOf" srcId="{75595D38-1A23-4D09-928C-08AE6680DCDF}" destId="{2BCF2287-CD45-41B2-A478-87B98B7758B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0E357E-5A20-4780-8D5D-FE95B22F0F69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AE777A81-2742-484C-8337-B89A17821DE0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E8EAEF45-9E27-4171-9D29-57C82B6C0BC5}" type="parTrans" cxnId="{574CCE80-5B38-4399-A7EE-53286F77DD38}">
      <dgm:prSet/>
      <dgm:spPr/>
      <dgm:t>
        <a:bodyPr/>
        <a:lstStyle/>
        <a:p>
          <a:endParaRPr lang="en-US"/>
        </a:p>
      </dgm:t>
    </dgm:pt>
    <dgm:pt modelId="{E1545E4A-02E8-427A-88AC-86B16C819F71}" type="sibTrans" cxnId="{574CCE80-5B38-4399-A7EE-53286F77DD38}">
      <dgm:prSet/>
      <dgm:spPr/>
      <dgm:t>
        <a:bodyPr/>
        <a:lstStyle/>
        <a:p>
          <a:endParaRPr lang="en-US"/>
        </a:p>
      </dgm:t>
    </dgm:pt>
    <dgm:pt modelId="{D7595F87-FAD2-4CBD-B10E-CF66E9168F7E}">
      <dgm:prSet phldrT="[Text]"/>
      <dgm:spPr/>
      <dgm:t>
        <a:bodyPr/>
        <a:lstStyle/>
        <a:p>
          <a:endParaRPr lang="en-US"/>
        </a:p>
      </dgm:t>
    </dgm:pt>
    <dgm:pt modelId="{16E00B0E-FE40-46A0-861B-169C70F46F7C}" type="parTrans" cxnId="{4D2D056F-AF3F-40BF-9F99-EE37B52080A5}">
      <dgm:prSet/>
      <dgm:spPr/>
      <dgm:t>
        <a:bodyPr/>
        <a:lstStyle/>
        <a:p>
          <a:endParaRPr lang="en-US"/>
        </a:p>
      </dgm:t>
    </dgm:pt>
    <dgm:pt modelId="{03DD437B-FAF9-4991-8FF0-2151872244C8}" type="sibTrans" cxnId="{4D2D056F-AF3F-40BF-9F99-EE37B52080A5}">
      <dgm:prSet/>
      <dgm:spPr/>
      <dgm:t>
        <a:bodyPr/>
        <a:lstStyle/>
        <a:p>
          <a:endParaRPr lang="en-US"/>
        </a:p>
      </dgm:t>
    </dgm:pt>
    <dgm:pt modelId="{E897C7DF-52B2-4792-948B-AB08870B6F4A}">
      <dgm:prSet/>
      <dgm:spPr/>
      <dgm:t>
        <a:bodyPr/>
        <a:lstStyle/>
        <a:p>
          <a:endParaRPr lang="en-US"/>
        </a:p>
      </dgm:t>
    </dgm:pt>
    <dgm:pt modelId="{3DEF4155-C828-4E6A-BA49-7726084FA7EA}" type="parTrans" cxnId="{83DEC7DA-7464-4178-B58C-5D9484900BDC}">
      <dgm:prSet/>
      <dgm:spPr/>
      <dgm:t>
        <a:bodyPr/>
        <a:lstStyle/>
        <a:p>
          <a:endParaRPr lang="en-US"/>
        </a:p>
      </dgm:t>
    </dgm:pt>
    <dgm:pt modelId="{44BA7342-93EA-4321-915C-BC902B7595CA}" type="sibTrans" cxnId="{83DEC7DA-7464-4178-B58C-5D9484900BDC}">
      <dgm:prSet/>
      <dgm:spPr/>
      <dgm:t>
        <a:bodyPr/>
        <a:lstStyle/>
        <a:p>
          <a:endParaRPr lang="en-US"/>
        </a:p>
      </dgm:t>
    </dgm:pt>
    <dgm:pt modelId="{CB0D5DC8-9A13-4FFD-8C5E-09D6EFD1EA83}">
      <dgm:prSet phldrT="[Text]"/>
      <dgm:spPr/>
      <dgm:t>
        <a:bodyPr/>
        <a:lstStyle/>
        <a:p>
          <a:endParaRPr lang="en-US"/>
        </a:p>
      </dgm:t>
    </dgm:pt>
    <dgm:pt modelId="{45A9A960-D831-4B2F-80BD-A6F6D7834001}" type="sibTrans" cxnId="{B095C5A9-5C4B-4097-9DCD-58B26205ECF7}">
      <dgm:prSet/>
      <dgm:spPr/>
      <dgm:t>
        <a:bodyPr/>
        <a:lstStyle/>
        <a:p>
          <a:endParaRPr lang="en-US"/>
        </a:p>
      </dgm:t>
    </dgm:pt>
    <dgm:pt modelId="{3547A574-91B0-4E9A-B802-E825F2264A50}" type="parTrans" cxnId="{B095C5A9-5C4B-4097-9DCD-58B26205ECF7}">
      <dgm:prSet/>
      <dgm:spPr/>
      <dgm:t>
        <a:bodyPr/>
        <a:lstStyle/>
        <a:p>
          <a:endParaRPr lang="en-US"/>
        </a:p>
      </dgm:t>
    </dgm:pt>
    <dgm:pt modelId="{425D6F55-37EB-4B6E-9528-2949A57F55C6}" type="pres">
      <dgm:prSet presAssocID="{760E357E-5A20-4780-8D5D-FE95B22F0F69}" presName="Name0" presStyleCnt="0">
        <dgm:presLayoutVars>
          <dgm:dir/>
          <dgm:animLvl val="lvl"/>
          <dgm:resizeHandles val="exact"/>
        </dgm:presLayoutVars>
      </dgm:prSet>
      <dgm:spPr/>
    </dgm:pt>
    <dgm:pt modelId="{928BB966-2309-449D-91C1-DB90F61B03BE}" type="pres">
      <dgm:prSet presAssocID="{AE777A81-2742-484C-8337-B89A17821DE0}" presName="Name8" presStyleCnt="0"/>
      <dgm:spPr/>
    </dgm:pt>
    <dgm:pt modelId="{09CE8685-5195-493B-82D8-6B75E70838D5}" type="pres">
      <dgm:prSet presAssocID="{AE777A81-2742-484C-8337-B89A17821DE0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BE99CB-B6B1-400C-B115-7330881B1552}" type="pres">
      <dgm:prSet presAssocID="{AE777A81-2742-484C-8337-B89A17821DE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7080B-E2E3-4115-A3F5-B582DF9050CF}" type="pres">
      <dgm:prSet presAssocID="{D7595F87-FAD2-4CBD-B10E-CF66E9168F7E}" presName="Name8" presStyleCnt="0"/>
      <dgm:spPr/>
    </dgm:pt>
    <dgm:pt modelId="{8DE6279B-A3D9-4A43-BE34-AE2AE66B1735}" type="pres">
      <dgm:prSet presAssocID="{D7595F87-FAD2-4CBD-B10E-CF66E9168F7E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42A3F6-DD27-44C7-8C72-5AF6E35F4B14}" type="pres">
      <dgm:prSet presAssocID="{D7595F87-FAD2-4CBD-B10E-CF66E9168F7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61B13-AC97-4BA1-A048-2E25C66C3579}" type="pres">
      <dgm:prSet presAssocID="{CB0D5DC8-9A13-4FFD-8C5E-09D6EFD1EA83}" presName="Name8" presStyleCnt="0"/>
      <dgm:spPr/>
    </dgm:pt>
    <dgm:pt modelId="{6A6CFB69-A523-4B22-8988-41F8AFFA1970}" type="pres">
      <dgm:prSet presAssocID="{CB0D5DC8-9A13-4FFD-8C5E-09D6EFD1EA83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1B50F1-FD3E-4D6A-8FCD-C0134F2C2FB0}" type="pres">
      <dgm:prSet presAssocID="{CB0D5DC8-9A13-4FFD-8C5E-09D6EFD1EA8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8803CC-A3D7-424A-B248-42CBD10375AB}" type="pres">
      <dgm:prSet presAssocID="{E897C7DF-52B2-4792-948B-AB08870B6F4A}" presName="Name8" presStyleCnt="0"/>
      <dgm:spPr/>
    </dgm:pt>
    <dgm:pt modelId="{B4402BE1-1DBE-4471-8586-E05522CF6707}" type="pres">
      <dgm:prSet presAssocID="{E897C7DF-52B2-4792-948B-AB08870B6F4A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C00F8F-F771-4CD1-A0B7-B86A157D0582}" type="pres">
      <dgm:prSet presAssocID="{E897C7DF-52B2-4792-948B-AB08870B6F4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C78603-1BB9-4D1D-A5FE-A53B9DF0FCBB}" type="presOf" srcId="{CB0D5DC8-9A13-4FFD-8C5E-09D6EFD1EA83}" destId="{6A6CFB69-A523-4B22-8988-41F8AFFA1970}" srcOrd="0" destOrd="0" presId="urn:microsoft.com/office/officeart/2005/8/layout/pyramid1"/>
    <dgm:cxn modelId="{B60AF189-C8FC-4242-A3D9-85AAD27B9354}" type="presOf" srcId="{760E357E-5A20-4780-8D5D-FE95B22F0F69}" destId="{425D6F55-37EB-4B6E-9528-2949A57F55C6}" srcOrd="0" destOrd="0" presId="urn:microsoft.com/office/officeart/2005/8/layout/pyramid1"/>
    <dgm:cxn modelId="{83DEC7DA-7464-4178-B58C-5D9484900BDC}" srcId="{760E357E-5A20-4780-8D5D-FE95B22F0F69}" destId="{E897C7DF-52B2-4792-948B-AB08870B6F4A}" srcOrd="3" destOrd="0" parTransId="{3DEF4155-C828-4E6A-BA49-7726084FA7EA}" sibTransId="{44BA7342-93EA-4321-915C-BC902B7595CA}"/>
    <dgm:cxn modelId="{7AC7BC02-5414-41A8-9335-3899EE69B2F6}" type="presOf" srcId="{AE777A81-2742-484C-8337-B89A17821DE0}" destId="{74BE99CB-B6B1-400C-B115-7330881B1552}" srcOrd="1" destOrd="0" presId="urn:microsoft.com/office/officeart/2005/8/layout/pyramid1"/>
    <dgm:cxn modelId="{AAF367D8-384F-443B-B6F3-FCBEB49A5DA3}" type="presOf" srcId="{CB0D5DC8-9A13-4FFD-8C5E-09D6EFD1EA83}" destId="{211B50F1-FD3E-4D6A-8FCD-C0134F2C2FB0}" srcOrd="1" destOrd="0" presId="urn:microsoft.com/office/officeart/2005/8/layout/pyramid1"/>
    <dgm:cxn modelId="{4D2D056F-AF3F-40BF-9F99-EE37B52080A5}" srcId="{760E357E-5A20-4780-8D5D-FE95B22F0F69}" destId="{D7595F87-FAD2-4CBD-B10E-CF66E9168F7E}" srcOrd="1" destOrd="0" parTransId="{16E00B0E-FE40-46A0-861B-169C70F46F7C}" sibTransId="{03DD437B-FAF9-4991-8FF0-2151872244C8}"/>
    <dgm:cxn modelId="{574CCE80-5B38-4399-A7EE-53286F77DD38}" srcId="{760E357E-5A20-4780-8D5D-FE95B22F0F69}" destId="{AE777A81-2742-484C-8337-B89A17821DE0}" srcOrd="0" destOrd="0" parTransId="{E8EAEF45-9E27-4171-9D29-57C82B6C0BC5}" sibTransId="{E1545E4A-02E8-427A-88AC-86B16C819F71}"/>
    <dgm:cxn modelId="{1164F2C2-155B-413C-AECF-ACCA6A8AC933}" type="presOf" srcId="{E897C7DF-52B2-4792-948B-AB08870B6F4A}" destId="{B4402BE1-1DBE-4471-8586-E05522CF6707}" srcOrd="0" destOrd="0" presId="urn:microsoft.com/office/officeart/2005/8/layout/pyramid1"/>
    <dgm:cxn modelId="{8DCB1A00-ABDE-44BD-BEB2-DB779A3A4164}" type="presOf" srcId="{AE777A81-2742-484C-8337-B89A17821DE0}" destId="{09CE8685-5195-493B-82D8-6B75E70838D5}" srcOrd="0" destOrd="0" presId="urn:microsoft.com/office/officeart/2005/8/layout/pyramid1"/>
    <dgm:cxn modelId="{1091911F-1590-4929-B724-C21B54684290}" type="presOf" srcId="{D7595F87-FAD2-4CBD-B10E-CF66E9168F7E}" destId="{8DE6279B-A3D9-4A43-BE34-AE2AE66B1735}" srcOrd="0" destOrd="0" presId="urn:microsoft.com/office/officeart/2005/8/layout/pyramid1"/>
    <dgm:cxn modelId="{B6A5AEB4-50E4-4771-882B-158143BDF8BE}" type="presOf" srcId="{E897C7DF-52B2-4792-948B-AB08870B6F4A}" destId="{BBC00F8F-F771-4CD1-A0B7-B86A157D0582}" srcOrd="1" destOrd="0" presId="urn:microsoft.com/office/officeart/2005/8/layout/pyramid1"/>
    <dgm:cxn modelId="{8E9E84F5-CCDA-4327-9736-428B2CFFE8D3}" type="presOf" srcId="{D7595F87-FAD2-4CBD-B10E-CF66E9168F7E}" destId="{8542A3F6-DD27-44C7-8C72-5AF6E35F4B14}" srcOrd="1" destOrd="0" presId="urn:microsoft.com/office/officeart/2005/8/layout/pyramid1"/>
    <dgm:cxn modelId="{B095C5A9-5C4B-4097-9DCD-58B26205ECF7}" srcId="{760E357E-5A20-4780-8D5D-FE95B22F0F69}" destId="{CB0D5DC8-9A13-4FFD-8C5E-09D6EFD1EA83}" srcOrd="2" destOrd="0" parTransId="{3547A574-91B0-4E9A-B802-E825F2264A50}" sibTransId="{45A9A960-D831-4B2F-80BD-A6F6D7834001}"/>
    <dgm:cxn modelId="{283F9AE6-6C87-49EA-810C-1814EF48EA7B}" type="presParOf" srcId="{425D6F55-37EB-4B6E-9528-2949A57F55C6}" destId="{928BB966-2309-449D-91C1-DB90F61B03BE}" srcOrd="0" destOrd="0" presId="urn:microsoft.com/office/officeart/2005/8/layout/pyramid1"/>
    <dgm:cxn modelId="{8ED23AFD-D344-40C3-A9B1-C6F1A19B4983}" type="presParOf" srcId="{928BB966-2309-449D-91C1-DB90F61B03BE}" destId="{09CE8685-5195-493B-82D8-6B75E70838D5}" srcOrd="0" destOrd="0" presId="urn:microsoft.com/office/officeart/2005/8/layout/pyramid1"/>
    <dgm:cxn modelId="{4E82A740-8884-439C-BA35-06EAF7979685}" type="presParOf" srcId="{928BB966-2309-449D-91C1-DB90F61B03BE}" destId="{74BE99CB-B6B1-400C-B115-7330881B1552}" srcOrd="1" destOrd="0" presId="urn:microsoft.com/office/officeart/2005/8/layout/pyramid1"/>
    <dgm:cxn modelId="{6142B86F-04CC-45A4-99A6-D9F3510F3D54}" type="presParOf" srcId="{425D6F55-37EB-4B6E-9528-2949A57F55C6}" destId="{7337080B-E2E3-4115-A3F5-B582DF9050CF}" srcOrd="1" destOrd="0" presId="urn:microsoft.com/office/officeart/2005/8/layout/pyramid1"/>
    <dgm:cxn modelId="{DA100CA7-B2E8-41FB-81E1-5D9B420AC992}" type="presParOf" srcId="{7337080B-E2E3-4115-A3F5-B582DF9050CF}" destId="{8DE6279B-A3D9-4A43-BE34-AE2AE66B1735}" srcOrd="0" destOrd="0" presId="urn:microsoft.com/office/officeart/2005/8/layout/pyramid1"/>
    <dgm:cxn modelId="{02D4D336-7854-4750-AE0B-7CD190D9FDB5}" type="presParOf" srcId="{7337080B-E2E3-4115-A3F5-B582DF9050CF}" destId="{8542A3F6-DD27-44C7-8C72-5AF6E35F4B14}" srcOrd="1" destOrd="0" presId="urn:microsoft.com/office/officeart/2005/8/layout/pyramid1"/>
    <dgm:cxn modelId="{AAB71DE7-AB3D-4DA4-A573-10E0C7D37DFC}" type="presParOf" srcId="{425D6F55-37EB-4B6E-9528-2949A57F55C6}" destId="{21C61B13-AC97-4BA1-A048-2E25C66C3579}" srcOrd="2" destOrd="0" presId="urn:microsoft.com/office/officeart/2005/8/layout/pyramid1"/>
    <dgm:cxn modelId="{59EB8F2A-4308-4C21-8F6E-9AA8F0CAEE75}" type="presParOf" srcId="{21C61B13-AC97-4BA1-A048-2E25C66C3579}" destId="{6A6CFB69-A523-4B22-8988-41F8AFFA1970}" srcOrd="0" destOrd="0" presId="urn:microsoft.com/office/officeart/2005/8/layout/pyramid1"/>
    <dgm:cxn modelId="{3CFAD075-03D9-40B7-B3AF-FC90F5A3DD30}" type="presParOf" srcId="{21C61B13-AC97-4BA1-A048-2E25C66C3579}" destId="{211B50F1-FD3E-4D6A-8FCD-C0134F2C2FB0}" srcOrd="1" destOrd="0" presId="urn:microsoft.com/office/officeart/2005/8/layout/pyramid1"/>
    <dgm:cxn modelId="{333C4134-F19C-4FC1-B435-71D881CE1D6C}" type="presParOf" srcId="{425D6F55-37EB-4B6E-9528-2949A57F55C6}" destId="{478803CC-A3D7-424A-B248-42CBD10375AB}" srcOrd="3" destOrd="0" presId="urn:microsoft.com/office/officeart/2005/8/layout/pyramid1"/>
    <dgm:cxn modelId="{9B167CF9-758F-45C5-B1C1-474BA940A49A}" type="presParOf" srcId="{478803CC-A3D7-424A-B248-42CBD10375AB}" destId="{B4402BE1-1DBE-4471-8586-E05522CF6707}" srcOrd="0" destOrd="0" presId="urn:microsoft.com/office/officeart/2005/8/layout/pyramid1"/>
    <dgm:cxn modelId="{EC9A3DE7-328A-4EA8-ABA4-11860850AC70}" type="presParOf" srcId="{478803CC-A3D7-424A-B248-42CBD10375AB}" destId="{BBC00F8F-F771-4CD1-A0B7-B86A157D058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35524A-5828-4B33-BF55-FC27A45EFFE9}" type="doc">
      <dgm:prSet loTypeId="urn:microsoft.com/office/officeart/2005/8/layout/cycle5" loCatId="cycle" qsTypeId="urn:microsoft.com/office/officeart/2005/8/quickstyle/simple1" qsCatId="simple" csTypeId="urn:microsoft.com/office/officeart/2005/8/colors/colorful5" csCatId="colorful" phldr="1"/>
      <dgm:spPr/>
    </dgm:pt>
    <dgm:pt modelId="{6A781E76-0175-4F67-93C9-A2786DA32522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04B46455-B678-4F25-A4C0-1844632A227F}" type="parTrans" cxnId="{E7E05E62-68EE-4527-8FDF-3B967E88F050}">
      <dgm:prSet/>
      <dgm:spPr/>
      <dgm:t>
        <a:bodyPr/>
        <a:lstStyle/>
        <a:p>
          <a:endParaRPr lang="en-US"/>
        </a:p>
      </dgm:t>
    </dgm:pt>
    <dgm:pt modelId="{68F7CB72-7899-41FB-BFA4-963D9442EEDB}" type="sibTrans" cxnId="{E7E05E62-68EE-4527-8FDF-3B967E88F050}">
      <dgm:prSet/>
      <dgm:spPr/>
      <dgm:t>
        <a:bodyPr/>
        <a:lstStyle/>
        <a:p>
          <a:endParaRPr lang="en-US"/>
        </a:p>
      </dgm:t>
    </dgm:pt>
    <dgm:pt modelId="{C6E47F77-6C45-458E-A683-98AF896C1547}">
      <dgm:prSet phldrT="[Text]"/>
      <dgm:spPr/>
      <dgm:t>
        <a:bodyPr/>
        <a:lstStyle/>
        <a:p>
          <a:endParaRPr lang="en-US"/>
        </a:p>
      </dgm:t>
    </dgm:pt>
    <dgm:pt modelId="{D4B4E214-FA20-4223-AA2D-A3CBE5AA4AFC}" type="parTrans" cxnId="{9640205D-677C-4BB7-B8BF-2EEDF74783B9}">
      <dgm:prSet/>
      <dgm:spPr/>
      <dgm:t>
        <a:bodyPr/>
        <a:lstStyle/>
        <a:p>
          <a:endParaRPr lang="en-US"/>
        </a:p>
      </dgm:t>
    </dgm:pt>
    <dgm:pt modelId="{A43F3232-977D-4D79-8274-76B3A6CF9403}" type="sibTrans" cxnId="{9640205D-677C-4BB7-B8BF-2EEDF74783B9}">
      <dgm:prSet/>
      <dgm:spPr/>
      <dgm:t>
        <a:bodyPr/>
        <a:lstStyle/>
        <a:p>
          <a:endParaRPr lang="en-US"/>
        </a:p>
      </dgm:t>
    </dgm:pt>
    <dgm:pt modelId="{19025487-C924-4180-958E-AF89DA133688}">
      <dgm:prSet phldrT="[Text]"/>
      <dgm:spPr/>
      <dgm:t>
        <a:bodyPr/>
        <a:lstStyle/>
        <a:p>
          <a:endParaRPr lang="en-US"/>
        </a:p>
      </dgm:t>
    </dgm:pt>
    <dgm:pt modelId="{3C401C66-D0DC-4D43-8D1A-C2C0D5FFEF30}" type="parTrans" cxnId="{16FAF6BE-30DF-4B8A-8F58-E61347D8EA0D}">
      <dgm:prSet/>
      <dgm:spPr/>
      <dgm:t>
        <a:bodyPr/>
        <a:lstStyle/>
        <a:p>
          <a:endParaRPr lang="en-US"/>
        </a:p>
      </dgm:t>
    </dgm:pt>
    <dgm:pt modelId="{F8930D04-C403-4B6E-A257-A5567D2527C2}" type="sibTrans" cxnId="{16FAF6BE-30DF-4B8A-8F58-E61347D8EA0D}">
      <dgm:prSet/>
      <dgm:spPr/>
      <dgm:t>
        <a:bodyPr/>
        <a:lstStyle/>
        <a:p>
          <a:endParaRPr lang="en-US"/>
        </a:p>
      </dgm:t>
    </dgm:pt>
    <dgm:pt modelId="{3D2C2623-92A2-4833-A963-9C7899B3DC53}" type="pres">
      <dgm:prSet presAssocID="{4335524A-5828-4B33-BF55-FC27A45EFFE9}" presName="cycle" presStyleCnt="0">
        <dgm:presLayoutVars>
          <dgm:dir/>
          <dgm:resizeHandles val="exact"/>
        </dgm:presLayoutVars>
      </dgm:prSet>
      <dgm:spPr/>
    </dgm:pt>
    <dgm:pt modelId="{F6650EA4-FD5C-4AF5-8169-18C61E4BB281}" type="pres">
      <dgm:prSet presAssocID="{6A781E76-0175-4F67-93C9-A2786DA3252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A6EF3E-BC80-47FC-93B2-733A5E0DB27C}" type="pres">
      <dgm:prSet presAssocID="{6A781E76-0175-4F67-93C9-A2786DA32522}" presName="spNode" presStyleCnt="0"/>
      <dgm:spPr/>
    </dgm:pt>
    <dgm:pt modelId="{DAA2C83A-AAD2-421A-B5B1-E5D6D3164A21}" type="pres">
      <dgm:prSet presAssocID="{68F7CB72-7899-41FB-BFA4-963D9442EEDB}" presName="sibTrans" presStyleLbl="sibTrans1D1" presStyleIdx="0" presStyleCnt="3"/>
      <dgm:spPr/>
      <dgm:t>
        <a:bodyPr/>
        <a:lstStyle/>
        <a:p>
          <a:endParaRPr lang="en-US"/>
        </a:p>
      </dgm:t>
    </dgm:pt>
    <dgm:pt modelId="{CA947E68-EC29-480B-93AA-1722806B918A}" type="pres">
      <dgm:prSet presAssocID="{C6E47F77-6C45-458E-A683-98AF896C154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B6D0E1-E338-448C-A375-24C941A86920}" type="pres">
      <dgm:prSet presAssocID="{C6E47F77-6C45-458E-A683-98AF896C1547}" presName="spNode" presStyleCnt="0"/>
      <dgm:spPr/>
    </dgm:pt>
    <dgm:pt modelId="{526BE34C-06F6-452D-BD28-D7573DA32147}" type="pres">
      <dgm:prSet presAssocID="{A43F3232-977D-4D79-8274-76B3A6CF9403}" presName="sibTrans" presStyleLbl="sibTrans1D1" presStyleIdx="1" presStyleCnt="3"/>
      <dgm:spPr/>
      <dgm:t>
        <a:bodyPr/>
        <a:lstStyle/>
        <a:p>
          <a:endParaRPr lang="en-US"/>
        </a:p>
      </dgm:t>
    </dgm:pt>
    <dgm:pt modelId="{D8A0B33C-EB3E-4EEB-84F2-F6C744B0DA32}" type="pres">
      <dgm:prSet presAssocID="{19025487-C924-4180-958E-AF89DA13368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CA4DA4-BEAF-416A-B660-A5080334999F}" type="pres">
      <dgm:prSet presAssocID="{19025487-C924-4180-958E-AF89DA133688}" presName="spNode" presStyleCnt="0"/>
      <dgm:spPr/>
    </dgm:pt>
    <dgm:pt modelId="{5B3252FB-B690-4886-814F-745C24F22DF7}" type="pres">
      <dgm:prSet presAssocID="{F8930D04-C403-4B6E-A257-A5567D2527C2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2BCB66EC-3F8B-40E7-A1F6-F81BF582F637}" type="presOf" srcId="{A43F3232-977D-4D79-8274-76B3A6CF9403}" destId="{526BE34C-06F6-452D-BD28-D7573DA32147}" srcOrd="0" destOrd="0" presId="urn:microsoft.com/office/officeart/2005/8/layout/cycle5"/>
    <dgm:cxn modelId="{A93C84C2-3C7B-453A-98CC-854ECAE76568}" type="presOf" srcId="{19025487-C924-4180-958E-AF89DA133688}" destId="{D8A0B33C-EB3E-4EEB-84F2-F6C744B0DA32}" srcOrd="0" destOrd="0" presId="urn:microsoft.com/office/officeart/2005/8/layout/cycle5"/>
    <dgm:cxn modelId="{9640205D-677C-4BB7-B8BF-2EEDF74783B9}" srcId="{4335524A-5828-4B33-BF55-FC27A45EFFE9}" destId="{C6E47F77-6C45-458E-A683-98AF896C1547}" srcOrd="1" destOrd="0" parTransId="{D4B4E214-FA20-4223-AA2D-A3CBE5AA4AFC}" sibTransId="{A43F3232-977D-4D79-8274-76B3A6CF9403}"/>
    <dgm:cxn modelId="{3B06B2D0-3192-4111-B663-095F7EA76D7F}" type="presOf" srcId="{4335524A-5828-4B33-BF55-FC27A45EFFE9}" destId="{3D2C2623-92A2-4833-A963-9C7899B3DC53}" srcOrd="0" destOrd="0" presId="urn:microsoft.com/office/officeart/2005/8/layout/cycle5"/>
    <dgm:cxn modelId="{023B80D1-7E9E-4BE1-9FA2-43370E383865}" type="presOf" srcId="{68F7CB72-7899-41FB-BFA4-963D9442EEDB}" destId="{DAA2C83A-AAD2-421A-B5B1-E5D6D3164A21}" srcOrd="0" destOrd="0" presId="urn:microsoft.com/office/officeart/2005/8/layout/cycle5"/>
    <dgm:cxn modelId="{684D5578-8885-4DC2-8041-A3FD7EF95D05}" type="presOf" srcId="{C6E47F77-6C45-458E-A683-98AF896C1547}" destId="{CA947E68-EC29-480B-93AA-1722806B918A}" srcOrd="0" destOrd="0" presId="urn:microsoft.com/office/officeart/2005/8/layout/cycle5"/>
    <dgm:cxn modelId="{E7E05E62-68EE-4527-8FDF-3B967E88F050}" srcId="{4335524A-5828-4B33-BF55-FC27A45EFFE9}" destId="{6A781E76-0175-4F67-93C9-A2786DA32522}" srcOrd="0" destOrd="0" parTransId="{04B46455-B678-4F25-A4C0-1844632A227F}" sibTransId="{68F7CB72-7899-41FB-BFA4-963D9442EEDB}"/>
    <dgm:cxn modelId="{98872FA3-47CC-40D9-921B-267AFA5692AE}" type="presOf" srcId="{F8930D04-C403-4B6E-A257-A5567D2527C2}" destId="{5B3252FB-B690-4886-814F-745C24F22DF7}" srcOrd="0" destOrd="0" presId="urn:microsoft.com/office/officeart/2005/8/layout/cycle5"/>
    <dgm:cxn modelId="{16FAF6BE-30DF-4B8A-8F58-E61347D8EA0D}" srcId="{4335524A-5828-4B33-BF55-FC27A45EFFE9}" destId="{19025487-C924-4180-958E-AF89DA133688}" srcOrd="2" destOrd="0" parTransId="{3C401C66-D0DC-4D43-8D1A-C2C0D5FFEF30}" sibTransId="{F8930D04-C403-4B6E-A257-A5567D2527C2}"/>
    <dgm:cxn modelId="{D035516E-A659-4534-BD28-6E9F4E7FC53C}" type="presOf" srcId="{6A781E76-0175-4F67-93C9-A2786DA32522}" destId="{F6650EA4-FD5C-4AF5-8169-18C61E4BB281}" srcOrd="0" destOrd="0" presId="urn:microsoft.com/office/officeart/2005/8/layout/cycle5"/>
    <dgm:cxn modelId="{DD090B71-3575-4028-9E11-F14606185339}" type="presParOf" srcId="{3D2C2623-92A2-4833-A963-9C7899B3DC53}" destId="{F6650EA4-FD5C-4AF5-8169-18C61E4BB281}" srcOrd="0" destOrd="0" presId="urn:microsoft.com/office/officeart/2005/8/layout/cycle5"/>
    <dgm:cxn modelId="{AFE06829-152E-4A0C-8A30-49CDD28D2C3B}" type="presParOf" srcId="{3D2C2623-92A2-4833-A963-9C7899B3DC53}" destId="{ADA6EF3E-BC80-47FC-93B2-733A5E0DB27C}" srcOrd="1" destOrd="0" presId="urn:microsoft.com/office/officeart/2005/8/layout/cycle5"/>
    <dgm:cxn modelId="{9A517214-D1CC-449A-9C6F-A334EF04624D}" type="presParOf" srcId="{3D2C2623-92A2-4833-A963-9C7899B3DC53}" destId="{DAA2C83A-AAD2-421A-B5B1-E5D6D3164A21}" srcOrd="2" destOrd="0" presId="urn:microsoft.com/office/officeart/2005/8/layout/cycle5"/>
    <dgm:cxn modelId="{23F7E5E7-D39C-4EF5-86A8-85C512012569}" type="presParOf" srcId="{3D2C2623-92A2-4833-A963-9C7899B3DC53}" destId="{CA947E68-EC29-480B-93AA-1722806B918A}" srcOrd="3" destOrd="0" presId="urn:microsoft.com/office/officeart/2005/8/layout/cycle5"/>
    <dgm:cxn modelId="{52D95E94-602F-4BA9-A420-19D3FE9E8FC5}" type="presParOf" srcId="{3D2C2623-92A2-4833-A963-9C7899B3DC53}" destId="{2FB6D0E1-E338-448C-A375-24C941A86920}" srcOrd="4" destOrd="0" presId="urn:microsoft.com/office/officeart/2005/8/layout/cycle5"/>
    <dgm:cxn modelId="{3B2F417B-2564-46E2-BB10-E993DC828506}" type="presParOf" srcId="{3D2C2623-92A2-4833-A963-9C7899B3DC53}" destId="{526BE34C-06F6-452D-BD28-D7573DA32147}" srcOrd="5" destOrd="0" presId="urn:microsoft.com/office/officeart/2005/8/layout/cycle5"/>
    <dgm:cxn modelId="{DE85D9FB-4EAA-4E36-A875-22A2563F2145}" type="presParOf" srcId="{3D2C2623-92A2-4833-A963-9C7899B3DC53}" destId="{D8A0B33C-EB3E-4EEB-84F2-F6C744B0DA32}" srcOrd="6" destOrd="0" presId="urn:microsoft.com/office/officeart/2005/8/layout/cycle5"/>
    <dgm:cxn modelId="{79AFEE26-8069-4923-B200-535A92032E2C}" type="presParOf" srcId="{3D2C2623-92A2-4833-A963-9C7899B3DC53}" destId="{AFCA4DA4-BEAF-416A-B660-A5080334999F}" srcOrd="7" destOrd="0" presId="urn:microsoft.com/office/officeart/2005/8/layout/cycle5"/>
    <dgm:cxn modelId="{164A4D50-4E45-4457-A498-32C67754D999}" type="presParOf" srcId="{3D2C2623-92A2-4833-A963-9C7899B3DC53}" destId="{5B3252FB-B690-4886-814F-745C24F22DF7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CE9D0-B52A-421A-A9FD-179B11BEEB2E}">
      <dsp:nvSpPr>
        <dsp:cNvPr id="0" name=""/>
        <dsp:cNvSpPr/>
      </dsp:nvSpPr>
      <dsp:spPr>
        <a:xfrm>
          <a:off x="-5910992" y="-904791"/>
          <a:ext cx="7038604" cy="7038604"/>
        </a:xfrm>
        <a:prstGeom prst="blockArc">
          <a:avLst>
            <a:gd name="adj1" fmla="val 18900000"/>
            <a:gd name="adj2" fmla="val 2700000"/>
            <a:gd name="adj3" fmla="val 30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E4A9F-17EC-4521-B005-17F78D4B8030}">
      <dsp:nvSpPr>
        <dsp:cNvPr id="0" name=""/>
        <dsp:cNvSpPr/>
      </dsp:nvSpPr>
      <dsp:spPr>
        <a:xfrm>
          <a:off x="725788" y="522902"/>
          <a:ext cx="9220270" cy="10458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0107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5788" y="522902"/>
        <a:ext cx="9220270" cy="1045804"/>
      </dsp:txXfrm>
    </dsp:sp>
    <dsp:sp modelId="{FF7462D8-9E61-4FB1-858C-2187571AF38A}">
      <dsp:nvSpPr>
        <dsp:cNvPr id="0" name=""/>
        <dsp:cNvSpPr/>
      </dsp:nvSpPr>
      <dsp:spPr>
        <a:xfrm>
          <a:off x="42969" y="406700"/>
          <a:ext cx="1307255" cy="1307255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F8E6F-3E0F-4BE9-9137-B7B62F94C949}">
      <dsp:nvSpPr>
        <dsp:cNvPr id="0" name=""/>
        <dsp:cNvSpPr/>
      </dsp:nvSpPr>
      <dsp:spPr>
        <a:xfrm>
          <a:off x="1105937" y="2091608"/>
          <a:ext cx="8840120" cy="10458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53B44A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0107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5937" y="2091608"/>
        <a:ext cx="8840120" cy="1045804"/>
      </dsp:txXfrm>
    </dsp:sp>
    <dsp:sp modelId="{9329C019-5E11-4AFE-BD77-2AA8CFAF088E}">
      <dsp:nvSpPr>
        <dsp:cNvPr id="0" name=""/>
        <dsp:cNvSpPr/>
      </dsp:nvSpPr>
      <dsp:spPr>
        <a:xfrm>
          <a:off x="452310" y="1960882"/>
          <a:ext cx="1307255" cy="1307255"/>
        </a:xfrm>
        <a:prstGeom prst="ellipse">
          <a:avLst/>
        </a:prstGeom>
        <a:solidFill>
          <a:srgbClr val="53B44A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D9367-181B-4506-815C-4A92E40D5C19}">
      <dsp:nvSpPr>
        <dsp:cNvPr id="0" name=""/>
        <dsp:cNvSpPr/>
      </dsp:nvSpPr>
      <dsp:spPr>
        <a:xfrm>
          <a:off x="725788" y="3660314"/>
          <a:ext cx="9220270" cy="10458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0107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5788" y="3660314"/>
        <a:ext cx="9220270" cy="1045804"/>
      </dsp:txXfrm>
    </dsp:sp>
    <dsp:sp modelId="{06BF1D1E-100C-4A4B-A1C4-B98CD53239FD}">
      <dsp:nvSpPr>
        <dsp:cNvPr id="0" name=""/>
        <dsp:cNvSpPr/>
      </dsp:nvSpPr>
      <dsp:spPr>
        <a:xfrm>
          <a:off x="72160" y="3529589"/>
          <a:ext cx="1307255" cy="1307255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CCA0A-E31C-4637-AA7C-CD3B2D9D2D79}">
      <dsp:nvSpPr>
        <dsp:cNvPr id="0" name=""/>
        <dsp:cNvSpPr/>
      </dsp:nvSpPr>
      <dsp:spPr>
        <a:xfrm>
          <a:off x="0" y="307555"/>
          <a:ext cx="7139176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4079" tIns="395732" rIns="554079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/>
        </a:p>
      </dsp:txBody>
      <dsp:txXfrm>
        <a:off x="0" y="307555"/>
        <a:ext cx="7139176" cy="1107225"/>
      </dsp:txXfrm>
    </dsp:sp>
    <dsp:sp modelId="{C16979FB-38E5-4DD2-914E-D9D29449C617}">
      <dsp:nvSpPr>
        <dsp:cNvPr id="0" name=""/>
        <dsp:cNvSpPr/>
      </dsp:nvSpPr>
      <dsp:spPr>
        <a:xfrm>
          <a:off x="356958" y="27115"/>
          <a:ext cx="2401011" cy="560880"/>
        </a:xfrm>
        <a:prstGeom prst="roundRect">
          <a:avLst/>
        </a:prstGeom>
        <a:solidFill>
          <a:srgbClr val="66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891" tIns="0" rIns="188891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84338" y="54495"/>
        <a:ext cx="2346251" cy="506120"/>
      </dsp:txXfrm>
    </dsp:sp>
    <dsp:sp modelId="{EB1E1EFE-7EFD-4BE1-B34D-31544D28A8A5}">
      <dsp:nvSpPr>
        <dsp:cNvPr id="0" name=""/>
        <dsp:cNvSpPr/>
      </dsp:nvSpPr>
      <dsp:spPr>
        <a:xfrm>
          <a:off x="0" y="1797821"/>
          <a:ext cx="7139176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4079" tIns="395732" rIns="554079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/>
        </a:p>
      </dsp:txBody>
      <dsp:txXfrm>
        <a:off x="0" y="1797821"/>
        <a:ext cx="7139176" cy="1107225"/>
      </dsp:txXfrm>
    </dsp:sp>
    <dsp:sp modelId="{3A7E5643-3C7C-4E85-8802-00236A9C5DF6}">
      <dsp:nvSpPr>
        <dsp:cNvPr id="0" name=""/>
        <dsp:cNvSpPr/>
      </dsp:nvSpPr>
      <dsp:spPr>
        <a:xfrm>
          <a:off x="356958" y="1517381"/>
          <a:ext cx="2498711" cy="56088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891" tIns="0" rIns="188891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384338" y="1544761"/>
        <a:ext cx="2443951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85EA9-D246-48F5-89A2-E264F6918FD0}">
      <dsp:nvSpPr>
        <dsp:cNvPr id="0" name=""/>
        <dsp:cNvSpPr/>
      </dsp:nvSpPr>
      <dsp:spPr>
        <a:xfrm>
          <a:off x="3861" y="1133715"/>
          <a:ext cx="2056619" cy="1028309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/>
        </a:p>
      </dsp:txBody>
      <dsp:txXfrm>
        <a:off x="33979" y="1163833"/>
        <a:ext cx="1996383" cy="968073"/>
      </dsp:txXfrm>
    </dsp:sp>
    <dsp:sp modelId="{4DF74E22-8B10-4030-AB25-357FD300A2E3}">
      <dsp:nvSpPr>
        <dsp:cNvPr id="0" name=""/>
        <dsp:cNvSpPr/>
      </dsp:nvSpPr>
      <dsp:spPr>
        <a:xfrm rot="19457599">
          <a:off x="1965258" y="1324150"/>
          <a:ext cx="1013093" cy="56162"/>
        </a:xfrm>
        <a:custGeom>
          <a:avLst/>
          <a:gdLst/>
          <a:ahLst/>
          <a:cxnLst/>
          <a:rect l="0" t="0" r="0" b="0"/>
          <a:pathLst>
            <a:path>
              <a:moveTo>
                <a:pt x="0" y="28081"/>
              </a:moveTo>
              <a:lnTo>
                <a:pt x="1013093" y="28081"/>
              </a:lnTo>
            </a:path>
          </a:pathLst>
        </a:custGeom>
        <a:noFill/>
        <a:ln w="25400" cap="flat" cmpd="sng" algn="ctr">
          <a:solidFill>
            <a:srgbClr val="53B44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446478" y="1326904"/>
        <a:ext cx="50654" cy="50654"/>
      </dsp:txXfrm>
    </dsp:sp>
    <dsp:sp modelId="{233AEF54-DE63-4FF9-BEF7-670D0D011A0C}">
      <dsp:nvSpPr>
        <dsp:cNvPr id="0" name=""/>
        <dsp:cNvSpPr/>
      </dsp:nvSpPr>
      <dsp:spPr>
        <a:xfrm>
          <a:off x="2883129" y="542437"/>
          <a:ext cx="2056619" cy="102830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/>
        </a:p>
      </dsp:txBody>
      <dsp:txXfrm>
        <a:off x="2913247" y="572555"/>
        <a:ext cx="1996383" cy="968073"/>
      </dsp:txXfrm>
    </dsp:sp>
    <dsp:sp modelId="{4041BE09-770B-4E19-9571-0060EB7FDC68}">
      <dsp:nvSpPr>
        <dsp:cNvPr id="0" name=""/>
        <dsp:cNvSpPr/>
      </dsp:nvSpPr>
      <dsp:spPr>
        <a:xfrm rot="2142401">
          <a:off x="1965258" y="1915428"/>
          <a:ext cx="1013093" cy="56162"/>
        </a:xfrm>
        <a:custGeom>
          <a:avLst/>
          <a:gdLst/>
          <a:ahLst/>
          <a:cxnLst/>
          <a:rect l="0" t="0" r="0" b="0"/>
          <a:pathLst>
            <a:path>
              <a:moveTo>
                <a:pt x="0" y="28081"/>
              </a:moveTo>
              <a:lnTo>
                <a:pt x="1013093" y="28081"/>
              </a:lnTo>
            </a:path>
          </a:pathLst>
        </a:custGeom>
        <a:noFill/>
        <a:ln w="25400" cap="flat" cmpd="sng" algn="ctr">
          <a:solidFill>
            <a:srgbClr val="53B44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446478" y="1918182"/>
        <a:ext cx="50654" cy="50654"/>
      </dsp:txXfrm>
    </dsp:sp>
    <dsp:sp modelId="{A3DE0D24-02EA-44A3-82A4-6A0F87CF6646}">
      <dsp:nvSpPr>
        <dsp:cNvPr id="0" name=""/>
        <dsp:cNvSpPr/>
      </dsp:nvSpPr>
      <dsp:spPr>
        <a:xfrm>
          <a:off x="2883129" y="1724993"/>
          <a:ext cx="2056619" cy="102830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/>
        </a:p>
      </dsp:txBody>
      <dsp:txXfrm>
        <a:off x="2913247" y="1755111"/>
        <a:ext cx="1996383" cy="968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E8685-5195-493B-82D8-6B75E70838D5}">
      <dsp:nvSpPr>
        <dsp:cNvPr id="0" name=""/>
        <dsp:cNvSpPr/>
      </dsp:nvSpPr>
      <dsp:spPr>
        <a:xfrm>
          <a:off x="2458612" y="0"/>
          <a:ext cx="1639075" cy="1056064"/>
        </a:xfrm>
        <a:prstGeom prst="trapezoid">
          <a:avLst>
            <a:gd name="adj" fmla="val 77603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/>
        </a:p>
      </dsp:txBody>
      <dsp:txXfrm>
        <a:off x="2458612" y="0"/>
        <a:ext cx="1639075" cy="1056064"/>
      </dsp:txXfrm>
    </dsp:sp>
    <dsp:sp modelId="{8DE6279B-A3D9-4A43-BE34-AE2AE66B1735}">
      <dsp:nvSpPr>
        <dsp:cNvPr id="0" name=""/>
        <dsp:cNvSpPr/>
      </dsp:nvSpPr>
      <dsp:spPr>
        <a:xfrm>
          <a:off x="1639075" y="1056064"/>
          <a:ext cx="3278150" cy="1056064"/>
        </a:xfrm>
        <a:prstGeom prst="trapezoid">
          <a:avLst>
            <a:gd name="adj" fmla="val 77603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/>
        </a:p>
      </dsp:txBody>
      <dsp:txXfrm>
        <a:off x="2212751" y="1056064"/>
        <a:ext cx="2130797" cy="1056064"/>
      </dsp:txXfrm>
    </dsp:sp>
    <dsp:sp modelId="{6A6CFB69-A523-4B22-8988-41F8AFFA1970}">
      <dsp:nvSpPr>
        <dsp:cNvPr id="0" name=""/>
        <dsp:cNvSpPr/>
      </dsp:nvSpPr>
      <dsp:spPr>
        <a:xfrm>
          <a:off x="819537" y="2112129"/>
          <a:ext cx="4917225" cy="1056064"/>
        </a:xfrm>
        <a:prstGeom prst="trapezoid">
          <a:avLst>
            <a:gd name="adj" fmla="val 77603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/>
        </a:p>
      </dsp:txBody>
      <dsp:txXfrm>
        <a:off x="1680051" y="2112129"/>
        <a:ext cx="3196196" cy="1056064"/>
      </dsp:txXfrm>
    </dsp:sp>
    <dsp:sp modelId="{B4402BE1-1DBE-4471-8586-E05522CF6707}">
      <dsp:nvSpPr>
        <dsp:cNvPr id="0" name=""/>
        <dsp:cNvSpPr/>
      </dsp:nvSpPr>
      <dsp:spPr>
        <a:xfrm>
          <a:off x="0" y="3168193"/>
          <a:ext cx="6556300" cy="1056064"/>
        </a:xfrm>
        <a:prstGeom prst="trapezoid">
          <a:avLst>
            <a:gd name="adj" fmla="val 77603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/>
        </a:p>
      </dsp:txBody>
      <dsp:txXfrm>
        <a:off x="1147352" y="3168193"/>
        <a:ext cx="4261595" cy="10560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50EA4-FD5C-4AF5-8169-18C61E4BB281}">
      <dsp:nvSpPr>
        <dsp:cNvPr id="0" name=""/>
        <dsp:cNvSpPr/>
      </dsp:nvSpPr>
      <dsp:spPr>
        <a:xfrm>
          <a:off x="2821755" y="1830"/>
          <a:ext cx="2484414" cy="1614869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900586" y="80661"/>
        <a:ext cx="2326752" cy="1457207"/>
      </dsp:txXfrm>
    </dsp:sp>
    <dsp:sp modelId="{DAA2C83A-AAD2-421A-B5B1-E5D6D3164A21}">
      <dsp:nvSpPr>
        <dsp:cNvPr id="0" name=""/>
        <dsp:cNvSpPr/>
      </dsp:nvSpPr>
      <dsp:spPr>
        <a:xfrm>
          <a:off x="1909266" y="809265"/>
          <a:ext cx="4309391" cy="4309391"/>
        </a:xfrm>
        <a:custGeom>
          <a:avLst/>
          <a:gdLst/>
          <a:ahLst/>
          <a:cxnLst/>
          <a:rect l="0" t="0" r="0" b="0"/>
          <a:pathLst>
            <a:path>
              <a:moveTo>
                <a:pt x="3730739" y="685410"/>
              </a:moveTo>
              <a:arcTo wR="2154695" hR="2154695" stAng="19020466" swAng="2303174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47E68-EC29-480B-93AA-1722806B918A}">
      <dsp:nvSpPr>
        <dsp:cNvPr id="0" name=""/>
        <dsp:cNvSpPr/>
      </dsp:nvSpPr>
      <dsp:spPr>
        <a:xfrm>
          <a:off x="4687776" y="3233874"/>
          <a:ext cx="2484414" cy="1614869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4766607" y="3312705"/>
        <a:ext cx="2326752" cy="1457207"/>
      </dsp:txXfrm>
    </dsp:sp>
    <dsp:sp modelId="{526BE34C-06F6-452D-BD28-D7573DA32147}">
      <dsp:nvSpPr>
        <dsp:cNvPr id="0" name=""/>
        <dsp:cNvSpPr/>
      </dsp:nvSpPr>
      <dsp:spPr>
        <a:xfrm>
          <a:off x="1909266" y="809265"/>
          <a:ext cx="4309391" cy="4309391"/>
        </a:xfrm>
        <a:custGeom>
          <a:avLst/>
          <a:gdLst/>
          <a:ahLst/>
          <a:cxnLst/>
          <a:rect l="0" t="0" r="0" b="0"/>
          <a:pathLst>
            <a:path>
              <a:moveTo>
                <a:pt x="2816251" y="4205319"/>
              </a:moveTo>
              <a:arcTo wR="2154695" hR="2154695" stAng="4327181" swAng="2145637"/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0B33C-EB3E-4EEB-84F2-F6C744B0DA32}">
      <dsp:nvSpPr>
        <dsp:cNvPr id="0" name=""/>
        <dsp:cNvSpPr/>
      </dsp:nvSpPr>
      <dsp:spPr>
        <a:xfrm>
          <a:off x="955733" y="3233874"/>
          <a:ext cx="2484414" cy="1614869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1034564" y="3312705"/>
        <a:ext cx="2326752" cy="1457207"/>
      </dsp:txXfrm>
    </dsp:sp>
    <dsp:sp modelId="{5B3252FB-B690-4886-814F-745C24F22DF7}">
      <dsp:nvSpPr>
        <dsp:cNvPr id="0" name=""/>
        <dsp:cNvSpPr/>
      </dsp:nvSpPr>
      <dsp:spPr>
        <a:xfrm>
          <a:off x="1909266" y="809265"/>
          <a:ext cx="4309391" cy="4309391"/>
        </a:xfrm>
        <a:custGeom>
          <a:avLst/>
          <a:gdLst/>
          <a:ahLst/>
          <a:cxnLst/>
          <a:rect l="0" t="0" r="0" b="0"/>
          <a:pathLst>
            <a:path>
              <a:moveTo>
                <a:pt x="6958" y="1981666"/>
              </a:moveTo>
              <a:arcTo wR="2154695" hR="2154695" stAng="11076360" swAng="2303174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7D172-5A86-4045-93D5-A1978AD4EA1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33CC7-F4C8-4264-A0E5-5C78AA29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1DB49-BCF4-4901-ABD1-5CA252485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3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1DB49-BCF4-4901-ABD1-5CA252485E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26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9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0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41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60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501" y="1366307"/>
            <a:ext cx="12540343" cy="942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002" y="2492337"/>
            <a:ext cx="10327341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8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8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13" y="2826279"/>
            <a:ext cx="12540343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13" y="1864164"/>
            <a:ext cx="12540343" cy="962115"/>
          </a:xfrm>
        </p:spPr>
        <p:txBody>
          <a:bodyPr anchor="b"/>
          <a:lstStyle>
            <a:lvl1pPr marL="0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1pPr>
            <a:lvl2pPr marL="293202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05" indent="0">
              <a:buNone/>
              <a:defRPr sz="1026">
                <a:solidFill>
                  <a:schemeClr val="tx1">
                    <a:tint val="75000"/>
                  </a:schemeClr>
                </a:solidFill>
              </a:defRPr>
            </a:lvl3pPr>
            <a:lvl4pPr marL="87960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80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012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21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41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61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5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667" y="1026257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617" y="1026257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02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8" y="984514"/>
            <a:ext cx="651862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668" y="1394813"/>
            <a:ext cx="651862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4496" y="984514"/>
            <a:ext cx="652118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4496" y="1394813"/>
            <a:ext cx="652118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99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52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3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85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668" y="175115"/>
            <a:ext cx="4853749" cy="745258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8148" y="175116"/>
            <a:ext cx="8247530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3"/>
            </a:lvl4pPr>
            <a:lvl5pPr>
              <a:defRPr sz="1283"/>
            </a:lvl5pPr>
            <a:lvl6pPr>
              <a:defRPr sz="1283"/>
            </a:lvl6pPr>
            <a:lvl7pPr>
              <a:defRPr sz="1283"/>
            </a:lvl7pPr>
            <a:lvl8pPr>
              <a:defRPr sz="1283"/>
            </a:lvl8pPr>
            <a:lvl9pPr>
              <a:defRPr sz="128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668" y="920374"/>
            <a:ext cx="4853749" cy="3008520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11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759" y="3078770"/>
            <a:ext cx="8852007" cy="363466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1759" y="392991"/>
            <a:ext cx="8852007" cy="2638945"/>
          </a:xfrm>
        </p:spPr>
        <p:txBody>
          <a:bodyPr/>
          <a:lstStyle>
            <a:lvl1pPr marL="0" indent="0">
              <a:buNone/>
              <a:defRPr sz="2052"/>
            </a:lvl1pPr>
            <a:lvl2pPr marL="293202" indent="0">
              <a:buNone/>
              <a:defRPr sz="1796"/>
            </a:lvl2pPr>
            <a:lvl3pPr marL="586405" indent="0">
              <a:buNone/>
              <a:defRPr sz="1539"/>
            </a:lvl3pPr>
            <a:lvl4pPr marL="879607" indent="0">
              <a:buNone/>
              <a:defRPr sz="1283"/>
            </a:lvl4pPr>
            <a:lvl5pPr marL="1172809" indent="0">
              <a:buNone/>
              <a:defRPr sz="1283"/>
            </a:lvl5pPr>
            <a:lvl6pPr marL="1466012" indent="0">
              <a:buNone/>
              <a:defRPr sz="1283"/>
            </a:lvl6pPr>
            <a:lvl7pPr marL="1759214" indent="0">
              <a:buNone/>
              <a:defRPr sz="1283"/>
            </a:lvl7pPr>
            <a:lvl8pPr marL="2052417" indent="0">
              <a:buNone/>
              <a:defRPr sz="1283"/>
            </a:lvl8pPr>
            <a:lvl9pPr marL="2345619" indent="0">
              <a:buNone/>
              <a:defRPr sz="12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1759" y="3442236"/>
            <a:ext cx="8852007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62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7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6175" y="176134"/>
            <a:ext cx="3319502" cy="3752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668" y="176134"/>
            <a:ext cx="9712618" cy="375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4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6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1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6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29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9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4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1E55E-FE2D-4893-9D40-5C9CB896EB6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B0CF1-B26A-48E2-B37E-EEDB54BB7B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/>
          <a:srcRect b="13923"/>
          <a:stretch/>
        </p:blipFill>
        <p:spPr>
          <a:xfrm>
            <a:off x="0" y="1"/>
            <a:ext cx="12192000" cy="701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5219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668" y="176134"/>
            <a:ext cx="13278010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8" y="1026257"/>
            <a:ext cx="13278010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667" y="4076520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4/2/2026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0726" y="4076520"/>
            <a:ext cx="46718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3231" y="4076520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0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86405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902" indent="-219902" algn="l" defTabSz="586405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476454" indent="-183251" algn="l" defTabSz="586405" rtl="0" eaLnBrk="1" latinLnBrk="0" hangingPunct="1">
        <a:spcBef>
          <a:spcPct val="20000"/>
        </a:spcBef>
        <a:buFont typeface="Arial" pitchFamily="34" charset="0"/>
        <a:buChar char="–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733006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26208" indent="-146601" algn="l" defTabSz="586405" rtl="0" eaLnBrk="1" latinLnBrk="0" hangingPunct="1">
        <a:spcBef>
          <a:spcPct val="20000"/>
        </a:spcBef>
        <a:buFont typeface="Arial" pitchFamily="34" charset="0"/>
        <a:buChar char="–"/>
        <a:defRPr sz="1283" kern="1200">
          <a:solidFill>
            <a:schemeClr val="tx1"/>
          </a:solidFill>
          <a:latin typeface="+mn-lt"/>
          <a:ea typeface="+mn-ea"/>
          <a:cs typeface="+mn-cs"/>
        </a:defRPr>
      </a:lvl4pPr>
      <a:lvl5pPr marL="1319411" indent="-146601" algn="l" defTabSz="586405" rtl="0" eaLnBrk="1" latinLnBrk="0" hangingPunct="1">
        <a:spcBef>
          <a:spcPct val="20000"/>
        </a:spcBef>
        <a:buFont typeface="Arial" pitchFamily="34" charset="0"/>
        <a:buChar char="»"/>
        <a:defRPr sz="1283" kern="1200">
          <a:solidFill>
            <a:schemeClr val="tx1"/>
          </a:solidFill>
          <a:latin typeface="+mn-lt"/>
          <a:ea typeface="+mn-ea"/>
          <a:cs typeface="+mn-cs"/>
        </a:defRPr>
      </a:lvl5pPr>
      <a:lvl6pPr marL="1612613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6pPr>
      <a:lvl7pPr marL="1905815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7pPr>
      <a:lvl8pPr marL="2199018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8pPr>
      <a:lvl9pPr marL="2492220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0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05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60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80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01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214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41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61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5.xml"/><Relationship Id="rId7" Type="http://schemas.openxmlformats.org/officeDocument/2006/relationships/slide" Target="slide17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17" Type="http://schemas.openxmlformats.org/officeDocument/2006/relationships/slide" Target="slide18.xml"/><Relationship Id="rId2" Type="http://schemas.openxmlformats.org/officeDocument/2006/relationships/image" Target="../media/image20.png"/><Relationship Id="rId16" Type="http://schemas.openxmlformats.org/officeDocument/2006/relationships/image" Target="../media/image30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slide" Target="slide16.xml"/><Relationship Id="rId10" Type="http://schemas.openxmlformats.org/officeDocument/2006/relationships/slide" Target="slide17.xml"/><Relationship Id="rId19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sv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8.xml"/><Relationship Id="rId7" Type="http://schemas.microsoft.com/office/2007/relationships/hdphoto" Target="../media/hdphoto4.wdp"/><Relationship Id="rId2" Type="http://schemas.openxmlformats.org/officeDocument/2006/relationships/slide" Target="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6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19.xml"/><Relationship Id="rId7" Type="http://schemas.openxmlformats.org/officeDocument/2006/relationships/diagramColors" Target="../diagrams/colors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6" y="0"/>
            <a:ext cx="12177338" cy="684975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81929" y="2158397"/>
            <a:ext cx="7721359" cy="2443468"/>
          </a:xfrm>
          <a:prstGeom prst="ellipse">
            <a:avLst/>
          </a:prstGeom>
          <a:solidFill>
            <a:srgbClr val="7B97FA"/>
          </a:solidFill>
          <a:ln>
            <a:solidFill>
              <a:srgbClr val="7B97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05"/>
            <a:endParaRPr lang="en-US" sz="115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21"/>
          <p:cNvSpPr txBox="1"/>
          <p:nvPr/>
        </p:nvSpPr>
        <p:spPr>
          <a:xfrm>
            <a:off x="2186451" y="2695960"/>
            <a:ext cx="7770228" cy="1421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/>
            <a:r>
              <a:rPr lang="en-US" sz="4617">
                <a:solidFill>
                  <a:prstClr val="white"/>
                </a:solidFill>
                <a:latin typeface="Baloo" panose="020B0604020202020204" charset="0"/>
                <a:ea typeface="Baloo"/>
                <a:cs typeface="Baloo" panose="020B0604020202020204" charset="0"/>
                <a:sym typeface="Baloo"/>
              </a:rPr>
              <a:t>Nhiệt liệt chào mừng thầy cô đến dự tiết học!</a:t>
            </a:r>
            <a:endParaRPr lang="en-US" sz="4617">
              <a:solidFill>
                <a:prstClr val="white"/>
              </a:solidFill>
              <a:latin typeface="Baloo" panose="020B0604020202020204" charset="0"/>
              <a:ea typeface="Baloo"/>
              <a:cs typeface="Baloo" panose="020B0604020202020204" charset="0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40197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Group 1888"/>
          <p:cNvGraphicFramePr>
            <a:graphicFrameLocks/>
          </p:cNvGraphicFramePr>
          <p:nvPr>
            <p:extLst/>
          </p:nvPr>
        </p:nvGraphicFramePr>
        <p:xfrm>
          <a:off x="573762" y="985532"/>
          <a:ext cx="11142214" cy="571720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6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1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8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2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kumimoji="0" lang="en-US" sz="2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6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kumimoji="0" lang="en-US" sz="26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kumimoji="0" lang="en-US" sz="2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kumimoji="0" lang="en-US" sz="2600" b="1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kumimoji="0" lang="en-US" sz="26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endParaRPr kumimoji="0" lang="en-US" sz="2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18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3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5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643" marR="58643" marT="29323" marB="293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" name="Rectangle 76"/>
          <p:cNvSpPr>
            <a:spLocks noChangeArrowheads="1"/>
          </p:cNvSpPr>
          <p:nvPr/>
        </p:nvSpPr>
        <p:spPr bwMode="auto">
          <a:xfrm>
            <a:off x="671501" y="1954265"/>
            <a:ext cx="879648" cy="127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58640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1863 -1871</a:t>
            </a:r>
            <a:endParaRPr lang="en-US" altLang="en-US" sz="2565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Rectangle 76"/>
          <p:cNvSpPr>
            <a:spLocks noChangeArrowheads="1"/>
          </p:cNvSpPr>
          <p:nvPr/>
        </p:nvSpPr>
        <p:spPr bwMode="auto">
          <a:xfrm>
            <a:off x="1600019" y="2052004"/>
            <a:ext cx="2199121" cy="8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8640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565" b="1" err="1">
                <a:solidFill>
                  <a:prstClr val="black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65" b="1" err="1">
                <a:solidFill>
                  <a:prstClr val="black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65" b="1" err="1">
                <a:solidFill>
                  <a:prstClr val="black"/>
                </a:solidFill>
                <a:latin typeface="Times New Roman" panose="02020603050405020304" pitchFamily="18" charset="0"/>
              </a:rPr>
              <a:t>Tộ</a:t>
            </a:r>
            <a:endParaRPr lang="en-US" altLang="en-US" sz="2565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Rectangle 76"/>
          <p:cNvSpPr>
            <a:spLocks noChangeArrowheads="1"/>
          </p:cNvSpPr>
          <p:nvPr/>
        </p:nvSpPr>
        <p:spPr bwMode="auto">
          <a:xfrm>
            <a:off x="1551150" y="3175999"/>
            <a:ext cx="2443468" cy="167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8640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565" b="1" err="1">
                <a:solidFill>
                  <a:prstClr val="black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65" b="1" err="1">
                <a:solidFill>
                  <a:prstClr val="black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65" b="1" err="1">
                <a:solidFill>
                  <a:prstClr val="black"/>
                </a:solidFill>
                <a:latin typeface="Times New Roman" panose="02020603050405020304" pitchFamily="18" charset="0"/>
              </a:rPr>
              <a:t>Túc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65" b="1" err="1">
                <a:solidFill>
                  <a:prstClr val="black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 Huy Tế, Đinh </a:t>
            </a:r>
            <a:r>
              <a:rPr lang="en-US" altLang="en-US" sz="2565" b="1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65" b="1" err="1">
                <a:solidFill>
                  <a:prstClr val="black"/>
                </a:solidFill>
                <a:latin typeface="Times New Roman" panose="02020603050405020304" pitchFamily="18" charset="0"/>
              </a:rPr>
              <a:t>Điền</a:t>
            </a:r>
            <a:endParaRPr lang="en-US" altLang="en-US" sz="2565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Rectangle 76"/>
          <p:cNvSpPr>
            <a:spLocks noChangeArrowheads="1"/>
          </p:cNvSpPr>
          <p:nvPr/>
        </p:nvSpPr>
        <p:spPr bwMode="auto">
          <a:xfrm>
            <a:off x="671501" y="3566954"/>
            <a:ext cx="928518" cy="48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58640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1868</a:t>
            </a:r>
            <a:endParaRPr lang="en-US" altLang="en-US" sz="2565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76"/>
          <p:cNvSpPr>
            <a:spLocks noChangeArrowheads="1"/>
          </p:cNvSpPr>
          <p:nvPr/>
        </p:nvSpPr>
        <p:spPr bwMode="auto">
          <a:xfrm>
            <a:off x="671501" y="4739818"/>
            <a:ext cx="1026257" cy="48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58640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1872</a:t>
            </a:r>
            <a:endParaRPr lang="en-US" altLang="en-US" sz="2565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76"/>
          <p:cNvSpPr>
            <a:spLocks noChangeArrowheads="1"/>
          </p:cNvSpPr>
          <p:nvPr/>
        </p:nvSpPr>
        <p:spPr bwMode="auto">
          <a:xfrm>
            <a:off x="1697758" y="4544341"/>
            <a:ext cx="2199121" cy="8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8640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Viện Thương Bạc</a:t>
            </a:r>
            <a:endParaRPr lang="en-US" altLang="en-US" sz="2565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" name="Rectangle 76"/>
          <p:cNvSpPr>
            <a:spLocks noChangeArrowheads="1"/>
          </p:cNvSpPr>
          <p:nvPr/>
        </p:nvSpPr>
        <p:spPr bwMode="auto">
          <a:xfrm>
            <a:off x="671501" y="5570598"/>
            <a:ext cx="879648" cy="127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58640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1877-</a:t>
            </a:r>
          </a:p>
          <a:p>
            <a:pPr algn="just" defTabSz="58640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1882</a:t>
            </a:r>
            <a:endParaRPr lang="en-US" altLang="en-US" sz="2565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" name="Rectangle 76"/>
          <p:cNvSpPr>
            <a:spLocks noChangeArrowheads="1"/>
          </p:cNvSpPr>
          <p:nvPr/>
        </p:nvSpPr>
        <p:spPr bwMode="auto">
          <a:xfrm>
            <a:off x="1551150" y="5668336"/>
            <a:ext cx="2345729" cy="8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8640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Nguyễn Lộ Trạch</a:t>
            </a:r>
            <a:endParaRPr lang="en-US" altLang="en-US" sz="2565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Rectangle 95"/>
          <p:cNvSpPr>
            <a:spLocks noChangeArrowheads="1"/>
          </p:cNvSpPr>
          <p:nvPr/>
        </p:nvSpPr>
        <p:spPr bwMode="auto">
          <a:xfrm>
            <a:off x="4043487" y="1807657"/>
            <a:ext cx="7623620" cy="127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58640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Đề nghị chấn 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chỉnh bộ máy quan lại, phát triển công 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thương và 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tài chính, chỉnh đốn võ bị, mở rộng ngoại giao, cải tổ giáo dục. </a:t>
            </a:r>
          </a:p>
        </p:txBody>
      </p:sp>
      <p:sp>
        <p:nvSpPr>
          <p:cNvPr id="49" name="Rectangle 92"/>
          <p:cNvSpPr>
            <a:spLocks noChangeArrowheads="1"/>
          </p:cNvSpPr>
          <p:nvPr/>
        </p:nvSpPr>
        <p:spPr bwMode="auto">
          <a:xfrm>
            <a:off x="4043487" y="3175999"/>
            <a:ext cx="7623620" cy="127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586405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Đề nghị mở 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cửa biển Trà Lý (Nam Định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), đẩy mạnh khai hoang,  khai mỏ, mở mang thương nghiệp, củng cố quốc phòng.</a:t>
            </a:r>
            <a:endParaRPr lang="en-US" altLang="en-US" sz="2565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043487" y="4495472"/>
            <a:ext cx="7232665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nghị 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cửa biển ở miền Bắc và miền Trung để 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ngoại thương.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994617" y="5459204"/>
            <a:ext cx="7721359" cy="1276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86405">
              <a:spcBef>
                <a:spcPct val="0"/>
              </a:spcBef>
            </a:pP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Gửi các </a:t>
            </a:r>
            <a:r>
              <a:rPr lang="en-US" altLang="en-US" sz="2565" b="1">
                <a:solidFill>
                  <a:prstClr val="black"/>
                </a:solidFill>
                <a:latin typeface="Times New Roman" panose="02020603050405020304" pitchFamily="18" charset="0"/>
              </a:rPr>
              <a:t>bản “Thời vụ sách” lên vua Tự Đức đề nghị chấn hưng dân khí, khai thông dân trí, bảo vệ đất nước.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10447" y="301361"/>
            <a:ext cx="5717715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CẢI CÁCH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40" grpId="0"/>
      <p:bldP spid="40" grpId="1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8" grpId="0"/>
      <p:bldP spid="49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-452494" y="985532"/>
          <a:ext cx="8127925" cy="5418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75145" y="1571964"/>
            <a:ext cx="192887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8109" y="4846211"/>
            <a:ext cx="192887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trị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2181" y="4699603"/>
            <a:ext cx="1928877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hội, </a:t>
            </a:r>
          </a:p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0447" y="301361"/>
            <a:ext cx="5717715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CẢI CÁCH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047131" y="2549351"/>
            <a:ext cx="1123995" cy="3909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05"/>
            <a:endParaRPr lang="en-US" sz="1154">
              <a:ln w="76200">
                <a:solidFill>
                  <a:sysClr val="windowText" lastClr="000000"/>
                </a:solidFill>
                <a:prstDash val="dashDot"/>
              </a:ln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0950" y="985532"/>
            <a:ext cx="3616333" cy="5198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558437" y="1327618"/>
            <a:ext cx="1928877" cy="1276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56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 bật và toàn diện nhất</a:t>
            </a:r>
            <a:endParaRPr lang="en-US" sz="2565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5" grpId="0"/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416" y="1229879"/>
            <a:ext cx="5717715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0371" y="2011789"/>
            <a:ext cx="5229021" cy="4039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86405"/>
            <a:r>
              <a:rPr lang="en-US" altLang="en-US" sz="2565">
                <a:solidFill>
                  <a:prstClr val="black"/>
                </a:solidFill>
                <a:latin typeface="Times New Roman" panose="02020603050405020304" pitchFamily="18" charset="0"/>
              </a:rPr>
              <a:t>                   Không </a:t>
            </a:r>
            <a:r>
              <a:rPr lang="en-US" altLang="en-US" sz="2565">
                <a:solidFill>
                  <a:prstClr val="black"/>
                </a:solidFill>
                <a:latin typeface="Times New Roman" panose="02020603050405020304" pitchFamily="18" charset="0"/>
              </a:rPr>
              <a:t>được thực hiện (hoặc chỉ được thực hiện một phần rất nhỏ</a:t>
            </a:r>
            <a:r>
              <a:rPr lang="en-US" altLang="en-US" sz="2565">
                <a:solidFill>
                  <a:prstClr val="black"/>
                </a:solidFill>
                <a:latin typeface="Times New Roman" panose="02020603050405020304" pitchFamily="18" charset="0"/>
              </a:rPr>
              <a:t>).</a:t>
            </a:r>
            <a:endParaRPr lang="en-US" altLang="en-US" sz="2565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just" defTabSz="586405"/>
            <a:endParaRPr lang="en-US" sz="2565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586405"/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nghĩa: </a:t>
            </a:r>
          </a:p>
          <a:p>
            <a:pPr algn="just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ánh sự tiến bộ trong nhận thức mới của người Việt Nam.</a:t>
            </a:r>
          </a:p>
          <a:p>
            <a:pPr algn="just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 phần chuẩn bị tiền đề về tư tưởng cho sự ra đời phong trào Duy tân đầu thế kỉ XX.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7758" y="0"/>
            <a:ext cx="9220270" cy="104580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830107" tIns="58643" rIns="58643" bIns="58643" numCol="1" spcCol="1270" anchor="ctr" anchorCtr="0">
            <a:noAutofit/>
          </a:bodyPr>
          <a:lstStyle/>
          <a:p>
            <a:pPr algn="ctr" defTabSz="10262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cải cách 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thế kỉ XIX (tiết 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266" t="21652" r="11343" b="15076"/>
          <a:stretch/>
        </p:blipFill>
        <p:spPr>
          <a:xfrm>
            <a:off x="6926779" y="1083271"/>
            <a:ext cx="4886936" cy="35867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13212" y="1865181"/>
            <a:ext cx="3904034" cy="2065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86405"/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 thông tin SGK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tr.8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 lưu cải cách nửa sau thế kỉ XIX có kết quả và ý nghĩa như thế nào?</a:t>
            </a:r>
            <a:endParaRPr lang="vi-VN" sz="2565" b="1" i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000" r="100000">
                        <a14:foregroundMark x1="70500" y1="6500" x2="58875" y2="19875"/>
                        <a14:foregroundMark x1="60250" y1="10875" x2="67625" y2="20250"/>
                        <a14:foregroundMark x1="68750" y1="14625" x2="56500" y2="15000"/>
                        <a14:foregroundMark x1="65250" y1="7375" x2="63500" y2="1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7130" y="4552995"/>
            <a:ext cx="3225378" cy="32253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370" y="2011788"/>
            <a:ext cx="1689886" cy="487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86405"/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quả: </a:t>
            </a:r>
            <a:endParaRPr lang="en-US" sz="1283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45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87" y="1352414"/>
            <a:ext cx="9822741" cy="5505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867" b="55467" l="12744" r="55622">
                        <a14:foregroundMark x1="17091" y1="40000" x2="51874" y2="46933"/>
                        <a14:foregroundMark x1="51724" y1="45867" x2="53823" y2="45867"/>
                        <a14:foregroundMark x1="32834" y1="55467" x2="32834" y2="55467"/>
                        <a14:foregroundMark x1="53073" y1="44800" x2="54873" y2="44800"/>
                      </a14:backgroundRemoval>
                    </a14:imgEffect>
                  </a14:imgLayer>
                </a14:imgProps>
              </a:ext>
            </a:extLst>
          </a:blip>
          <a:srcRect l="12245" t="33752" r="44330" b="43979"/>
          <a:stretch/>
        </p:blipFill>
        <p:spPr>
          <a:xfrm>
            <a:off x="4092357" y="154753"/>
            <a:ext cx="3736802" cy="107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992994"/>
            <a:ext cx="12192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t="-1" b="-113575"/>
            </a:stretch>
          </a:blipFill>
        </p:spPr>
      </p:sp>
      <p:sp>
        <p:nvSpPr>
          <p:cNvPr id="57" name="Freeform 2"/>
          <p:cNvSpPr/>
          <p:nvPr/>
        </p:nvSpPr>
        <p:spPr>
          <a:xfrm>
            <a:off x="-153157" y="4357103"/>
            <a:ext cx="3939346" cy="2524464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8" name="Freeform 2"/>
          <p:cNvSpPr/>
          <p:nvPr/>
        </p:nvSpPr>
        <p:spPr>
          <a:xfrm flipH="1">
            <a:off x="9526268" y="4357103"/>
            <a:ext cx="2818889" cy="3756431"/>
          </a:xfrm>
          <a:custGeom>
            <a:avLst/>
            <a:gdLst/>
            <a:ahLst/>
            <a:cxnLst/>
            <a:rect l="l" t="t" r="r" b="b"/>
            <a:pathLst>
              <a:path w="2704606" h="3604138">
                <a:moveTo>
                  <a:pt x="0" y="0"/>
                </a:moveTo>
                <a:lnTo>
                  <a:pt x="2704606" y="0"/>
                </a:lnTo>
                <a:lnTo>
                  <a:pt x="2704606" y="3604138"/>
                </a:lnTo>
                <a:lnTo>
                  <a:pt x="0" y="3604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0" name="Left Arrow 59">
            <a:hlinkClick r:id="" action="ppaction://noaction"/>
          </p:cNvPr>
          <p:cNvSpPr/>
          <p:nvPr/>
        </p:nvSpPr>
        <p:spPr>
          <a:xfrm flipH="1">
            <a:off x="7468445" y="4997828"/>
            <a:ext cx="1871662" cy="1243013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916" y="-37872"/>
            <a:ext cx="5572227" cy="1103472"/>
          </a:xfrm>
          <a:prstGeom prst="rect">
            <a:avLst/>
          </a:prstGeom>
        </p:spPr>
      </p:pic>
      <p:pic>
        <p:nvPicPr>
          <p:cNvPr id="4" name="Picture 2" descr="Meme 10 điểm vui vẻ">
            <a:extLst>
              <a:ext uri="{FF2B5EF4-FFF2-40B4-BE49-F238E27FC236}">
                <a16:creationId xmlns:a16="http://schemas.microsoft.com/office/drawing/2014/main" id="{6B138FB1-2131-8B76-32C1-FD83F452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44" y="1332809"/>
            <a:ext cx="1869440" cy="116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785" y="1249810"/>
            <a:ext cx="2550557" cy="1347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52E37-07F4-E58D-B7A1-A0968A16B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7225" y="1334518"/>
            <a:ext cx="1533898" cy="116637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8895" y="1216886"/>
            <a:ext cx="2550557" cy="1347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A2445-829E-6C62-32A5-24A0077250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3000" y="2808885"/>
            <a:ext cx="1846058" cy="1126937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2704" y="2716782"/>
            <a:ext cx="2612878" cy="1376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C7ACE-3A9E-1120-034A-E042023DB9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34295" y="1344070"/>
            <a:ext cx="1495750" cy="946031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3386" y="1175106"/>
            <a:ext cx="2563361" cy="1355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EA1774-EAA6-E966-B544-CA8740F8FE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7114" y="2914261"/>
            <a:ext cx="1533898" cy="1166379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08786" y="2808885"/>
            <a:ext cx="2550557" cy="1336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CE6E00-60A5-DEA5-7D18-4F0EBE4E23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39412" y="2993373"/>
            <a:ext cx="1962424" cy="1087268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38944" y="2850476"/>
            <a:ext cx="2563361" cy="13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34924" y="1658983"/>
            <a:ext cx="4648295" cy="2876345"/>
            <a:chOff x="3461657" y="1637765"/>
            <a:chExt cx="4648295" cy="2208926"/>
          </a:xfrm>
        </p:grpSpPr>
        <p:sp>
          <p:nvSpPr>
            <p:cNvPr id="10" name="Rectangle 9"/>
            <p:cNvSpPr/>
            <p:nvPr/>
          </p:nvSpPr>
          <p:spPr>
            <a:xfrm>
              <a:off x="3461657" y="1637765"/>
              <a:ext cx="4622169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90962" y="1790350"/>
              <a:ext cx="4518990" cy="205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 1: </a:t>
              </a:r>
              <a:r>
                <a:rPr lang="vi-VN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Lực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lượng chủ yếu tham gia trào lưu cải cách duy tân ở Việt Nam nửa sau thế kỉ XIX là</a:t>
              </a:r>
            </a:p>
            <a:p>
              <a:pPr algn="just"/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</a:b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Freeform 2"/>
          <p:cNvSpPr/>
          <p:nvPr/>
        </p:nvSpPr>
        <p:spPr>
          <a:xfrm>
            <a:off x="0" y="4992994"/>
            <a:ext cx="12192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-190917" y="3989874"/>
            <a:ext cx="3939346" cy="2524464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9206448" y="3989874"/>
            <a:ext cx="2549191" cy="5269646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Left Arrow 15">
            <a:hlinkClick r:id="rId6" action="ppaction://hlinksldjump"/>
          </p:cNvPr>
          <p:cNvSpPr/>
          <p:nvPr/>
        </p:nvSpPr>
        <p:spPr>
          <a:xfrm>
            <a:off x="7468445" y="4997828"/>
            <a:ext cx="1871662" cy="1243013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711" y="43304"/>
            <a:ext cx="5572227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27F4AD-BC27-6420-7A8B-4A6722E85C4D}"/>
              </a:ext>
            </a:extLst>
          </p:cNvPr>
          <p:cNvSpPr txBox="1"/>
          <p:nvPr/>
        </p:nvSpPr>
        <p:spPr>
          <a:xfrm>
            <a:off x="3644537" y="4160475"/>
            <a:ext cx="57607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>
                <a:latin typeface="Cambria" panose="02040503050406030204" pitchFamily="18" charset="0"/>
                <a:ea typeface="Cambria" panose="02040503050406030204" pitchFamily="18" charset="0"/>
              </a:rPr>
              <a:t>Văn thân, sĩ phu yêu </a:t>
            </a:r>
            <a:r>
              <a:rPr lang="vi-VN" sz="2800" i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-3180" t="-13283" r="51645" b="-20001"/>
          <a:stretch/>
        </p:blipFill>
        <p:spPr>
          <a:xfrm>
            <a:off x="3420321" y="898125"/>
            <a:ext cx="2653633" cy="3626080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47716" t="-7225" b="-21212"/>
          <a:stretch/>
        </p:blipFill>
        <p:spPr>
          <a:xfrm>
            <a:off x="6053866" y="1064070"/>
            <a:ext cx="2692172" cy="34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6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19531 3.703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25 2.2222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696789" y="1567542"/>
            <a:ext cx="4379186" cy="1974667"/>
            <a:chOff x="3434036" y="1567542"/>
            <a:chExt cx="4379186" cy="1974667"/>
          </a:xfrm>
        </p:grpSpPr>
        <p:sp>
          <p:nvSpPr>
            <p:cNvPr id="10" name="Rectangle 9"/>
            <p:cNvSpPr/>
            <p:nvPr/>
          </p:nvSpPr>
          <p:spPr>
            <a:xfrm>
              <a:off x="3461657" y="1567542"/>
              <a:ext cx="4351565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34036" y="1587828"/>
              <a:ext cx="4372800" cy="195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 2: </a:t>
              </a:r>
              <a:r>
                <a:rPr lang="vi-VN" sz="27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 </a:t>
              </a:r>
              <a:r>
                <a:rPr lang="vi-VN" sz="2700" b="1">
                  <a:latin typeface="Cambria" panose="02040503050406030204" pitchFamily="18" charset="0"/>
                  <a:ea typeface="Cambria" panose="02040503050406030204" pitchFamily="18" charset="0"/>
                </a:rPr>
                <a:t>Trường Tộ đã gửi đề nghị cải cách lên triều đình với nội dung gì?</a:t>
              </a:r>
            </a:p>
            <a:p>
              <a:r>
                <a:rPr lang="vi-VN" sz="2000"/>
                <a:t/>
              </a:r>
              <a:br>
                <a:rPr lang="vi-VN" sz="2000"/>
              </a:b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Freeform 2"/>
          <p:cNvSpPr/>
          <p:nvPr/>
        </p:nvSpPr>
        <p:spPr>
          <a:xfrm>
            <a:off x="0" y="4992994"/>
            <a:ext cx="12192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0" y="4283848"/>
            <a:ext cx="3939346" cy="2524464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9206448" y="3989874"/>
            <a:ext cx="2549191" cy="5269646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51028" t="-5497" r="-3502" b="-13496"/>
          <a:stretch/>
        </p:blipFill>
        <p:spPr>
          <a:xfrm>
            <a:off x="5824778" y="1120644"/>
            <a:ext cx="2871787" cy="34432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-8810" t="-4509" r="49548" b="-8559"/>
          <a:stretch/>
        </p:blipFill>
        <p:spPr>
          <a:xfrm>
            <a:off x="2586446" y="1145121"/>
            <a:ext cx="3243263" cy="3271836"/>
          </a:xfrm>
          <a:prstGeom prst="rect">
            <a:avLst/>
          </a:prstGeom>
        </p:spPr>
      </p:pic>
      <p:sp>
        <p:nvSpPr>
          <p:cNvPr id="18" name="Left Arrow 17">
            <a:hlinkClick r:id="rId7" action="ppaction://hlinksldjump"/>
          </p:cNvPr>
          <p:cNvSpPr/>
          <p:nvPr/>
        </p:nvSpPr>
        <p:spPr>
          <a:xfrm>
            <a:off x="7117824" y="4982253"/>
            <a:ext cx="1871662" cy="1243013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9886" y="117033"/>
            <a:ext cx="5572227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743C22-A424-53F6-B346-855F81311881}"/>
              </a:ext>
            </a:extLst>
          </p:cNvPr>
          <p:cNvSpPr txBox="1"/>
          <p:nvPr/>
        </p:nvSpPr>
        <p:spPr>
          <a:xfrm>
            <a:off x="3189425" y="3342386"/>
            <a:ext cx="57505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Đáp án: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>
                <a:latin typeface="Cambria" panose="02040503050406030204" pitchFamily="18" charset="0"/>
                <a:ea typeface="Cambria" panose="02040503050406030204" pitchFamily="18" charset="0"/>
              </a:rPr>
              <a:t>Đề nghị chấn chỉnh bộ máy quan lại, phát triển công thương, tài chính, chỉnh đốn võ bị, mở rộng ngoại giao, cải tổ giáo dục</a:t>
            </a:r>
            <a:r>
              <a:rPr lang="vi-VN" sz="2400" i="1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40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25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25 -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213463" y="1516286"/>
            <a:ext cx="4913268" cy="1754326"/>
            <a:chOff x="2899955" y="1516286"/>
            <a:chExt cx="4913268" cy="1754326"/>
          </a:xfrm>
        </p:grpSpPr>
        <p:sp>
          <p:nvSpPr>
            <p:cNvPr id="10" name="Rectangle 9"/>
            <p:cNvSpPr/>
            <p:nvPr/>
          </p:nvSpPr>
          <p:spPr>
            <a:xfrm>
              <a:off x="2899955" y="1567542"/>
              <a:ext cx="4913268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39145" y="1516286"/>
              <a:ext cx="44936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 3: </a:t>
              </a:r>
              <a:r>
                <a:rPr lang="vi-VN" sz="27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Cơ </a:t>
              </a:r>
              <a:r>
                <a:rPr lang="vi-VN" sz="2700" b="1">
                  <a:latin typeface="Cambria" panose="02040503050406030204" pitchFamily="18" charset="0"/>
                  <a:ea typeface="Cambria" panose="02040503050406030204" pitchFamily="18" charset="0"/>
                </a:rPr>
                <a:t>quan nào của triều đình nhà Nguyễn đã gửi đề nghị cải cách lên triều đình</a:t>
              </a:r>
              <a:r>
                <a:rPr lang="vi-VN" sz="27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7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Freeform 2"/>
          <p:cNvSpPr/>
          <p:nvPr/>
        </p:nvSpPr>
        <p:spPr>
          <a:xfrm>
            <a:off x="0" y="4992994"/>
            <a:ext cx="12192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7716" t="-7225" b="-21212"/>
          <a:stretch/>
        </p:blipFill>
        <p:spPr>
          <a:xfrm>
            <a:off x="5587489" y="991446"/>
            <a:ext cx="2692172" cy="3494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-3180" t="-13283" r="51645" b="-20001"/>
          <a:stretch/>
        </p:blipFill>
        <p:spPr>
          <a:xfrm>
            <a:off x="2939144" y="829107"/>
            <a:ext cx="2653633" cy="3626080"/>
          </a:xfrm>
          <a:prstGeom prst="roundRect">
            <a:avLst/>
          </a:prstGeom>
        </p:spPr>
      </p:pic>
      <p:sp>
        <p:nvSpPr>
          <p:cNvPr id="14" name="Freeform 2"/>
          <p:cNvSpPr/>
          <p:nvPr/>
        </p:nvSpPr>
        <p:spPr>
          <a:xfrm>
            <a:off x="-190917" y="3989874"/>
            <a:ext cx="3939346" cy="2524464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9206448" y="3989874"/>
            <a:ext cx="2549191" cy="5269646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Left Arrow 15">
            <a:hlinkClick r:id="rId7" action="ppaction://hlinksldjump"/>
          </p:cNvPr>
          <p:cNvSpPr/>
          <p:nvPr/>
        </p:nvSpPr>
        <p:spPr>
          <a:xfrm>
            <a:off x="7239328" y="4992994"/>
            <a:ext cx="1871662" cy="1243013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1657" y="25476"/>
            <a:ext cx="5572227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E88678-AF5E-9F56-2CC5-ED03ED0F4FB6}"/>
              </a:ext>
            </a:extLst>
          </p:cNvPr>
          <p:cNvSpPr txBox="1"/>
          <p:nvPr/>
        </p:nvSpPr>
        <p:spPr>
          <a:xfrm>
            <a:off x="3786149" y="3734589"/>
            <a:ext cx="41060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Đáp án: </a:t>
            </a:r>
            <a:r>
              <a:rPr lang="vi-VN" sz="2800" i="1">
                <a:latin typeface="+mj-lt"/>
              </a:rPr>
              <a:t>Viện Thương Bạc</a:t>
            </a:r>
            <a:r>
              <a:rPr lang="vi-VN" sz="2800" i="1" smtClean="0">
                <a:latin typeface="+mj-lt"/>
              </a:rPr>
              <a:t>.</a:t>
            </a:r>
            <a:endParaRPr lang="vi-VN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298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19531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25 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206108" y="1567542"/>
            <a:ext cx="4541799" cy="1954414"/>
            <a:chOff x="3461657" y="1567542"/>
            <a:chExt cx="4351565" cy="1616529"/>
          </a:xfrm>
        </p:grpSpPr>
        <p:sp>
          <p:nvSpPr>
            <p:cNvPr id="10" name="Rectangle 9"/>
            <p:cNvSpPr/>
            <p:nvPr/>
          </p:nvSpPr>
          <p:spPr>
            <a:xfrm>
              <a:off x="3461657" y="1567542"/>
              <a:ext cx="4351565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3797" y="1955781"/>
              <a:ext cx="4202540" cy="114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 4: </a:t>
              </a:r>
              <a:r>
                <a:rPr lang="vi-VN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đề nghị cải cách được thực hiện như thế nào?</a:t>
              </a:r>
            </a:p>
          </p:txBody>
        </p:sp>
      </p:grpSp>
      <p:sp>
        <p:nvSpPr>
          <p:cNvPr id="4" name="Freeform 2"/>
          <p:cNvSpPr/>
          <p:nvPr/>
        </p:nvSpPr>
        <p:spPr>
          <a:xfrm>
            <a:off x="0" y="4992994"/>
            <a:ext cx="12192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46378"/>
          <a:stretch/>
        </p:blipFill>
        <p:spPr>
          <a:xfrm>
            <a:off x="5550369" y="1137400"/>
            <a:ext cx="3245268" cy="31719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-4205" r="53622"/>
          <a:stretch/>
        </p:blipFill>
        <p:spPr>
          <a:xfrm>
            <a:off x="2489401" y="1131262"/>
            <a:ext cx="3061325" cy="3171927"/>
          </a:xfrm>
          <a:prstGeom prst="rect">
            <a:avLst/>
          </a:prstGeom>
        </p:spPr>
      </p:pic>
      <p:sp>
        <p:nvSpPr>
          <p:cNvPr id="14" name="Freeform 2"/>
          <p:cNvSpPr/>
          <p:nvPr/>
        </p:nvSpPr>
        <p:spPr>
          <a:xfrm>
            <a:off x="168446" y="4283848"/>
            <a:ext cx="3939346" cy="2524464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9206448" y="3989874"/>
            <a:ext cx="2549191" cy="5269646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Left Arrow 21">
            <a:hlinkClick r:id="rId7" action="ppaction://hlinksldjump"/>
          </p:cNvPr>
          <p:cNvSpPr/>
          <p:nvPr/>
        </p:nvSpPr>
        <p:spPr>
          <a:xfrm>
            <a:off x="7096970" y="4992994"/>
            <a:ext cx="1871662" cy="1243013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4221" y="38835"/>
            <a:ext cx="5572227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D1A48-95DD-F66B-391F-F17ACBA7F783}"/>
              </a:ext>
            </a:extLst>
          </p:cNvPr>
          <p:cNvSpPr txBox="1"/>
          <p:nvPr/>
        </p:nvSpPr>
        <p:spPr>
          <a:xfrm>
            <a:off x="4090586" y="3789320"/>
            <a:ext cx="493149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b="1" i="1">
                <a:latin typeface="Cambria" panose="02040503050406030204" pitchFamily="18" charset="0"/>
                <a:ea typeface="Cambria" panose="02040503050406030204" pitchFamily="18" charset="0"/>
              </a:rPr>
              <a:t>Đáp án:</a:t>
            </a:r>
            <a:r>
              <a:rPr lang="vi-VN" sz="2800" i="1">
                <a:latin typeface="Cambria" panose="02040503050406030204" pitchFamily="18" charset="0"/>
                <a:ea typeface="Cambria" panose="02040503050406030204" pitchFamily="18" charset="0"/>
              </a:rPr>
              <a:t> Không được thực hiện (hoặc chỉ được thực hiện một phần rất nhỏ</a:t>
            </a:r>
            <a:r>
              <a:rPr lang="vi-VN" sz="2800" i="1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2800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25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25 1.8518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4992994"/>
            <a:ext cx="12192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0" y="4283848"/>
            <a:ext cx="3939346" cy="2524464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9206448" y="3989874"/>
            <a:ext cx="2549191" cy="5269646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065" y="32078"/>
            <a:ext cx="5572227" cy="999831"/>
          </a:xfrm>
          <a:prstGeom prst="rect">
            <a:avLst/>
          </a:prstGeom>
        </p:spPr>
      </p:pic>
      <p:sp>
        <p:nvSpPr>
          <p:cNvPr id="3" name="Left Arrow 15">
            <a:hlinkClick r:id="rId7" action="ppaction://hlinksldjump"/>
            <a:extLst>
              <a:ext uri="{FF2B5EF4-FFF2-40B4-BE49-F238E27FC236}">
                <a16:creationId xmlns:a16="http://schemas.microsoft.com/office/drawing/2014/main" id="{2CCE8A4B-D9D8-D523-267F-BF78C069C478}"/>
              </a:ext>
            </a:extLst>
          </p:cNvPr>
          <p:cNvSpPr/>
          <p:nvPr/>
        </p:nvSpPr>
        <p:spPr>
          <a:xfrm>
            <a:off x="7239328" y="4992994"/>
            <a:ext cx="1871662" cy="1243013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503968" y="1387411"/>
            <a:ext cx="4536715" cy="2413881"/>
            <a:chOff x="3435531" y="1397725"/>
            <a:chExt cx="4536715" cy="2413881"/>
          </a:xfrm>
        </p:grpSpPr>
        <p:sp>
          <p:nvSpPr>
            <p:cNvPr id="10" name="Rectangle 9"/>
            <p:cNvSpPr/>
            <p:nvPr/>
          </p:nvSpPr>
          <p:spPr>
            <a:xfrm>
              <a:off x="3435531" y="1397725"/>
              <a:ext cx="4536715" cy="241388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21312" y="1476565"/>
              <a:ext cx="4166303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 5: </a:t>
              </a:r>
              <a:r>
                <a:rPr lang="vi-VN" sz="2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vi-VN" sz="2600" b="1">
                  <a:latin typeface="Cambria" panose="02040503050406030204" pitchFamily="18" charset="0"/>
                  <a:ea typeface="Cambria" panose="02040503050406030204" pitchFamily="18" charset="0"/>
                </a:rPr>
                <a:t>số các đề nghị cải cách của quan lại, sĩ phu thời kì này, đề nghị cải cách của ai được coi là nổi bật và toàn diện nhất</a:t>
              </a:r>
              <a:r>
                <a:rPr lang="vi-VN" sz="2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-7339" t="-7050" r="51168" b="-4837"/>
          <a:stretch/>
        </p:blipFill>
        <p:spPr>
          <a:xfrm>
            <a:off x="2288119" y="921158"/>
            <a:ext cx="3471863" cy="3643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48602" t="-9435" r="-4310" b="-13423"/>
          <a:stretch/>
        </p:blipFill>
        <p:spPr>
          <a:xfrm>
            <a:off x="5764750" y="848122"/>
            <a:ext cx="3443288" cy="4000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E88678-AF5E-9F56-2CC5-ED03ED0F4FB6}"/>
              </a:ext>
            </a:extLst>
          </p:cNvPr>
          <p:cNvSpPr txBox="1"/>
          <p:nvPr/>
        </p:nvSpPr>
        <p:spPr>
          <a:xfrm>
            <a:off x="3839937" y="4057318"/>
            <a:ext cx="44288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Đáp án: </a:t>
            </a:r>
            <a:r>
              <a:rPr lang="en-US" sz="2800" i="1" smtClean="0">
                <a:latin typeface="Cambria" panose="02040503050406030204" pitchFamily="18" charset="0"/>
                <a:ea typeface="Cambria" panose="02040503050406030204" pitchFamily="18" charset="0"/>
              </a:rPr>
              <a:t>Nguyễn </a:t>
            </a:r>
            <a:r>
              <a:rPr lang="en-US" sz="2800" i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800" i="1" smtClean="0">
                <a:latin typeface="Cambria" panose="02040503050406030204" pitchFamily="18" charset="0"/>
                <a:ea typeface="Cambria" panose="02040503050406030204" pitchFamily="18" charset="0"/>
              </a:rPr>
              <a:t>rường Tộ</a:t>
            </a:r>
            <a:endParaRPr lang="vi-VN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-0.25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25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reeform 9"/>
          <p:cNvSpPr/>
          <p:nvPr/>
        </p:nvSpPr>
        <p:spPr>
          <a:xfrm rot="5400000">
            <a:off x="3163839" y="5237166"/>
            <a:ext cx="1514950" cy="342086"/>
          </a:xfrm>
          <a:custGeom>
            <a:avLst/>
            <a:gdLst/>
            <a:ahLst/>
            <a:cxnLst/>
            <a:rect l="l" t="t" r="r" b="b"/>
            <a:pathLst>
              <a:path w="2253586" h="437340">
                <a:moveTo>
                  <a:pt x="0" y="0"/>
                </a:moveTo>
                <a:lnTo>
                  <a:pt x="2253586" y="0"/>
                </a:lnTo>
                <a:lnTo>
                  <a:pt x="2253586" y="437339"/>
                </a:lnTo>
                <a:lnTo>
                  <a:pt x="0" y="437339"/>
                </a:lnTo>
                <a:lnTo>
                  <a:pt x="0" y="0"/>
                </a:lnTo>
                <a:close/>
              </a:path>
            </a:pathLst>
          </a:custGeom>
          <a:solidFill>
            <a:srgbClr val="FF99FF"/>
          </a:solidFill>
        </p:spPr>
      </p:sp>
      <p:sp>
        <p:nvSpPr>
          <p:cNvPr id="160" name="Freeform 5"/>
          <p:cNvSpPr/>
          <p:nvPr/>
        </p:nvSpPr>
        <p:spPr>
          <a:xfrm>
            <a:off x="875003" y="1106101"/>
            <a:ext cx="695195" cy="1283078"/>
          </a:xfrm>
          <a:custGeom>
            <a:avLst/>
            <a:gdLst/>
            <a:ahLst/>
            <a:cxnLst/>
            <a:rect l="l" t="t" r="r" b="b"/>
            <a:pathLst>
              <a:path w="1083989" h="2000651">
                <a:moveTo>
                  <a:pt x="0" y="0"/>
                </a:moveTo>
                <a:lnTo>
                  <a:pt x="1083989" y="0"/>
                </a:lnTo>
                <a:lnTo>
                  <a:pt x="1083989" y="2000651"/>
                </a:lnTo>
                <a:lnTo>
                  <a:pt x="0" y="2000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1" name="Freeform 6"/>
          <p:cNvSpPr/>
          <p:nvPr/>
        </p:nvSpPr>
        <p:spPr>
          <a:xfrm rot="310994">
            <a:off x="3606977" y="1168777"/>
            <a:ext cx="865143" cy="1194403"/>
          </a:xfrm>
          <a:custGeom>
            <a:avLst/>
            <a:gdLst/>
            <a:ahLst/>
            <a:cxnLst/>
            <a:rect l="l" t="t" r="r" b="b"/>
            <a:pathLst>
              <a:path w="1348983" h="1862384">
                <a:moveTo>
                  <a:pt x="0" y="0"/>
                </a:moveTo>
                <a:lnTo>
                  <a:pt x="1348982" y="0"/>
                </a:lnTo>
                <a:lnTo>
                  <a:pt x="1348982" y="1862384"/>
                </a:lnTo>
                <a:lnTo>
                  <a:pt x="0" y="1862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369"/>
            </a:stretch>
          </a:blipFill>
        </p:spPr>
      </p:sp>
      <p:sp>
        <p:nvSpPr>
          <p:cNvPr id="162" name="Freeform 7"/>
          <p:cNvSpPr/>
          <p:nvPr/>
        </p:nvSpPr>
        <p:spPr>
          <a:xfrm flipH="1">
            <a:off x="390285" y="1562754"/>
            <a:ext cx="649119" cy="826425"/>
          </a:xfrm>
          <a:custGeom>
            <a:avLst/>
            <a:gdLst/>
            <a:ahLst/>
            <a:cxnLst/>
            <a:rect l="l" t="t" r="r" b="b"/>
            <a:pathLst>
              <a:path w="1012145" h="1288611">
                <a:moveTo>
                  <a:pt x="1012146" y="0"/>
                </a:moveTo>
                <a:lnTo>
                  <a:pt x="0" y="0"/>
                </a:lnTo>
                <a:lnTo>
                  <a:pt x="0" y="1288611"/>
                </a:lnTo>
                <a:lnTo>
                  <a:pt x="1012146" y="1288611"/>
                </a:lnTo>
                <a:lnTo>
                  <a:pt x="101214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8" name="Freeform 10"/>
          <p:cNvSpPr/>
          <p:nvPr/>
        </p:nvSpPr>
        <p:spPr>
          <a:xfrm rot="5400000">
            <a:off x="499323" y="4480827"/>
            <a:ext cx="3081041" cy="293216"/>
          </a:xfrm>
          <a:custGeom>
            <a:avLst/>
            <a:gdLst/>
            <a:ahLst/>
            <a:cxnLst/>
            <a:rect l="l" t="t" r="r" b="b"/>
            <a:pathLst>
              <a:path w="4651742" h="480166">
                <a:moveTo>
                  <a:pt x="0" y="0"/>
                </a:moveTo>
                <a:lnTo>
                  <a:pt x="4651742" y="0"/>
                </a:lnTo>
                <a:lnTo>
                  <a:pt x="4651742" y="480166"/>
                </a:lnTo>
                <a:lnTo>
                  <a:pt x="0" y="480166"/>
                </a:lnTo>
                <a:lnTo>
                  <a:pt x="0" y="0"/>
                </a:lnTo>
                <a:close/>
              </a:path>
            </a:pathLst>
          </a:custGeom>
          <a:solidFill>
            <a:srgbClr val="99FF99"/>
          </a:solidFill>
        </p:spPr>
      </p:sp>
      <p:sp>
        <p:nvSpPr>
          <p:cNvPr id="167" name="Freeform 11"/>
          <p:cNvSpPr/>
          <p:nvPr/>
        </p:nvSpPr>
        <p:spPr>
          <a:xfrm rot="5400000">
            <a:off x="3293041" y="3544145"/>
            <a:ext cx="1813549" cy="312656"/>
          </a:xfrm>
          <a:custGeom>
            <a:avLst/>
            <a:gdLst/>
            <a:ahLst/>
            <a:cxnLst/>
            <a:rect l="l" t="t" r="r" b="b"/>
            <a:pathLst>
              <a:path w="2827793" h="487512">
                <a:moveTo>
                  <a:pt x="0" y="0"/>
                </a:moveTo>
                <a:lnTo>
                  <a:pt x="2827793" y="0"/>
                </a:lnTo>
                <a:lnTo>
                  <a:pt x="2827793" y="487511"/>
                </a:lnTo>
                <a:lnTo>
                  <a:pt x="0" y="4875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851" r="-13851"/>
            </a:stretch>
          </a:blipFill>
        </p:spPr>
      </p:sp>
      <p:sp>
        <p:nvSpPr>
          <p:cNvPr id="166" name="Freeform 8"/>
          <p:cNvSpPr/>
          <p:nvPr/>
        </p:nvSpPr>
        <p:spPr>
          <a:xfrm>
            <a:off x="671501" y="2793698"/>
            <a:ext cx="2396366" cy="258300"/>
          </a:xfrm>
          <a:custGeom>
            <a:avLst/>
            <a:gdLst/>
            <a:ahLst/>
            <a:cxnLst/>
            <a:rect l="l" t="t" r="r" b="b"/>
            <a:pathLst>
              <a:path w="3736556" h="402756">
                <a:moveTo>
                  <a:pt x="0" y="0"/>
                </a:moveTo>
                <a:lnTo>
                  <a:pt x="3736556" y="0"/>
                </a:lnTo>
                <a:lnTo>
                  <a:pt x="3736556" y="402756"/>
                </a:lnTo>
                <a:lnTo>
                  <a:pt x="0" y="40275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</p:sp>
      <p:sp>
        <p:nvSpPr>
          <p:cNvPr id="165" name="Freeform 14"/>
          <p:cNvSpPr/>
          <p:nvPr/>
        </p:nvSpPr>
        <p:spPr>
          <a:xfrm>
            <a:off x="1844366" y="2500483"/>
            <a:ext cx="2199044" cy="296871"/>
          </a:xfrm>
          <a:custGeom>
            <a:avLst/>
            <a:gdLst/>
            <a:ahLst/>
            <a:cxnLst/>
            <a:rect l="l" t="t" r="r" b="b"/>
            <a:pathLst>
              <a:path w="3428879" h="462899">
                <a:moveTo>
                  <a:pt x="0" y="0"/>
                </a:moveTo>
                <a:lnTo>
                  <a:pt x="3428880" y="0"/>
                </a:lnTo>
                <a:lnTo>
                  <a:pt x="3428880" y="462899"/>
                </a:lnTo>
                <a:lnTo>
                  <a:pt x="0" y="46289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</p:sp>
      <p:sp>
        <p:nvSpPr>
          <p:cNvPr id="7" name="TextBox 7"/>
          <p:cNvSpPr txBox="1"/>
          <p:nvPr/>
        </p:nvSpPr>
        <p:spPr>
          <a:xfrm>
            <a:off x="671502" y="250048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35063" y="250048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3283" y="250048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20606" y="2500482"/>
            <a:ext cx="149431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50954" y="250048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19173" y="250048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2308" y="2500482"/>
            <a:ext cx="16302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43009" y="250048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11228" y="250048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95337" y="250048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58899" y="250048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27118" y="250048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1502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35063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03283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7392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50954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19173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9447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43009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11228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95337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58899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827118" y="403694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71502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135063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03283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87392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750954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519173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9447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443009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211228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95337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058899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827118" y="3115065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71502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135063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903283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87392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750954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519173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79447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443009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211228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95337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058899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827118" y="465152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20072" y="2807774"/>
            <a:ext cx="11787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135063" y="280777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903283" y="280777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39637" y="2807774"/>
            <a:ext cx="11052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750954" y="280777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597617" y="2807774"/>
            <a:ext cx="5812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979447" y="280777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443009" y="280777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246912" y="2807774"/>
            <a:ext cx="14364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X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595337" y="280777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4058899" y="280777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2827118" y="2807774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X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671502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3135063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903283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287392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3750954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2519173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979447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3443009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2211228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595337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4058899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2827118" y="4344232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671502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135063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903283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287392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3750954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2519173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979447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3443009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2211228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595337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4058899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Y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2827118" y="342235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671502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3135063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1903283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1287392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3750954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2519173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979447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3443009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2211228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1595337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4058899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2827118" y="4958816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671502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3135063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Z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1903283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287392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Y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3750954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2519173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979447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3443009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2211228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1595337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4058899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2827118" y="372964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671502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3135063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1903283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</a:p>
        </p:txBody>
      </p:sp>
      <p:sp>
        <p:nvSpPr>
          <p:cNvPr id="118" name="TextBox 118"/>
          <p:cNvSpPr txBox="1"/>
          <p:nvPr/>
        </p:nvSpPr>
        <p:spPr>
          <a:xfrm>
            <a:off x="1287392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3750954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2519173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979447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3443009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2211228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1595337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</a:t>
            </a:r>
          </a:p>
        </p:txBody>
      </p:sp>
      <p:sp>
        <p:nvSpPr>
          <p:cNvPr id="125" name="TextBox 125"/>
          <p:cNvSpPr txBox="1"/>
          <p:nvPr/>
        </p:nvSpPr>
        <p:spPr>
          <a:xfrm>
            <a:off x="4058899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</a:t>
            </a:r>
          </a:p>
        </p:txBody>
      </p:sp>
      <p:sp>
        <p:nvSpPr>
          <p:cNvPr id="126" name="TextBox 126"/>
          <p:cNvSpPr txBox="1"/>
          <p:nvPr/>
        </p:nvSpPr>
        <p:spPr>
          <a:xfrm>
            <a:off x="2827118" y="5266107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</a:t>
            </a:r>
          </a:p>
        </p:txBody>
      </p:sp>
      <p:sp>
        <p:nvSpPr>
          <p:cNvPr id="127" name="TextBox 127"/>
          <p:cNvSpPr txBox="1"/>
          <p:nvPr/>
        </p:nvSpPr>
        <p:spPr>
          <a:xfrm>
            <a:off x="671502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</a:t>
            </a:r>
          </a:p>
        </p:txBody>
      </p:sp>
      <p:sp>
        <p:nvSpPr>
          <p:cNvPr id="128" name="TextBox 128"/>
          <p:cNvSpPr txBox="1"/>
          <p:nvPr/>
        </p:nvSpPr>
        <p:spPr>
          <a:xfrm>
            <a:off x="3135063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1903283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</a:t>
            </a:r>
          </a:p>
        </p:txBody>
      </p:sp>
      <p:sp>
        <p:nvSpPr>
          <p:cNvPr id="130" name="TextBox 130"/>
          <p:cNvSpPr txBox="1"/>
          <p:nvPr/>
        </p:nvSpPr>
        <p:spPr>
          <a:xfrm>
            <a:off x="1287392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</a:t>
            </a:r>
          </a:p>
        </p:txBody>
      </p:sp>
      <p:sp>
        <p:nvSpPr>
          <p:cNvPr id="131" name="TextBox 131"/>
          <p:cNvSpPr txBox="1"/>
          <p:nvPr/>
        </p:nvSpPr>
        <p:spPr>
          <a:xfrm>
            <a:off x="3750954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</a:t>
            </a:r>
          </a:p>
        </p:txBody>
      </p:sp>
      <p:sp>
        <p:nvSpPr>
          <p:cNvPr id="132" name="TextBox 132"/>
          <p:cNvSpPr txBox="1"/>
          <p:nvPr/>
        </p:nvSpPr>
        <p:spPr>
          <a:xfrm>
            <a:off x="2519173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979447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3443009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2211228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1595337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4058899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2827118" y="5573399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671502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3135063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1903283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1287392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3750954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2519173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979447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3443009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</a:t>
            </a:r>
          </a:p>
        </p:txBody>
      </p:sp>
      <p:sp>
        <p:nvSpPr>
          <p:cNvPr id="147" name="TextBox 147"/>
          <p:cNvSpPr txBox="1"/>
          <p:nvPr/>
        </p:nvSpPr>
        <p:spPr>
          <a:xfrm>
            <a:off x="2211228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</a:t>
            </a:r>
          </a:p>
        </p:txBody>
      </p:sp>
      <p:sp>
        <p:nvSpPr>
          <p:cNvPr id="148" name="TextBox 148"/>
          <p:cNvSpPr txBox="1"/>
          <p:nvPr/>
        </p:nvSpPr>
        <p:spPr>
          <a:xfrm>
            <a:off x="1595337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</a:p>
        </p:txBody>
      </p:sp>
      <p:sp>
        <p:nvSpPr>
          <p:cNvPr id="149" name="TextBox 149"/>
          <p:cNvSpPr txBox="1"/>
          <p:nvPr/>
        </p:nvSpPr>
        <p:spPr>
          <a:xfrm>
            <a:off x="4058899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</a:t>
            </a:r>
          </a:p>
        </p:txBody>
      </p:sp>
      <p:sp>
        <p:nvSpPr>
          <p:cNvPr id="150" name="TextBox 150"/>
          <p:cNvSpPr txBox="1"/>
          <p:nvPr/>
        </p:nvSpPr>
        <p:spPr>
          <a:xfrm>
            <a:off x="2827118" y="5880691"/>
            <a:ext cx="2150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370"/>
              </a:lnSpc>
            </a:pPr>
            <a:r>
              <a:rPr lang="en-US" sz="218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</a:p>
        </p:txBody>
      </p:sp>
      <p:grpSp>
        <p:nvGrpSpPr>
          <p:cNvPr id="153" name="Group 12"/>
          <p:cNvGrpSpPr/>
          <p:nvPr/>
        </p:nvGrpSpPr>
        <p:grpSpPr>
          <a:xfrm>
            <a:off x="378285" y="2305005"/>
            <a:ext cx="4210846" cy="4102104"/>
            <a:chOff x="0" y="0"/>
            <a:chExt cx="2931200" cy="2923162"/>
          </a:xfrm>
          <a:solidFill>
            <a:srgbClr val="FF4800"/>
          </a:solidFill>
        </p:grpSpPr>
        <p:sp>
          <p:nvSpPr>
            <p:cNvPr id="154" name="Freeform 13"/>
            <p:cNvSpPr/>
            <p:nvPr/>
          </p:nvSpPr>
          <p:spPr>
            <a:xfrm>
              <a:off x="0" y="0"/>
              <a:ext cx="2931200" cy="2923162"/>
            </a:xfrm>
            <a:custGeom>
              <a:avLst/>
              <a:gdLst/>
              <a:ahLst/>
              <a:cxnLst/>
              <a:rect l="l" t="t" r="r" b="b"/>
              <a:pathLst>
                <a:path w="2931200" h="2923162">
                  <a:moveTo>
                    <a:pt x="2806740" y="59690"/>
                  </a:moveTo>
                  <a:cubicBezTo>
                    <a:pt x="2842300" y="59690"/>
                    <a:pt x="2871510" y="88900"/>
                    <a:pt x="2871510" y="124460"/>
                  </a:cubicBezTo>
                  <a:lnTo>
                    <a:pt x="2871510" y="2798702"/>
                  </a:lnTo>
                  <a:cubicBezTo>
                    <a:pt x="2871510" y="2834262"/>
                    <a:pt x="2842300" y="2863472"/>
                    <a:pt x="2806740" y="2863472"/>
                  </a:cubicBezTo>
                  <a:lnTo>
                    <a:pt x="124460" y="2863472"/>
                  </a:lnTo>
                  <a:cubicBezTo>
                    <a:pt x="88900" y="2863472"/>
                    <a:pt x="59690" y="2834262"/>
                    <a:pt x="59690" y="27987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806740" y="59690"/>
                  </a:lnTo>
                  <a:moveTo>
                    <a:pt x="280674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798702"/>
                  </a:lnTo>
                  <a:cubicBezTo>
                    <a:pt x="0" y="2867282"/>
                    <a:pt x="55880" y="2923162"/>
                    <a:pt x="124460" y="2923162"/>
                  </a:cubicBezTo>
                  <a:lnTo>
                    <a:pt x="2806740" y="2923162"/>
                  </a:lnTo>
                  <a:cubicBezTo>
                    <a:pt x="2875320" y="2923162"/>
                    <a:pt x="2931200" y="2867282"/>
                    <a:pt x="2931200" y="2798702"/>
                  </a:cubicBezTo>
                  <a:lnTo>
                    <a:pt x="2931200" y="124460"/>
                  </a:lnTo>
                  <a:cubicBezTo>
                    <a:pt x="2931200" y="55880"/>
                    <a:pt x="2875320" y="0"/>
                    <a:pt x="280674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63" name="TextBox 21"/>
          <p:cNvSpPr txBox="1"/>
          <p:nvPr/>
        </p:nvSpPr>
        <p:spPr>
          <a:xfrm>
            <a:off x="1502280" y="1229879"/>
            <a:ext cx="2233663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3273"/>
              </a:lnSpc>
            </a:pPr>
            <a:r>
              <a:rPr lang="en-US" sz="3848">
                <a:solidFill>
                  <a:srgbClr val="FF4800"/>
                </a:solidFill>
                <a:latin typeface="Baloo"/>
                <a:ea typeface="Baloo"/>
                <a:cs typeface="Baloo"/>
                <a:sym typeface="Baloo"/>
              </a:rPr>
              <a:t>ĐÔI MẮT</a:t>
            </a:r>
          </a:p>
        </p:txBody>
      </p:sp>
      <p:sp>
        <p:nvSpPr>
          <p:cNvPr id="164" name="TextBox 22"/>
          <p:cNvSpPr txBox="1"/>
          <p:nvPr/>
        </p:nvSpPr>
        <p:spPr>
          <a:xfrm>
            <a:off x="1404542" y="1718573"/>
            <a:ext cx="2233663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2491"/>
              </a:lnSpc>
            </a:pPr>
            <a:r>
              <a:rPr lang="en-US" sz="2822">
                <a:solidFill>
                  <a:srgbClr val="FF4800"/>
                </a:solidFill>
                <a:latin typeface="モトヤ装飾エンボス A"/>
                <a:ea typeface="モトヤ装飾エンボス A"/>
                <a:cs typeface="モトヤ装飾エンボス A"/>
                <a:sym typeface="モトヤ装飾エンボス A"/>
              </a:rPr>
              <a:t>TINH ANH</a:t>
            </a:r>
          </a:p>
        </p:txBody>
      </p:sp>
      <p:sp>
        <p:nvSpPr>
          <p:cNvPr id="170" name="TextBox 16"/>
          <p:cNvSpPr txBox="1"/>
          <p:nvPr/>
        </p:nvSpPr>
        <p:spPr>
          <a:xfrm>
            <a:off x="6193739" y="2891437"/>
            <a:ext cx="2560324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586405">
              <a:lnSpc>
                <a:spcPts val="2155"/>
              </a:lnSpc>
            </a:pP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1. </a:t>
            </a: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CẢI CÁCH</a:t>
            </a:r>
            <a:endParaRPr lang="en-US" sz="2309" b="1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71" name="TextBox 17"/>
          <p:cNvSpPr txBox="1"/>
          <p:nvPr/>
        </p:nvSpPr>
        <p:spPr>
          <a:xfrm>
            <a:off x="6193739" y="3429000"/>
            <a:ext cx="1893063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586405">
              <a:lnSpc>
                <a:spcPts val="2155"/>
              </a:lnSpc>
            </a:pP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2. DUY </a:t>
            </a: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TÂN</a:t>
            </a:r>
            <a:endParaRPr lang="en-US" sz="2309" b="1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72" name="TextBox 15"/>
          <p:cNvSpPr txBox="1"/>
          <p:nvPr/>
        </p:nvSpPr>
        <p:spPr>
          <a:xfrm>
            <a:off x="6193739" y="4064302"/>
            <a:ext cx="2214757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586405">
              <a:lnSpc>
                <a:spcPts val="2155"/>
              </a:lnSpc>
            </a:pP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3. </a:t>
            </a: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SĨ </a:t>
            </a: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PHU</a:t>
            </a:r>
          </a:p>
        </p:txBody>
      </p:sp>
      <p:sp>
        <p:nvSpPr>
          <p:cNvPr id="173" name="TextBox 18"/>
          <p:cNvSpPr txBox="1"/>
          <p:nvPr/>
        </p:nvSpPr>
        <p:spPr>
          <a:xfrm>
            <a:off x="6193739" y="4650734"/>
            <a:ext cx="298103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586405">
              <a:lnSpc>
                <a:spcPts val="2155"/>
              </a:lnSpc>
            </a:pP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4. </a:t>
            </a: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KHỦNG HOẢNG</a:t>
            </a:r>
            <a:endParaRPr lang="en-US" sz="2309" b="1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74" name="TextBox 19"/>
          <p:cNvSpPr txBox="1"/>
          <p:nvPr/>
        </p:nvSpPr>
        <p:spPr>
          <a:xfrm>
            <a:off x="6193739" y="5286036"/>
            <a:ext cx="2560324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586405">
              <a:lnSpc>
                <a:spcPts val="2155"/>
              </a:lnSpc>
            </a:pP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5. </a:t>
            </a: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THẾ KỈ </a:t>
            </a:r>
            <a:r>
              <a:rPr lang="en-US" sz="2309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XIX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4727658" y="985532"/>
            <a:ext cx="7317678" cy="2065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86405"/>
            <a:r>
              <a:rPr lang="vi-VN" sz="2565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</a:rPr>
              <a:t>Cho bảng ô chữ gồm 12 hàng ngang và 12 </a:t>
            </a:r>
            <a:r>
              <a:rPr lang="vi-VN" sz="2565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</a:rPr>
              <a:t>hàng </a:t>
            </a:r>
            <a:r>
              <a:rPr lang="vi-VN" sz="2565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</a:rPr>
              <a:t>dọc</a:t>
            </a:r>
          </a:p>
          <a:p>
            <a:pPr algn="just" defTabSz="586405"/>
            <a:r>
              <a:rPr lang="vi-VN" sz="2565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</a:rPr>
              <a:t>Em hãy tìm các từ khóa có nghĩa (hàng dọc, hàng ngang để điền vào chỗ trống.</a:t>
            </a:r>
          </a:p>
          <a:p>
            <a:pPr algn="just" defTabSz="586405"/>
            <a:r>
              <a:rPr lang="vi-VN" sz="2565" b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</a:rPr>
              <a:t>Các từ khóa tìm được gợi cho em chủ đề gì?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096000" y="5872468"/>
            <a:ext cx="5913192" cy="684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05"/>
            <a:endParaRPr lang="en-US" sz="115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6193740" y="5970207"/>
            <a:ext cx="5766584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405"/>
            <a:r>
              <a:rPr lang="en-US" sz="2309" b="1">
                <a:solidFill>
                  <a:srgbClr val="FF48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TRÀO LƯU CẢI CÁCH NỬA SAU THẾ KỈ XIX</a:t>
            </a:r>
            <a:endParaRPr lang="en-US" sz="2309" b="1">
              <a:solidFill>
                <a:srgbClr val="FF48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Pentagon 177"/>
          <p:cNvSpPr/>
          <p:nvPr/>
        </p:nvSpPr>
        <p:spPr>
          <a:xfrm>
            <a:off x="4874267" y="6019076"/>
            <a:ext cx="1368342" cy="4398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05"/>
            <a:endParaRPr lang="en-US" sz="115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923136" y="6019076"/>
            <a:ext cx="1221734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405"/>
            <a:r>
              <a:rPr lang="en-US" sz="2565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65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565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695" b="57262" l="22176" r="71057">
                        <a14:foregroundMark x1="23529" y1="45328" x2="69755" y2="46901"/>
                      </a14:backgroundRemoval>
                    </a14:imgEffect>
                  </a14:imgLayer>
                </a14:imgProps>
              </a:ext>
            </a:extLst>
          </a:blip>
          <a:srcRect l="21760" t="26351" r="27638" b="39152"/>
          <a:stretch/>
        </p:blipFill>
        <p:spPr>
          <a:xfrm>
            <a:off x="4434442" y="-138463"/>
            <a:ext cx="3164007" cy="12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3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171" grpId="0"/>
      <p:bldP spid="172" grpId="0"/>
      <p:bldP spid="173" grpId="0"/>
      <p:bldP spid="174" grpId="0"/>
      <p:bldP spid="175" grpId="0"/>
      <p:bldP spid="176" grpId="0" animBg="1"/>
      <p:bldP spid="177" grpId="0"/>
      <p:bldP spid="178" grpId="0" animBg="1"/>
      <p:bldP spid="1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422470" y="1510256"/>
            <a:ext cx="4435244" cy="2246769"/>
            <a:chOff x="3422470" y="1510257"/>
            <a:chExt cx="4435244" cy="1751712"/>
          </a:xfrm>
        </p:grpSpPr>
        <p:sp>
          <p:nvSpPr>
            <p:cNvPr id="10" name="Rectangle 9"/>
            <p:cNvSpPr/>
            <p:nvPr/>
          </p:nvSpPr>
          <p:spPr>
            <a:xfrm>
              <a:off x="3461657" y="1567542"/>
              <a:ext cx="4351565" cy="16165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2470" y="1510257"/>
              <a:ext cx="4435244" cy="1751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 6: </a:t>
              </a:r>
              <a:r>
                <a:rPr lang="vi-VN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tư tưởng cải cách canh tân đất nước nửa sau thế kỉ XIX đã có ý nghĩa quan trọng trong </a:t>
              </a:r>
              <a:r>
                <a:rPr lang="vi-VN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endParaRPr lang="vi-VN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Freeform 2"/>
          <p:cNvSpPr/>
          <p:nvPr/>
        </p:nvSpPr>
        <p:spPr>
          <a:xfrm>
            <a:off x="0" y="4992994"/>
            <a:ext cx="12192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0" y="4283848"/>
            <a:ext cx="3939346" cy="2524464"/>
          </a:xfrm>
          <a:custGeom>
            <a:avLst/>
            <a:gdLst/>
            <a:ahLst/>
            <a:cxnLst/>
            <a:rect l="l" t="t" r="r" b="b"/>
            <a:pathLst>
              <a:path w="4587625" h="2939903">
                <a:moveTo>
                  <a:pt x="0" y="0"/>
                </a:moveTo>
                <a:lnTo>
                  <a:pt x="4587624" y="0"/>
                </a:lnTo>
                <a:lnTo>
                  <a:pt x="4587624" y="2939903"/>
                </a:lnTo>
                <a:lnTo>
                  <a:pt x="0" y="293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9206448" y="3989874"/>
            <a:ext cx="2549191" cy="5269646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51028" t="-5497" r="-3502" b="-13496"/>
          <a:stretch/>
        </p:blipFill>
        <p:spPr>
          <a:xfrm>
            <a:off x="5706976" y="993040"/>
            <a:ext cx="2871787" cy="34432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-8810" t="-4509" r="49548" b="-8559"/>
          <a:stretch/>
        </p:blipFill>
        <p:spPr>
          <a:xfrm>
            <a:off x="2481943" y="1018310"/>
            <a:ext cx="3243263" cy="3271836"/>
          </a:xfrm>
          <a:prstGeom prst="rect">
            <a:avLst/>
          </a:prstGeom>
        </p:spPr>
      </p:pic>
      <p:sp>
        <p:nvSpPr>
          <p:cNvPr id="18" name="Left Arrow 17">
            <a:hlinkClick r:id="rId7" action="ppaction://hlinksldjump"/>
          </p:cNvPr>
          <p:cNvSpPr/>
          <p:nvPr/>
        </p:nvSpPr>
        <p:spPr>
          <a:xfrm>
            <a:off x="7117824" y="4992994"/>
            <a:ext cx="1871662" cy="1243013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9886" y="53755"/>
            <a:ext cx="5572227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76B94A-6735-2101-06AA-A842F1BC4D71}"/>
              </a:ext>
            </a:extLst>
          </p:cNvPr>
          <p:cNvSpPr txBox="1"/>
          <p:nvPr/>
        </p:nvSpPr>
        <p:spPr>
          <a:xfrm>
            <a:off x="3778290" y="4069685"/>
            <a:ext cx="4531991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smtClean="0">
                <a:latin typeface="Cambria" panose="02040503050406030204" pitchFamily="18" charset="0"/>
                <a:ea typeface="Cambria" panose="02040503050406030204" pitchFamily="18" charset="0"/>
              </a:rPr>
              <a:t>Đáp án: </a:t>
            </a:r>
            <a:r>
              <a:rPr lang="vi-VN" sz="2800" i="1" smtClean="0">
                <a:latin typeface="Cambria" panose="02040503050406030204" pitchFamily="18" charset="0"/>
                <a:ea typeface="Cambria" panose="02040503050406030204" pitchFamily="18" charset="0"/>
              </a:rPr>
              <a:t>Góp </a:t>
            </a:r>
            <a:r>
              <a:rPr lang="vi-VN" sz="2800" i="1">
                <a:latin typeface="Cambria" panose="02040503050406030204" pitchFamily="18" charset="0"/>
                <a:ea typeface="Cambria" panose="02040503050406030204" pitchFamily="18" charset="0"/>
              </a:rPr>
              <a:t>phần chuẩn bị tiền đề về tư tưởng cho sự ra đời phong trào Duy tân đầu thế kỉ XX</a:t>
            </a:r>
            <a:r>
              <a:rPr lang="vi-VN" sz="2800" i="1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2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25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1"/>
          <p:cNvSpPr txBox="1"/>
          <p:nvPr/>
        </p:nvSpPr>
        <p:spPr>
          <a:xfrm>
            <a:off x="3994618" y="1767442"/>
            <a:ext cx="4007287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>
              <a:lnSpc>
                <a:spcPts val="3273"/>
              </a:lnSpc>
            </a:pPr>
            <a:r>
              <a:rPr lang="vi-VN" sz="4040">
                <a:solidFill>
                  <a:srgbClr val="1F497D">
                    <a:lumMod val="20000"/>
                    <a:lumOff val="80000"/>
                  </a:srgbClr>
                </a:solidFill>
                <a:latin typeface="Baloo"/>
                <a:ea typeface="Baloo"/>
                <a:cs typeface="Baloo"/>
                <a:sym typeface="Baloo"/>
              </a:rPr>
              <a:t>Lọ sẻ chia</a:t>
            </a:r>
            <a:endParaRPr lang="en-US" sz="4040">
              <a:solidFill>
                <a:srgbClr val="1F497D">
                  <a:lumMod val="20000"/>
                  <a:lumOff val="80000"/>
                </a:srgbClr>
              </a:solidFill>
              <a:latin typeface="Gigi" panose="04040504061007020D02" pitchFamily="82" charset="0"/>
              <a:ea typeface="Baloo"/>
              <a:cs typeface="Baloo"/>
              <a:sym typeface="Balo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7" y="2207266"/>
            <a:ext cx="8552138" cy="4810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17" b="60592" l="19365" r="75950">
                        <a14:foregroundMark x1="29516" y1="38483" x2="41957" y2="53562"/>
                      </a14:backgroundRemoval>
                    </a14:imgEffect>
                  </a14:imgLayer>
                </a14:imgProps>
              </a:ext>
            </a:extLst>
          </a:blip>
          <a:srcRect l="23970" t="34046" r="23029" b="41772"/>
          <a:stretch/>
        </p:blipFill>
        <p:spPr>
          <a:xfrm>
            <a:off x="4607172" y="68190"/>
            <a:ext cx="3052648" cy="783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3411" y="790054"/>
            <a:ext cx="9529525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478" algn="just" defTabSz="586405"/>
            <a:r>
              <a:rPr lang="vi-VN" sz="2565" b="1" i="1">
                <a:solidFill>
                  <a:srgbClr val="000000"/>
                </a:solidFill>
                <a:latin typeface="Times New Roman" panose="02020603050405020304" pitchFamily="18" charset="0"/>
              </a:rPr>
              <a:t>Theo em, trào lưu cải cách nửa sau thế kỉ XIX đã để lại bài học gì cho nước ta trong giai đoạn hiện nay</a:t>
            </a:r>
            <a:r>
              <a:rPr lang="vi-VN" sz="2565" b="1" i="1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vi-VN" sz="2565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21"/>
          <p:cNvSpPr txBox="1"/>
          <p:nvPr/>
        </p:nvSpPr>
        <p:spPr>
          <a:xfrm>
            <a:off x="3994618" y="1767442"/>
            <a:ext cx="4007287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>
              <a:lnSpc>
                <a:spcPts val="3273"/>
              </a:lnSpc>
            </a:pPr>
            <a:r>
              <a:rPr lang="vi-VN" sz="3848">
                <a:solidFill>
                  <a:srgbClr val="FF3399"/>
                </a:solidFill>
                <a:latin typeface="Baloo"/>
                <a:ea typeface="Baloo"/>
                <a:cs typeface="Baloo"/>
                <a:sym typeface="Baloo"/>
              </a:rPr>
              <a:t>Lọ sẻ chia</a:t>
            </a:r>
            <a:endParaRPr lang="en-US" sz="3848">
              <a:solidFill>
                <a:srgbClr val="FF3399"/>
              </a:solidFill>
              <a:latin typeface="Gigi" panose="04040504061007020D02" pitchFamily="82" charset="0"/>
              <a:ea typeface="Baloo"/>
              <a:cs typeface="Baloo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395809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6" y="0"/>
            <a:ext cx="12177338" cy="684975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81929" y="2158397"/>
            <a:ext cx="7721359" cy="2443468"/>
          </a:xfrm>
          <a:prstGeom prst="ellipse">
            <a:avLst/>
          </a:prstGeom>
          <a:solidFill>
            <a:srgbClr val="7B97FA"/>
          </a:solidFill>
          <a:ln>
            <a:solidFill>
              <a:srgbClr val="7B97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405"/>
            <a:endParaRPr lang="en-US" sz="115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21"/>
          <p:cNvSpPr txBox="1"/>
          <p:nvPr/>
        </p:nvSpPr>
        <p:spPr>
          <a:xfrm>
            <a:off x="2284190" y="2695960"/>
            <a:ext cx="7379273" cy="1421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/>
            <a:r>
              <a:rPr lang="en-US" sz="4617">
                <a:solidFill>
                  <a:prstClr val="white"/>
                </a:solidFill>
                <a:latin typeface="Baloo"/>
                <a:ea typeface="Baloo"/>
                <a:cs typeface="Baloo"/>
                <a:sym typeface="Baloo"/>
              </a:rPr>
              <a:t>Xin cảm ơn các thầy cô đã đến dự tiết học!</a:t>
            </a:r>
            <a:endParaRPr lang="en-US" sz="4617">
              <a:solidFill>
                <a:prstClr val="white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13618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16" y="0"/>
            <a:ext cx="1220916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5527" y="2357391"/>
            <a:ext cx="82566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BÀI 17</a:t>
            </a:r>
          </a:p>
          <a:p>
            <a:pPr algn="ctr" defTabSz="586405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THỰC DÂN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</a:t>
            </a:r>
            <a:endParaRPr lang="en-US" sz="3200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86405"/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1858 ĐẾN NĂM 1884</a:t>
            </a:r>
            <a:endParaRPr 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9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1062456" y="1229879"/>
          <a:ext cx="10018219" cy="5229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23135" y="643446"/>
            <a:ext cx="3355406" cy="487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4190" y="1865181"/>
            <a:ext cx="8601232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Cuộc kháng chiến chống Pháp của nhân dân ta 1858 – 1874 </a:t>
            </a:r>
          </a:p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1753" y="3429000"/>
            <a:ext cx="7965705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kháng chiến chống Pháp xâm lược lan rộng ra cả nước (1873 -1884) (tiết 2)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2535" y="5188297"/>
            <a:ext cx="6360652" cy="487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 lưu cải cách nửa sau thế kỉ XIX (tiết 3)</a:t>
            </a:r>
          </a:p>
        </p:txBody>
      </p:sp>
    </p:spTree>
    <p:extLst>
      <p:ext uri="{BB962C8B-B14F-4D97-AF65-F5344CB8AC3E}">
        <p14:creationId xmlns:p14="http://schemas.microsoft.com/office/powerpoint/2010/main" val="16406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979" y="1278748"/>
            <a:ext cx="6646233" cy="448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27155" y="5823598"/>
            <a:ext cx="630414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?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43990" y="2793698"/>
            <a:ext cx="3518594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586405"/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154" y="6263423"/>
            <a:ext cx="11582038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nửa sau TK XIX.</a:t>
            </a:r>
            <a:endParaRPr lang="en-US" sz="2565" b="1" i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97758" y="0"/>
            <a:ext cx="9220270" cy="790055"/>
            <a:chOff x="1131691" y="5707380"/>
            <a:chExt cx="14376791" cy="1630680"/>
          </a:xfrm>
        </p:grpSpPr>
        <p:sp>
          <p:nvSpPr>
            <p:cNvPr id="13" name="Rectangle 12"/>
            <p:cNvSpPr/>
            <p:nvPr/>
          </p:nvSpPr>
          <p:spPr>
            <a:xfrm>
              <a:off x="1131691" y="5707380"/>
              <a:ext cx="14376791" cy="163068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1131691" y="5707380"/>
              <a:ext cx="14376791" cy="163068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30107" tIns="58643" rIns="58643" bIns="58643" numCol="1" spcCol="1270" anchor="ctr" anchorCtr="0">
              <a:noAutofit/>
            </a:bodyPr>
            <a:lstStyle/>
            <a:p>
              <a:pPr algn="ctr" defTabSz="10262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65" b="1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17: </a:t>
              </a:r>
              <a:r>
                <a:rPr lang="en-US" sz="2565" b="1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cải cách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thế kỉ XIX (tiết 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715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329416" y="1229879"/>
            <a:ext cx="5717715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000" r="100000">
                        <a14:foregroundMark x1="70500" y1="6500" x2="58875" y2="19875"/>
                        <a14:foregroundMark x1="60250" y1="10875" x2="67625" y2="20250"/>
                        <a14:foregroundMark x1="68750" y1="14625" x2="56500" y2="15000"/>
                        <a14:foregroundMark x1="65250" y1="7375" x2="63500" y2="1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7130" y="4552995"/>
            <a:ext cx="3225378" cy="3225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0371" y="1865181"/>
            <a:ext cx="5326760" cy="482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6503" indent="-366503" algn="just" defTabSz="586405">
              <a:buFontTx/>
              <a:buChar char="-"/>
            </a:pP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586405"/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 cảnh chế độ phong kiến đang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khủng hoảng, lại phải tiến hành cuộc kháng chiến chống thực dân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586405"/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ầng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văn thân, sĩ phu Việt Nam có điều kiện tham khảo kinh nghiệm của nước ngoài đã mạnh dạn gửi lên triều đình Huế những bản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tr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đề nghị cải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586405"/>
            <a:endParaRPr lang="en-US" sz="2565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586405"/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97758" y="0"/>
            <a:ext cx="9220270" cy="790055"/>
            <a:chOff x="1131691" y="5707380"/>
            <a:chExt cx="14376791" cy="1630680"/>
          </a:xfrm>
        </p:grpSpPr>
        <p:sp>
          <p:nvSpPr>
            <p:cNvPr id="13" name="Rectangle 12"/>
            <p:cNvSpPr/>
            <p:nvPr/>
          </p:nvSpPr>
          <p:spPr>
            <a:xfrm>
              <a:off x="1131691" y="5707380"/>
              <a:ext cx="14376791" cy="163068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1131691" y="5707380"/>
              <a:ext cx="14376791" cy="163068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30107" tIns="58643" rIns="58643" bIns="58643" numCol="1" spcCol="1270" anchor="ctr" anchorCtr="0">
              <a:noAutofit/>
            </a:bodyPr>
            <a:lstStyle/>
            <a:p>
              <a:pPr algn="ctr" defTabSz="10262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65" b="1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17: </a:t>
              </a:r>
              <a:r>
                <a:rPr lang="en-US" sz="2565" b="1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cải cách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thế kỉ XIX (tiết 3)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266" t="21652" r="11343" b="15076"/>
          <a:stretch/>
        </p:blipFill>
        <p:spPr>
          <a:xfrm>
            <a:off x="6877910" y="1132140"/>
            <a:ext cx="4886936" cy="35867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464342" y="1962920"/>
            <a:ext cx="3904034" cy="2065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86405"/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 thông tin SGK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tr.80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câu hỏi: </a:t>
            </a:r>
            <a:r>
              <a:rPr lang="vi-VN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vi-VN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các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i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65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 phu yêu nước đưa ra những đề nghị cải cách?</a:t>
            </a:r>
          </a:p>
        </p:txBody>
      </p:sp>
      <p:sp>
        <p:nvSpPr>
          <p:cNvPr id="3" name="Rectangle 2">
            <a:hlinkClick r:id="rId8" action="ppaction://hlinksldjump"/>
          </p:cNvPr>
          <p:cNvSpPr/>
          <p:nvPr/>
        </p:nvSpPr>
        <p:spPr>
          <a:xfrm>
            <a:off x="3522970" y="6165684"/>
            <a:ext cx="2943434" cy="487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(HS tóm tắt vào vở)</a:t>
            </a:r>
          </a:p>
        </p:txBody>
      </p:sp>
    </p:spTree>
    <p:extLst>
      <p:ext uri="{BB962C8B-B14F-4D97-AF65-F5344CB8AC3E}">
        <p14:creationId xmlns:p14="http://schemas.microsoft.com/office/powerpoint/2010/main" val="250119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3762" y="1669703"/>
            <a:ext cx="9089701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240" y="2695959"/>
            <a:ext cx="2834423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3652532" y="2793698"/>
          <a:ext cx="7139176" cy="2932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128500" y="2842568"/>
            <a:ext cx="192887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1226" y="4406387"/>
            <a:ext cx="192887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29041" y="3477869"/>
            <a:ext cx="192887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4694" y="4992819"/>
            <a:ext cx="192887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9278" y="3819955"/>
            <a:ext cx="3323116" cy="33231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13" l="9483" r="89943">
                        <a14:foregroundMark x1="53161" y1="72126" x2="37931" y2="89368"/>
                        <a14:foregroundMark x1="43678" y1="93966" x2="22989" y2="83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26214">
            <a:off x="10558053" y="-123523"/>
            <a:ext cx="2125817" cy="212581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97758" y="0"/>
            <a:ext cx="9220270" cy="790055"/>
            <a:chOff x="1131691" y="5707380"/>
            <a:chExt cx="14376791" cy="1630680"/>
          </a:xfrm>
        </p:grpSpPr>
        <p:sp>
          <p:nvSpPr>
            <p:cNvPr id="24" name="Rectangle 23"/>
            <p:cNvSpPr/>
            <p:nvPr/>
          </p:nvSpPr>
          <p:spPr>
            <a:xfrm>
              <a:off x="1131691" y="5707380"/>
              <a:ext cx="14376791" cy="163068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1131691" y="5707380"/>
              <a:ext cx="14376791" cy="163068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30107" tIns="58643" rIns="58643" bIns="58643" numCol="1" spcCol="1270" anchor="ctr" anchorCtr="0">
              <a:noAutofit/>
            </a:bodyPr>
            <a:lstStyle/>
            <a:p>
              <a:pPr algn="ctr" defTabSz="10262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65" b="1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17: </a:t>
              </a:r>
              <a:r>
                <a:rPr lang="en-US" sz="2565" b="1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cải cách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thế kỉ XIX (tiết 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749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Graphic spid="13" grpId="0">
        <p:bldAsOne/>
      </p:bldGraphic>
      <p:bldP spid="14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6703" y="1229879"/>
            <a:ext cx="405615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20" l="0" r="89820">
                        <a14:foregroundMark x1="80838" y1="25250" x2="74351" y2="49900"/>
                        <a14:foregroundMark x1="42315" y1="46008" x2="45808" y2="46008"/>
                        <a14:foregroundMark x1="40220" y1="48603" x2="41916" y2="51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59277" y="-480548"/>
            <a:ext cx="3158182" cy="315818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/>
          </p:nvPr>
        </p:nvGraphicFramePr>
        <p:xfrm>
          <a:off x="329416" y="2207266"/>
          <a:ext cx="4943611" cy="3295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9416" y="3624477"/>
            <a:ext cx="192887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4794" y="3038045"/>
            <a:ext cx="192887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924" y="4162040"/>
            <a:ext cx="192887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58437" y="1962919"/>
            <a:ext cx="6353017" cy="4434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86405"/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</a:p>
          <a:p>
            <a:pPr algn="just" defTabSz="586405"/>
            <a:endParaRPr lang="en-US" sz="2565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586405"/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ở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ngược lại.</a:t>
            </a:r>
          </a:p>
          <a:p>
            <a:pPr algn="just" defTabSz="586405"/>
            <a:endParaRPr lang="en-US" sz="2565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586405"/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nhà có nhiệm vụ thuyết trình và giải đáp câu hỏi cho đội bạn trong vòng 5 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defTabSz="586405"/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65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6503" indent="-366503" algn="just" defTabSz="586405">
              <a:buFontTx/>
              <a:buChar char="-"/>
            </a:pP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 4 làm tương tự</a:t>
            </a:r>
            <a:r>
              <a:rPr lang="vi-VN" sz="25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565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44366" y="0"/>
            <a:ext cx="9220270" cy="790055"/>
            <a:chOff x="1131691" y="5707380"/>
            <a:chExt cx="14376791" cy="1630680"/>
          </a:xfrm>
        </p:grpSpPr>
        <p:sp>
          <p:nvSpPr>
            <p:cNvPr id="18" name="Rectangle 17"/>
            <p:cNvSpPr/>
            <p:nvPr/>
          </p:nvSpPr>
          <p:spPr>
            <a:xfrm>
              <a:off x="1131691" y="5707380"/>
              <a:ext cx="14376791" cy="163068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9" name="TextBox 18"/>
            <p:cNvSpPr txBox="1"/>
            <p:nvPr/>
          </p:nvSpPr>
          <p:spPr>
            <a:xfrm>
              <a:off x="1131691" y="5707380"/>
              <a:ext cx="14376791" cy="163068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30107" tIns="58643" rIns="58643" bIns="58643" numCol="1" spcCol="1270" anchor="ctr" anchorCtr="0">
              <a:noAutofit/>
            </a:bodyPr>
            <a:lstStyle/>
            <a:p>
              <a:pPr algn="ctr" defTabSz="10262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65" b="1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17: </a:t>
              </a:r>
              <a:r>
                <a:rPr lang="en-US" sz="2565" b="1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cải cách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thế kỉ XIX (tiết 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18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  <p:bldP spid="10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7758" y="1327617"/>
            <a:ext cx="4515452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Thang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476024" y="2158397"/>
          <a:ext cx="6556300" cy="4224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18253" y="2695959"/>
            <a:ext cx="1067320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0447" y="3477869"/>
            <a:ext cx="131166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9316" y="4552995"/>
            <a:ext cx="131166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8186" y="5579252"/>
            <a:ext cx="1311667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6176" y="2500482"/>
            <a:ext cx="2883292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9392" y="3526739"/>
            <a:ext cx="4984675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230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xộn</a:t>
            </a:r>
            <a:endParaRPr lang="en-US" sz="2309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2432" y="4552995"/>
            <a:ext cx="6126996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18882" y="5548566"/>
            <a:ext cx="6126996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65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565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385573" y="2891437"/>
            <a:ext cx="24923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16352" y="4015432"/>
            <a:ext cx="24923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47131" y="5041689"/>
            <a:ext cx="24923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80171" y="6019076"/>
            <a:ext cx="24923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đồ hồ 5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076" y="1181010"/>
            <a:ext cx="1759297" cy="98883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697758" y="0"/>
            <a:ext cx="9220270" cy="790055"/>
            <a:chOff x="1131691" y="5707380"/>
            <a:chExt cx="14376791" cy="1630680"/>
          </a:xfrm>
        </p:grpSpPr>
        <p:sp>
          <p:nvSpPr>
            <p:cNvPr id="25" name="Rectangle 24"/>
            <p:cNvSpPr/>
            <p:nvPr/>
          </p:nvSpPr>
          <p:spPr>
            <a:xfrm>
              <a:off x="1131691" y="5707380"/>
              <a:ext cx="14376791" cy="163068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6" name="TextBox 25"/>
            <p:cNvSpPr txBox="1"/>
            <p:nvPr/>
          </p:nvSpPr>
          <p:spPr>
            <a:xfrm>
              <a:off x="1131691" y="5707380"/>
              <a:ext cx="14376791" cy="163068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30107" tIns="58643" rIns="58643" bIns="58643" numCol="1" spcCol="1270" anchor="ctr" anchorCtr="0">
              <a:noAutofit/>
            </a:bodyPr>
            <a:lstStyle/>
            <a:p>
              <a:pPr algn="ctr" defTabSz="10262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65" b="1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17: </a:t>
              </a:r>
              <a:r>
                <a:rPr lang="en-US" sz="2565" b="1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cải cách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 </a:t>
              </a:r>
              <a:r>
                <a:rPr lang="en-US" sz="256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thế kỉ XIX (tiết 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2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/>
      <p:bldGraphic spid="6" grpId="0">
        <p:bldAsOne/>
      </p:bldGraphic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1319</Words>
  <Application>Microsoft Office PowerPoint</Application>
  <PresentationFormat>Widescreen</PresentationFormat>
  <Paragraphs>264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モトヤ装飾エンボス A</vt:lpstr>
      <vt:lpstr>Arial</vt:lpstr>
      <vt:lpstr>Baloo</vt:lpstr>
      <vt:lpstr>Calibri</vt:lpstr>
      <vt:lpstr>Calibri Light</vt:lpstr>
      <vt:lpstr>Cambria</vt:lpstr>
      <vt:lpstr>Gigi</vt:lpstr>
      <vt:lpstr>Glacial Indifference Bold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lâm</dc:creator>
  <cp:lastModifiedBy>DELL</cp:lastModifiedBy>
  <cp:revision>15</cp:revision>
  <dcterms:created xsi:type="dcterms:W3CDTF">2024-10-16T13:33:57Z</dcterms:created>
  <dcterms:modified xsi:type="dcterms:W3CDTF">2026-04-02T12:34:45Z</dcterms:modified>
</cp:coreProperties>
</file>