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79" r:id="rId3"/>
    <p:sldMasterId id="2147483709" r:id="rId4"/>
    <p:sldMasterId id="2147483724" r:id="rId5"/>
  </p:sldMasterIdLst>
  <p:notesMasterIdLst>
    <p:notesMasterId r:id="rId31"/>
  </p:notesMasterIdLst>
  <p:sldIdLst>
    <p:sldId id="261" r:id="rId6"/>
    <p:sldId id="257" r:id="rId7"/>
    <p:sldId id="258" r:id="rId8"/>
    <p:sldId id="728" r:id="rId9"/>
    <p:sldId id="2007577397" r:id="rId10"/>
    <p:sldId id="2007577368" r:id="rId11"/>
    <p:sldId id="2007577366" r:id="rId12"/>
    <p:sldId id="2007577367" r:id="rId13"/>
    <p:sldId id="2007577392" r:id="rId14"/>
    <p:sldId id="2007577373" r:id="rId15"/>
    <p:sldId id="2007577388" r:id="rId16"/>
    <p:sldId id="2007577378" r:id="rId17"/>
    <p:sldId id="2007577374" r:id="rId18"/>
    <p:sldId id="2007577379" r:id="rId19"/>
    <p:sldId id="563" r:id="rId20"/>
    <p:sldId id="287" r:id="rId21"/>
    <p:sldId id="289" r:id="rId22"/>
    <p:sldId id="290" r:id="rId23"/>
    <p:sldId id="291" r:id="rId24"/>
    <p:sldId id="292" r:id="rId25"/>
    <p:sldId id="293" r:id="rId26"/>
    <p:sldId id="2007577380" r:id="rId27"/>
    <p:sldId id="2007577381" r:id="rId28"/>
    <p:sldId id="2007577382" r:id="rId29"/>
    <p:sldId id="277" r:id="rId30"/>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2F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53"/>
    <p:restoredTop sz="96341"/>
  </p:normalViewPr>
  <p:slideViewPr>
    <p:cSldViewPr snapToGrid="0" snapToObjects="1" showGuides="1">
      <p:cViewPr varScale="1">
        <p:scale>
          <a:sx n="70" d="100"/>
          <a:sy n="70" d="100"/>
        </p:scale>
        <p:origin x="462"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1AD278-406C-6E40-8DCF-C3F28E645AFF}" type="datetimeFigureOut">
              <a:rPr lang="en-VN" smtClean="0"/>
              <a:t>04/02/2026</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4E550A-A537-A54B-822B-2ABB8A6EB2D8}" type="slidenum">
              <a:rPr lang="en-VN" smtClean="0"/>
              <a:t>‹#›</a:t>
            </a:fld>
            <a:endParaRPr lang="en-VN"/>
          </a:p>
        </p:txBody>
      </p:sp>
    </p:spTree>
    <p:extLst>
      <p:ext uri="{BB962C8B-B14F-4D97-AF65-F5344CB8AC3E}">
        <p14:creationId xmlns:p14="http://schemas.microsoft.com/office/powerpoint/2010/main" val="3507410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a:extLst>
              <a:ext uri="{FF2B5EF4-FFF2-40B4-BE49-F238E27FC236}">
                <a16:creationId xmlns:a16="http://schemas.microsoft.com/office/drawing/2014/main" id="{BF70675A-B102-A84F-8FCB-D55E1C4A8D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备注占位符 2">
            <a:extLst>
              <a:ext uri="{FF2B5EF4-FFF2-40B4-BE49-F238E27FC236}">
                <a16:creationId xmlns:a16="http://schemas.microsoft.com/office/drawing/2014/main" id="{46008573-5E5F-6946-BC1E-2835399427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ea typeface="SimSun" panose="02010600030101010101" pitchFamily="2" charset="-122"/>
            </a:endParaRPr>
          </a:p>
        </p:txBody>
      </p:sp>
      <p:sp>
        <p:nvSpPr>
          <p:cNvPr id="27652" name="灯片编号占位符 3">
            <a:extLst>
              <a:ext uri="{FF2B5EF4-FFF2-40B4-BE49-F238E27FC236}">
                <a16:creationId xmlns:a16="http://schemas.microsoft.com/office/drawing/2014/main" id="{BD8A0B40-EAD6-3241-8291-7D01B60856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6C607C-0027-1744-9427-C8D6F658B44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SimSun" panose="02010600030101010101" pitchFamily="2" charset="-122"/>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SimSun"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0843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660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469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a:extLst>
              <a:ext uri="{FF2B5EF4-FFF2-40B4-BE49-F238E27FC236}">
                <a16:creationId xmlns:a16="http://schemas.microsoft.com/office/drawing/2014/main" id="{DC5526D9-257E-7346-85BE-2C547E117B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备注占位符 2">
            <a:extLst>
              <a:ext uri="{FF2B5EF4-FFF2-40B4-BE49-F238E27FC236}">
                <a16:creationId xmlns:a16="http://schemas.microsoft.com/office/drawing/2014/main" id="{0F85DD32-8447-8441-846D-B0B8FAA825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ea typeface="SimSun" panose="02010600030101010101" pitchFamily="2" charset="-122"/>
            </a:endParaRPr>
          </a:p>
        </p:txBody>
      </p:sp>
      <p:sp>
        <p:nvSpPr>
          <p:cNvPr id="59396" name="灯片编号占位符 3">
            <a:extLst>
              <a:ext uri="{FF2B5EF4-FFF2-40B4-BE49-F238E27FC236}">
                <a16:creationId xmlns:a16="http://schemas.microsoft.com/office/drawing/2014/main" id="{8399A9EE-895C-3242-A637-DCE0E01A37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5CA0F3-2402-594D-A766-E5C34FDBD5B3}"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SimSun" panose="02010600030101010101" pitchFamily="2" charset="-122"/>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SimSun"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a:extLst>
              <a:ext uri="{FF2B5EF4-FFF2-40B4-BE49-F238E27FC236}">
                <a16:creationId xmlns:a16="http://schemas.microsoft.com/office/drawing/2014/main" id="{5F4F95A0-9C41-7749-806A-F821827E0B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a:extLst>
              <a:ext uri="{FF2B5EF4-FFF2-40B4-BE49-F238E27FC236}">
                <a16:creationId xmlns:a16="http://schemas.microsoft.com/office/drawing/2014/main" id="{032BDBA7-108F-114A-819B-E34A909F0F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ea typeface="SimSun" panose="02010600030101010101" pitchFamily="2" charset="-122"/>
            </a:endParaRPr>
          </a:p>
        </p:txBody>
      </p:sp>
      <p:sp>
        <p:nvSpPr>
          <p:cNvPr id="29700" name="灯片编号占位符 3">
            <a:extLst>
              <a:ext uri="{FF2B5EF4-FFF2-40B4-BE49-F238E27FC236}">
                <a16:creationId xmlns:a16="http://schemas.microsoft.com/office/drawing/2014/main" id="{1D969EED-8FFE-2740-A0C7-7B8ED796F2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ABB694-5C82-D94E-A73D-762BE457066C}"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SimSun" panose="02010600030101010101" pitchFamily="2" charset="-122"/>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SimSun"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5842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4345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5803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875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7037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9036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5509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B884A99A-97D9-044A-B359-7389234B3E9C}"/>
              </a:ext>
            </a:extLst>
          </p:cNvPr>
          <p:cNvSpPr>
            <a:spLocks noGrp="1"/>
          </p:cNvSpPr>
          <p:nvPr>
            <p:ph type="dt" sz="half" idx="10"/>
          </p:nvPr>
        </p:nvSpPr>
        <p:spPr/>
        <p:txBody>
          <a:bodyPr/>
          <a:lstStyle>
            <a:lvl1pPr>
              <a:defRPr/>
            </a:lvl1pPr>
          </a:lstStyle>
          <a:p>
            <a:pPr>
              <a:defRPr/>
            </a:pPr>
            <a:fld id="{26854F48-A4E8-F242-995B-4387BCD9F895}" type="datetimeFigureOut">
              <a:rPr lang="zh-CN" altLang="en-US"/>
              <a:pPr>
                <a:defRPr/>
              </a:pPr>
              <a:t>2026/4/2</a:t>
            </a:fld>
            <a:endParaRPr lang="zh-CN" altLang="en-US"/>
          </a:p>
        </p:txBody>
      </p:sp>
      <p:sp>
        <p:nvSpPr>
          <p:cNvPr id="5" name="页脚占位符 4">
            <a:extLst>
              <a:ext uri="{FF2B5EF4-FFF2-40B4-BE49-F238E27FC236}">
                <a16:creationId xmlns:a16="http://schemas.microsoft.com/office/drawing/2014/main" id="{547B0A01-E2C7-0948-9779-BF5CC01A814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CB4A488F-949E-CC48-A4FB-1E4F36F34C6D}"/>
              </a:ext>
            </a:extLst>
          </p:cNvPr>
          <p:cNvSpPr>
            <a:spLocks noGrp="1"/>
          </p:cNvSpPr>
          <p:nvPr>
            <p:ph type="sldNum" sz="quarter" idx="12"/>
          </p:nvPr>
        </p:nvSpPr>
        <p:spPr/>
        <p:txBody>
          <a:bodyPr/>
          <a:lstStyle>
            <a:lvl1pPr>
              <a:defRPr/>
            </a:lvl1pPr>
          </a:lstStyle>
          <a:p>
            <a:pPr>
              <a:defRPr/>
            </a:pPr>
            <a:fld id="{35EF25D8-DAE9-394A-A5BB-A9F8DFC4BA8B}" type="slidenum">
              <a:rPr lang="zh-CN" altLang="en-US"/>
              <a:pPr>
                <a:defRPr/>
              </a:pPr>
              <a:t>‹#›</a:t>
            </a:fld>
            <a:endParaRPr lang="zh-CN" altLang="en-US"/>
          </a:p>
        </p:txBody>
      </p:sp>
    </p:spTree>
    <p:extLst>
      <p:ext uri="{BB962C8B-B14F-4D97-AF65-F5344CB8AC3E}">
        <p14:creationId xmlns:p14="http://schemas.microsoft.com/office/powerpoint/2010/main" val="1533069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3B7769B-F774-7848-B866-0F724F5CDEB9}"/>
              </a:ext>
            </a:extLst>
          </p:cNvPr>
          <p:cNvSpPr>
            <a:spLocks noGrp="1"/>
          </p:cNvSpPr>
          <p:nvPr>
            <p:ph type="dt" sz="half" idx="10"/>
          </p:nvPr>
        </p:nvSpPr>
        <p:spPr/>
        <p:txBody>
          <a:bodyPr/>
          <a:lstStyle>
            <a:lvl1pPr>
              <a:defRPr/>
            </a:lvl1pPr>
          </a:lstStyle>
          <a:p>
            <a:pPr>
              <a:defRPr/>
            </a:pPr>
            <a:fld id="{61C0DE6E-85ED-9C40-8AF9-F29D7A8AA5D5}" type="datetimeFigureOut">
              <a:rPr lang="zh-CN" altLang="en-US"/>
              <a:pPr>
                <a:defRPr/>
              </a:pPr>
              <a:t>2026/4/2</a:t>
            </a:fld>
            <a:endParaRPr lang="zh-CN" altLang="en-US"/>
          </a:p>
        </p:txBody>
      </p:sp>
      <p:sp>
        <p:nvSpPr>
          <p:cNvPr id="5" name="页脚占位符 4">
            <a:extLst>
              <a:ext uri="{FF2B5EF4-FFF2-40B4-BE49-F238E27FC236}">
                <a16:creationId xmlns:a16="http://schemas.microsoft.com/office/drawing/2014/main" id="{0F6E674B-2E73-8445-B7D5-64982EA8029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426FAB7F-F6FA-1947-AB0C-F10306E74187}"/>
              </a:ext>
            </a:extLst>
          </p:cNvPr>
          <p:cNvSpPr>
            <a:spLocks noGrp="1"/>
          </p:cNvSpPr>
          <p:nvPr>
            <p:ph type="sldNum" sz="quarter" idx="12"/>
          </p:nvPr>
        </p:nvSpPr>
        <p:spPr/>
        <p:txBody>
          <a:bodyPr/>
          <a:lstStyle>
            <a:lvl1pPr>
              <a:defRPr/>
            </a:lvl1pPr>
          </a:lstStyle>
          <a:p>
            <a:pPr>
              <a:defRPr/>
            </a:pPr>
            <a:fld id="{A4DE091E-D990-0D46-99B6-75192AF938DB}" type="slidenum">
              <a:rPr lang="zh-CN" altLang="en-US"/>
              <a:pPr>
                <a:defRPr/>
              </a:pPr>
              <a:t>‹#›</a:t>
            </a:fld>
            <a:endParaRPr lang="zh-CN" altLang="en-US"/>
          </a:p>
        </p:txBody>
      </p:sp>
    </p:spTree>
    <p:extLst>
      <p:ext uri="{BB962C8B-B14F-4D97-AF65-F5344CB8AC3E}">
        <p14:creationId xmlns:p14="http://schemas.microsoft.com/office/powerpoint/2010/main" val="3811865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A89318-AADA-4843-B4B3-D496EACC021A}"/>
              </a:ext>
            </a:extLst>
          </p:cNvPr>
          <p:cNvSpPr>
            <a:spLocks noGrp="1"/>
          </p:cNvSpPr>
          <p:nvPr>
            <p:ph type="dt" sz="half" idx="10"/>
          </p:nvPr>
        </p:nvSpPr>
        <p:spPr/>
        <p:txBody>
          <a:bodyPr/>
          <a:lstStyle>
            <a:lvl1pPr>
              <a:defRPr/>
            </a:lvl1pPr>
          </a:lstStyle>
          <a:p>
            <a:pPr>
              <a:defRPr/>
            </a:pPr>
            <a:fld id="{261DE9BE-65BD-B441-8666-71291B17484B}" type="datetimeFigureOut">
              <a:rPr lang="zh-CN" altLang="en-US"/>
              <a:pPr>
                <a:defRPr/>
              </a:pPr>
              <a:t>2026/4/2</a:t>
            </a:fld>
            <a:endParaRPr lang="zh-CN" altLang="en-US"/>
          </a:p>
        </p:txBody>
      </p:sp>
      <p:sp>
        <p:nvSpPr>
          <p:cNvPr id="5" name="页脚占位符 4">
            <a:extLst>
              <a:ext uri="{FF2B5EF4-FFF2-40B4-BE49-F238E27FC236}">
                <a16:creationId xmlns:a16="http://schemas.microsoft.com/office/drawing/2014/main" id="{9A2D89F3-2319-9F4C-BC2D-D317ACCCA226}"/>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D381249C-F149-F247-AB7B-6EA8E4C78E98}"/>
              </a:ext>
            </a:extLst>
          </p:cNvPr>
          <p:cNvSpPr>
            <a:spLocks noGrp="1"/>
          </p:cNvSpPr>
          <p:nvPr>
            <p:ph type="sldNum" sz="quarter" idx="12"/>
          </p:nvPr>
        </p:nvSpPr>
        <p:spPr/>
        <p:txBody>
          <a:bodyPr/>
          <a:lstStyle>
            <a:lvl1pPr>
              <a:defRPr/>
            </a:lvl1pPr>
          </a:lstStyle>
          <a:p>
            <a:pPr>
              <a:defRPr/>
            </a:pPr>
            <a:fld id="{78B44F80-412A-A245-93D6-F4D853ADB7D8}" type="slidenum">
              <a:rPr lang="zh-CN" altLang="en-US"/>
              <a:pPr>
                <a:defRPr/>
              </a:pPr>
              <a:t>‹#›</a:t>
            </a:fld>
            <a:endParaRPr lang="zh-CN" altLang="en-US"/>
          </a:p>
        </p:txBody>
      </p:sp>
    </p:spTree>
    <p:extLst>
      <p:ext uri="{BB962C8B-B14F-4D97-AF65-F5344CB8AC3E}">
        <p14:creationId xmlns:p14="http://schemas.microsoft.com/office/powerpoint/2010/main" val="4266899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891611"/>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B241E1-CB4A-4623-A25C-465F86E63872}" type="datetimeFigureOut">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2993289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B142E6-6A6F-4908-BA34-9BA9CF8A36B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7DD007A-062A-4CDD-8239-2158E6917C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4228053-663D-4E2D-AC5C-B4680984C8C8}"/>
              </a:ext>
            </a:extLst>
          </p:cNvPr>
          <p:cNvSpPr>
            <a:spLocks noGrp="1"/>
          </p:cNvSpPr>
          <p:nvPr>
            <p:ph type="dt" sz="half" idx="10"/>
          </p:nvPr>
        </p:nvSpPr>
        <p:spPr/>
        <p:txBody>
          <a:bodyPr/>
          <a:lstStyle/>
          <a:p>
            <a:fld id="{49A79DBD-344A-41B4-A1C9-967ABC1B1175}" type="datetimeFigureOut">
              <a:rPr lang="zh-CN" altLang="en-US" smtClean="0"/>
              <a:t>2026/4/2</a:t>
            </a:fld>
            <a:endParaRPr lang="zh-CN" altLang="en-US"/>
          </a:p>
        </p:txBody>
      </p:sp>
      <p:sp>
        <p:nvSpPr>
          <p:cNvPr id="5" name="页脚占位符 4">
            <a:extLst>
              <a:ext uri="{FF2B5EF4-FFF2-40B4-BE49-F238E27FC236}">
                <a16:creationId xmlns:a16="http://schemas.microsoft.com/office/drawing/2014/main" id="{7989BC9B-FF5D-4A4D-9CA0-1576AB8EBC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920147-ACF0-4CEE-B4CB-CB8DE2DDFAF9}"/>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263152410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4E36AD-7C82-4977-923A-EE291BFB09D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B27FF4-252F-4367-9052-503B594E3DB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4A7FCB5-6185-46FE-B4DF-C182DE28DF7C}"/>
              </a:ext>
            </a:extLst>
          </p:cNvPr>
          <p:cNvSpPr>
            <a:spLocks noGrp="1"/>
          </p:cNvSpPr>
          <p:nvPr>
            <p:ph type="dt" sz="half" idx="10"/>
          </p:nvPr>
        </p:nvSpPr>
        <p:spPr/>
        <p:txBody>
          <a:bodyPr/>
          <a:lstStyle/>
          <a:p>
            <a:fld id="{49A79DBD-344A-41B4-A1C9-967ABC1B1175}" type="datetimeFigureOut">
              <a:rPr lang="zh-CN" altLang="en-US" smtClean="0"/>
              <a:t>2026/4/2</a:t>
            </a:fld>
            <a:endParaRPr lang="zh-CN" altLang="en-US"/>
          </a:p>
        </p:txBody>
      </p:sp>
      <p:sp>
        <p:nvSpPr>
          <p:cNvPr id="5" name="页脚占位符 4">
            <a:extLst>
              <a:ext uri="{FF2B5EF4-FFF2-40B4-BE49-F238E27FC236}">
                <a16:creationId xmlns:a16="http://schemas.microsoft.com/office/drawing/2014/main" id="{93D00250-20EC-48BC-B2BF-E8DE0475B1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021E753-AB5A-45EF-8103-2C46E10E866B}"/>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4268636419"/>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426519-4E48-40DE-B98E-BCBBAC9F59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95D179F-1F51-441C-94DC-3B70D93429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C7EA-54F2-4B6A-893A-BB6D86DDE4E3}"/>
              </a:ext>
            </a:extLst>
          </p:cNvPr>
          <p:cNvSpPr>
            <a:spLocks noGrp="1"/>
          </p:cNvSpPr>
          <p:nvPr>
            <p:ph type="dt" sz="half" idx="10"/>
          </p:nvPr>
        </p:nvSpPr>
        <p:spPr/>
        <p:txBody>
          <a:bodyPr/>
          <a:lstStyle/>
          <a:p>
            <a:fld id="{49A79DBD-344A-41B4-A1C9-967ABC1B1175}" type="datetimeFigureOut">
              <a:rPr lang="zh-CN" altLang="en-US" smtClean="0"/>
              <a:t>2026/4/2</a:t>
            </a:fld>
            <a:endParaRPr lang="zh-CN" altLang="en-US"/>
          </a:p>
        </p:txBody>
      </p:sp>
      <p:sp>
        <p:nvSpPr>
          <p:cNvPr id="5" name="页脚占位符 4">
            <a:extLst>
              <a:ext uri="{FF2B5EF4-FFF2-40B4-BE49-F238E27FC236}">
                <a16:creationId xmlns:a16="http://schemas.microsoft.com/office/drawing/2014/main" id="{7096BCFC-75E6-4299-B740-7470E56E8F8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0187EB5-2D7D-4FDB-A888-66796E43C02A}"/>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4278930525"/>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771ECA-AF22-43E8-B417-CFB945664B8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A83E691-32B2-49FF-BB4E-6FC8AAD7172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485C678-5CF1-484F-AA28-EFA38AE9076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83B283A-F115-4583-B825-C46DBA795CCE}"/>
              </a:ext>
            </a:extLst>
          </p:cNvPr>
          <p:cNvSpPr>
            <a:spLocks noGrp="1"/>
          </p:cNvSpPr>
          <p:nvPr>
            <p:ph type="dt" sz="half" idx="10"/>
          </p:nvPr>
        </p:nvSpPr>
        <p:spPr/>
        <p:txBody>
          <a:bodyPr/>
          <a:lstStyle/>
          <a:p>
            <a:fld id="{49A79DBD-344A-41B4-A1C9-967ABC1B1175}" type="datetimeFigureOut">
              <a:rPr lang="zh-CN" altLang="en-US" smtClean="0"/>
              <a:t>2026/4/2</a:t>
            </a:fld>
            <a:endParaRPr lang="zh-CN" altLang="en-US"/>
          </a:p>
        </p:txBody>
      </p:sp>
      <p:sp>
        <p:nvSpPr>
          <p:cNvPr id="6" name="页脚占位符 5">
            <a:extLst>
              <a:ext uri="{FF2B5EF4-FFF2-40B4-BE49-F238E27FC236}">
                <a16:creationId xmlns:a16="http://schemas.microsoft.com/office/drawing/2014/main" id="{98100B32-E2BE-42C8-8FA8-5C3991F7871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A0E9299-6876-4BEE-807E-0BDC08ED2592}"/>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106884723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6B71B1-45F7-4912-A92C-CAD9AFDF6F1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C8D616-9CD8-4428-9214-A09F1A8777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ABD3CEF-0F7F-4AFC-9C56-810357CD0BF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D679D86-F1E9-4162-A07A-484A75BE14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EBE3150-8C59-48D9-80AD-2ADF4B2E230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5960C22-EE95-466F-B8B7-C4E94687B36E}"/>
              </a:ext>
            </a:extLst>
          </p:cNvPr>
          <p:cNvSpPr>
            <a:spLocks noGrp="1"/>
          </p:cNvSpPr>
          <p:nvPr>
            <p:ph type="dt" sz="half" idx="10"/>
          </p:nvPr>
        </p:nvSpPr>
        <p:spPr/>
        <p:txBody>
          <a:bodyPr/>
          <a:lstStyle/>
          <a:p>
            <a:fld id="{49A79DBD-344A-41B4-A1C9-967ABC1B1175}" type="datetimeFigureOut">
              <a:rPr lang="zh-CN" altLang="en-US" smtClean="0"/>
              <a:t>2026/4/2</a:t>
            </a:fld>
            <a:endParaRPr lang="zh-CN" altLang="en-US"/>
          </a:p>
        </p:txBody>
      </p:sp>
      <p:sp>
        <p:nvSpPr>
          <p:cNvPr id="8" name="页脚占位符 7">
            <a:extLst>
              <a:ext uri="{FF2B5EF4-FFF2-40B4-BE49-F238E27FC236}">
                <a16:creationId xmlns:a16="http://schemas.microsoft.com/office/drawing/2014/main" id="{1E90556C-6109-44CB-A28E-68F43B127D3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3F0A02B-C600-4494-9385-E48995611F88}"/>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423944538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9B27AF-050E-4664-97DD-3A720402A24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10627D-8ED2-4D11-8CAE-FED531F9E48F}"/>
              </a:ext>
            </a:extLst>
          </p:cNvPr>
          <p:cNvSpPr>
            <a:spLocks noGrp="1"/>
          </p:cNvSpPr>
          <p:nvPr>
            <p:ph type="dt" sz="half" idx="10"/>
          </p:nvPr>
        </p:nvSpPr>
        <p:spPr/>
        <p:txBody>
          <a:bodyPr/>
          <a:lstStyle/>
          <a:p>
            <a:fld id="{49A79DBD-344A-41B4-A1C9-967ABC1B1175}" type="datetimeFigureOut">
              <a:rPr lang="zh-CN" altLang="en-US" smtClean="0"/>
              <a:t>2026/4/2</a:t>
            </a:fld>
            <a:endParaRPr lang="zh-CN" altLang="en-US"/>
          </a:p>
        </p:txBody>
      </p:sp>
      <p:sp>
        <p:nvSpPr>
          <p:cNvPr id="4" name="页脚占位符 3">
            <a:extLst>
              <a:ext uri="{FF2B5EF4-FFF2-40B4-BE49-F238E27FC236}">
                <a16:creationId xmlns:a16="http://schemas.microsoft.com/office/drawing/2014/main" id="{09413EE7-6330-42A7-BB7E-5F413D0EFC2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52D5958-C8D6-4ABD-9ED2-A1A6695EB947}"/>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355981161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8BDCEDA-274A-8942-9655-6021C81B484F}"/>
              </a:ext>
            </a:extLst>
          </p:cNvPr>
          <p:cNvSpPr>
            <a:spLocks noGrp="1"/>
          </p:cNvSpPr>
          <p:nvPr>
            <p:ph type="dt" sz="half" idx="10"/>
          </p:nvPr>
        </p:nvSpPr>
        <p:spPr/>
        <p:txBody>
          <a:bodyPr/>
          <a:lstStyle>
            <a:lvl1pPr>
              <a:defRPr/>
            </a:lvl1pPr>
          </a:lstStyle>
          <a:p>
            <a:pPr>
              <a:defRPr/>
            </a:pPr>
            <a:fld id="{AC8B7795-8379-C546-A44A-7ADE8E3C97C8}" type="datetimeFigureOut">
              <a:rPr lang="zh-CN" altLang="en-US"/>
              <a:pPr>
                <a:defRPr/>
              </a:pPr>
              <a:t>2026/4/2</a:t>
            </a:fld>
            <a:endParaRPr lang="zh-CN" altLang="en-US"/>
          </a:p>
        </p:txBody>
      </p:sp>
      <p:sp>
        <p:nvSpPr>
          <p:cNvPr id="5" name="页脚占位符 4">
            <a:extLst>
              <a:ext uri="{FF2B5EF4-FFF2-40B4-BE49-F238E27FC236}">
                <a16:creationId xmlns:a16="http://schemas.microsoft.com/office/drawing/2014/main" id="{11C89601-1146-8349-9137-26CAB6A5067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4D1503BE-3331-7F4B-9FA9-6D10A753CBB2}"/>
              </a:ext>
            </a:extLst>
          </p:cNvPr>
          <p:cNvSpPr>
            <a:spLocks noGrp="1"/>
          </p:cNvSpPr>
          <p:nvPr>
            <p:ph type="sldNum" sz="quarter" idx="12"/>
          </p:nvPr>
        </p:nvSpPr>
        <p:spPr/>
        <p:txBody>
          <a:bodyPr/>
          <a:lstStyle>
            <a:lvl1pPr>
              <a:defRPr/>
            </a:lvl1pPr>
          </a:lstStyle>
          <a:p>
            <a:pPr>
              <a:defRPr/>
            </a:pPr>
            <a:fld id="{16CFD060-E260-F841-A971-ED1F6CDC2C37}" type="slidenum">
              <a:rPr lang="zh-CN" altLang="en-US"/>
              <a:pPr>
                <a:defRPr/>
              </a:pPr>
              <a:t>‹#›</a:t>
            </a:fld>
            <a:endParaRPr lang="zh-CN" altLang="en-US"/>
          </a:p>
        </p:txBody>
      </p:sp>
    </p:spTree>
    <p:extLst>
      <p:ext uri="{BB962C8B-B14F-4D97-AF65-F5344CB8AC3E}">
        <p14:creationId xmlns:p14="http://schemas.microsoft.com/office/powerpoint/2010/main" val="39337897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C2B9701-B355-4AF1-8539-006F828D18C1}"/>
              </a:ext>
            </a:extLst>
          </p:cNvPr>
          <p:cNvSpPr>
            <a:spLocks noGrp="1"/>
          </p:cNvSpPr>
          <p:nvPr>
            <p:ph type="dt" sz="half" idx="10"/>
          </p:nvPr>
        </p:nvSpPr>
        <p:spPr/>
        <p:txBody>
          <a:bodyPr/>
          <a:lstStyle/>
          <a:p>
            <a:fld id="{49A79DBD-344A-41B4-A1C9-967ABC1B1175}" type="datetimeFigureOut">
              <a:rPr lang="zh-CN" altLang="en-US" smtClean="0"/>
              <a:t>2026/4/2</a:t>
            </a:fld>
            <a:endParaRPr lang="zh-CN" altLang="en-US"/>
          </a:p>
        </p:txBody>
      </p:sp>
      <p:sp>
        <p:nvSpPr>
          <p:cNvPr id="3" name="页脚占位符 2">
            <a:extLst>
              <a:ext uri="{FF2B5EF4-FFF2-40B4-BE49-F238E27FC236}">
                <a16:creationId xmlns:a16="http://schemas.microsoft.com/office/drawing/2014/main" id="{E97F57F3-25ED-42C4-B7CE-2D3434645B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58C6DD3-89BE-4229-A568-D67EEE7C5C47}"/>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4214997943"/>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53335A-57BA-408A-932D-7E13D31A743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9230954-3252-4A6D-8622-72E50D52A4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CB99F3C-16BA-400B-A731-801FBA674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8C6EFBE-1ED8-4229-835A-62B482FE2AA8}"/>
              </a:ext>
            </a:extLst>
          </p:cNvPr>
          <p:cNvSpPr>
            <a:spLocks noGrp="1"/>
          </p:cNvSpPr>
          <p:nvPr>
            <p:ph type="dt" sz="half" idx="10"/>
          </p:nvPr>
        </p:nvSpPr>
        <p:spPr/>
        <p:txBody>
          <a:bodyPr/>
          <a:lstStyle/>
          <a:p>
            <a:fld id="{49A79DBD-344A-41B4-A1C9-967ABC1B1175}" type="datetimeFigureOut">
              <a:rPr lang="zh-CN" altLang="en-US" smtClean="0"/>
              <a:t>2026/4/2</a:t>
            </a:fld>
            <a:endParaRPr lang="zh-CN" altLang="en-US"/>
          </a:p>
        </p:txBody>
      </p:sp>
      <p:sp>
        <p:nvSpPr>
          <p:cNvPr id="6" name="页脚占位符 5">
            <a:extLst>
              <a:ext uri="{FF2B5EF4-FFF2-40B4-BE49-F238E27FC236}">
                <a16:creationId xmlns:a16="http://schemas.microsoft.com/office/drawing/2014/main" id="{CA2C0231-7AC6-4721-A549-E1C040D963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3FB0239-207E-4F57-BAEE-06A568DAC3B2}"/>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160332614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28A0F7-6D3B-48E0-877F-CA810102C79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C4730A-0535-46BE-BC09-AA9A62DE5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568F4D9-4D9C-4309-8FCC-D4421225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ACE871A-821A-4BB1-9676-C737ACAEEDB9}"/>
              </a:ext>
            </a:extLst>
          </p:cNvPr>
          <p:cNvSpPr>
            <a:spLocks noGrp="1"/>
          </p:cNvSpPr>
          <p:nvPr>
            <p:ph type="dt" sz="half" idx="10"/>
          </p:nvPr>
        </p:nvSpPr>
        <p:spPr/>
        <p:txBody>
          <a:bodyPr/>
          <a:lstStyle/>
          <a:p>
            <a:fld id="{49A79DBD-344A-41B4-A1C9-967ABC1B1175}" type="datetimeFigureOut">
              <a:rPr lang="zh-CN" altLang="en-US" smtClean="0"/>
              <a:t>2026/4/2</a:t>
            </a:fld>
            <a:endParaRPr lang="zh-CN" altLang="en-US"/>
          </a:p>
        </p:txBody>
      </p:sp>
      <p:sp>
        <p:nvSpPr>
          <p:cNvPr id="6" name="页脚占位符 5">
            <a:extLst>
              <a:ext uri="{FF2B5EF4-FFF2-40B4-BE49-F238E27FC236}">
                <a16:creationId xmlns:a16="http://schemas.microsoft.com/office/drawing/2014/main" id="{3AA41C65-47F3-424C-8617-9711BA135B0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EA5908C-D299-483A-A7B5-059F65D0E5A9}"/>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227167766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6BE654-11F2-4A81-B9DC-3D0627EDA56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59F605F-664E-4AD0-877F-E9E0259D2C5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08A469-54A0-4FB7-8DE0-01938078CF3F}"/>
              </a:ext>
            </a:extLst>
          </p:cNvPr>
          <p:cNvSpPr>
            <a:spLocks noGrp="1"/>
          </p:cNvSpPr>
          <p:nvPr>
            <p:ph type="dt" sz="half" idx="10"/>
          </p:nvPr>
        </p:nvSpPr>
        <p:spPr/>
        <p:txBody>
          <a:bodyPr/>
          <a:lstStyle/>
          <a:p>
            <a:fld id="{49A79DBD-344A-41B4-A1C9-967ABC1B1175}" type="datetimeFigureOut">
              <a:rPr lang="zh-CN" altLang="en-US" smtClean="0"/>
              <a:t>2026/4/2</a:t>
            </a:fld>
            <a:endParaRPr lang="zh-CN" altLang="en-US"/>
          </a:p>
        </p:txBody>
      </p:sp>
      <p:sp>
        <p:nvSpPr>
          <p:cNvPr id="5" name="页脚占位符 4">
            <a:extLst>
              <a:ext uri="{FF2B5EF4-FFF2-40B4-BE49-F238E27FC236}">
                <a16:creationId xmlns:a16="http://schemas.microsoft.com/office/drawing/2014/main" id="{6DF03903-B98C-413D-9521-A4C365B91E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6C5C573-5A5A-40D5-B44C-5F443F09E848}"/>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176284872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115860E-BCA4-44B4-B807-5BC6A52B80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2846BB0-2472-406F-8092-E3D08F4F149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8694DC-FC53-43C9-B0BB-D0AC2BAC5F36}"/>
              </a:ext>
            </a:extLst>
          </p:cNvPr>
          <p:cNvSpPr>
            <a:spLocks noGrp="1"/>
          </p:cNvSpPr>
          <p:nvPr>
            <p:ph type="dt" sz="half" idx="10"/>
          </p:nvPr>
        </p:nvSpPr>
        <p:spPr/>
        <p:txBody>
          <a:bodyPr/>
          <a:lstStyle/>
          <a:p>
            <a:fld id="{49A79DBD-344A-41B4-A1C9-967ABC1B1175}" type="datetimeFigureOut">
              <a:rPr lang="zh-CN" altLang="en-US" smtClean="0"/>
              <a:t>2026/4/2</a:t>
            </a:fld>
            <a:endParaRPr lang="zh-CN" altLang="en-US"/>
          </a:p>
        </p:txBody>
      </p:sp>
      <p:sp>
        <p:nvSpPr>
          <p:cNvPr id="5" name="页脚占位符 4">
            <a:extLst>
              <a:ext uri="{FF2B5EF4-FFF2-40B4-BE49-F238E27FC236}">
                <a16:creationId xmlns:a16="http://schemas.microsoft.com/office/drawing/2014/main" id="{CECCEA5F-13DC-4052-917C-43B606EAA8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A80B58E-C68A-4760-BB64-F2A4AA67DF98}"/>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149032481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4/2/2026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73952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4/2/2026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20120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4/2/2026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87459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4/2/2026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1606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4/2/2026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07707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7F869C21-5807-EF4A-9C01-9841B3D22523}"/>
              </a:ext>
            </a:extLst>
          </p:cNvPr>
          <p:cNvSpPr>
            <a:spLocks noGrp="1"/>
          </p:cNvSpPr>
          <p:nvPr>
            <p:ph type="dt" sz="half" idx="10"/>
          </p:nvPr>
        </p:nvSpPr>
        <p:spPr/>
        <p:txBody>
          <a:bodyPr/>
          <a:lstStyle>
            <a:lvl1pPr>
              <a:defRPr/>
            </a:lvl1pPr>
          </a:lstStyle>
          <a:p>
            <a:pPr>
              <a:defRPr/>
            </a:pPr>
            <a:fld id="{6B639017-6582-374C-9295-DD48C2C986FE}" type="datetimeFigureOut">
              <a:rPr lang="zh-CN" altLang="en-US"/>
              <a:pPr>
                <a:defRPr/>
              </a:pPr>
              <a:t>2026/4/2</a:t>
            </a:fld>
            <a:endParaRPr lang="zh-CN" altLang="en-US"/>
          </a:p>
        </p:txBody>
      </p:sp>
      <p:sp>
        <p:nvSpPr>
          <p:cNvPr id="5" name="页脚占位符 4">
            <a:extLst>
              <a:ext uri="{FF2B5EF4-FFF2-40B4-BE49-F238E27FC236}">
                <a16:creationId xmlns:a16="http://schemas.microsoft.com/office/drawing/2014/main" id="{39B685EC-B675-4E4C-A7F6-4D571FACA9E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B3FBB06-19DC-CC43-A4FE-8982C425599B}"/>
              </a:ext>
            </a:extLst>
          </p:cNvPr>
          <p:cNvSpPr>
            <a:spLocks noGrp="1"/>
          </p:cNvSpPr>
          <p:nvPr>
            <p:ph type="sldNum" sz="quarter" idx="12"/>
          </p:nvPr>
        </p:nvSpPr>
        <p:spPr/>
        <p:txBody>
          <a:bodyPr/>
          <a:lstStyle>
            <a:lvl1pPr>
              <a:defRPr/>
            </a:lvl1pPr>
          </a:lstStyle>
          <a:p>
            <a:pPr>
              <a:defRPr/>
            </a:pPr>
            <a:fld id="{B100125A-B154-A04A-8759-1DDBCC5A485A}" type="slidenum">
              <a:rPr lang="zh-CN" altLang="en-US"/>
              <a:pPr>
                <a:defRPr/>
              </a:pPr>
              <a:t>‹#›</a:t>
            </a:fld>
            <a:endParaRPr lang="zh-CN" altLang="en-US"/>
          </a:p>
        </p:txBody>
      </p:sp>
    </p:spTree>
    <p:extLst>
      <p:ext uri="{BB962C8B-B14F-4D97-AF65-F5344CB8AC3E}">
        <p14:creationId xmlns:p14="http://schemas.microsoft.com/office/powerpoint/2010/main" val="239854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4/2/2026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99021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4/2/2026</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513610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80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4/2/2026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716062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4/2/2026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76107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4/2/2026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597064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4/2/2026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976809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2097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3496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Droplets-HD-Title-R1d.png">
            <a:extLst>
              <a:ext uri="{FF2B5EF4-FFF2-40B4-BE49-F238E27FC236}">
                <a16:creationId xmlns:a16="http://schemas.microsoft.com/office/drawing/2014/main" id="{E674338F-324F-2741-AD88-0005B99021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51012" y="1300785"/>
            <a:ext cx="8689976" cy="2509213"/>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6411C167-DDF4-9A46-8C4D-A4099435E505}"/>
              </a:ext>
            </a:extLst>
          </p:cNvPr>
          <p:cNvSpPr>
            <a:spLocks noGrp="1"/>
          </p:cNvSpPr>
          <p:nvPr>
            <p:ph type="dt" sz="half" idx="10"/>
          </p:nvPr>
        </p:nvSpPr>
        <p:spPr/>
        <p:txBody>
          <a:bodyPr/>
          <a:lstStyle>
            <a:lvl1pPr>
              <a:defRPr/>
            </a:lvl1pPr>
          </a:lstStyle>
          <a:p>
            <a:pPr>
              <a:defRPr/>
            </a:pPr>
            <a:fld id="{D28981BC-02A4-FA47-8EDE-D989F3835478}" type="datetimeFigureOut">
              <a:rPr lang="en-US"/>
              <a:pPr>
                <a:defRPr/>
              </a:pPr>
              <a:t>4/2/2026</a:t>
            </a:fld>
            <a:endParaRPr lang="en-US"/>
          </a:p>
        </p:txBody>
      </p:sp>
      <p:sp>
        <p:nvSpPr>
          <p:cNvPr id="6" name="Footer Placeholder 4">
            <a:extLst>
              <a:ext uri="{FF2B5EF4-FFF2-40B4-BE49-F238E27FC236}">
                <a16:creationId xmlns:a16="http://schemas.microsoft.com/office/drawing/2014/main" id="{B4453B00-A812-6D44-AA29-D38E7CE2FD7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6F64931-7314-3D45-B198-9B9B2876C0D8}"/>
              </a:ext>
            </a:extLst>
          </p:cNvPr>
          <p:cNvSpPr>
            <a:spLocks noGrp="1"/>
          </p:cNvSpPr>
          <p:nvPr>
            <p:ph type="sldNum" sz="quarter" idx="12"/>
          </p:nvPr>
        </p:nvSpPr>
        <p:spPr/>
        <p:txBody>
          <a:bodyPr/>
          <a:lstStyle>
            <a:lvl1pPr>
              <a:defRPr smtClean="0"/>
            </a:lvl1pPr>
          </a:lstStyle>
          <a:p>
            <a:pPr>
              <a:defRPr/>
            </a:pPr>
            <a:fld id="{526052DA-8BEE-EE4A-B189-82ABA102332C}" type="slidenum">
              <a:rPr lang="en-US" altLang="en-US"/>
              <a:pPr>
                <a:defRPr/>
              </a:pPr>
              <a:t>‹#›</a:t>
            </a:fld>
            <a:endParaRPr lang="en-US" altLang="en-US"/>
          </a:p>
        </p:txBody>
      </p:sp>
    </p:spTree>
    <p:extLst>
      <p:ext uri="{BB962C8B-B14F-4D97-AF65-F5344CB8AC3E}">
        <p14:creationId xmlns:p14="http://schemas.microsoft.com/office/powerpoint/2010/main" val="258215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02EDE40B-E866-6940-8CDF-C985DE1B3B4B}"/>
              </a:ext>
            </a:extLst>
          </p:cNvPr>
          <p:cNvSpPr>
            <a:spLocks noGrp="1"/>
          </p:cNvSpPr>
          <p:nvPr>
            <p:ph type="dt" sz="half" idx="10"/>
          </p:nvPr>
        </p:nvSpPr>
        <p:spPr/>
        <p:txBody>
          <a:bodyPr/>
          <a:lstStyle>
            <a:lvl1pPr>
              <a:defRPr/>
            </a:lvl1pPr>
          </a:lstStyle>
          <a:p>
            <a:pPr>
              <a:defRPr/>
            </a:pPr>
            <a:fld id="{BB073A21-5DD6-ED47-8590-3E888AEA0434}" type="datetimeFigureOut">
              <a:rPr lang="zh-CN" altLang="en-US"/>
              <a:pPr>
                <a:defRPr/>
              </a:pPr>
              <a:t>2026/4/2</a:t>
            </a:fld>
            <a:endParaRPr lang="zh-CN" altLang="en-US"/>
          </a:p>
        </p:txBody>
      </p:sp>
      <p:sp>
        <p:nvSpPr>
          <p:cNvPr id="6" name="页脚占位符 4">
            <a:extLst>
              <a:ext uri="{FF2B5EF4-FFF2-40B4-BE49-F238E27FC236}">
                <a16:creationId xmlns:a16="http://schemas.microsoft.com/office/drawing/2014/main" id="{CF2B3B08-C11D-3846-98B5-4D996B13AF2B}"/>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4183FAA2-14E1-DF48-8023-0A81DBA977FC}"/>
              </a:ext>
            </a:extLst>
          </p:cNvPr>
          <p:cNvSpPr>
            <a:spLocks noGrp="1"/>
          </p:cNvSpPr>
          <p:nvPr>
            <p:ph type="sldNum" sz="quarter" idx="12"/>
          </p:nvPr>
        </p:nvSpPr>
        <p:spPr/>
        <p:txBody>
          <a:bodyPr/>
          <a:lstStyle>
            <a:lvl1pPr>
              <a:defRPr/>
            </a:lvl1pPr>
          </a:lstStyle>
          <a:p>
            <a:pPr>
              <a:defRPr/>
            </a:pPr>
            <a:fld id="{844BBEB9-3E85-9449-83A1-E9990A22D812}" type="slidenum">
              <a:rPr lang="zh-CN" altLang="en-US"/>
              <a:pPr>
                <a:defRPr/>
              </a:pPr>
              <a:t>‹#›</a:t>
            </a:fld>
            <a:endParaRPr lang="zh-CN" altLang="en-US"/>
          </a:p>
        </p:txBody>
      </p:sp>
    </p:spTree>
    <p:extLst>
      <p:ext uri="{BB962C8B-B14F-4D97-AF65-F5344CB8AC3E}">
        <p14:creationId xmlns:p14="http://schemas.microsoft.com/office/powerpoint/2010/main" val="1998714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C3F6FBAF-589B-B34E-9FE2-959B1DE1C5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79469971-9F44-654E-BA55-69AAD34B0D4D}"/>
              </a:ext>
            </a:extLst>
          </p:cNvPr>
          <p:cNvSpPr>
            <a:spLocks noGrp="1"/>
          </p:cNvSpPr>
          <p:nvPr>
            <p:ph type="dt" sz="half" idx="14"/>
          </p:nvPr>
        </p:nvSpPr>
        <p:spPr/>
        <p:txBody>
          <a:bodyPr/>
          <a:lstStyle>
            <a:lvl1pPr>
              <a:defRPr/>
            </a:lvl1pPr>
          </a:lstStyle>
          <a:p>
            <a:pPr>
              <a:defRPr/>
            </a:pPr>
            <a:fld id="{ACF885C6-31A7-634F-9BC8-F4D4E702BDC5}" type="datetimeFigureOut">
              <a:rPr lang="en-US"/>
              <a:pPr>
                <a:defRPr/>
              </a:pPr>
              <a:t>4/2/2026</a:t>
            </a:fld>
            <a:endParaRPr lang="en-US"/>
          </a:p>
        </p:txBody>
      </p:sp>
      <p:sp>
        <p:nvSpPr>
          <p:cNvPr id="6" name="Footer Placeholder 4">
            <a:extLst>
              <a:ext uri="{FF2B5EF4-FFF2-40B4-BE49-F238E27FC236}">
                <a16:creationId xmlns:a16="http://schemas.microsoft.com/office/drawing/2014/main" id="{6682F5F5-8376-FA4B-AA4F-23DDDD187DC6}"/>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C697B89-558F-E345-AD7C-7D36BC076EF9}"/>
              </a:ext>
            </a:extLst>
          </p:cNvPr>
          <p:cNvSpPr>
            <a:spLocks noGrp="1"/>
          </p:cNvSpPr>
          <p:nvPr>
            <p:ph type="sldNum" sz="quarter" idx="16"/>
          </p:nvPr>
        </p:nvSpPr>
        <p:spPr/>
        <p:txBody>
          <a:bodyPr/>
          <a:lstStyle>
            <a:lvl1pPr>
              <a:defRPr smtClean="0"/>
            </a:lvl1pPr>
          </a:lstStyle>
          <a:p>
            <a:pPr>
              <a:defRPr/>
            </a:pPr>
            <a:fld id="{790F52AA-96AE-4D46-8C5C-9EB443E788DE}" type="slidenum">
              <a:rPr lang="en-US" altLang="en-US"/>
              <a:pPr>
                <a:defRPr/>
              </a:pPr>
              <a:t>‹#›</a:t>
            </a:fld>
            <a:endParaRPr lang="en-US" altLang="en-US"/>
          </a:p>
        </p:txBody>
      </p:sp>
    </p:spTree>
    <p:extLst>
      <p:ext uri="{BB962C8B-B14F-4D97-AF65-F5344CB8AC3E}">
        <p14:creationId xmlns:p14="http://schemas.microsoft.com/office/powerpoint/2010/main" val="16277623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3E0552DE-616C-B34C-8B18-324DCCDFBE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4" y="828563"/>
            <a:ext cx="10351752" cy="2736819"/>
          </a:xfrm>
        </p:spPr>
        <p:txBody>
          <a:bodyPr anchor="b"/>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0CBB67E5-A9CF-BD4F-B372-8D70C6700BF1}"/>
              </a:ext>
            </a:extLst>
          </p:cNvPr>
          <p:cNvSpPr>
            <a:spLocks noGrp="1"/>
          </p:cNvSpPr>
          <p:nvPr>
            <p:ph type="dt" sz="half" idx="10"/>
          </p:nvPr>
        </p:nvSpPr>
        <p:spPr/>
        <p:txBody>
          <a:bodyPr/>
          <a:lstStyle>
            <a:lvl1pPr>
              <a:defRPr/>
            </a:lvl1pPr>
          </a:lstStyle>
          <a:p>
            <a:pPr>
              <a:defRPr/>
            </a:pPr>
            <a:fld id="{6826F8CE-C0A8-6148-BE3F-999068EC8253}" type="datetimeFigureOut">
              <a:rPr lang="en-US"/>
              <a:pPr>
                <a:defRPr/>
              </a:pPr>
              <a:t>4/2/2026</a:t>
            </a:fld>
            <a:endParaRPr lang="en-US"/>
          </a:p>
        </p:txBody>
      </p:sp>
      <p:sp>
        <p:nvSpPr>
          <p:cNvPr id="6" name="Footer Placeholder 4">
            <a:extLst>
              <a:ext uri="{FF2B5EF4-FFF2-40B4-BE49-F238E27FC236}">
                <a16:creationId xmlns:a16="http://schemas.microsoft.com/office/drawing/2014/main" id="{7761480D-2A49-3041-B27D-A899617BDB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2E71BD3-2FBC-504D-ADF6-1F2C68A0E661}"/>
              </a:ext>
            </a:extLst>
          </p:cNvPr>
          <p:cNvSpPr>
            <a:spLocks noGrp="1"/>
          </p:cNvSpPr>
          <p:nvPr>
            <p:ph type="sldNum" sz="quarter" idx="12"/>
          </p:nvPr>
        </p:nvSpPr>
        <p:spPr/>
        <p:txBody>
          <a:bodyPr/>
          <a:lstStyle>
            <a:lvl1pPr>
              <a:defRPr smtClean="0"/>
            </a:lvl1pPr>
          </a:lstStyle>
          <a:p>
            <a:pPr>
              <a:defRPr/>
            </a:pPr>
            <a:fld id="{59257D81-0509-3B4D-A96B-602B27488B4E}" type="slidenum">
              <a:rPr lang="en-US" altLang="en-US"/>
              <a:pPr>
                <a:defRPr/>
              </a:pPr>
              <a:t>‹#›</a:t>
            </a:fld>
            <a:endParaRPr lang="en-US" altLang="en-US"/>
          </a:p>
        </p:txBody>
      </p:sp>
    </p:spTree>
    <p:extLst>
      <p:ext uri="{BB962C8B-B14F-4D97-AF65-F5344CB8AC3E}">
        <p14:creationId xmlns:p14="http://schemas.microsoft.com/office/powerpoint/2010/main" val="22158786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1A223C6C-AA5D-B242-8D8E-88ED5B3ECC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1BFDCB95-2ADC-624D-817B-54609683FC8B}"/>
              </a:ext>
            </a:extLst>
          </p:cNvPr>
          <p:cNvSpPr>
            <a:spLocks noGrp="1"/>
          </p:cNvSpPr>
          <p:nvPr>
            <p:ph type="dt" sz="half" idx="15"/>
          </p:nvPr>
        </p:nvSpPr>
        <p:spPr/>
        <p:txBody>
          <a:bodyPr/>
          <a:lstStyle>
            <a:lvl1pPr>
              <a:defRPr/>
            </a:lvl1pPr>
          </a:lstStyle>
          <a:p>
            <a:pPr>
              <a:defRPr/>
            </a:pPr>
            <a:fld id="{CD622A44-3B07-B34E-8683-E33AB82732B1}" type="datetimeFigureOut">
              <a:rPr lang="en-US"/>
              <a:pPr>
                <a:defRPr/>
              </a:pPr>
              <a:t>4/2/2026</a:t>
            </a:fld>
            <a:endParaRPr lang="en-US"/>
          </a:p>
        </p:txBody>
      </p:sp>
      <p:sp>
        <p:nvSpPr>
          <p:cNvPr id="7" name="Footer Placeholder 5">
            <a:extLst>
              <a:ext uri="{FF2B5EF4-FFF2-40B4-BE49-F238E27FC236}">
                <a16:creationId xmlns:a16="http://schemas.microsoft.com/office/drawing/2014/main" id="{4B72673C-D00E-654B-A363-6D567FA16145}"/>
              </a:ext>
            </a:extLst>
          </p:cNvPr>
          <p:cNvSpPr>
            <a:spLocks noGrp="1"/>
          </p:cNvSpPr>
          <p:nvPr>
            <p:ph type="ftr" sz="quarter" idx="16"/>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7240B03F-27E4-774E-A6D5-3CE67486C405}"/>
              </a:ext>
            </a:extLst>
          </p:cNvPr>
          <p:cNvSpPr>
            <a:spLocks noGrp="1"/>
          </p:cNvSpPr>
          <p:nvPr>
            <p:ph type="sldNum" sz="quarter" idx="17"/>
          </p:nvPr>
        </p:nvSpPr>
        <p:spPr/>
        <p:txBody>
          <a:bodyPr/>
          <a:lstStyle>
            <a:lvl1pPr>
              <a:defRPr smtClean="0"/>
            </a:lvl1pPr>
          </a:lstStyle>
          <a:p>
            <a:pPr>
              <a:defRPr/>
            </a:pPr>
            <a:fld id="{F061906D-33C3-BC44-BE03-E96B80277929}" type="slidenum">
              <a:rPr lang="en-US" altLang="en-US"/>
              <a:pPr>
                <a:defRPr/>
              </a:pPr>
              <a:t>‹#›</a:t>
            </a:fld>
            <a:endParaRPr lang="en-US" altLang="en-US"/>
          </a:p>
        </p:txBody>
      </p:sp>
    </p:spTree>
    <p:extLst>
      <p:ext uri="{BB962C8B-B14F-4D97-AF65-F5344CB8AC3E}">
        <p14:creationId xmlns:p14="http://schemas.microsoft.com/office/powerpoint/2010/main" val="14826928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descr="Droplets-HD-Content-R1d.png">
            <a:extLst>
              <a:ext uri="{FF2B5EF4-FFF2-40B4-BE49-F238E27FC236}">
                <a16:creationId xmlns:a16="http://schemas.microsoft.com/office/drawing/2014/main" id="{5781FF1D-3ECA-9043-8189-6B8F2FF8E6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68E2EE4D-7BD6-0341-9D82-4D3D520AF6C9}"/>
              </a:ext>
            </a:extLst>
          </p:cNvPr>
          <p:cNvSpPr>
            <a:spLocks noGrp="1"/>
          </p:cNvSpPr>
          <p:nvPr>
            <p:ph type="dt" sz="half" idx="15"/>
          </p:nvPr>
        </p:nvSpPr>
        <p:spPr/>
        <p:txBody>
          <a:bodyPr/>
          <a:lstStyle>
            <a:lvl1pPr>
              <a:defRPr/>
            </a:lvl1pPr>
          </a:lstStyle>
          <a:p>
            <a:pPr>
              <a:defRPr/>
            </a:pPr>
            <a:fld id="{857F8B6E-E085-CB44-BA4E-C2069D9412AA}" type="datetimeFigureOut">
              <a:rPr lang="en-US"/>
              <a:pPr>
                <a:defRPr/>
              </a:pPr>
              <a:t>4/2/2026</a:t>
            </a:fld>
            <a:endParaRPr lang="en-US"/>
          </a:p>
        </p:txBody>
      </p:sp>
      <p:sp>
        <p:nvSpPr>
          <p:cNvPr id="9" name="Footer Placeholder 7">
            <a:extLst>
              <a:ext uri="{FF2B5EF4-FFF2-40B4-BE49-F238E27FC236}">
                <a16:creationId xmlns:a16="http://schemas.microsoft.com/office/drawing/2014/main" id="{3C33425A-F8B9-7740-93E7-B3B7CE011232}"/>
              </a:ext>
            </a:extLst>
          </p:cNvPr>
          <p:cNvSpPr>
            <a:spLocks noGrp="1"/>
          </p:cNvSpPr>
          <p:nvPr>
            <p:ph type="ftr" sz="quarter" idx="16"/>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2538A80B-68E9-F148-91EB-F6910B32F612}"/>
              </a:ext>
            </a:extLst>
          </p:cNvPr>
          <p:cNvSpPr>
            <a:spLocks noGrp="1"/>
          </p:cNvSpPr>
          <p:nvPr>
            <p:ph type="sldNum" sz="quarter" idx="17"/>
          </p:nvPr>
        </p:nvSpPr>
        <p:spPr/>
        <p:txBody>
          <a:bodyPr/>
          <a:lstStyle>
            <a:lvl1pPr>
              <a:defRPr smtClean="0"/>
            </a:lvl1pPr>
          </a:lstStyle>
          <a:p>
            <a:pPr>
              <a:defRPr/>
            </a:pPr>
            <a:fld id="{D4791975-B900-F142-8B79-CF7EA4271024}" type="slidenum">
              <a:rPr lang="en-US" altLang="en-US"/>
              <a:pPr>
                <a:defRPr/>
              </a:pPr>
              <a:t>‹#›</a:t>
            </a:fld>
            <a:endParaRPr lang="en-US" altLang="en-US"/>
          </a:p>
        </p:txBody>
      </p:sp>
    </p:spTree>
    <p:extLst>
      <p:ext uri="{BB962C8B-B14F-4D97-AF65-F5344CB8AC3E}">
        <p14:creationId xmlns:p14="http://schemas.microsoft.com/office/powerpoint/2010/main" val="1497278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Droplets-HD-Content-R1d.png">
            <a:extLst>
              <a:ext uri="{FF2B5EF4-FFF2-40B4-BE49-F238E27FC236}">
                <a16:creationId xmlns:a16="http://schemas.microsoft.com/office/drawing/2014/main" id="{533B30A3-944D-AA47-AE9B-1587C6E93D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B2875710-3CA4-D749-9398-AC1482ADDC6D}"/>
              </a:ext>
            </a:extLst>
          </p:cNvPr>
          <p:cNvSpPr>
            <a:spLocks noGrp="1"/>
          </p:cNvSpPr>
          <p:nvPr>
            <p:ph type="dt" sz="half" idx="10"/>
          </p:nvPr>
        </p:nvSpPr>
        <p:spPr/>
        <p:txBody>
          <a:bodyPr/>
          <a:lstStyle>
            <a:lvl1pPr>
              <a:defRPr/>
            </a:lvl1pPr>
          </a:lstStyle>
          <a:p>
            <a:pPr>
              <a:defRPr/>
            </a:pPr>
            <a:fld id="{6DAED28B-D88A-8243-9181-3C97D5B67D53}" type="datetimeFigureOut">
              <a:rPr lang="en-US"/>
              <a:pPr>
                <a:defRPr/>
              </a:pPr>
              <a:t>4/2/2026</a:t>
            </a:fld>
            <a:endParaRPr lang="en-US"/>
          </a:p>
        </p:txBody>
      </p:sp>
      <p:sp>
        <p:nvSpPr>
          <p:cNvPr id="5" name="Footer Placeholder 3">
            <a:extLst>
              <a:ext uri="{FF2B5EF4-FFF2-40B4-BE49-F238E27FC236}">
                <a16:creationId xmlns:a16="http://schemas.microsoft.com/office/drawing/2014/main" id="{731D7F65-3154-AC4E-911B-BD815C6F70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1B1E9FFA-3ED5-7248-A81F-9A632E7569D8}"/>
              </a:ext>
            </a:extLst>
          </p:cNvPr>
          <p:cNvSpPr>
            <a:spLocks noGrp="1"/>
          </p:cNvSpPr>
          <p:nvPr>
            <p:ph type="sldNum" sz="quarter" idx="12"/>
          </p:nvPr>
        </p:nvSpPr>
        <p:spPr/>
        <p:txBody>
          <a:bodyPr/>
          <a:lstStyle>
            <a:lvl1pPr>
              <a:defRPr smtClean="0"/>
            </a:lvl1pPr>
          </a:lstStyle>
          <a:p>
            <a:pPr>
              <a:defRPr/>
            </a:pPr>
            <a:fld id="{61B49BB5-A1F8-8E4F-A821-05293013E6F6}" type="slidenum">
              <a:rPr lang="en-US" altLang="en-US"/>
              <a:pPr>
                <a:defRPr/>
              </a:pPr>
              <a:t>‹#›</a:t>
            </a:fld>
            <a:endParaRPr lang="en-US" altLang="en-US"/>
          </a:p>
        </p:txBody>
      </p:sp>
    </p:spTree>
    <p:extLst>
      <p:ext uri="{BB962C8B-B14F-4D97-AF65-F5344CB8AC3E}">
        <p14:creationId xmlns:p14="http://schemas.microsoft.com/office/powerpoint/2010/main" val="21057937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Droplets-HD-Content-R1d.png">
            <a:extLst>
              <a:ext uri="{FF2B5EF4-FFF2-40B4-BE49-F238E27FC236}">
                <a16:creationId xmlns:a16="http://schemas.microsoft.com/office/drawing/2014/main" id="{2D6CACF5-8EF0-FA4E-AD5F-51750DE394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67591C53-9FA9-064C-A12C-65980CB1885B}"/>
              </a:ext>
            </a:extLst>
          </p:cNvPr>
          <p:cNvSpPr>
            <a:spLocks noGrp="1"/>
          </p:cNvSpPr>
          <p:nvPr>
            <p:ph type="dt" sz="half" idx="10"/>
          </p:nvPr>
        </p:nvSpPr>
        <p:spPr/>
        <p:txBody>
          <a:bodyPr/>
          <a:lstStyle>
            <a:lvl1pPr>
              <a:defRPr/>
            </a:lvl1pPr>
          </a:lstStyle>
          <a:p>
            <a:pPr>
              <a:defRPr/>
            </a:pPr>
            <a:fld id="{A511D584-B1C2-F547-BC09-25E729C3D468}" type="datetimeFigureOut">
              <a:rPr lang="en-US"/>
              <a:pPr>
                <a:defRPr/>
              </a:pPr>
              <a:t>4/2/2026</a:t>
            </a:fld>
            <a:endParaRPr lang="en-US"/>
          </a:p>
        </p:txBody>
      </p:sp>
      <p:sp>
        <p:nvSpPr>
          <p:cNvPr id="4" name="Footer Placeholder 2">
            <a:extLst>
              <a:ext uri="{FF2B5EF4-FFF2-40B4-BE49-F238E27FC236}">
                <a16:creationId xmlns:a16="http://schemas.microsoft.com/office/drawing/2014/main" id="{9C5992D5-EEE6-884E-A246-63D20F256B0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608CEBE1-2CBB-4B49-942F-32DB2973275C}"/>
              </a:ext>
            </a:extLst>
          </p:cNvPr>
          <p:cNvSpPr>
            <a:spLocks noGrp="1"/>
          </p:cNvSpPr>
          <p:nvPr>
            <p:ph type="sldNum" sz="quarter" idx="12"/>
          </p:nvPr>
        </p:nvSpPr>
        <p:spPr/>
        <p:txBody>
          <a:bodyPr/>
          <a:lstStyle>
            <a:lvl1pPr>
              <a:defRPr smtClean="0"/>
            </a:lvl1pPr>
          </a:lstStyle>
          <a:p>
            <a:pPr>
              <a:defRPr/>
            </a:pPr>
            <a:fld id="{43EAECA3-367F-7745-846E-AC1FCD4094EB}" type="slidenum">
              <a:rPr lang="en-US" altLang="en-US"/>
              <a:pPr>
                <a:defRPr/>
              </a:pPr>
              <a:t>‹#›</a:t>
            </a:fld>
            <a:endParaRPr lang="en-US" altLang="en-US"/>
          </a:p>
        </p:txBody>
      </p:sp>
    </p:spTree>
    <p:extLst>
      <p:ext uri="{BB962C8B-B14F-4D97-AF65-F5344CB8AC3E}">
        <p14:creationId xmlns:p14="http://schemas.microsoft.com/office/powerpoint/2010/main" val="1410399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5B6A8D7D-237C-3044-B739-D8B311CB25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9E355228-DDDD-E747-89C1-DE6771E1B64B}"/>
              </a:ext>
            </a:extLst>
          </p:cNvPr>
          <p:cNvSpPr>
            <a:spLocks noGrp="1"/>
          </p:cNvSpPr>
          <p:nvPr>
            <p:ph type="dt" sz="half" idx="14"/>
          </p:nvPr>
        </p:nvSpPr>
        <p:spPr/>
        <p:txBody>
          <a:bodyPr/>
          <a:lstStyle>
            <a:lvl1pPr>
              <a:defRPr/>
            </a:lvl1pPr>
          </a:lstStyle>
          <a:p>
            <a:pPr>
              <a:defRPr/>
            </a:pPr>
            <a:fld id="{8BAF9409-CC78-684A-99A9-FB0AC6B31296}" type="datetimeFigureOut">
              <a:rPr lang="en-US"/>
              <a:pPr>
                <a:defRPr/>
              </a:pPr>
              <a:t>4/2/2026</a:t>
            </a:fld>
            <a:endParaRPr lang="en-US"/>
          </a:p>
        </p:txBody>
      </p:sp>
      <p:sp>
        <p:nvSpPr>
          <p:cNvPr id="7" name="Footer Placeholder 5">
            <a:extLst>
              <a:ext uri="{FF2B5EF4-FFF2-40B4-BE49-F238E27FC236}">
                <a16:creationId xmlns:a16="http://schemas.microsoft.com/office/drawing/2014/main" id="{AF577707-F42F-A444-BC31-257F02CF578C}"/>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BA658098-1E28-9C43-8A54-89EACC56A877}"/>
              </a:ext>
            </a:extLst>
          </p:cNvPr>
          <p:cNvSpPr>
            <a:spLocks noGrp="1"/>
          </p:cNvSpPr>
          <p:nvPr>
            <p:ph type="sldNum" sz="quarter" idx="16"/>
          </p:nvPr>
        </p:nvSpPr>
        <p:spPr/>
        <p:txBody>
          <a:bodyPr/>
          <a:lstStyle>
            <a:lvl1pPr>
              <a:defRPr smtClean="0"/>
            </a:lvl1pPr>
          </a:lstStyle>
          <a:p>
            <a:pPr>
              <a:defRPr/>
            </a:pPr>
            <a:fld id="{202D7F65-B79E-884D-839F-5EFA08A4C5BE}" type="slidenum">
              <a:rPr lang="en-US" altLang="en-US"/>
              <a:pPr>
                <a:defRPr/>
              </a:pPr>
              <a:t>‹#›</a:t>
            </a:fld>
            <a:endParaRPr lang="en-US" altLang="en-US"/>
          </a:p>
        </p:txBody>
      </p:sp>
    </p:spTree>
    <p:extLst>
      <p:ext uri="{BB962C8B-B14F-4D97-AF65-F5344CB8AC3E}">
        <p14:creationId xmlns:p14="http://schemas.microsoft.com/office/powerpoint/2010/main" val="16571778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E2E99C58-6FE4-0049-93AF-6CDC66C475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AA25F51D-6D89-034D-B7D2-76BD4431B467}"/>
              </a:ext>
            </a:extLst>
          </p:cNvPr>
          <p:cNvSpPr>
            <a:spLocks noGrp="1"/>
          </p:cNvSpPr>
          <p:nvPr>
            <p:ph type="dt" sz="half" idx="10"/>
          </p:nvPr>
        </p:nvSpPr>
        <p:spPr/>
        <p:txBody>
          <a:bodyPr/>
          <a:lstStyle>
            <a:lvl1pPr>
              <a:defRPr/>
            </a:lvl1pPr>
          </a:lstStyle>
          <a:p>
            <a:pPr>
              <a:defRPr/>
            </a:pPr>
            <a:fld id="{3EC35DBD-0E25-DB4E-8E3E-0D4EFD132121}" type="datetimeFigureOut">
              <a:rPr lang="en-US"/>
              <a:pPr>
                <a:defRPr/>
              </a:pPr>
              <a:t>4/2/2026</a:t>
            </a:fld>
            <a:endParaRPr lang="en-US"/>
          </a:p>
        </p:txBody>
      </p:sp>
      <p:sp>
        <p:nvSpPr>
          <p:cNvPr id="7" name="Footer Placeholder 5">
            <a:extLst>
              <a:ext uri="{FF2B5EF4-FFF2-40B4-BE49-F238E27FC236}">
                <a16:creationId xmlns:a16="http://schemas.microsoft.com/office/drawing/2014/main" id="{5338F46E-2794-894E-ADD8-8E347BAC25B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6CDE54C-06C9-394E-A71B-4DD25D70DC2D}"/>
              </a:ext>
            </a:extLst>
          </p:cNvPr>
          <p:cNvSpPr>
            <a:spLocks noGrp="1"/>
          </p:cNvSpPr>
          <p:nvPr>
            <p:ph type="sldNum" sz="quarter" idx="12"/>
          </p:nvPr>
        </p:nvSpPr>
        <p:spPr/>
        <p:txBody>
          <a:bodyPr/>
          <a:lstStyle>
            <a:lvl1pPr>
              <a:defRPr smtClean="0"/>
            </a:lvl1pPr>
          </a:lstStyle>
          <a:p>
            <a:pPr>
              <a:defRPr/>
            </a:pPr>
            <a:fld id="{C0E0946E-9D80-2F49-AC2D-BC325C8EA532}" type="slidenum">
              <a:rPr lang="en-US" altLang="en-US"/>
              <a:pPr>
                <a:defRPr/>
              </a:pPr>
              <a:t>‹#›</a:t>
            </a:fld>
            <a:endParaRPr lang="en-US" altLang="en-US"/>
          </a:p>
        </p:txBody>
      </p:sp>
    </p:spTree>
    <p:extLst>
      <p:ext uri="{BB962C8B-B14F-4D97-AF65-F5344CB8AC3E}">
        <p14:creationId xmlns:p14="http://schemas.microsoft.com/office/powerpoint/2010/main" val="31096966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A8A4426C-51AE-D54C-A8D9-6C655EB945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43888E39-38D1-B140-9D33-A85412721034}"/>
              </a:ext>
            </a:extLst>
          </p:cNvPr>
          <p:cNvSpPr>
            <a:spLocks noGrp="1"/>
          </p:cNvSpPr>
          <p:nvPr>
            <p:ph type="dt" sz="half" idx="10"/>
          </p:nvPr>
        </p:nvSpPr>
        <p:spPr/>
        <p:txBody>
          <a:bodyPr/>
          <a:lstStyle>
            <a:lvl1pPr>
              <a:defRPr/>
            </a:lvl1pPr>
          </a:lstStyle>
          <a:p>
            <a:pPr>
              <a:defRPr/>
            </a:pPr>
            <a:fld id="{573F2A7E-D4A6-8A41-A6EF-A467BC5C2295}" type="datetimeFigureOut">
              <a:rPr lang="en-US"/>
              <a:pPr>
                <a:defRPr/>
              </a:pPr>
              <a:t>4/2/2026</a:t>
            </a:fld>
            <a:endParaRPr lang="en-US"/>
          </a:p>
        </p:txBody>
      </p:sp>
      <p:sp>
        <p:nvSpPr>
          <p:cNvPr id="7" name="Footer Placeholder 5">
            <a:extLst>
              <a:ext uri="{FF2B5EF4-FFF2-40B4-BE49-F238E27FC236}">
                <a16:creationId xmlns:a16="http://schemas.microsoft.com/office/drawing/2014/main" id="{7E97C0CA-0B9E-FF4B-9E1D-DC46F69A0847}"/>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6F6A613C-6ECE-F048-8563-D4B64A1D9F21}"/>
              </a:ext>
            </a:extLst>
          </p:cNvPr>
          <p:cNvSpPr>
            <a:spLocks noGrp="1"/>
          </p:cNvSpPr>
          <p:nvPr>
            <p:ph type="sldNum" sz="quarter" idx="12"/>
          </p:nvPr>
        </p:nvSpPr>
        <p:spPr/>
        <p:txBody>
          <a:bodyPr/>
          <a:lstStyle>
            <a:lvl1pPr>
              <a:defRPr smtClean="0"/>
            </a:lvl1pPr>
          </a:lstStyle>
          <a:p>
            <a:pPr>
              <a:defRPr/>
            </a:pPr>
            <a:fld id="{AE372B62-F0A8-9A45-95EF-DA0A775410BB}" type="slidenum">
              <a:rPr lang="en-US" altLang="en-US"/>
              <a:pPr>
                <a:defRPr/>
              </a:pPr>
              <a:t>‹#›</a:t>
            </a:fld>
            <a:endParaRPr lang="en-US" altLang="en-US"/>
          </a:p>
        </p:txBody>
      </p:sp>
    </p:spTree>
    <p:extLst>
      <p:ext uri="{BB962C8B-B14F-4D97-AF65-F5344CB8AC3E}">
        <p14:creationId xmlns:p14="http://schemas.microsoft.com/office/powerpoint/2010/main" val="36169714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2D9B403E-2DA3-9043-932D-525B74E287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4" y="609599"/>
            <a:ext cx="10364452" cy="3427245"/>
          </a:xfrm>
        </p:spPr>
        <p:txBody>
          <a:bodyP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C60461AF-72E0-AA40-A1FA-D6AEEFD79826}"/>
              </a:ext>
            </a:extLst>
          </p:cNvPr>
          <p:cNvSpPr>
            <a:spLocks noGrp="1"/>
          </p:cNvSpPr>
          <p:nvPr>
            <p:ph type="dt" sz="half" idx="10"/>
          </p:nvPr>
        </p:nvSpPr>
        <p:spPr/>
        <p:txBody>
          <a:bodyPr/>
          <a:lstStyle>
            <a:lvl1pPr>
              <a:defRPr/>
            </a:lvl1pPr>
          </a:lstStyle>
          <a:p>
            <a:pPr>
              <a:defRPr/>
            </a:pPr>
            <a:fld id="{F1310BDC-DA23-DF46-866C-E37AFE188EC7}" type="datetimeFigureOut">
              <a:rPr lang="en-US"/>
              <a:pPr>
                <a:defRPr/>
              </a:pPr>
              <a:t>4/2/2026</a:t>
            </a:fld>
            <a:endParaRPr lang="en-US"/>
          </a:p>
        </p:txBody>
      </p:sp>
      <p:sp>
        <p:nvSpPr>
          <p:cNvPr id="7" name="Footer Placeholder 5">
            <a:extLst>
              <a:ext uri="{FF2B5EF4-FFF2-40B4-BE49-F238E27FC236}">
                <a16:creationId xmlns:a16="http://schemas.microsoft.com/office/drawing/2014/main" id="{07098AF5-6BE9-554A-8A34-57436E399934}"/>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0F9ECAFA-A0EA-4D42-B2D8-85872028A7DC}"/>
              </a:ext>
            </a:extLst>
          </p:cNvPr>
          <p:cNvSpPr>
            <a:spLocks noGrp="1"/>
          </p:cNvSpPr>
          <p:nvPr>
            <p:ph type="sldNum" sz="quarter" idx="12"/>
          </p:nvPr>
        </p:nvSpPr>
        <p:spPr/>
        <p:txBody>
          <a:bodyPr/>
          <a:lstStyle>
            <a:lvl1pPr>
              <a:defRPr smtClean="0"/>
            </a:lvl1pPr>
          </a:lstStyle>
          <a:p>
            <a:pPr>
              <a:defRPr/>
            </a:pPr>
            <a:fld id="{98B5725D-26C4-734C-B37D-F5CFE34575F2}" type="slidenum">
              <a:rPr lang="en-US" altLang="en-US"/>
              <a:pPr>
                <a:defRPr/>
              </a:pPr>
              <a:t>‹#›</a:t>
            </a:fld>
            <a:endParaRPr lang="en-US" altLang="en-US"/>
          </a:p>
        </p:txBody>
      </p:sp>
    </p:spTree>
    <p:extLst>
      <p:ext uri="{BB962C8B-B14F-4D97-AF65-F5344CB8AC3E}">
        <p14:creationId xmlns:p14="http://schemas.microsoft.com/office/powerpoint/2010/main" val="1695839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897BF65C-C9C0-E940-8400-2877B907CCF4}"/>
              </a:ext>
            </a:extLst>
          </p:cNvPr>
          <p:cNvSpPr>
            <a:spLocks noGrp="1"/>
          </p:cNvSpPr>
          <p:nvPr>
            <p:ph type="dt" sz="half" idx="10"/>
          </p:nvPr>
        </p:nvSpPr>
        <p:spPr/>
        <p:txBody>
          <a:bodyPr/>
          <a:lstStyle>
            <a:lvl1pPr>
              <a:defRPr/>
            </a:lvl1pPr>
          </a:lstStyle>
          <a:p>
            <a:pPr>
              <a:defRPr/>
            </a:pPr>
            <a:fld id="{A562F5A4-A681-FC45-84C9-E0F0A811DE1F}" type="datetimeFigureOut">
              <a:rPr lang="zh-CN" altLang="en-US"/>
              <a:pPr>
                <a:defRPr/>
              </a:pPr>
              <a:t>2026/4/2</a:t>
            </a:fld>
            <a:endParaRPr lang="zh-CN" altLang="en-US"/>
          </a:p>
        </p:txBody>
      </p:sp>
      <p:sp>
        <p:nvSpPr>
          <p:cNvPr id="8" name="页脚占位符 4">
            <a:extLst>
              <a:ext uri="{FF2B5EF4-FFF2-40B4-BE49-F238E27FC236}">
                <a16:creationId xmlns:a16="http://schemas.microsoft.com/office/drawing/2014/main" id="{00B807C4-FA2E-9D4D-A28E-A2045771B737}"/>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AD68F7CE-8087-7A4C-B19B-82BC8343D4BA}"/>
              </a:ext>
            </a:extLst>
          </p:cNvPr>
          <p:cNvSpPr>
            <a:spLocks noGrp="1"/>
          </p:cNvSpPr>
          <p:nvPr>
            <p:ph type="sldNum" sz="quarter" idx="12"/>
          </p:nvPr>
        </p:nvSpPr>
        <p:spPr/>
        <p:txBody>
          <a:bodyPr/>
          <a:lstStyle>
            <a:lvl1pPr>
              <a:defRPr/>
            </a:lvl1pPr>
          </a:lstStyle>
          <a:p>
            <a:pPr>
              <a:defRPr/>
            </a:pPr>
            <a:fld id="{C21B9896-FDFC-0C4D-AFA1-A92DC64B421D}" type="slidenum">
              <a:rPr lang="zh-CN" altLang="en-US"/>
              <a:pPr>
                <a:defRPr/>
              </a:pPr>
              <a:t>‹#›</a:t>
            </a:fld>
            <a:endParaRPr lang="zh-CN" altLang="en-US"/>
          </a:p>
        </p:txBody>
      </p:sp>
    </p:spTree>
    <p:extLst>
      <p:ext uri="{BB962C8B-B14F-4D97-AF65-F5344CB8AC3E}">
        <p14:creationId xmlns:p14="http://schemas.microsoft.com/office/powerpoint/2010/main" val="40335083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80942D2E-275B-A14F-8F6C-C3C74AA03F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8C786A5-5A0C-D64D-A1B2-E4103477024A}"/>
              </a:ext>
            </a:extLst>
          </p:cNvPr>
          <p:cNvSpPr txBox="1"/>
          <p:nvPr/>
        </p:nvSpPr>
        <p:spPr>
          <a:xfrm>
            <a:off x="1001713" y="75406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8000" dirty="0">
                <a:solidFill>
                  <a:srgbClr val="000000"/>
                </a:solidFill>
                <a:effectLst/>
                <a:latin typeface="+mn-lt"/>
                <a:ea typeface="+mn-ea"/>
                <a:cs typeface="+mn-cs"/>
              </a:rPr>
              <a:t>“</a:t>
            </a:r>
          </a:p>
        </p:txBody>
      </p:sp>
      <p:sp>
        <p:nvSpPr>
          <p:cNvPr id="7" name="TextBox 6">
            <a:extLst>
              <a:ext uri="{FF2B5EF4-FFF2-40B4-BE49-F238E27FC236}">
                <a16:creationId xmlns:a16="http://schemas.microsoft.com/office/drawing/2014/main" id="{4F9B7F1C-4001-A548-8369-6F1B2F8BBBEB}"/>
              </a:ext>
            </a:extLst>
          </p:cNvPr>
          <p:cNvSpPr txBox="1"/>
          <p:nvPr/>
        </p:nvSpPr>
        <p:spPr>
          <a:xfrm>
            <a:off x="10556875" y="2994025"/>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solidFill>
                  <a:srgbClr val="000000"/>
                </a:solidFill>
                <a:effectLst/>
                <a:latin typeface="+mn-lt"/>
                <a:ea typeface="+mn-ea"/>
                <a:cs typeface="+mn-cs"/>
              </a:rPr>
              <a:t>”</a:t>
            </a:r>
          </a:p>
        </p:txBody>
      </p:sp>
      <p:sp>
        <p:nvSpPr>
          <p:cNvPr id="2" name="Title 1"/>
          <p:cNvSpPr>
            <a:spLocks noGrp="1"/>
          </p:cNvSpPr>
          <p:nvPr>
            <p:ph type="title"/>
          </p:nvPr>
        </p:nvSpPr>
        <p:spPr>
          <a:xfrm>
            <a:off x="1446212" y="609600"/>
            <a:ext cx="9302752" cy="2992904"/>
          </a:xfrm>
        </p:spPr>
        <p:txBody>
          <a:bodyP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4">
            <a:extLst>
              <a:ext uri="{FF2B5EF4-FFF2-40B4-BE49-F238E27FC236}">
                <a16:creationId xmlns:a16="http://schemas.microsoft.com/office/drawing/2014/main" id="{75F252C6-9C2F-8947-82E8-BE8F5A7086D3}"/>
              </a:ext>
            </a:extLst>
          </p:cNvPr>
          <p:cNvSpPr>
            <a:spLocks noGrp="1"/>
          </p:cNvSpPr>
          <p:nvPr>
            <p:ph type="dt" sz="half" idx="14"/>
          </p:nvPr>
        </p:nvSpPr>
        <p:spPr/>
        <p:txBody>
          <a:bodyPr/>
          <a:lstStyle>
            <a:lvl1pPr>
              <a:defRPr/>
            </a:lvl1pPr>
          </a:lstStyle>
          <a:p>
            <a:pPr>
              <a:defRPr/>
            </a:pPr>
            <a:fld id="{BA88A6E2-8F48-F342-A20B-85BA51541536}" type="datetimeFigureOut">
              <a:rPr lang="en-US"/>
              <a:pPr>
                <a:defRPr/>
              </a:pPr>
              <a:t>4/2/2026</a:t>
            </a:fld>
            <a:endParaRPr lang="en-US"/>
          </a:p>
        </p:txBody>
      </p:sp>
      <p:sp>
        <p:nvSpPr>
          <p:cNvPr id="9" name="Footer Placeholder 5">
            <a:extLst>
              <a:ext uri="{FF2B5EF4-FFF2-40B4-BE49-F238E27FC236}">
                <a16:creationId xmlns:a16="http://schemas.microsoft.com/office/drawing/2014/main" id="{9FB4A5F2-CE61-0B45-938E-16E5A07C8D6D}"/>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8801C2BD-06EB-F545-A101-A9796BBCC9D3}"/>
              </a:ext>
            </a:extLst>
          </p:cNvPr>
          <p:cNvSpPr>
            <a:spLocks noGrp="1"/>
          </p:cNvSpPr>
          <p:nvPr>
            <p:ph type="sldNum" sz="quarter" idx="16"/>
          </p:nvPr>
        </p:nvSpPr>
        <p:spPr/>
        <p:txBody>
          <a:bodyPr/>
          <a:lstStyle>
            <a:lvl1pPr>
              <a:defRPr smtClean="0"/>
            </a:lvl1pPr>
          </a:lstStyle>
          <a:p>
            <a:pPr>
              <a:defRPr/>
            </a:pPr>
            <a:fld id="{8A8F3478-BFBC-D84F-B25A-2B8ABEDD29A6}" type="slidenum">
              <a:rPr lang="en-US" altLang="en-US"/>
              <a:pPr>
                <a:defRPr/>
              </a:pPr>
              <a:t>‹#›</a:t>
            </a:fld>
            <a:endParaRPr lang="en-US" altLang="en-US"/>
          </a:p>
        </p:txBody>
      </p:sp>
    </p:spTree>
    <p:extLst>
      <p:ext uri="{BB962C8B-B14F-4D97-AF65-F5344CB8AC3E}">
        <p14:creationId xmlns:p14="http://schemas.microsoft.com/office/powerpoint/2010/main" val="2728971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7D10194D-3A74-0D49-A33E-336A0E01DF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8AAAEE89-D4B9-0C42-8321-8F6E8D4BAA28}"/>
              </a:ext>
            </a:extLst>
          </p:cNvPr>
          <p:cNvSpPr>
            <a:spLocks noGrp="1"/>
          </p:cNvSpPr>
          <p:nvPr>
            <p:ph type="dt" sz="half" idx="10"/>
          </p:nvPr>
        </p:nvSpPr>
        <p:spPr/>
        <p:txBody>
          <a:bodyPr/>
          <a:lstStyle>
            <a:lvl1pPr>
              <a:defRPr/>
            </a:lvl1pPr>
          </a:lstStyle>
          <a:p>
            <a:pPr>
              <a:defRPr/>
            </a:pPr>
            <a:fld id="{57657D72-305B-9344-8947-2D3724CC43BF}" type="datetimeFigureOut">
              <a:rPr lang="en-US"/>
              <a:pPr>
                <a:defRPr/>
              </a:pPr>
              <a:t>4/2/2026</a:t>
            </a:fld>
            <a:endParaRPr lang="en-US"/>
          </a:p>
        </p:txBody>
      </p:sp>
      <p:sp>
        <p:nvSpPr>
          <p:cNvPr id="7" name="Footer Placeholder 5">
            <a:extLst>
              <a:ext uri="{FF2B5EF4-FFF2-40B4-BE49-F238E27FC236}">
                <a16:creationId xmlns:a16="http://schemas.microsoft.com/office/drawing/2014/main" id="{C742C3D9-302F-1045-9B1A-C5EC631C622F}"/>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171E56D-74A0-2548-BDF4-187FF2C6AA48}"/>
              </a:ext>
            </a:extLst>
          </p:cNvPr>
          <p:cNvSpPr>
            <a:spLocks noGrp="1"/>
          </p:cNvSpPr>
          <p:nvPr>
            <p:ph type="sldNum" sz="quarter" idx="12"/>
          </p:nvPr>
        </p:nvSpPr>
        <p:spPr/>
        <p:txBody>
          <a:bodyPr/>
          <a:lstStyle>
            <a:lvl1pPr>
              <a:defRPr smtClean="0"/>
            </a:lvl1pPr>
          </a:lstStyle>
          <a:p>
            <a:pPr>
              <a:defRPr/>
            </a:pPr>
            <a:fld id="{01B163CC-5016-BA48-8F51-6FF8C7920FCC}" type="slidenum">
              <a:rPr lang="en-US" altLang="en-US"/>
              <a:pPr>
                <a:defRPr/>
              </a:pPr>
              <a:t>‹#›</a:t>
            </a:fld>
            <a:endParaRPr lang="en-US" altLang="en-US"/>
          </a:p>
        </p:txBody>
      </p:sp>
    </p:spTree>
    <p:extLst>
      <p:ext uri="{BB962C8B-B14F-4D97-AF65-F5344CB8AC3E}">
        <p14:creationId xmlns:p14="http://schemas.microsoft.com/office/powerpoint/2010/main" val="41244799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7" descr="Droplets-HD-Content-R1d.png">
            <a:extLst>
              <a:ext uri="{FF2B5EF4-FFF2-40B4-BE49-F238E27FC236}">
                <a16:creationId xmlns:a16="http://schemas.microsoft.com/office/drawing/2014/main" id="{82F00248-1CD5-B54F-AA04-51C2E4B2C1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Date Placeholder 2">
            <a:extLst>
              <a:ext uri="{FF2B5EF4-FFF2-40B4-BE49-F238E27FC236}">
                <a16:creationId xmlns:a16="http://schemas.microsoft.com/office/drawing/2014/main" id="{C88879F1-ACF7-574B-A98B-4E871FBE9BDC}"/>
              </a:ext>
            </a:extLst>
          </p:cNvPr>
          <p:cNvSpPr>
            <a:spLocks noGrp="1"/>
          </p:cNvSpPr>
          <p:nvPr>
            <p:ph type="dt" sz="half" idx="18"/>
          </p:nvPr>
        </p:nvSpPr>
        <p:spPr/>
        <p:txBody>
          <a:bodyPr/>
          <a:lstStyle>
            <a:lvl1pPr>
              <a:defRPr/>
            </a:lvl1pPr>
          </a:lstStyle>
          <a:p>
            <a:pPr>
              <a:defRPr/>
            </a:pPr>
            <a:fld id="{BB70CD43-A56F-0643-9D8C-A9299BC0557D}" type="datetimeFigureOut">
              <a:rPr lang="en-US"/>
              <a:pPr>
                <a:defRPr/>
              </a:pPr>
              <a:t>4/2/2026</a:t>
            </a:fld>
            <a:endParaRPr lang="en-US"/>
          </a:p>
        </p:txBody>
      </p:sp>
      <p:sp>
        <p:nvSpPr>
          <p:cNvPr id="16" name="Footer Placeholder 3">
            <a:extLst>
              <a:ext uri="{FF2B5EF4-FFF2-40B4-BE49-F238E27FC236}">
                <a16:creationId xmlns:a16="http://schemas.microsoft.com/office/drawing/2014/main" id="{378FED29-B501-DC49-A7A4-E8548E2444B1}"/>
              </a:ext>
            </a:extLst>
          </p:cNvPr>
          <p:cNvSpPr>
            <a:spLocks noGrp="1"/>
          </p:cNvSpPr>
          <p:nvPr>
            <p:ph type="ftr" sz="quarter" idx="19"/>
          </p:nvPr>
        </p:nvSpPr>
        <p:spPr/>
        <p:txBody>
          <a:bodyPr/>
          <a:lstStyle>
            <a:lvl1pPr>
              <a:defRPr/>
            </a:lvl1pPr>
          </a:lstStyle>
          <a:p>
            <a:pPr>
              <a:defRPr/>
            </a:pPr>
            <a:endParaRPr lang="en-US"/>
          </a:p>
        </p:txBody>
      </p:sp>
      <p:sp>
        <p:nvSpPr>
          <p:cNvPr id="17" name="Slide Number Placeholder 4">
            <a:extLst>
              <a:ext uri="{FF2B5EF4-FFF2-40B4-BE49-F238E27FC236}">
                <a16:creationId xmlns:a16="http://schemas.microsoft.com/office/drawing/2014/main" id="{15A1B3EA-924D-D141-9CA8-F4C6FCBA5DC0}"/>
              </a:ext>
            </a:extLst>
          </p:cNvPr>
          <p:cNvSpPr>
            <a:spLocks noGrp="1"/>
          </p:cNvSpPr>
          <p:nvPr>
            <p:ph type="sldNum" sz="quarter" idx="20"/>
          </p:nvPr>
        </p:nvSpPr>
        <p:spPr/>
        <p:txBody>
          <a:bodyPr/>
          <a:lstStyle>
            <a:lvl1pPr>
              <a:defRPr smtClean="0"/>
            </a:lvl1pPr>
          </a:lstStyle>
          <a:p>
            <a:pPr>
              <a:defRPr/>
            </a:pPr>
            <a:fld id="{0BA23591-B689-C14B-A329-2B3176AE7BFA}" type="slidenum">
              <a:rPr lang="en-US" altLang="en-US"/>
              <a:pPr>
                <a:defRPr/>
              </a:pPr>
              <a:t>‹#›</a:t>
            </a:fld>
            <a:endParaRPr lang="en-US" altLang="en-US"/>
          </a:p>
        </p:txBody>
      </p:sp>
    </p:spTree>
    <p:extLst>
      <p:ext uri="{BB962C8B-B14F-4D97-AF65-F5344CB8AC3E}">
        <p14:creationId xmlns:p14="http://schemas.microsoft.com/office/powerpoint/2010/main" val="36780767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2" name="Picture 7" descr="Droplets-HD-Content-R1d.png">
            <a:extLst>
              <a:ext uri="{FF2B5EF4-FFF2-40B4-BE49-F238E27FC236}">
                <a16:creationId xmlns:a16="http://schemas.microsoft.com/office/drawing/2014/main" id="{561D5FA1-6B4F-D54A-8C3D-0E5D644A6D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913774" y="4781082"/>
            <a:ext cx="3296409" cy="101011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4441348" y="4781080"/>
            <a:ext cx="3303352" cy="1010119"/>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7973173" y="4781078"/>
            <a:ext cx="3305053" cy="1010121"/>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Date Placeholder 2">
            <a:extLst>
              <a:ext uri="{FF2B5EF4-FFF2-40B4-BE49-F238E27FC236}">
                <a16:creationId xmlns:a16="http://schemas.microsoft.com/office/drawing/2014/main" id="{A7279BF2-52F5-3F47-A46B-A4BB39129646}"/>
              </a:ext>
            </a:extLst>
          </p:cNvPr>
          <p:cNvSpPr>
            <a:spLocks noGrp="1"/>
          </p:cNvSpPr>
          <p:nvPr>
            <p:ph type="dt" sz="half" idx="23"/>
          </p:nvPr>
        </p:nvSpPr>
        <p:spPr/>
        <p:txBody>
          <a:bodyPr/>
          <a:lstStyle>
            <a:lvl1pPr>
              <a:defRPr/>
            </a:lvl1pPr>
          </a:lstStyle>
          <a:p>
            <a:pPr>
              <a:defRPr/>
            </a:pPr>
            <a:fld id="{C5CE0B95-620E-4340-99E3-E418C458D879}" type="datetimeFigureOut">
              <a:rPr lang="en-US"/>
              <a:pPr>
                <a:defRPr/>
              </a:pPr>
              <a:t>4/2/2026</a:t>
            </a:fld>
            <a:endParaRPr lang="en-US"/>
          </a:p>
        </p:txBody>
      </p:sp>
      <p:sp>
        <p:nvSpPr>
          <p:cNvPr id="14" name="Footer Placeholder 3">
            <a:extLst>
              <a:ext uri="{FF2B5EF4-FFF2-40B4-BE49-F238E27FC236}">
                <a16:creationId xmlns:a16="http://schemas.microsoft.com/office/drawing/2014/main" id="{4B4A2668-72AF-054C-90E1-4801B3EBB992}"/>
              </a:ext>
            </a:extLst>
          </p:cNvPr>
          <p:cNvSpPr>
            <a:spLocks noGrp="1"/>
          </p:cNvSpPr>
          <p:nvPr>
            <p:ph type="ftr" sz="quarter" idx="24"/>
          </p:nvPr>
        </p:nvSpPr>
        <p:spPr/>
        <p:txBody>
          <a:bodyPr/>
          <a:lstStyle>
            <a:lvl1pPr>
              <a:defRPr/>
            </a:lvl1pPr>
          </a:lstStyle>
          <a:p>
            <a:pPr>
              <a:defRPr/>
            </a:pPr>
            <a:endParaRPr lang="en-US"/>
          </a:p>
        </p:txBody>
      </p:sp>
      <p:sp>
        <p:nvSpPr>
          <p:cNvPr id="15" name="Slide Number Placeholder 4">
            <a:extLst>
              <a:ext uri="{FF2B5EF4-FFF2-40B4-BE49-F238E27FC236}">
                <a16:creationId xmlns:a16="http://schemas.microsoft.com/office/drawing/2014/main" id="{E6E7DE88-8808-504F-890C-125E417A9254}"/>
              </a:ext>
            </a:extLst>
          </p:cNvPr>
          <p:cNvSpPr>
            <a:spLocks noGrp="1"/>
          </p:cNvSpPr>
          <p:nvPr>
            <p:ph type="sldNum" sz="quarter" idx="25"/>
          </p:nvPr>
        </p:nvSpPr>
        <p:spPr/>
        <p:txBody>
          <a:bodyPr/>
          <a:lstStyle>
            <a:lvl1pPr>
              <a:defRPr smtClean="0"/>
            </a:lvl1pPr>
          </a:lstStyle>
          <a:p>
            <a:pPr>
              <a:defRPr/>
            </a:pPr>
            <a:fld id="{73B92AFB-9A49-9949-9BFF-9E95A9CC7F37}" type="slidenum">
              <a:rPr lang="en-US" altLang="en-US"/>
              <a:pPr>
                <a:defRPr/>
              </a:pPr>
              <a:t>‹#›</a:t>
            </a:fld>
            <a:endParaRPr lang="en-US" altLang="en-US"/>
          </a:p>
        </p:txBody>
      </p:sp>
    </p:spTree>
    <p:extLst>
      <p:ext uri="{BB962C8B-B14F-4D97-AF65-F5344CB8AC3E}">
        <p14:creationId xmlns:p14="http://schemas.microsoft.com/office/powerpoint/2010/main" val="35394417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934CC0B4-8651-AD4E-AA0A-71042A9339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4E1948C-7BCC-0644-99E7-2E9B2179F8A6}"/>
              </a:ext>
            </a:extLst>
          </p:cNvPr>
          <p:cNvSpPr>
            <a:spLocks noGrp="1"/>
          </p:cNvSpPr>
          <p:nvPr>
            <p:ph type="dt" sz="half" idx="14"/>
          </p:nvPr>
        </p:nvSpPr>
        <p:spPr/>
        <p:txBody>
          <a:bodyPr/>
          <a:lstStyle>
            <a:lvl1pPr>
              <a:defRPr/>
            </a:lvl1pPr>
          </a:lstStyle>
          <a:p>
            <a:pPr>
              <a:defRPr/>
            </a:pPr>
            <a:fld id="{89E27987-CE32-E04B-918E-61BFD9C29D75}" type="datetimeFigureOut">
              <a:rPr lang="en-US"/>
              <a:pPr>
                <a:defRPr/>
              </a:pPr>
              <a:t>4/2/2026</a:t>
            </a:fld>
            <a:endParaRPr lang="en-US"/>
          </a:p>
        </p:txBody>
      </p:sp>
      <p:sp>
        <p:nvSpPr>
          <p:cNvPr id="6" name="Footer Placeholder 4">
            <a:extLst>
              <a:ext uri="{FF2B5EF4-FFF2-40B4-BE49-F238E27FC236}">
                <a16:creationId xmlns:a16="http://schemas.microsoft.com/office/drawing/2014/main" id="{FAE7D4E1-9A96-AC41-90B1-A02FAB76997A}"/>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E1BF3B7-8004-9D43-A06C-2B00B256C6BA}"/>
              </a:ext>
            </a:extLst>
          </p:cNvPr>
          <p:cNvSpPr>
            <a:spLocks noGrp="1"/>
          </p:cNvSpPr>
          <p:nvPr>
            <p:ph type="sldNum" sz="quarter" idx="16"/>
          </p:nvPr>
        </p:nvSpPr>
        <p:spPr/>
        <p:txBody>
          <a:bodyPr/>
          <a:lstStyle>
            <a:lvl1pPr>
              <a:defRPr smtClean="0"/>
            </a:lvl1pPr>
          </a:lstStyle>
          <a:p>
            <a:pPr>
              <a:defRPr/>
            </a:pPr>
            <a:fld id="{CEAA916E-9EEB-C745-B4AA-B0DA71EB00E0}" type="slidenum">
              <a:rPr lang="en-US" altLang="en-US"/>
              <a:pPr>
                <a:defRPr/>
              </a:pPr>
              <a:t>‹#›</a:t>
            </a:fld>
            <a:endParaRPr lang="en-US" altLang="en-US"/>
          </a:p>
        </p:txBody>
      </p:sp>
    </p:spTree>
    <p:extLst>
      <p:ext uri="{BB962C8B-B14F-4D97-AF65-F5344CB8AC3E}">
        <p14:creationId xmlns:p14="http://schemas.microsoft.com/office/powerpoint/2010/main" val="3872742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0ADDBACD-B12F-044F-A9C5-64AEB1625C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1C3E1AC-074C-5543-AB7E-848FF9C5B65E}"/>
              </a:ext>
            </a:extLst>
          </p:cNvPr>
          <p:cNvSpPr>
            <a:spLocks noGrp="1"/>
          </p:cNvSpPr>
          <p:nvPr>
            <p:ph type="dt" sz="half" idx="14"/>
          </p:nvPr>
        </p:nvSpPr>
        <p:spPr/>
        <p:txBody>
          <a:bodyPr/>
          <a:lstStyle>
            <a:lvl1pPr>
              <a:defRPr/>
            </a:lvl1pPr>
          </a:lstStyle>
          <a:p>
            <a:pPr>
              <a:defRPr/>
            </a:pPr>
            <a:fld id="{44F82739-0292-DB41-9A0B-49DC9C5BF698}" type="datetimeFigureOut">
              <a:rPr lang="en-US"/>
              <a:pPr>
                <a:defRPr/>
              </a:pPr>
              <a:t>4/2/2026</a:t>
            </a:fld>
            <a:endParaRPr lang="en-US"/>
          </a:p>
        </p:txBody>
      </p:sp>
      <p:sp>
        <p:nvSpPr>
          <p:cNvPr id="6" name="Footer Placeholder 4">
            <a:extLst>
              <a:ext uri="{FF2B5EF4-FFF2-40B4-BE49-F238E27FC236}">
                <a16:creationId xmlns:a16="http://schemas.microsoft.com/office/drawing/2014/main" id="{150B426D-2C12-3040-8081-D08B8F77E307}"/>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F65572-7F1E-A243-BF4D-905972664393}"/>
              </a:ext>
            </a:extLst>
          </p:cNvPr>
          <p:cNvSpPr>
            <a:spLocks noGrp="1"/>
          </p:cNvSpPr>
          <p:nvPr>
            <p:ph type="sldNum" sz="quarter" idx="16"/>
          </p:nvPr>
        </p:nvSpPr>
        <p:spPr/>
        <p:txBody>
          <a:bodyPr/>
          <a:lstStyle>
            <a:lvl1pPr>
              <a:defRPr smtClean="0"/>
            </a:lvl1pPr>
          </a:lstStyle>
          <a:p>
            <a:pPr>
              <a:defRPr/>
            </a:pPr>
            <a:fld id="{6F490BF4-601A-B946-8384-FE619C209A1B}" type="slidenum">
              <a:rPr lang="en-US" altLang="en-US"/>
              <a:pPr>
                <a:defRPr/>
              </a:pPr>
              <a:t>‹#›</a:t>
            </a:fld>
            <a:endParaRPr lang="en-US" altLang="en-US"/>
          </a:p>
        </p:txBody>
      </p:sp>
    </p:spTree>
    <p:extLst>
      <p:ext uri="{BB962C8B-B14F-4D97-AF65-F5344CB8AC3E}">
        <p14:creationId xmlns:p14="http://schemas.microsoft.com/office/powerpoint/2010/main" val="32295519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490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D40395E0-9E2B-D841-B7EA-518A9914D289}"/>
              </a:ext>
            </a:extLst>
          </p:cNvPr>
          <p:cNvSpPr>
            <a:spLocks noGrp="1"/>
          </p:cNvSpPr>
          <p:nvPr>
            <p:ph type="dt" sz="half" idx="10"/>
          </p:nvPr>
        </p:nvSpPr>
        <p:spPr/>
        <p:txBody>
          <a:bodyPr/>
          <a:lstStyle>
            <a:lvl1pPr>
              <a:defRPr/>
            </a:lvl1pPr>
          </a:lstStyle>
          <a:p>
            <a:pPr>
              <a:defRPr/>
            </a:pPr>
            <a:fld id="{9C3C8517-596F-EA49-9890-155D3026F282}" type="datetimeFigureOut">
              <a:rPr lang="zh-CN" altLang="en-US"/>
              <a:pPr>
                <a:defRPr/>
              </a:pPr>
              <a:t>2026/4/2</a:t>
            </a:fld>
            <a:endParaRPr lang="zh-CN" altLang="en-US"/>
          </a:p>
        </p:txBody>
      </p:sp>
      <p:sp>
        <p:nvSpPr>
          <p:cNvPr id="4" name="页脚占位符 4">
            <a:extLst>
              <a:ext uri="{FF2B5EF4-FFF2-40B4-BE49-F238E27FC236}">
                <a16:creationId xmlns:a16="http://schemas.microsoft.com/office/drawing/2014/main" id="{3180AD09-E148-9A46-B733-951E05B775EA}"/>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52EED4B3-EBFC-9640-BF16-AC81CBC252A0}"/>
              </a:ext>
            </a:extLst>
          </p:cNvPr>
          <p:cNvSpPr>
            <a:spLocks noGrp="1"/>
          </p:cNvSpPr>
          <p:nvPr>
            <p:ph type="sldNum" sz="quarter" idx="12"/>
          </p:nvPr>
        </p:nvSpPr>
        <p:spPr/>
        <p:txBody>
          <a:bodyPr/>
          <a:lstStyle>
            <a:lvl1pPr>
              <a:defRPr/>
            </a:lvl1pPr>
          </a:lstStyle>
          <a:p>
            <a:pPr>
              <a:defRPr/>
            </a:pPr>
            <a:fld id="{788C8530-066A-694E-95DC-E3A841072F67}" type="slidenum">
              <a:rPr lang="zh-CN" altLang="en-US"/>
              <a:pPr>
                <a:defRPr/>
              </a:pPr>
              <a:t>‹#›</a:t>
            </a:fld>
            <a:endParaRPr lang="zh-CN" altLang="en-US"/>
          </a:p>
        </p:txBody>
      </p:sp>
    </p:spTree>
    <p:extLst>
      <p:ext uri="{BB962C8B-B14F-4D97-AF65-F5344CB8AC3E}">
        <p14:creationId xmlns:p14="http://schemas.microsoft.com/office/powerpoint/2010/main" val="522563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B8E3C20F-27A4-D346-AA56-B84E216C0737}"/>
              </a:ext>
            </a:extLst>
          </p:cNvPr>
          <p:cNvSpPr>
            <a:spLocks noGrp="1"/>
          </p:cNvSpPr>
          <p:nvPr>
            <p:ph type="dt" sz="half" idx="10"/>
          </p:nvPr>
        </p:nvSpPr>
        <p:spPr/>
        <p:txBody>
          <a:bodyPr/>
          <a:lstStyle>
            <a:lvl1pPr>
              <a:defRPr/>
            </a:lvl1pPr>
          </a:lstStyle>
          <a:p>
            <a:pPr>
              <a:defRPr/>
            </a:pPr>
            <a:fld id="{CCBB7D24-1DA7-AD4D-BE5F-226B9C4983A8}" type="datetimeFigureOut">
              <a:rPr lang="zh-CN" altLang="en-US"/>
              <a:pPr>
                <a:defRPr/>
              </a:pPr>
              <a:t>2026/4/2</a:t>
            </a:fld>
            <a:endParaRPr lang="zh-CN" altLang="en-US"/>
          </a:p>
        </p:txBody>
      </p:sp>
      <p:sp>
        <p:nvSpPr>
          <p:cNvPr id="3" name="页脚占位符 4">
            <a:extLst>
              <a:ext uri="{FF2B5EF4-FFF2-40B4-BE49-F238E27FC236}">
                <a16:creationId xmlns:a16="http://schemas.microsoft.com/office/drawing/2014/main" id="{D34963BE-DDA9-1A4F-88ED-C655693D95FE}"/>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1F3EF177-E081-C24F-AD06-A48E9579B058}"/>
              </a:ext>
            </a:extLst>
          </p:cNvPr>
          <p:cNvSpPr>
            <a:spLocks noGrp="1"/>
          </p:cNvSpPr>
          <p:nvPr>
            <p:ph type="sldNum" sz="quarter" idx="12"/>
          </p:nvPr>
        </p:nvSpPr>
        <p:spPr/>
        <p:txBody>
          <a:bodyPr/>
          <a:lstStyle>
            <a:lvl1pPr>
              <a:defRPr/>
            </a:lvl1pPr>
          </a:lstStyle>
          <a:p>
            <a:pPr>
              <a:defRPr/>
            </a:pPr>
            <a:fld id="{CB7F840D-BB64-3143-AA3F-7EF80A7F7052}" type="slidenum">
              <a:rPr lang="zh-CN" altLang="en-US"/>
              <a:pPr>
                <a:defRPr/>
              </a:pPr>
              <a:t>‹#›</a:t>
            </a:fld>
            <a:endParaRPr lang="zh-CN" altLang="en-US"/>
          </a:p>
        </p:txBody>
      </p:sp>
    </p:spTree>
    <p:extLst>
      <p:ext uri="{BB962C8B-B14F-4D97-AF65-F5344CB8AC3E}">
        <p14:creationId xmlns:p14="http://schemas.microsoft.com/office/powerpoint/2010/main" val="711984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3">
            <a:extLst>
              <a:ext uri="{FF2B5EF4-FFF2-40B4-BE49-F238E27FC236}">
                <a16:creationId xmlns:a16="http://schemas.microsoft.com/office/drawing/2014/main" id="{4C4A1E94-9F8E-8E44-BF40-30571F65D71D}"/>
              </a:ext>
            </a:extLst>
          </p:cNvPr>
          <p:cNvSpPr>
            <a:spLocks noGrp="1"/>
          </p:cNvSpPr>
          <p:nvPr>
            <p:ph type="dt" sz="half" idx="10"/>
          </p:nvPr>
        </p:nvSpPr>
        <p:spPr/>
        <p:txBody>
          <a:bodyPr/>
          <a:lstStyle>
            <a:lvl1pPr>
              <a:defRPr/>
            </a:lvl1pPr>
          </a:lstStyle>
          <a:p>
            <a:pPr>
              <a:defRPr/>
            </a:pPr>
            <a:fld id="{CD72DAF8-CFA6-1044-B440-92F7A9B3BD73}" type="datetimeFigureOut">
              <a:rPr lang="zh-CN" altLang="en-US"/>
              <a:pPr>
                <a:defRPr/>
              </a:pPr>
              <a:t>2026/4/2</a:t>
            </a:fld>
            <a:endParaRPr lang="zh-CN" altLang="en-US"/>
          </a:p>
        </p:txBody>
      </p:sp>
      <p:sp>
        <p:nvSpPr>
          <p:cNvPr id="6" name="页脚占位符 4">
            <a:extLst>
              <a:ext uri="{FF2B5EF4-FFF2-40B4-BE49-F238E27FC236}">
                <a16:creationId xmlns:a16="http://schemas.microsoft.com/office/drawing/2014/main" id="{FC195731-A2D7-FF47-95D8-2E228123DCCD}"/>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DFDA26F9-753D-8845-909E-0BD20888EB56}"/>
              </a:ext>
            </a:extLst>
          </p:cNvPr>
          <p:cNvSpPr>
            <a:spLocks noGrp="1"/>
          </p:cNvSpPr>
          <p:nvPr>
            <p:ph type="sldNum" sz="quarter" idx="12"/>
          </p:nvPr>
        </p:nvSpPr>
        <p:spPr/>
        <p:txBody>
          <a:bodyPr/>
          <a:lstStyle>
            <a:lvl1pPr>
              <a:defRPr/>
            </a:lvl1pPr>
          </a:lstStyle>
          <a:p>
            <a:pPr>
              <a:defRPr/>
            </a:pPr>
            <a:fld id="{82C5986D-A662-7A4B-93B5-6715F4C329FC}" type="slidenum">
              <a:rPr lang="zh-CN" altLang="en-US"/>
              <a:pPr>
                <a:defRPr/>
              </a:pPr>
              <a:t>‹#›</a:t>
            </a:fld>
            <a:endParaRPr lang="zh-CN" altLang="en-US"/>
          </a:p>
        </p:txBody>
      </p:sp>
    </p:spTree>
    <p:extLst>
      <p:ext uri="{BB962C8B-B14F-4D97-AF65-F5344CB8AC3E}">
        <p14:creationId xmlns:p14="http://schemas.microsoft.com/office/powerpoint/2010/main" val="144819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3">
            <a:extLst>
              <a:ext uri="{FF2B5EF4-FFF2-40B4-BE49-F238E27FC236}">
                <a16:creationId xmlns:a16="http://schemas.microsoft.com/office/drawing/2014/main" id="{DCDCFAF4-270E-1541-84E5-58B16F34AF79}"/>
              </a:ext>
            </a:extLst>
          </p:cNvPr>
          <p:cNvSpPr>
            <a:spLocks noGrp="1"/>
          </p:cNvSpPr>
          <p:nvPr>
            <p:ph type="dt" sz="half" idx="10"/>
          </p:nvPr>
        </p:nvSpPr>
        <p:spPr/>
        <p:txBody>
          <a:bodyPr/>
          <a:lstStyle>
            <a:lvl1pPr>
              <a:defRPr/>
            </a:lvl1pPr>
          </a:lstStyle>
          <a:p>
            <a:pPr>
              <a:defRPr/>
            </a:pPr>
            <a:fld id="{39886DA8-D437-EF46-8F94-3271CC1EA5C7}" type="datetimeFigureOut">
              <a:rPr lang="zh-CN" altLang="en-US"/>
              <a:pPr>
                <a:defRPr/>
              </a:pPr>
              <a:t>2026/4/2</a:t>
            </a:fld>
            <a:endParaRPr lang="zh-CN" altLang="en-US"/>
          </a:p>
        </p:txBody>
      </p:sp>
      <p:sp>
        <p:nvSpPr>
          <p:cNvPr id="6" name="页脚占位符 4">
            <a:extLst>
              <a:ext uri="{FF2B5EF4-FFF2-40B4-BE49-F238E27FC236}">
                <a16:creationId xmlns:a16="http://schemas.microsoft.com/office/drawing/2014/main" id="{1C2170BC-6C5B-E343-B1FA-D1082918F3FD}"/>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9C8EDF6D-B7BD-464E-B4F8-4DB1C5C69DFB}"/>
              </a:ext>
            </a:extLst>
          </p:cNvPr>
          <p:cNvSpPr>
            <a:spLocks noGrp="1"/>
          </p:cNvSpPr>
          <p:nvPr>
            <p:ph type="sldNum" sz="quarter" idx="12"/>
          </p:nvPr>
        </p:nvSpPr>
        <p:spPr/>
        <p:txBody>
          <a:bodyPr/>
          <a:lstStyle>
            <a:lvl1pPr>
              <a:defRPr/>
            </a:lvl1pPr>
          </a:lstStyle>
          <a:p>
            <a:pPr>
              <a:defRPr/>
            </a:pPr>
            <a:fld id="{822CF487-A627-7549-B571-A0A569B24A9C}" type="slidenum">
              <a:rPr lang="zh-CN" altLang="en-US"/>
              <a:pPr>
                <a:defRPr/>
              </a:pPr>
              <a:t>‹#›</a:t>
            </a:fld>
            <a:endParaRPr lang="zh-CN" altLang="en-US"/>
          </a:p>
        </p:txBody>
      </p:sp>
    </p:spTree>
    <p:extLst>
      <p:ext uri="{BB962C8B-B14F-4D97-AF65-F5344CB8AC3E}">
        <p14:creationId xmlns:p14="http://schemas.microsoft.com/office/powerpoint/2010/main" val="211425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3.jp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4.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image" Target="../media/image5.png"/><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image" Target="../media/image4.jpe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heme" Target="../theme/theme5.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4F74CE26-05D2-204F-884F-A582134E0021}"/>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9F4E6B23-C563-E242-9F9C-1515F5FB1510}"/>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76A656C-9406-0043-B0C3-416021DC8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cs typeface="+mn-cs"/>
              </a:defRPr>
            </a:lvl1pPr>
          </a:lstStyle>
          <a:p>
            <a:pPr>
              <a:defRPr/>
            </a:pPr>
            <a:fld id="{361F30BD-8FDE-8B4F-AC49-8509F43FA84A}" type="datetimeFigureOut">
              <a:rPr lang="zh-CN" altLang="en-US"/>
              <a:pPr>
                <a:defRPr/>
              </a:pPr>
              <a:t>2026/4/2</a:t>
            </a:fld>
            <a:endParaRPr lang="zh-CN" altLang="en-US"/>
          </a:p>
        </p:txBody>
      </p:sp>
      <p:sp>
        <p:nvSpPr>
          <p:cNvPr id="5" name="页脚占位符 4">
            <a:extLst>
              <a:ext uri="{FF2B5EF4-FFF2-40B4-BE49-F238E27FC236}">
                <a16:creationId xmlns:a16="http://schemas.microsoft.com/office/drawing/2014/main" id="{83D8E284-4431-A044-A20B-54CBF30456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zh-CN" altLang="en-US"/>
          </a:p>
        </p:txBody>
      </p:sp>
      <p:sp>
        <p:nvSpPr>
          <p:cNvPr id="6" name="灯片编号占位符 5">
            <a:extLst>
              <a:ext uri="{FF2B5EF4-FFF2-40B4-BE49-F238E27FC236}">
                <a16:creationId xmlns:a16="http://schemas.microsoft.com/office/drawing/2014/main" id="{C0EEBBA5-854B-B64E-9B06-3059BC51F6CF}"/>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8745F399-7E1B-8249-BFCC-D61C8BC295C7}" type="slidenum">
              <a:rPr lang="zh-CN" altLang="en-US"/>
              <a:pPr>
                <a:defRPr/>
              </a:pPr>
              <a:t>‹#›</a:t>
            </a:fld>
            <a:endParaRPr lang="zh-CN" altLang="en-US"/>
          </a:p>
        </p:txBody>
      </p:sp>
    </p:spTree>
    <p:extLst>
      <p:ext uri="{BB962C8B-B14F-4D97-AF65-F5344CB8AC3E}">
        <p14:creationId xmlns:p14="http://schemas.microsoft.com/office/powerpoint/2010/main" val="26279884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等线 Light" panose="02010600030101010101" pitchFamily="2" charset="-122"/>
        </a:defRPr>
      </a:lvl1pPr>
      <a:lvl2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1867973774"/>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37547B2-F845-4D4A-8792-593A09D4B2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88A1945-6C88-4CE7-84B9-B86A088994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D10AF43-E65A-4B16-B6DD-87A0AEFA6B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79DBD-344A-41B4-A1C9-967ABC1B1175}" type="datetimeFigureOut">
              <a:rPr lang="zh-CN" altLang="en-US" smtClean="0"/>
              <a:t>2026/4/2</a:t>
            </a:fld>
            <a:endParaRPr lang="zh-CN" altLang="en-US"/>
          </a:p>
        </p:txBody>
      </p:sp>
      <p:sp>
        <p:nvSpPr>
          <p:cNvPr id="5" name="页脚占位符 4">
            <a:extLst>
              <a:ext uri="{FF2B5EF4-FFF2-40B4-BE49-F238E27FC236}">
                <a16:creationId xmlns:a16="http://schemas.microsoft.com/office/drawing/2014/main" id="{35133DA4-7705-4999-8B65-78104A6D3C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387DF2E-D236-406E-9C82-6C193BBBB5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182271479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4/2/2026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5598757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pic>
        <p:nvPicPr>
          <p:cNvPr id="2050" name="Picture 2" descr="\\DROBO-FS\QuickDrops\JB\PPTX NG\Droplets\LightingOverlay.png">
            <a:extLst>
              <a:ext uri="{FF2B5EF4-FFF2-40B4-BE49-F238E27FC236}">
                <a16:creationId xmlns:a16="http://schemas.microsoft.com/office/drawing/2014/main" id="{511C010C-534D-AD4F-BB4D-0A35FDE5ABC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6C513F38-DA04-FF4F-8FF5-2057FA278566}"/>
              </a:ext>
            </a:extLst>
          </p:cNvPr>
          <p:cNvSpPr>
            <a:spLocks noGrp="1"/>
          </p:cNvSpPr>
          <p:nvPr>
            <p:ph type="title"/>
          </p:nvPr>
        </p:nvSpPr>
        <p:spPr>
          <a:xfrm>
            <a:off x="914400" y="619125"/>
            <a:ext cx="10363200" cy="15954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CC913E-8F67-3C4C-A532-B64FF6BBC2D9}"/>
              </a:ext>
            </a:extLst>
          </p:cNvPr>
          <p:cNvSpPr>
            <a:spLocks noGrp="1"/>
          </p:cNvSpPr>
          <p:nvPr>
            <p:ph type="body" idx="1"/>
          </p:nvPr>
        </p:nvSpPr>
        <p:spPr>
          <a:xfrm>
            <a:off x="914400" y="2366963"/>
            <a:ext cx="10363200" cy="34242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C83D2BD-7BB2-BD4E-BB54-C78F768CF2F4}"/>
              </a:ext>
            </a:extLst>
          </p:cNvPr>
          <p:cNvSpPr>
            <a:spLocks noGrp="1"/>
          </p:cNvSpPr>
          <p:nvPr>
            <p:ph type="dt" sz="half" idx="2"/>
          </p:nvPr>
        </p:nvSpPr>
        <p:spPr>
          <a:xfrm>
            <a:off x="7678738" y="5883275"/>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rgbClr val="000000"/>
                </a:solidFill>
                <a:latin typeface="+mn-lt"/>
                <a:ea typeface="+mn-ea"/>
                <a:cs typeface="+mn-cs"/>
              </a:defRPr>
            </a:lvl1pPr>
          </a:lstStyle>
          <a:p>
            <a:pPr>
              <a:defRPr/>
            </a:pPr>
            <a:fld id="{37372769-8A3C-0A4D-8C95-22CABE556BE6}" type="datetimeFigureOut">
              <a:rPr lang="en-US"/>
              <a:pPr>
                <a:defRPr/>
              </a:pPr>
              <a:t>4/2/2026</a:t>
            </a:fld>
            <a:endParaRPr lang="en-US"/>
          </a:p>
        </p:txBody>
      </p:sp>
      <p:sp>
        <p:nvSpPr>
          <p:cNvPr id="5" name="Footer Placeholder 4">
            <a:extLst>
              <a:ext uri="{FF2B5EF4-FFF2-40B4-BE49-F238E27FC236}">
                <a16:creationId xmlns:a16="http://schemas.microsoft.com/office/drawing/2014/main" id="{AA45F756-23BA-924C-8C38-B688C58C536C}"/>
              </a:ext>
            </a:extLst>
          </p:cNvPr>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rgbClr val="000000"/>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D974979-C2E1-064F-808D-FD7C0585A0AA}"/>
              </a:ext>
            </a:extLst>
          </p:cNvPr>
          <p:cNvSpPr>
            <a:spLocks noGrp="1"/>
          </p:cNvSpPr>
          <p:nvPr>
            <p:ph type="sldNum" sz="quarter" idx="4"/>
          </p:nvPr>
        </p:nvSpPr>
        <p:spPr>
          <a:xfrm>
            <a:off x="10514013" y="5883275"/>
            <a:ext cx="76358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rgbClr val="000000"/>
                </a:solidFill>
                <a:latin typeface="Tw Cen MT" panose="020B0602020104020603" pitchFamily="34" charset="0"/>
              </a:defRPr>
            </a:lvl1pPr>
          </a:lstStyle>
          <a:p>
            <a:pPr>
              <a:defRPr/>
            </a:pPr>
            <a:fld id="{0864D616-F1BD-E74E-8895-D66C7BB46AC1}" type="slidenum">
              <a:rPr lang="en-US" altLang="en-US"/>
              <a:pPr>
                <a:defRPr/>
              </a:pPr>
              <a:t>‹#›</a:t>
            </a:fld>
            <a:endParaRPr lang="en-US" altLang="en-US"/>
          </a:p>
        </p:txBody>
      </p:sp>
    </p:spTree>
    <p:extLst>
      <p:ext uri="{BB962C8B-B14F-4D97-AF65-F5344CB8AC3E}">
        <p14:creationId xmlns:p14="http://schemas.microsoft.com/office/powerpoint/2010/main" val="370332101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Lst>
  <p:txStyles>
    <p:titleStyle>
      <a:lvl1pPr algn="ctr" rtl="0" eaLnBrk="0" fontAlgn="base" hangingPunct="0">
        <a:lnSpc>
          <a:spcPct val="90000"/>
        </a:lnSpc>
        <a:spcBef>
          <a:spcPct val="0"/>
        </a:spcBef>
        <a:spcAft>
          <a:spcPct val="0"/>
        </a:spcAft>
        <a:defRPr sz="3600" kern="1200" cap="all">
          <a:solidFill>
            <a:schemeClr val="tx1"/>
          </a:solidFill>
          <a:latin typeface="+mj-lt"/>
          <a:ea typeface="SimSun" panose="02010600030101010101" pitchFamily="2" charset="-122"/>
          <a:cs typeface="+mj-cs"/>
        </a:defRPr>
      </a:lvl1pPr>
      <a:lvl2pPr algn="ctr" rtl="0" eaLnBrk="0" fontAlgn="base" hangingPunct="0">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2pPr>
      <a:lvl3pPr algn="ctr" rtl="0" eaLnBrk="0" fontAlgn="base" hangingPunct="0">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3pPr>
      <a:lvl4pPr algn="ctr" rtl="0" eaLnBrk="0" fontAlgn="base" hangingPunct="0">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4pPr>
      <a:lvl5pPr algn="ctr" rtl="0" eaLnBrk="0" fontAlgn="base" hangingPunct="0">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5pPr>
      <a:lvl6pPr marL="457200" algn="ctr" rtl="0" fontAlgn="base">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6pPr>
      <a:lvl7pPr marL="914400" algn="ctr" rtl="0" fontAlgn="base">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7pPr>
      <a:lvl8pPr marL="1371600" algn="ctr" rtl="0" fontAlgn="base">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8pPr>
      <a:lvl9pPr marL="1828800" algn="ctr" rtl="0" fontAlgn="base">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9pPr>
    </p:titleStyle>
    <p:bodyStyle>
      <a:lvl1pPr marL="228600" indent="-228600" algn="l" rtl="0" eaLnBrk="0" fontAlgn="base" hangingPunct="0">
        <a:lnSpc>
          <a:spcPct val="120000"/>
        </a:lnSpc>
        <a:spcBef>
          <a:spcPts val="1000"/>
        </a:spcBef>
        <a:spcAft>
          <a:spcPct val="0"/>
        </a:spcAft>
        <a:buClr>
          <a:schemeClr val="tx1"/>
        </a:buClr>
        <a:buFont typeface="Arial" panose="020B0604020202020204" pitchFamily="34" charset="0"/>
        <a:buChar char="•"/>
        <a:defRPr sz="2000" kern="1200" cap="all">
          <a:solidFill>
            <a:schemeClr val="tx1"/>
          </a:solidFill>
          <a:latin typeface="+mn-lt"/>
          <a:ea typeface="SimSun" panose="02010600030101010101" pitchFamily="2" charset="-122"/>
          <a:cs typeface="+mn-cs"/>
        </a:defRPr>
      </a:lvl1pPr>
      <a:lvl2pPr marL="6858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kern="1200" cap="all">
          <a:solidFill>
            <a:schemeClr val="tx1"/>
          </a:solidFill>
          <a:latin typeface="+mn-lt"/>
          <a:ea typeface="SimSun" panose="02010600030101010101" pitchFamily="2" charset="-122"/>
          <a:cs typeface="+mn-cs"/>
        </a:defRPr>
      </a:lvl2pPr>
      <a:lvl3pPr marL="11430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600" kern="1200" cap="all">
          <a:solidFill>
            <a:schemeClr val="tx1"/>
          </a:solidFill>
          <a:latin typeface="+mn-lt"/>
          <a:ea typeface="SimSun" panose="02010600030101010101" pitchFamily="2" charset="-122"/>
          <a:cs typeface="+mn-cs"/>
        </a:defRPr>
      </a:lvl3pPr>
      <a:lvl4pPr marL="16002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400" kern="1200" cap="all">
          <a:solidFill>
            <a:schemeClr val="tx1"/>
          </a:solidFill>
          <a:latin typeface="+mn-lt"/>
          <a:ea typeface="SimSun" panose="02010600030101010101" pitchFamily="2" charset="-122"/>
          <a:cs typeface="+mn-cs"/>
        </a:defRPr>
      </a:lvl4pPr>
      <a:lvl5pPr marL="20574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400" kern="1200" cap="all">
          <a:solidFill>
            <a:schemeClr val="tx1"/>
          </a:solidFill>
          <a:latin typeface="+mn-lt"/>
          <a:ea typeface="SimSun" panose="02010600030101010101" pitchFamily="2" charset="-122"/>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1.xml"/><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35.jpeg"/></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6.jpeg"/><Relationship Id="rId5"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38.jpeg"/><Relationship Id="rId5"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53.png"/><Relationship Id="rId18" Type="http://schemas.openxmlformats.org/officeDocument/2006/relationships/image" Target="../media/image57.png"/><Relationship Id="rId3" Type="http://schemas.openxmlformats.org/officeDocument/2006/relationships/slide" Target="slide17.xml"/><Relationship Id="rId21" Type="http://schemas.openxmlformats.org/officeDocument/2006/relationships/image" Target="../media/image60.gif"/><Relationship Id="rId7" Type="http://schemas.openxmlformats.org/officeDocument/2006/relationships/image" Target="../media/image50.png"/><Relationship Id="rId12" Type="http://schemas.openxmlformats.org/officeDocument/2006/relationships/slide" Target="slide18.xml"/><Relationship Id="rId17" Type="http://schemas.openxmlformats.org/officeDocument/2006/relationships/image" Target="../media/image56.gif"/><Relationship Id="rId2" Type="http://schemas.openxmlformats.org/officeDocument/2006/relationships/image" Target="../media/image46.gif"/><Relationship Id="rId16" Type="http://schemas.openxmlformats.org/officeDocument/2006/relationships/image" Target="../media/image55.png"/><Relationship Id="rId20" Type="http://schemas.openxmlformats.org/officeDocument/2006/relationships/image" Target="../media/image59.gif"/><Relationship Id="rId1" Type="http://schemas.openxmlformats.org/officeDocument/2006/relationships/slideLayout" Target="../slideLayouts/slideLayout45.xml"/><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image" Target="../media/image48.png"/><Relationship Id="rId15" Type="http://schemas.openxmlformats.org/officeDocument/2006/relationships/image" Target="../media/image54.png"/><Relationship Id="rId10" Type="http://schemas.openxmlformats.org/officeDocument/2006/relationships/slide" Target="slide21.xml"/><Relationship Id="rId19" Type="http://schemas.openxmlformats.org/officeDocument/2006/relationships/image" Target="../media/image58.gif"/><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slide" Target="slide19.xml"/><Relationship Id="rId22" Type="http://schemas.openxmlformats.org/officeDocument/2006/relationships/image" Target="../media/image61.gif"/></Relationships>
</file>

<file path=ppt/slides/_rels/slide17.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image" Target="../media/image64.png"/><Relationship Id="rId18" Type="http://schemas.openxmlformats.org/officeDocument/2006/relationships/slide" Target="slide21.xml"/><Relationship Id="rId3" Type="http://schemas.openxmlformats.org/officeDocument/2006/relationships/image" Target="../media/image46.gif"/><Relationship Id="rId21" Type="http://schemas.openxmlformats.org/officeDocument/2006/relationships/image" Target="../media/image53.png"/><Relationship Id="rId7" Type="http://schemas.openxmlformats.org/officeDocument/2006/relationships/image" Target="../media/image58.gif"/><Relationship Id="rId12" Type="http://schemas.openxmlformats.org/officeDocument/2006/relationships/image" Target="../media/image63.gif"/><Relationship Id="rId17" Type="http://schemas.openxmlformats.org/officeDocument/2006/relationships/image" Target="../media/image51.png"/><Relationship Id="rId2" Type="http://schemas.openxmlformats.org/officeDocument/2006/relationships/image" Target="../media/image50.png"/><Relationship Id="rId16" Type="http://schemas.openxmlformats.org/officeDocument/2006/relationships/slide" Target="slide20.xml"/><Relationship Id="rId20" Type="http://schemas.openxmlformats.org/officeDocument/2006/relationships/slide" Target="slide18.xml"/><Relationship Id="rId1" Type="http://schemas.openxmlformats.org/officeDocument/2006/relationships/slideLayout" Target="../slideLayouts/slideLayout45.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49.png"/><Relationship Id="rId5" Type="http://schemas.openxmlformats.org/officeDocument/2006/relationships/image" Target="../media/image56.gif"/><Relationship Id="rId15" Type="http://schemas.openxmlformats.org/officeDocument/2006/relationships/image" Target="../media/image66.png"/><Relationship Id="rId23" Type="http://schemas.openxmlformats.org/officeDocument/2006/relationships/image" Target="../media/image54.png"/><Relationship Id="rId10" Type="http://schemas.openxmlformats.org/officeDocument/2006/relationships/image" Target="../media/image61.gif"/><Relationship Id="rId19" Type="http://schemas.openxmlformats.org/officeDocument/2006/relationships/image" Target="../media/image52.png"/><Relationship Id="rId4" Type="http://schemas.openxmlformats.org/officeDocument/2006/relationships/image" Target="../media/image55.png"/><Relationship Id="rId9" Type="http://schemas.openxmlformats.org/officeDocument/2006/relationships/image" Target="../media/image60.gif"/><Relationship Id="rId14" Type="http://schemas.openxmlformats.org/officeDocument/2006/relationships/image" Target="../media/image65.png"/><Relationship Id="rId22" Type="http://schemas.openxmlformats.org/officeDocument/2006/relationships/slide" Target="slide19.xml"/></Relationships>
</file>

<file path=ppt/slides/_rels/slide18.xml.rels><?xml version="1.0" encoding="UTF-8" standalone="yes"?>
<Relationships xmlns="http://schemas.openxmlformats.org/package/2006/relationships"><Relationship Id="rId8" Type="http://schemas.openxmlformats.org/officeDocument/2006/relationships/image" Target="../media/image69.gif"/><Relationship Id="rId3" Type="http://schemas.openxmlformats.org/officeDocument/2006/relationships/audio" Target="../media/audio2.wav"/><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62.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openxmlformats.org/officeDocument/2006/relationships/image" Target="../media/image69.gif"/><Relationship Id="rId3" Type="http://schemas.openxmlformats.org/officeDocument/2006/relationships/audio" Target="../media/audio2.wav"/><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62.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9.gif"/><Relationship Id="rId3" Type="http://schemas.openxmlformats.org/officeDocument/2006/relationships/audio" Target="../media/audio2.wav"/><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62.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openxmlformats.org/officeDocument/2006/relationships/image" Target="../media/image69.gif"/><Relationship Id="rId3" Type="http://schemas.openxmlformats.org/officeDocument/2006/relationships/audio" Target="../media/audio2.wav"/><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62.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5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23.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4.xml"/><Relationship Id="rId7"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notesSlide" Target="../notesSlides/notesSlide5.xml"/><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72710" name="Picture 6" descr="Chú Cuội Chị Hằng by Ngoc Giau, Bao Ngu, Thanh Ngan, Cao Le Ha Trang &amp;amp; Tran  Ngoc Bao Linh on Amazon Music Unlimited">
            <a:extLst>
              <a:ext uri="{FF2B5EF4-FFF2-40B4-BE49-F238E27FC236}">
                <a16:creationId xmlns:a16="http://schemas.microsoft.com/office/drawing/2014/main" id="{A2BA4232-C7D4-F446-B84F-6DCACE180F4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518"/>
          <a:stretch/>
        </p:blipFill>
        <p:spPr bwMode="auto">
          <a:xfrm>
            <a:off x="-100013" y="1412458"/>
            <a:ext cx="6350000" cy="5445542"/>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2">
            <a:extLst>
              <a:ext uri="{FF2B5EF4-FFF2-40B4-BE49-F238E27FC236}">
                <a16:creationId xmlns:a16="http://schemas.microsoft.com/office/drawing/2014/main" id="{33DFD212-FA35-5E45-8CDB-95A6E5212CB2}"/>
              </a:ext>
            </a:extLst>
          </p:cNvPr>
          <p:cNvPicPr>
            <a:picLocks noChangeAspect="1"/>
          </p:cNvPicPr>
          <p:nvPr/>
        </p:nvPicPr>
        <p:blipFill>
          <a:blip r:embed="rId7">
            <a:extLst>
              <a:ext uri="{28A0092B-C50C-407E-A947-70E740481C1C}">
                <a14:useLocalDpi xmlns:a14="http://schemas.microsoft.com/office/drawing/2010/main" val="0"/>
              </a:ext>
            </a:extLst>
          </a:blip>
          <a:srcRect l="1334" t="4222" r="4324" b="50000"/>
          <a:stretch>
            <a:fillRect/>
          </a:stretch>
        </p:blipFill>
        <p:spPr bwMode="auto">
          <a:xfrm>
            <a:off x="-356687" y="-258028"/>
            <a:ext cx="4672013" cy="2387600"/>
          </a:xfrm>
          <a:prstGeom prst="snip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5070F89-9442-474A-A532-65DF8110B669}"/>
              </a:ext>
            </a:extLst>
          </p:cNvPr>
          <p:cNvSpPr txBox="1">
            <a:spLocks noChangeArrowheads="1"/>
          </p:cNvSpPr>
          <p:nvPr/>
        </p:nvSpPr>
        <p:spPr bwMode="auto">
          <a:xfrm>
            <a:off x="772227" y="522608"/>
            <a:ext cx="27971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0000"/>
                </a:solidFill>
                <a:effectLst/>
                <a:uLnTx/>
                <a:uFillTx/>
                <a:latin typeface="#9Slide03 AllRoundGothic" panose="020B0703020202020104" pitchFamily="34" charset="77"/>
                <a:ea typeface="等线" panose="02010600030101010101" pitchFamily="2" charset="-122"/>
                <a:cs typeface="Times New Roman" panose="02020603050405020304" pitchFamily="18" charset="0"/>
              </a:rPr>
              <a:t>KHỞI ĐỘNG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9Slide03 AllRoundGothic" panose="020B0703020202020104" pitchFamily="34" charset="77"/>
              <a:ea typeface="等线" panose="02010600030101010101" pitchFamily="2" charset="-122"/>
            </a:endParaRPr>
          </a:p>
        </p:txBody>
      </p:sp>
      <p:grpSp>
        <p:nvGrpSpPr>
          <p:cNvPr id="11" name="组 47">
            <a:extLst>
              <a:ext uri="{FF2B5EF4-FFF2-40B4-BE49-F238E27FC236}">
                <a16:creationId xmlns:a16="http://schemas.microsoft.com/office/drawing/2014/main" id="{5FD30BCE-9294-C149-84B5-1164073B094A}"/>
              </a:ext>
            </a:extLst>
          </p:cNvPr>
          <p:cNvGrpSpPr>
            <a:grpSpLocks/>
          </p:cNvGrpSpPr>
          <p:nvPr/>
        </p:nvGrpSpPr>
        <p:grpSpPr bwMode="auto">
          <a:xfrm>
            <a:off x="446088" y="4470400"/>
            <a:ext cx="1182687" cy="1504950"/>
            <a:chOff x="5596892" y="1946190"/>
            <a:chExt cx="4062548" cy="4591138"/>
          </a:xfrm>
        </p:grpSpPr>
        <p:grpSp>
          <p:nvGrpSpPr>
            <p:cNvPr id="26632" name="Group 4">
              <a:extLst>
                <a:ext uri="{FF2B5EF4-FFF2-40B4-BE49-F238E27FC236}">
                  <a16:creationId xmlns:a16="http://schemas.microsoft.com/office/drawing/2014/main" id="{F1189340-0609-B447-95B9-F915469BF40C}"/>
                </a:ext>
              </a:extLst>
            </p:cNvPr>
            <p:cNvGrpSpPr>
              <a:grpSpLocks noChangeAspect="1"/>
            </p:cNvGrpSpPr>
            <p:nvPr/>
          </p:nvGrpSpPr>
          <p:grpSpPr bwMode="auto">
            <a:xfrm rot="8206570">
              <a:off x="5596892" y="1946190"/>
              <a:ext cx="858774" cy="4591138"/>
              <a:chOff x="3468" y="167"/>
              <a:chExt cx="754" cy="4031"/>
            </a:xfrm>
          </p:grpSpPr>
          <p:sp>
            <p:nvSpPr>
              <p:cNvPr id="14" name="Freeform 5">
                <a:extLst>
                  <a:ext uri="{FF2B5EF4-FFF2-40B4-BE49-F238E27FC236}">
                    <a16:creationId xmlns:a16="http://schemas.microsoft.com/office/drawing/2014/main" id="{26F97681-770B-B04A-9908-A135F1723F17}"/>
                  </a:ext>
                </a:extLst>
              </p:cNvPr>
              <p:cNvSpPr/>
              <p:nvPr/>
            </p:nvSpPr>
            <p:spPr bwMode="auto">
              <a:xfrm>
                <a:off x="3467" y="3759"/>
                <a:ext cx="752" cy="455"/>
              </a:xfrm>
              <a:custGeom>
                <a:avLst/>
                <a:gdLst>
                  <a:gd name="T0" fmla="*/ 305 w 316"/>
                  <a:gd name="T1" fmla="*/ 141 h 193"/>
                  <a:gd name="T2" fmla="*/ 4 w 316"/>
                  <a:gd name="T3" fmla="*/ 135 h 193"/>
                  <a:gd name="T4" fmla="*/ 31 w 316"/>
                  <a:gd name="T5" fmla="*/ 0 h 193"/>
                  <a:gd name="T6" fmla="*/ 31 w 316"/>
                  <a:gd name="T7" fmla="*/ 0 h 193"/>
                  <a:gd name="T8" fmla="*/ 285 w 316"/>
                  <a:gd name="T9" fmla="*/ 2 h 193"/>
                  <a:gd name="T10" fmla="*/ 305 w 316"/>
                  <a:gd name="T11" fmla="*/ 141 h 193"/>
                </a:gdLst>
                <a:ahLst/>
                <a:cxnLst>
                  <a:cxn ang="0">
                    <a:pos x="T0" y="T1"/>
                  </a:cxn>
                  <a:cxn ang="0">
                    <a:pos x="T2" y="T3"/>
                  </a:cxn>
                  <a:cxn ang="0">
                    <a:pos x="T4" y="T5"/>
                  </a:cxn>
                  <a:cxn ang="0">
                    <a:pos x="T6" y="T7"/>
                  </a:cxn>
                  <a:cxn ang="0">
                    <a:pos x="T8" y="T9"/>
                  </a:cxn>
                  <a:cxn ang="0">
                    <a:pos x="T10" y="T11"/>
                  </a:cxn>
                </a:cxnLst>
                <a:rect l="0" t="0" r="r" b="b"/>
                <a:pathLst>
                  <a:path w="316" h="193">
                    <a:moveTo>
                      <a:pt x="305" y="141"/>
                    </a:moveTo>
                    <a:cubicBezTo>
                      <a:pt x="267" y="193"/>
                      <a:pt x="16" y="177"/>
                      <a:pt x="4" y="135"/>
                    </a:cubicBezTo>
                    <a:cubicBezTo>
                      <a:pt x="0" y="121"/>
                      <a:pt x="31" y="0"/>
                      <a:pt x="31" y="0"/>
                    </a:cubicBezTo>
                    <a:cubicBezTo>
                      <a:pt x="31" y="0"/>
                      <a:pt x="31" y="0"/>
                      <a:pt x="31" y="0"/>
                    </a:cubicBezTo>
                    <a:cubicBezTo>
                      <a:pt x="49" y="7"/>
                      <a:pt x="159" y="45"/>
                      <a:pt x="285" y="2"/>
                    </a:cubicBezTo>
                    <a:cubicBezTo>
                      <a:pt x="285" y="2"/>
                      <a:pt x="316" y="126"/>
                      <a:pt x="305" y="141"/>
                    </a:cubicBezTo>
                    <a:close/>
                  </a:path>
                </a:pathLst>
              </a:custGeom>
              <a:solidFill>
                <a:schemeClr val="bg1">
                  <a:lumMod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Freeform 6">
                <a:extLst>
                  <a:ext uri="{FF2B5EF4-FFF2-40B4-BE49-F238E27FC236}">
                    <a16:creationId xmlns:a16="http://schemas.microsoft.com/office/drawing/2014/main" id="{9490C8C0-E35B-4E4F-AAF4-F73C854DFD1C}"/>
                  </a:ext>
                </a:extLst>
              </p:cNvPr>
              <p:cNvSpPr/>
              <p:nvPr/>
            </p:nvSpPr>
            <p:spPr bwMode="auto">
              <a:xfrm>
                <a:off x="3536" y="3439"/>
                <a:ext cx="618" cy="421"/>
              </a:xfrm>
              <a:custGeom>
                <a:avLst/>
                <a:gdLst>
                  <a:gd name="T0" fmla="*/ 259 w 261"/>
                  <a:gd name="T1" fmla="*/ 3 h 178"/>
                  <a:gd name="T2" fmla="*/ 259 w 261"/>
                  <a:gd name="T3" fmla="*/ 1 h 178"/>
                  <a:gd name="T4" fmla="*/ 261 w 261"/>
                  <a:gd name="T5" fmla="*/ 2 h 178"/>
                  <a:gd name="T6" fmla="*/ 261 w 261"/>
                  <a:gd name="T7" fmla="*/ 134 h 178"/>
                  <a:gd name="T8" fmla="*/ 257 w 261"/>
                  <a:gd name="T9" fmla="*/ 135 h 178"/>
                  <a:gd name="T10" fmla="*/ 3 w 261"/>
                  <a:gd name="T11" fmla="*/ 133 h 178"/>
                  <a:gd name="T12" fmla="*/ 0 w 261"/>
                  <a:gd name="T13" fmla="*/ 131 h 178"/>
                  <a:gd name="T14" fmla="*/ 0 w 261"/>
                  <a:gd name="T15" fmla="*/ 0 h 178"/>
                  <a:gd name="T16" fmla="*/ 4 w 261"/>
                  <a:gd name="T17" fmla="*/ 1 h 178"/>
                  <a:gd name="T18" fmla="*/ 259 w 261"/>
                  <a:gd name="T19" fmla="*/ 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178">
                    <a:moveTo>
                      <a:pt x="259" y="3"/>
                    </a:moveTo>
                    <a:cubicBezTo>
                      <a:pt x="259" y="1"/>
                      <a:pt x="259" y="1"/>
                      <a:pt x="259" y="1"/>
                    </a:cubicBezTo>
                    <a:cubicBezTo>
                      <a:pt x="261" y="2"/>
                      <a:pt x="261" y="2"/>
                      <a:pt x="261" y="2"/>
                    </a:cubicBezTo>
                    <a:cubicBezTo>
                      <a:pt x="261" y="134"/>
                      <a:pt x="261" y="134"/>
                      <a:pt x="261" y="134"/>
                    </a:cubicBezTo>
                    <a:cubicBezTo>
                      <a:pt x="260" y="134"/>
                      <a:pt x="258" y="135"/>
                      <a:pt x="257" y="135"/>
                    </a:cubicBezTo>
                    <a:cubicBezTo>
                      <a:pt x="131" y="178"/>
                      <a:pt x="21" y="140"/>
                      <a:pt x="3" y="133"/>
                    </a:cubicBezTo>
                    <a:cubicBezTo>
                      <a:pt x="1" y="132"/>
                      <a:pt x="0" y="131"/>
                      <a:pt x="0" y="131"/>
                    </a:cubicBezTo>
                    <a:cubicBezTo>
                      <a:pt x="0" y="0"/>
                      <a:pt x="0" y="0"/>
                      <a:pt x="0" y="0"/>
                    </a:cubicBezTo>
                    <a:cubicBezTo>
                      <a:pt x="0" y="0"/>
                      <a:pt x="1" y="0"/>
                      <a:pt x="4" y="1"/>
                    </a:cubicBezTo>
                    <a:cubicBezTo>
                      <a:pt x="23" y="9"/>
                      <a:pt x="132" y="47"/>
                      <a:pt x="259" y="3"/>
                    </a:cubicBezTo>
                    <a:close/>
                  </a:path>
                </a:pathLst>
              </a:custGeom>
              <a:solidFill>
                <a:srgbClr val="C9CACA"/>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Freeform 9">
                <a:extLst>
                  <a:ext uri="{FF2B5EF4-FFF2-40B4-BE49-F238E27FC236}">
                    <a16:creationId xmlns:a16="http://schemas.microsoft.com/office/drawing/2014/main" id="{4F5C02EE-21B4-214D-B551-6905C808710A}"/>
                  </a:ext>
                </a:extLst>
              </p:cNvPr>
              <p:cNvSpPr/>
              <p:nvPr/>
            </p:nvSpPr>
            <p:spPr bwMode="auto">
              <a:xfrm>
                <a:off x="3766" y="183"/>
                <a:ext cx="134" cy="157"/>
              </a:xfrm>
              <a:custGeom>
                <a:avLst/>
                <a:gdLst>
                  <a:gd name="T0" fmla="*/ 0 w 57"/>
                  <a:gd name="T1" fmla="*/ 58 h 67"/>
                  <a:gd name="T2" fmla="*/ 30 w 57"/>
                  <a:gd name="T3" fmla="*/ 0 h 67"/>
                  <a:gd name="T4" fmla="*/ 57 w 57"/>
                  <a:gd name="T5" fmla="*/ 58 h 67"/>
                  <a:gd name="T6" fmla="*/ 30 w 57"/>
                  <a:gd name="T7" fmla="*/ 67 h 67"/>
                  <a:gd name="T8" fmla="*/ 0 w 57"/>
                  <a:gd name="T9" fmla="*/ 58 h 67"/>
                </a:gdLst>
                <a:ahLst/>
                <a:cxnLst>
                  <a:cxn ang="0">
                    <a:pos x="T0" y="T1"/>
                  </a:cxn>
                  <a:cxn ang="0">
                    <a:pos x="T2" y="T3"/>
                  </a:cxn>
                  <a:cxn ang="0">
                    <a:pos x="T4" y="T5"/>
                  </a:cxn>
                  <a:cxn ang="0">
                    <a:pos x="T6" y="T7"/>
                  </a:cxn>
                  <a:cxn ang="0">
                    <a:pos x="T8" y="T9"/>
                  </a:cxn>
                </a:cxnLst>
                <a:rect l="0" t="0" r="r" b="b"/>
                <a:pathLst>
                  <a:path w="57" h="67">
                    <a:moveTo>
                      <a:pt x="0" y="58"/>
                    </a:moveTo>
                    <a:cubicBezTo>
                      <a:pt x="30" y="0"/>
                      <a:pt x="30" y="0"/>
                      <a:pt x="30" y="0"/>
                    </a:cubicBezTo>
                    <a:cubicBezTo>
                      <a:pt x="57" y="58"/>
                      <a:pt x="57" y="58"/>
                      <a:pt x="57" y="58"/>
                    </a:cubicBezTo>
                    <a:cubicBezTo>
                      <a:pt x="48" y="63"/>
                      <a:pt x="44" y="67"/>
                      <a:pt x="30" y="67"/>
                    </a:cubicBezTo>
                    <a:cubicBezTo>
                      <a:pt x="13" y="67"/>
                      <a:pt x="7" y="62"/>
                      <a:pt x="0" y="58"/>
                    </a:cubicBezTo>
                    <a:close/>
                  </a:path>
                </a:pathLst>
              </a:custGeom>
              <a:solidFill>
                <a:schemeClr val="tx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Freeform 10">
                <a:extLst>
                  <a:ext uri="{FF2B5EF4-FFF2-40B4-BE49-F238E27FC236}">
                    <a16:creationId xmlns:a16="http://schemas.microsoft.com/office/drawing/2014/main" id="{95009D03-80E2-E74D-8573-ACE36A5D4317}"/>
                  </a:ext>
                </a:extLst>
              </p:cNvPr>
              <p:cNvSpPr/>
              <p:nvPr/>
            </p:nvSpPr>
            <p:spPr bwMode="auto">
              <a:xfrm>
                <a:off x="3752" y="626"/>
                <a:ext cx="225" cy="136"/>
              </a:xfrm>
              <a:custGeom>
                <a:avLst/>
                <a:gdLst>
                  <a:gd name="T0" fmla="*/ 0 w 95"/>
                  <a:gd name="T1" fmla="*/ 57 h 57"/>
                  <a:gd name="T2" fmla="*/ 0 w 95"/>
                  <a:gd name="T3" fmla="*/ 56 h 57"/>
                  <a:gd name="T4" fmla="*/ 95 w 95"/>
                  <a:gd name="T5" fmla="*/ 53 h 57"/>
                </a:gdLst>
                <a:ahLst/>
                <a:cxnLst>
                  <a:cxn ang="0">
                    <a:pos x="T0" y="T1"/>
                  </a:cxn>
                  <a:cxn ang="0">
                    <a:pos x="T2" y="T3"/>
                  </a:cxn>
                  <a:cxn ang="0">
                    <a:pos x="T4" y="T5"/>
                  </a:cxn>
                </a:cxnLst>
                <a:rect l="0" t="0" r="r" b="b"/>
                <a:pathLst>
                  <a:path w="95" h="57">
                    <a:moveTo>
                      <a:pt x="0" y="57"/>
                    </a:moveTo>
                    <a:cubicBezTo>
                      <a:pt x="0" y="57"/>
                      <a:pt x="0" y="56"/>
                      <a:pt x="0" y="56"/>
                    </a:cubicBezTo>
                    <a:cubicBezTo>
                      <a:pt x="3" y="52"/>
                      <a:pt x="40" y="0"/>
                      <a:pt x="95" y="53"/>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Freeform 11">
                <a:extLst>
                  <a:ext uri="{FF2B5EF4-FFF2-40B4-BE49-F238E27FC236}">
                    <a16:creationId xmlns:a16="http://schemas.microsoft.com/office/drawing/2014/main" id="{2E4AB267-46DC-7948-966C-7E03D617801A}"/>
                  </a:ext>
                </a:extLst>
              </p:cNvPr>
              <p:cNvSpPr/>
              <p:nvPr/>
            </p:nvSpPr>
            <p:spPr bwMode="auto">
              <a:xfrm>
                <a:off x="3537" y="660"/>
                <a:ext cx="215" cy="2781"/>
              </a:xfrm>
              <a:custGeom>
                <a:avLst/>
                <a:gdLst>
                  <a:gd name="T0" fmla="*/ 3 w 90"/>
                  <a:gd name="T1" fmla="*/ 1174 h 1174"/>
                  <a:gd name="T2" fmla="*/ 2 w 90"/>
                  <a:gd name="T3" fmla="*/ 1171 h 1174"/>
                  <a:gd name="T4" fmla="*/ 0 w 90"/>
                  <a:gd name="T5" fmla="*/ 41 h 1174"/>
                  <a:gd name="T6" fmla="*/ 9 w 90"/>
                  <a:gd name="T7" fmla="*/ 30 h 1174"/>
                  <a:gd name="T8" fmla="*/ 90 w 90"/>
                  <a:gd name="T9" fmla="*/ 40 h 1174"/>
                </a:gdLst>
                <a:ahLst/>
                <a:cxnLst>
                  <a:cxn ang="0">
                    <a:pos x="T0" y="T1"/>
                  </a:cxn>
                  <a:cxn ang="0">
                    <a:pos x="T2" y="T3"/>
                  </a:cxn>
                  <a:cxn ang="0">
                    <a:pos x="T4" y="T5"/>
                  </a:cxn>
                  <a:cxn ang="0">
                    <a:pos x="T6" y="T7"/>
                  </a:cxn>
                  <a:cxn ang="0">
                    <a:pos x="T8" y="T9"/>
                  </a:cxn>
                </a:cxnLst>
                <a:rect l="0" t="0" r="r" b="b"/>
                <a:pathLst>
                  <a:path w="90" h="1174">
                    <a:moveTo>
                      <a:pt x="3" y="1174"/>
                    </a:moveTo>
                    <a:cubicBezTo>
                      <a:pt x="2" y="1171"/>
                      <a:pt x="2" y="1171"/>
                      <a:pt x="2" y="1171"/>
                    </a:cubicBezTo>
                    <a:cubicBezTo>
                      <a:pt x="0" y="41"/>
                      <a:pt x="0" y="41"/>
                      <a:pt x="0" y="41"/>
                    </a:cubicBezTo>
                    <a:cubicBezTo>
                      <a:pt x="0" y="41"/>
                      <a:pt x="3" y="36"/>
                      <a:pt x="9" y="30"/>
                    </a:cubicBezTo>
                    <a:cubicBezTo>
                      <a:pt x="23" y="17"/>
                      <a:pt x="52" y="0"/>
                      <a:pt x="90" y="40"/>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Freeform 12">
                <a:extLst>
                  <a:ext uri="{FF2B5EF4-FFF2-40B4-BE49-F238E27FC236}">
                    <a16:creationId xmlns:a16="http://schemas.microsoft.com/office/drawing/2014/main" id="{0A33AA13-A0B2-024A-81DE-ECEBA2C5ED30}"/>
                  </a:ext>
                </a:extLst>
              </p:cNvPr>
              <p:cNvSpPr/>
              <p:nvPr/>
            </p:nvSpPr>
            <p:spPr bwMode="auto">
              <a:xfrm>
                <a:off x="3536" y="3439"/>
                <a:ext cx="618" cy="421"/>
              </a:xfrm>
              <a:custGeom>
                <a:avLst/>
                <a:gdLst>
                  <a:gd name="T0" fmla="*/ 261 w 261"/>
                  <a:gd name="T1" fmla="*/ 134 h 178"/>
                  <a:gd name="T2" fmla="*/ 257 w 261"/>
                  <a:gd name="T3" fmla="*/ 135 h 178"/>
                  <a:gd name="T4" fmla="*/ 3 w 261"/>
                  <a:gd name="T5" fmla="*/ 133 h 178"/>
                  <a:gd name="T6" fmla="*/ 0 w 261"/>
                  <a:gd name="T7" fmla="*/ 131 h 178"/>
                  <a:gd name="T8" fmla="*/ 0 w 261"/>
                  <a:gd name="T9" fmla="*/ 0 h 178"/>
                </a:gdLst>
                <a:ahLst/>
                <a:cxnLst>
                  <a:cxn ang="0">
                    <a:pos x="T0" y="T1"/>
                  </a:cxn>
                  <a:cxn ang="0">
                    <a:pos x="T2" y="T3"/>
                  </a:cxn>
                  <a:cxn ang="0">
                    <a:pos x="T4" y="T5"/>
                  </a:cxn>
                  <a:cxn ang="0">
                    <a:pos x="T6" y="T7"/>
                  </a:cxn>
                  <a:cxn ang="0">
                    <a:pos x="T8" y="T9"/>
                  </a:cxn>
                </a:cxnLst>
                <a:rect l="0" t="0" r="r" b="b"/>
                <a:pathLst>
                  <a:path w="261" h="178">
                    <a:moveTo>
                      <a:pt x="261" y="134"/>
                    </a:moveTo>
                    <a:cubicBezTo>
                      <a:pt x="260" y="134"/>
                      <a:pt x="258" y="135"/>
                      <a:pt x="257" y="135"/>
                    </a:cubicBezTo>
                    <a:cubicBezTo>
                      <a:pt x="131" y="178"/>
                      <a:pt x="21" y="140"/>
                      <a:pt x="3" y="133"/>
                    </a:cubicBezTo>
                    <a:cubicBezTo>
                      <a:pt x="1" y="132"/>
                      <a:pt x="0" y="131"/>
                      <a:pt x="0" y="131"/>
                    </a:cubicBezTo>
                    <a:cubicBezTo>
                      <a:pt x="0" y="0"/>
                      <a:pt x="0" y="0"/>
                      <a:pt x="0" y="0"/>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Freeform 13">
                <a:extLst>
                  <a:ext uri="{FF2B5EF4-FFF2-40B4-BE49-F238E27FC236}">
                    <a16:creationId xmlns:a16="http://schemas.microsoft.com/office/drawing/2014/main" id="{73848869-6625-664B-BD53-EA2BCA5BA18E}"/>
                  </a:ext>
                </a:extLst>
              </p:cNvPr>
              <p:cNvSpPr/>
              <p:nvPr/>
            </p:nvSpPr>
            <p:spPr bwMode="auto">
              <a:xfrm>
                <a:off x="3531" y="3429"/>
                <a:ext cx="613" cy="115"/>
              </a:xfrm>
              <a:custGeom>
                <a:avLst/>
                <a:gdLst>
                  <a:gd name="T0" fmla="*/ 259 w 259"/>
                  <a:gd name="T1" fmla="*/ 5 h 50"/>
                  <a:gd name="T2" fmla="*/ 259 w 259"/>
                  <a:gd name="T3" fmla="*/ 6 h 50"/>
                  <a:gd name="T4" fmla="*/ 4 w 259"/>
                  <a:gd name="T5" fmla="*/ 4 h 50"/>
                  <a:gd name="T6" fmla="*/ 0 w 259"/>
                  <a:gd name="T7" fmla="*/ 3 h 50"/>
                  <a:gd name="T8" fmla="*/ 3 w 259"/>
                  <a:gd name="T9" fmla="*/ 1 h 50"/>
                </a:gdLst>
                <a:ahLst/>
                <a:cxnLst>
                  <a:cxn ang="0">
                    <a:pos x="T0" y="T1"/>
                  </a:cxn>
                  <a:cxn ang="0">
                    <a:pos x="T2" y="T3"/>
                  </a:cxn>
                  <a:cxn ang="0">
                    <a:pos x="T4" y="T5"/>
                  </a:cxn>
                  <a:cxn ang="0">
                    <a:pos x="T6" y="T7"/>
                  </a:cxn>
                  <a:cxn ang="0">
                    <a:pos x="T8" y="T9"/>
                  </a:cxn>
                </a:cxnLst>
                <a:rect l="0" t="0" r="r" b="b"/>
                <a:pathLst>
                  <a:path w="259" h="50">
                    <a:moveTo>
                      <a:pt x="259" y="5"/>
                    </a:moveTo>
                    <a:cubicBezTo>
                      <a:pt x="259" y="5"/>
                      <a:pt x="259" y="6"/>
                      <a:pt x="259" y="6"/>
                    </a:cubicBezTo>
                    <a:cubicBezTo>
                      <a:pt x="132" y="50"/>
                      <a:pt x="23" y="12"/>
                      <a:pt x="4" y="4"/>
                    </a:cubicBezTo>
                    <a:cubicBezTo>
                      <a:pt x="1" y="3"/>
                      <a:pt x="0" y="3"/>
                      <a:pt x="0" y="3"/>
                    </a:cubicBezTo>
                    <a:cubicBezTo>
                      <a:pt x="0" y="3"/>
                      <a:pt x="2" y="0"/>
                      <a:pt x="3" y="1"/>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Freeform 14">
                <a:extLst>
                  <a:ext uri="{FF2B5EF4-FFF2-40B4-BE49-F238E27FC236}">
                    <a16:creationId xmlns:a16="http://schemas.microsoft.com/office/drawing/2014/main" id="{FB4DC5A6-4C39-8F43-A513-FC50A8167FAC}"/>
                  </a:ext>
                </a:extLst>
              </p:cNvPr>
              <p:cNvSpPr/>
              <p:nvPr/>
            </p:nvSpPr>
            <p:spPr bwMode="auto">
              <a:xfrm>
                <a:off x="3572" y="3495"/>
                <a:ext cx="551" cy="81"/>
              </a:xfrm>
              <a:custGeom>
                <a:avLst/>
                <a:gdLst>
                  <a:gd name="T0" fmla="*/ 0 w 232"/>
                  <a:gd name="T1" fmla="*/ 0 h 34"/>
                  <a:gd name="T2" fmla="*/ 232 w 232"/>
                  <a:gd name="T3" fmla="*/ 1 h 34"/>
                </a:gdLst>
                <a:ahLst/>
                <a:cxnLst>
                  <a:cxn ang="0">
                    <a:pos x="T0" y="T1"/>
                  </a:cxn>
                  <a:cxn ang="0">
                    <a:pos x="T2" y="T3"/>
                  </a:cxn>
                </a:cxnLst>
                <a:rect l="0" t="0" r="r" b="b"/>
                <a:pathLst>
                  <a:path w="232" h="34">
                    <a:moveTo>
                      <a:pt x="0" y="0"/>
                    </a:moveTo>
                    <a:cubicBezTo>
                      <a:pt x="35" y="11"/>
                      <a:pt x="126" y="34"/>
                      <a:pt x="232" y="1"/>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6" name="Freeform 15">
                <a:extLst>
                  <a:ext uri="{FF2B5EF4-FFF2-40B4-BE49-F238E27FC236}">
                    <a16:creationId xmlns:a16="http://schemas.microsoft.com/office/drawing/2014/main" id="{214690AD-CBE9-5140-8588-5E070B4CB4BF}"/>
                  </a:ext>
                </a:extLst>
              </p:cNvPr>
              <p:cNvSpPr/>
              <p:nvPr/>
            </p:nvSpPr>
            <p:spPr bwMode="auto">
              <a:xfrm>
                <a:off x="3561" y="3542"/>
                <a:ext cx="546" cy="81"/>
              </a:xfrm>
              <a:custGeom>
                <a:avLst/>
                <a:gdLst>
                  <a:gd name="T0" fmla="*/ 0 w 229"/>
                  <a:gd name="T1" fmla="*/ 0 h 35"/>
                  <a:gd name="T2" fmla="*/ 229 w 229"/>
                  <a:gd name="T3" fmla="*/ 3 h 35"/>
                </a:gdLst>
                <a:ahLst/>
                <a:cxnLst>
                  <a:cxn ang="0">
                    <a:pos x="T0" y="T1"/>
                  </a:cxn>
                  <a:cxn ang="0">
                    <a:pos x="T2" y="T3"/>
                  </a:cxn>
                </a:cxnLst>
                <a:rect l="0" t="0" r="r" b="b"/>
                <a:pathLst>
                  <a:path w="229" h="35">
                    <a:moveTo>
                      <a:pt x="0" y="0"/>
                    </a:moveTo>
                    <a:cubicBezTo>
                      <a:pt x="34" y="11"/>
                      <a:pt x="124" y="35"/>
                      <a:pt x="229" y="3"/>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Freeform 16">
                <a:extLst>
                  <a:ext uri="{FF2B5EF4-FFF2-40B4-BE49-F238E27FC236}">
                    <a16:creationId xmlns:a16="http://schemas.microsoft.com/office/drawing/2014/main" id="{BB5656BB-23BB-C046-A1DD-D81C984C234A}"/>
                  </a:ext>
                </a:extLst>
              </p:cNvPr>
              <p:cNvSpPr/>
              <p:nvPr/>
            </p:nvSpPr>
            <p:spPr bwMode="auto">
              <a:xfrm>
                <a:off x="3556" y="3674"/>
                <a:ext cx="565" cy="81"/>
              </a:xfrm>
              <a:custGeom>
                <a:avLst/>
                <a:gdLst>
                  <a:gd name="T0" fmla="*/ 0 w 236"/>
                  <a:gd name="T1" fmla="*/ 0 h 35"/>
                  <a:gd name="T2" fmla="*/ 236 w 236"/>
                  <a:gd name="T3" fmla="*/ 0 h 35"/>
                </a:gdLst>
                <a:ahLst/>
                <a:cxnLst>
                  <a:cxn ang="0">
                    <a:pos x="T0" y="T1"/>
                  </a:cxn>
                  <a:cxn ang="0">
                    <a:pos x="T2" y="T3"/>
                  </a:cxn>
                </a:cxnLst>
                <a:rect l="0" t="0" r="r" b="b"/>
                <a:pathLst>
                  <a:path w="236" h="35">
                    <a:moveTo>
                      <a:pt x="0" y="0"/>
                    </a:moveTo>
                    <a:cubicBezTo>
                      <a:pt x="34" y="11"/>
                      <a:pt x="128" y="35"/>
                      <a:pt x="236" y="0"/>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Freeform 17">
                <a:extLst>
                  <a:ext uri="{FF2B5EF4-FFF2-40B4-BE49-F238E27FC236}">
                    <a16:creationId xmlns:a16="http://schemas.microsoft.com/office/drawing/2014/main" id="{C0784B29-223C-A54C-9400-A8F0195920F5}"/>
                  </a:ext>
                </a:extLst>
              </p:cNvPr>
              <p:cNvSpPr/>
              <p:nvPr/>
            </p:nvSpPr>
            <p:spPr bwMode="auto">
              <a:xfrm>
                <a:off x="3566" y="3711"/>
                <a:ext cx="560" cy="85"/>
              </a:xfrm>
              <a:custGeom>
                <a:avLst/>
                <a:gdLst>
                  <a:gd name="T0" fmla="*/ 0 w 235"/>
                  <a:gd name="T1" fmla="*/ 0 h 36"/>
                  <a:gd name="T2" fmla="*/ 235 w 235"/>
                  <a:gd name="T3" fmla="*/ 2 h 36"/>
                </a:gdLst>
                <a:ahLst/>
                <a:cxnLst>
                  <a:cxn ang="0">
                    <a:pos x="T0" y="T1"/>
                  </a:cxn>
                  <a:cxn ang="0">
                    <a:pos x="T2" y="T3"/>
                  </a:cxn>
                </a:cxnLst>
                <a:rect l="0" t="0" r="r" b="b"/>
                <a:pathLst>
                  <a:path w="235" h="36">
                    <a:moveTo>
                      <a:pt x="0" y="0"/>
                    </a:moveTo>
                    <a:cubicBezTo>
                      <a:pt x="34" y="11"/>
                      <a:pt x="127" y="36"/>
                      <a:pt x="235" y="2"/>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9" name="Freeform 18">
                <a:extLst>
                  <a:ext uri="{FF2B5EF4-FFF2-40B4-BE49-F238E27FC236}">
                    <a16:creationId xmlns:a16="http://schemas.microsoft.com/office/drawing/2014/main" id="{40D6A311-550B-5444-9BBF-AE9E73A3A7EA}"/>
                  </a:ext>
                </a:extLst>
              </p:cNvPr>
              <p:cNvSpPr/>
              <p:nvPr/>
            </p:nvSpPr>
            <p:spPr bwMode="auto">
              <a:xfrm>
                <a:off x="3467" y="3759"/>
                <a:ext cx="752" cy="455"/>
              </a:xfrm>
              <a:custGeom>
                <a:avLst/>
                <a:gdLst>
                  <a:gd name="T0" fmla="*/ 285 w 316"/>
                  <a:gd name="T1" fmla="*/ 2 h 193"/>
                  <a:gd name="T2" fmla="*/ 305 w 316"/>
                  <a:gd name="T3" fmla="*/ 141 h 193"/>
                  <a:gd name="T4" fmla="*/ 4 w 316"/>
                  <a:gd name="T5" fmla="*/ 135 h 193"/>
                  <a:gd name="T6" fmla="*/ 31 w 316"/>
                  <a:gd name="T7" fmla="*/ 0 h 193"/>
                </a:gdLst>
                <a:ahLst/>
                <a:cxnLst>
                  <a:cxn ang="0">
                    <a:pos x="T0" y="T1"/>
                  </a:cxn>
                  <a:cxn ang="0">
                    <a:pos x="T2" y="T3"/>
                  </a:cxn>
                  <a:cxn ang="0">
                    <a:pos x="T4" y="T5"/>
                  </a:cxn>
                  <a:cxn ang="0">
                    <a:pos x="T6" y="T7"/>
                  </a:cxn>
                </a:cxnLst>
                <a:rect l="0" t="0" r="r" b="b"/>
                <a:pathLst>
                  <a:path w="316" h="193">
                    <a:moveTo>
                      <a:pt x="285" y="2"/>
                    </a:moveTo>
                    <a:cubicBezTo>
                      <a:pt x="285" y="2"/>
                      <a:pt x="316" y="126"/>
                      <a:pt x="305" y="141"/>
                    </a:cubicBezTo>
                    <a:cubicBezTo>
                      <a:pt x="267" y="193"/>
                      <a:pt x="16" y="177"/>
                      <a:pt x="4" y="135"/>
                    </a:cubicBezTo>
                    <a:cubicBezTo>
                      <a:pt x="0" y="121"/>
                      <a:pt x="31" y="0"/>
                      <a:pt x="31" y="0"/>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0" name="Freeform 19">
                <a:extLst>
                  <a:ext uri="{FF2B5EF4-FFF2-40B4-BE49-F238E27FC236}">
                    <a16:creationId xmlns:a16="http://schemas.microsoft.com/office/drawing/2014/main" id="{960FA97F-6811-0F42-809A-68E335344CC5}"/>
                  </a:ext>
                </a:extLst>
              </p:cNvPr>
              <p:cNvSpPr/>
              <p:nvPr/>
            </p:nvSpPr>
            <p:spPr bwMode="auto">
              <a:xfrm>
                <a:off x="4150" y="3437"/>
                <a:ext cx="5" cy="315"/>
              </a:xfrm>
              <a:custGeom>
                <a:avLst/>
                <a:gdLst>
                  <a:gd name="T0" fmla="*/ 5 w 5"/>
                  <a:gd name="T1" fmla="*/ 315 h 315"/>
                  <a:gd name="T2" fmla="*/ 5 w 5"/>
                  <a:gd name="T3" fmla="*/ 3 h 315"/>
                  <a:gd name="T4" fmla="*/ 0 w 5"/>
                  <a:gd name="T5" fmla="*/ 0 h 315"/>
                </a:gdLst>
                <a:ahLst/>
                <a:cxnLst>
                  <a:cxn ang="0">
                    <a:pos x="T0" y="T1"/>
                  </a:cxn>
                  <a:cxn ang="0">
                    <a:pos x="T2" y="T3"/>
                  </a:cxn>
                  <a:cxn ang="0">
                    <a:pos x="T4" y="T5"/>
                  </a:cxn>
                </a:cxnLst>
                <a:rect l="0" t="0" r="r" b="b"/>
                <a:pathLst>
                  <a:path w="5" h="315">
                    <a:moveTo>
                      <a:pt x="5" y="315"/>
                    </a:moveTo>
                    <a:lnTo>
                      <a:pt x="5" y="3"/>
                    </a:lnTo>
                    <a:lnTo>
                      <a:pt x="0" y="0"/>
                    </a:ln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1" name="Freeform 20">
                <a:extLst>
                  <a:ext uri="{FF2B5EF4-FFF2-40B4-BE49-F238E27FC236}">
                    <a16:creationId xmlns:a16="http://schemas.microsoft.com/office/drawing/2014/main" id="{E4E61EAD-F1ED-434B-8617-0FAA28A133DB}"/>
                  </a:ext>
                </a:extLst>
              </p:cNvPr>
              <p:cNvSpPr/>
              <p:nvPr/>
            </p:nvSpPr>
            <p:spPr bwMode="auto">
              <a:xfrm>
                <a:off x="3977" y="695"/>
                <a:ext cx="177" cy="2747"/>
              </a:xfrm>
              <a:custGeom>
                <a:avLst/>
                <a:gdLst>
                  <a:gd name="T0" fmla="*/ 0 w 74"/>
                  <a:gd name="T1" fmla="*/ 23 h 1162"/>
                  <a:gd name="T2" fmla="*/ 57 w 74"/>
                  <a:gd name="T3" fmla="*/ 16 h 1162"/>
                  <a:gd name="T4" fmla="*/ 74 w 74"/>
                  <a:gd name="T5" fmla="*/ 31 h 1162"/>
                  <a:gd name="T6" fmla="*/ 73 w 74"/>
                  <a:gd name="T7" fmla="*/ 1160 h 1162"/>
                  <a:gd name="T8" fmla="*/ 73 w 74"/>
                  <a:gd name="T9" fmla="*/ 1162 h 1162"/>
                  <a:gd name="T10" fmla="*/ 73 w 74"/>
                  <a:gd name="T11" fmla="*/ 1162 h 1162"/>
                </a:gdLst>
                <a:ahLst/>
                <a:cxnLst>
                  <a:cxn ang="0">
                    <a:pos x="T0" y="T1"/>
                  </a:cxn>
                  <a:cxn ang="0">
                    <a:pos x="T2" y="T3"/>
                  </a:cxn>
                  <a:cxn ang="0">
                    <a:pos x="T4" y="T5"/>
                  </a:cxn>
                  <a:cxn ang="0">
                    <a:pos x="T6" y="T7"/>
                  </a:cxn>
                  <a:cxn ang="0">
                    <a:pos x="T8" y="T9"/>
                  </a:cxn>
                  <a:cxn ang="0">
                    <a:pos x="T10" y="T11"/>
                  </a:cxn>
                </a:cxnLst>
                <a:rect l="0" t="0" r="r" b="b"/>
                <a:pathLst>
                  <a:path w="74" h="1162">
                    <a:moveTo>
                      <a:pt x="0" y="23"/>
                    </a:moveTo>
                    <a:cubicBezTo>
                      <a:pt x="0" y="23"/>
                      <a:pt x="28" y="0"/>
                      <a:pt x="57" y="16"/>
                    </a:cubicBezTo>
                    <a:cubicBezTo>
                      <a:pt x="63" y="19"/>
                      <a:pt x="69" y="24"/>
                      <a:pt x="74" y="31"/>
                    </a:cubicBezTo>
                    <a:cubicBezTo>
                      <a:pt x="73" y="1160"/>
                      <a:pt x="73" y="1160"/>
                      <a:pt x="73" y="1160"/>
                    </a:cubicBezTo>
                    <a:cubicBezTo>
                      <a:pt x="73" y="1162"/>
                      <a:pt x="73" y="1162"/>
                      <a:pt x="73" y="1162"/>
                    </a:cubicBezTo>
                    <a:cubicBezTo>
                      <a:pt x="73" y="1162"/>
                      <a:pt x="73" y="1162"/>
                      <a:pt x="73" y="1162"/>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2" name="Line 21">
                <a:extLst>
                  <a:ext uri="{FF2B5EF4-FFF2-40B4-BE49-F238E27FC236}">
                    <a16:creationId xmlns:a16="http://schemas.microsoft.com/office/drawing/2014/main" id="{FE511BBE-5362-554F-A89F-6B98BF4CE767}"/>
                  </a:ext>
                </a:extLst>
              </p:cNvPr>
              <p:cNvSpPr>
                <a:spLocks noChangeShapeType="1"/>
              </p:cNvSpPr>
              <p:nvPr/>
            </p:nvSpPr>
            <p:spPr bwMode="auto">
              <a:xfrm>
                <a:off x="3966" y="1245"/>
                <a:ext cx="0" cy="2164"/>
              </a:xfrm>
              <a:prstGeom prst="line">
                <a:avLst/>
              </a:pr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3" name="Line 22">
                <a:extLst>
                  <a:ext uri="{FF2B5EF4-FFF2-40B4-BE49-F238E27FC236}">
                    <a16:creationId xmlns:a16="http://schemas.microsoft.com/office/drawing/2014/main" id="{9611DB2A-E27D-D04C-A4BE-A6A31B8BE581}"/>
                  </a:ext>
                </a:extLst>
              </p:cNvPr>
              <p:cNvSpPr>
                <a:spLocks noChangeShapeType="1"/>
              </p:cNvSpPr>
              <p:nvPr/>
            </p:nvSpPr>
            <p:spPr bwMode="auto">
              <a:xfrm>
                <a:off x="3966" y="754"/>
                <a:ext cx="0" cy="217"/>
              </a:xfrm>
              <a:prstGeom prst="line">
                <a:avLst/>
              </a:pr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4" name="Line 23">
                <a:extLst>
                  <a:ext uri="{FF2B5EF4-FFF2-40B4-BE49-F238E27FC236}">
                    <a16:creationId xmlns:a16="http://schemas.microsoft.com/office/drawing/2014/main" id="{2D17F97E-F11A-0D4A-B7F7-69F6F8D6ED06}"/>
                  </a:ext>
                </a:extLst>
              </p:cNvPr>
              <p:cNvSpPr>
                <a:spLocks noChangeShapeType="1"/>
              </p:cNvSpPr>
              <p:nvPr/>
            </p:nvSpPr>
            <p:spPr bwMode="auto">
              <a:xfrm>
                <a:off x="3744" y="1973"/>
                <a:ext cx="0" cy="1301"/>
              </a:xfrm>
              <a:prstGeom prst="line">
                <a:avLst/>
              </a:pr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5" name="Line 24">
                <a:extLst>
                  <a:ext uri="{FF2B5EF4-FFF2-40B4-BE49-F238E27FC236}">
                    <a16:creationId xmlns:a16="http://schemas.microsoft.com/office/drawing/2014/main" id="{3FB2B202-8E0A-3C42-8DF6-AE3E80F51DDE}"/>
                  </a:ext>
                </a:extLst>
              </p:cNvPr>
              <p:cNvSpPr>
                <a:spLocks noChangeShapeType="1"/>
              </p:cNvSpPr>
              <p:nvPr/>
            </p:nvSpPr>
            <p:spPr bwMode="auto">
              <a:xfrm>
                <a:off x="3744" y="759"/>
                <a:ext cx="0" cy="676"/>
              </a:xfrm>
              <a:prstGeom prst="line">
                <a:avLst/>
              </a:pr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6" name="Freeform 25">
                <a:extLst>
                  <a:ext uri="{FF2B5EF4-FFF2-40B4-BE49-F238E27FC236}">
                    <a16:creationId xmlns:a16="http://schemas.microsoft.com/office/drawing/2014/main" id="{C74082C1-9B03-FB46-86B7-E9BC1DB489F9}"/>
                  </a:ext>
                </a:extLst>
              </p:cNvPr>
              <p:cNvSpPr/>
              <p:nvPr/>
            </p:nvSpPr>
            <p:spPr bwMode="auto">
              <a:xfrm>
                <a:off x="3549" y="182"/>
                <a:ext cx="555" cy="557"/>
              </a:xfrm>
              <a:custGeom>
                <a:avLst/>
                <a:gdLst>
                  <a:gd name="T0" fmla="*/ 0 w 555"/>
                  <a:gd name="T1" fmla="*/ 556 h 556"/>
                  <a:gd name="T2" fmla="*/ 217 w 555"/>
                  <a:gd name="T3" fmla="*/ 137 h 556"/>
                  <a:gd name="T4" fmla="*/ 288 w 555"/>
                  <a:gd name="T5" fmla="*/ 0 h 556"/>
                  <a:gd name="T6" fmla="*/ 353 w 555"/>
                  <a:gd name="T7" fmla="*/ 137 h 556"/>
                  <a:gd name="T8" fmla="*/ 555 w 555"/>
                  <a:gd name="T9" fmla="*/ 556 h 556"/>
                </a:gdLst>
                <a:ahLst/>
                <a:cxnLst>
                  <a:cxn ang="0">
                    <a:pos x="T0" y="T1"/>
                  </a:cxn>
                  <a:cxn ang="0">
                    <a:pos x="T2" y="T3"/>
                  </a:cxn>
                  <a:cxn ang="0">
                    <a:pos x="T4" y="T5"/>
                  </a:cxn>
                  <a:cxn ang="0">
                    <a:pos x="T6" y="T7"/>
                  </a:cxn>
                  <a:cxn ang="0">
                    <a:pos x="T8" y="T9"/>
                  </a:cxn>
                </a:cxnLst>
                <a:rect l="0" t="0" r="r" b="b"/>
                <a:pathLst>
                  <a:path w="555" h="556">
                    <a:moveTo>
                      <a:pt x="0" y="556"/>
                    </a:moveTo>
                    <a:lnTo>
                      <a:pt x="217" y="137"/>
                    </a:lnTo>
                    <a:lnTo>
                      <a:pt x="288" y="0"/>
                    </a:lnTo>
                    <a:lnTo>
                      <a:pt x="353" y="137"/>
                    </a:lnTo>
                    <a:lnTo>
                      <a:pt x="555" y="556"/>
                    </a:ln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Freeform 26">
                <a:extLst>
                  <a:ext uri="{FF2B5EF4-FFF2-40B4-BE49-F238E27FC236}">
                    <a16:creationId xmlns:a16="http://schemas.microsoft.com/office/drawing/2014/main" id="{51E02AC0-A0D8-6749-934F-E5AF23BADB58}"/>
                  </a:ext>
                </a:extLst>
              </p:cNvPr>
              <p:cNvSpPr/>
              <p:nvPr/>
            </p:nvSpPr>
            <p:spPr bwMode="auto">
              <a:xfrm>
                <a:off x="3765" y="314"/>
                <a:ext cx="134" cy="21"/>
              </a:xfrm>
              <a:custGeom>
                <a:avLst/>
                <a:gdLst>
                  <a:gd name="T0" fmla="*/ 0 w 57"/>
                  <a:gd name="T1" fmla="*/ 0 h 9"/>
                  <a:gd name="T2" fmla="*/ 30 w 57"/>
                  <a:gd name="T3" fmla="*/ 9 h 9"/>
                  <a:gd name="T4" fmla="*/ 57 w 57"/>
                  <a:gd name="T5" fmla="*/ 0 h 9"/>
                </a:gdLst>
                <a:ahLst/>
                <a:cxnLst>
                  <a:cxn ang="0">
                    <a:pos x="T0" y="T1"/>
                  </a:cxn>
                  <a:cxn ang="0">
                    <a:pos x="T2" y="T3"/>
                  </a:cxn>
                  <a:cxn ang="0">
                    <a:pos x="T4" y="T5"/>
                  </a:cxn>
                </a:cxnLst>
                <a:rect l="0" t="0" r="r" b="b"/>
                <a:pathLst>
                  <a:path w="57" h="9">
                    <a:moveTo>
                      <a:pt x="0" y="0"/>
                    </a:moveTo>
                    <a:cubicBezTo>
                      <a:pt x="7" y="4"/>
                      <a:pt x="13" y="9"/>
                      <a:pt x="30" y="9"/>
                    </a:cubicBezTo>
                    <a:cubicBezTo>
                      <a:pt x="44" y="9"/>
                      <a:pt x="48" y="5"/>
                      <a:pt x="57" y="0"/>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3" name="Freeform 27">
              <a:extLst>
                <a:ext uri="{FF2B5EF4-FFF2-40B4-BE49-F238E27FC236}">
                  <a16:creationId xmlns:a16="http://schemas.microsoft.com/office/drawing/2014/main" id="{EF04A717-261B-6D45-836F-BD178D2BD792}"/>
                </a:ext>
              </a:extLst>
            </p:cNvPr>
            <p:cNvSpPr/>
            <p:nvPr/>
          </p:nvSpPr>
          <p:spPr bwMode="auto">
            <a:xfrm flipH="1" flipV="1">
              <a:off x="7570909" y="5738239"/>
              <a:ext cx="2088531" cy="246990"/>
            </a:xfrm>
            <a:custGeom>
              <a:avLst/>
              <a:gdLst>
                <a:gd name="T0" fmla="*/ 770 w 1157"/>
                <a:gd name="T1" fmla="*/ 42 h 69"/>
                <a:gd name="T2" fmla="*/ 714 w 1157"/>
                <a:gd name="T3" fmla="*/ 63 h 69"/>
                <a:gd name="T4" fmla="*/ 711 w 1157"/>
                <a:gd name="T5" fmla="*/ 66 h 69"/>
                <a:gd name="T6" fmla="*/ 686 w 1157"/>
                <a:gd name="T7" fmla="*/ 68 h 69"/>
                <a:gd name="T8" fmla="*/ 602 w 1157"/>
                <a:gd name="T9" fmla="*/ 61 h 69"/>
                <a:gd name="T10" fmla="*/ 569 w 1157"/>
                <a:gd name="T11" fmla="*/ 50 h 69"/>
                <a:gd name="T12" fmla="*/ 557 w 1157"/>
                <a:gd name="T13" fmla="*/ 50 h 69"/>
                <a:gd name="T14" fmla="*/ 534 w 1157"/>
                <a:gd name="T15" fmla="*/ 44 h 69"/>
                <a:gd name="T16" fmla="*/ 495 w 1157"/>
                <a:gd name="T17" fmla="*/ 44 h 69"/>
                <a:gd name="T18" fmla="*/ 452 w 1157"/>
                <a:gd name="T19" fmla="*/ 39 h 69"/>
                <a:gd name="T20" fmla="*/ 439 w 1157"/>
                <a:gd name="T21" fmla="*/ 41 h 69"/>
                <a:gd name="T22" fmla="*/ 427 w 1157"/>
                <a:gd name="T23" fmla="*/ 43 h 69"/>
                <a:gd name="T24" fmla="*/ 422 w 1157"/>
                <a:gd name="T25" fmla="*/ 50 h 69"/>
                <a:gd name="T26" fmla="*/ 363 w 1157"/>
                <a:gd name="T27" fmla="*/ 59 h 69"/>
                <a:gd name="T28" fmla="*/ 320 w 1157"/>
                <a:gd name="T29" fmla="*/ 62 h 69"/>
                <a:gd name="T30" fmla="*/ 278 w 1157"/>
                <a:gd name="T31" fmla="*/ 54 h 69"/>
                <a:gd name="T32" fmla="*/ 246 w 1157"/>
                <a:gd name="T33" fmla="*/ 52 h 69"/>
                <a:gd name="T34" fmla="*/ 221 w 1157"/>
                <a:gd name="T35" fmla="*/ 40 h 69"/>
                <a:gd name="T36" fmla="*/ 183 w 1157"/>
                <a:gd name="T37" fmla="*/ 48 h 69"/>
                <a:gd name="T38" fmla="*/ 151 w 1157"/>
                <a:gd name="T39" fmla="*/ 46 h 69"/>
                <a:gd name="T40" fmla="*/ 109 w 1157"/>
                <a:gd name="T41" fmla="*/ 50 h 69"/>
                <a:gd name="T42" fmla="*/ 73 w 1157"/>
                <a:gd name="T43" fmla="*/ 52 h 69"/>
                <a:gd name="T44" fmla="*/ 41 w 1157"/>
                <a:gd name="T45" fmla="*/ 48 h 69"/>
                <a:gd name="T46" fmla="*/ 83 w 1157"/>
                <a:gd name="T47" fmla="*/ 46 h 69"/>
                <a:gd name="T48" fmla="*/ 12 w 1157"/>
                <a:gd name="T49" fmla="*/ 50 h 69"/>
                <a:gd name="T50" fmla="*/ 21 w 1157"/>
                <a:gd name="T51" fmla="*/ 44 h 69"/>
                <a:gd name="T52" fmla="*/ 12 w 1157"/>
                <a:gd name="T53" fmla="*/ 35 h 69"/>
                <a:gd name="T54" fmla="*/ 46 w 1157"/>
                <a:gd name="T55" fmla="*/ 37 h 69"/>
                <a:gd name="T56" fmla="*/ 66 w 1157"/>
                <a:gd name="T57" fmla="*/ 35 h 69"/>
                <a:gd name="T58" fmla="*/ 128 w 1157"/>
                <a:gd name="T59" fmla="*/ 39 h 69"/>
                <a:gd name="T60" fmla="*/ 108 w 1157"/>
                <a:gd name="T61" fmla="*/ 32 h 69"/>
                <a:gd name="T62" fmla="*/ 167 w 1157"/>
                <a:gd name="T63" fmla="*/ 29 h 69"/>
                <a:gd name="T64" fmla="*/ 180 w 1157"/>
                <a:gd name="T65" fmla="*/ 23 h 69"/>
                <a:gd name="T66" fmla="*/ 249 w 1157"/>
                <a:gd name="T67" fmla="*/ 26 h 69"/>
                <a:gd name="T68" fmla="*/ 284 w 1157"/>
                <a:gd name="T69" fmla="*/ 30 h 69"/>
                <a:gd name="T70" fmla="*/ 328 w 1157"/>
                <a:gd name="T71" fmla="*/ 35 h 69"/>
                <a:gd name="T72" fmla="*/ 357 w 1157"/>
                <a:gd name="T73" fmla="*/ 37 h 69"/>
                <a:gd name="T74" fmla="*/ 367 w 1157"/>
                <a:gd name="T75" fmla="*/ 42 h 69"/>
                <a:gd name="T76" fmla="*/ 376 w 1157"/>
                <a:gd name="T77" fmla="*/ 38 h 69"/>
                <a:gd name="T78" fmla="*/ 359 w 1157"/>
                <a:gd name="T79" fmla="*/ 36 h 69"/>
                <a:gd name="T80" fmla="*/ 396 w 1157"/>
                <a:gd name="T81" fmla="*/ 18 h 69"/>
                <a:gd name="T82" fmla="*/ 495 w 1157"/>
                <a:gd name="T83" fmla="*/ 15 h 69"/>
                <a:gd name="T84" fmla="*/ 615 w 1157"/>
                <a:gd name="T85" fmla="*/ 32 h 69"/>
                <a:gd name="T86" fmla="*/ 672 w 1157"/>
                <a:gd name="T87" fmla="*/ 39 h 69"/>
                <a:gd name="T88" fmla="*/ 682 w 1157"/>
                <a:gd name="T89" fmla="*/ 39 h 69"/>
                <a:gd name="T90" fmla="*/ 687 w 1157"/>
                <a:gd name="T91" fmla="*/ 18 h 69"/>
                <a:gd name="T92" fmla="*/ 745 w 1157"/>
                <a:gd name="T93" fmla="*/ 1 h 69"/>
                <a:gd name="T94" fmla="*/ 785 w 1157"/>
                <a:gd name="T95" fmla="*/ 3 h 69"/>
                <a:gd name="T96" fmla="*/ 870 w 1157"/>
                <a:gd name="T97" fmla="*/ 8 h 69"/>
                <a:gd name="T98" fmla="*/ 992 w 1157"/>
                <a:gd name="T99" fmla="*/ 16 h 69"/>
                <a:gd name="T100" fmla="*/ 1113 w 1157"/>
                <a:gd name="T101" fmla="*/ 22 h 69"/>
                <a:gd name="T102" fmla="*/ 1151 w 1157"/>
                <a:gd name="T103" fmla="*/ 24 h 69"/>
                <a:gd name="T104" fmla="*/ 1098 w 1157"/>
                <a:gd name="T105" fmla="*/ 35 h 69"/>
                <a:gd name="T106" fmla="*/ 1060 w 1157"/>
                <a:gd name="T107" fmla="*/ 38 h 69"/>
                <a:gd name="T108" fmla="*/ 1006 w 1157"/>
                <a:gd name="T109" fmla="*/ 40 h 69"/>
                <a:gd name="T110" fmla="*/ 937 w 1157"/>
                <a:gd name="T111" fmla="*/ 40 h 69"/>
                <a:gd name="T112" fmla="*/ 920 w 1157"/>
                <a:gd name="T113" fmla="*/ 38 h 69"/>
                <a:gd name="T114" fmla="*/ 843 w 1157"/>
                <a:gd name="T115" fmla="*/ 34 h 69"/>
                <a:gd name="T116" fmla="*/ 811 w 1157"/>
                <a:gd name="T117" fmla="*/ 31 h 69"/>
                <a:gd name="T118" fmla="*/ 761 w 1157"/>
                <a:gd name="T119" fmla="*/ 29 h 69"/>
                <a:gd name="T120" fmla="*/ 727 w 1157"/>
                <a:gd name="T121" fmla="*/ 21 h 69"/>
                <a:gd name="T122" fmla="*/ 744 w 1157"/>
                <a:gd name="T123" fmla="*/ 2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57" h="69">
                  <a:moveTo>
                    <a:pt x="755" y="21"/>
                  </a:moveTo>
                  <a:cubicBezTo>
                    <a:pt x="758" y="19"/>
                    <a:pt x="762" y="20"/>
                    <a:pt x="766" y="20"/>
                  </a:cubicBezTo>
                  <a:cubicBezTo>
                    <a:pt x="766" y="20"/>
                    <a:pt x="766" y="20"/>
                    <a:pt x="766" y="20"/>
                  </a:cubicBezTo>
                  <a:cubicBezTo>
                    <a:pt x="766" y="21"/>
                    <a:pt x="766" y="21"/>
                    <a:pt x="766" y="21"/>
                  </a:cubicBezTo>
                  <a:cubicBezTo>
                    <a:pt x="767" y="22"/>
                    <a:pt x="767" y="23"/>
                    <a:pt x="765" y="22"/>
                  </a:cubicBezTo>
                  <a:cubicBezTo>
                    <a:pt x="770" y="23"/>
                    <a:pt x="771" y="26"/>
                    <a:pt x="770" y="29"/>
                  </a:cubicBezTo>
                  <a:cubicBezTo>
                    <a:pt x="770" y="32"/>
                    <a:pt x="769" y="34"/>
                    <a:pt x="772" y="36"/>
                  </a:cubicBezTo>
                  <a:cubicBezTo>
                    <a:pt x="771" y="36"/>
                    <a:pt x="769" y="34"/>
                    <a:pt x="767" y="36"/>
                  </a:cubicBezTo>
                  <a:cubicBezTo>
                    <a:pt x="766" y="40"/>
                    <a:pt x="769" y="40"/>
                    <a:pt x="770" y="42"/>
                  </a:cubicBezTo>
                  <a:cubicBezTo>
                    <a:pt x="769" y="42"/>
                    <a:pt x="767" y="44"/>
                    <a:pt x="765" y="45"/>
                  </a:cubicBezTo>
                  <a:cubicBezTo>
                    <a:pt x="764" y="46"/>
                    <a:pt x="762" y="47"/>
                    <a:pt x="763" y="47"/>
                  </a:cubicBezTo>
                  <a:cubicBezTo>
                    <a:pt x="759" y="49"/>
                    <a:pt x="759" y="44"/>
                    <a:pt x="753" y="46"/>
                  </a:cubicBezTo>
                  <a:cubicBezTo>
                    <a:pt x="746" y="48"/>
                    <a:pt x="747" y="51"/>
                    <a:pt x="741" y="52"/>
                  </a:cubicBezTo>
                  <a:cubicBezTo>
                    <a:pt x="740" y="56"/>
                    <a:pt x="748" y="51"/>
                    <a:pt x="751" y="50"/>
                  </a:cubicBezTo>
                  <a:cubicBezTo>
                    <a:pt x="747" y="52"/>
                    <a:pt x="742" y="54"/>
                    <a:pt x="736" y="56"/>
                  </a:cubicBezTo>
                  <a:cubicBezTo>
                    <a:pt x="733" y="58"/>
                    <a:pt x="742" y="57"/>
                    <a:pt x="745" y="54"/>
                  </a:cubicBezTo>
                  <a:cubicBezTo>
                    <a:pt x="742" y="58"/>
                    <a:pt x="731" y="60"/>
                    <a:pt x="726" y="59"/>
                  </a:cubicBezTo>
                  <a:cubicBezTo>
                    <a:pt x="722" y="61"/>
                    <a:pt x="718" y="61"/>
                    <a:pt x="714" y="63"/>
                  </a:cubicBezTo>
                  <a:cubicBezTo>
                    <a:pt x="720" y="62"/>
                    <a:pt x="724" y="65"/>
                    <a:pt x="733" y="63"/>
                  </a:cubicBezTo>
                  <a:cubicBezTo>
                    <a:pt x="745" y="60"/>
                    <a:pt x="725" y="63"/>
                    <a:pt x="734" y="60"/>
                  </a:cubicBezTo>
                  <a:cubicBezTo>
                    <a:pt x="738" y="61"/>
                    <a:pt x="738" y="61"/>
                    <a:pt x="738" y="61"/>
                  </a:cubicBezTo>
                  <a:cubicBezTo>
                    <a:pt x="741" y="59"/>
                    <a:pt x="746" y="58"/>
                    <a:pt x="750" y="57"/>
                  </a:cubicBezTo>
                  <a:cubicBezTo>
                    <a:pt x="751" y="55"/>
                    <a:pt x="748" y="56"/>
                    <a:pt x="746" y="57"/>
                  </a:cubicBezTo>
                  <a:cubicBezTo>
                    <a:pt x="753" y="54"/>
                    <a:pt x="755" y="51"/>
                    <a:pt x="763" y="49"/>
                  </a:cubicBezTo>
                  <a:cubicBezTo>
                    <a:pt x="762" y="52"/>
                    <a:pt x="757" y="55"/>
                    <a:pt x="752" y="57"/>
                  </a:cubicBezTo>
                  <a:cubicBezTo>
                    <a:pt x="746" y="59"/>
                    <a:pt x="741" y="61"/>
                    <a:pt x="740" y="63"/>
                  </a:cubicBezTo>
                  <a:cubicBezTo>
                    <a:pt x="731" y="64"/>
                    <a:pt x="721" y="66"/>
                    <a:pt x="711" y="66"/>
                  </a:cubicBezTo>
                  <a:cubicBezTo>
                    <a:pt x="710" y="66"/>
                    <a:pt x="718" y="63"/>
                    <a:pt x="709" y="63"/>
                  </a:cubicBezTo>
                  <a:cubicBezTo>
                    <a:pt x="709" y="65"/>
                    <a:pt x="702" y="67"/>
                    <a:pt x="690" y="68"/>
                  </a:cubicBezTo>
                  <a:cubicBezTo>
                    <a:pt x="692" y="67"/>
                    <a:pt x="687" y="67"/>
                    <a:pt x="683" y="67"/>
                  </a:cubicBezTo>
                  <a:cubicBezTo>
                    <a:pt x="678" y="66"/>
                    <a:pt x="674" y="66"/>
                    <a:pt x="677" y="65"/>
                  </a:cubicBezTo>
                  <a:cubicBezTo>
                    <a:pt x="682" y="66"/>
                    <a:pt x="684" y="64"/>
                    <a:pt x="684" y="64"/>
                  </a:cubicBezTo>
                  <a:cubicBezTo>
                    <a:pt x="674" y="64"/>
                    <a:pt x="682" y="62"/>
                    <a:pt x="677" y="62"/>
                  </a:cubicBezTo>
                  <a:cubicBezTo>
                    <a:pt x="668" y="63"/>
                    <a:pt x="668" y="63"/>
                    <a:pt x="669" y="63"/>
                  </a:cubicBezTo>
                  <a:cubicBezTo>
                    <a:pt x="669" y="64"/>
                    <a:pt x="669" y="64"/>
                    <a:pt x="660" y="64"/>
                  </a:cubicBezTo>
                  <a:cubicBezTo>
                    <a:pt x="664" y="65"/>
                    <a:pt x="674" y="67"/>
                    <a:pt x="686" y="68"/>
                  </a:cubicBezTo>
                  <a:cubicBezTo>
                    <a:pt x="685" y="69"/>
                    <a:pt x="675" y="68"/>
                    <a:pt x="670" y="69"/>
                  </a:cubicBezTo>
                  <a:cubicBezTo>
                    <a:pt x="677" y="68"/>
                    <a:pt x="665" y="67"/>
                    <a:pt x="671" y="67"/>
                  </a:cubicBezTo>
                  <a:cubicBezTo>
                    <a:pt x="663" y="66"/>
                    <a:pt x="655" y="65"/>
                    <a:pt x="647" y="64"/>
                  </a:cubicBezTo>
                  <a:cubicBezTo>
                    <a:pt x="640" y="63"/>
                    <a:pt x="635" y="61"/>
                    <a:pt x="629" y="61"/>
                  </a:cubicBezTo>
                  <a:cubicBezTo>
                    <a:pt x="628" y="64"/>
                    <a:pt x="649" y="65"/>
                    <a:pt x="643" y="68"/>
                  </a:cubicBezTo>
                  <a:cubicBezTo>
                    <a:pt x="636" y="67"/>
                    <a:pt x="637" y="65"/>
                    <a:pt x="632" y="65"/>
                  </a:cubicBezTo>
                  <a:cubicBezTo>
                    <a:pt x="626" y="66"/>
                    <a:pt x="617" y="64"/>
                    <a:pt x="610" y="63"/>
                  </a:cubicBezTo>
                  <a:cubicBezTo>
                    <a:pt x="614" y="62"/>
                    <a:pt x="614" y="62"/>
                    <a:pt x="614" y="62"/>
                  </a:cubicBezTo>
                  <a:cubicBezTo>
                    <a:pt x="612" y="61"/>
                    <a:pt x="606" y="61"/>
                    <a:pt x="602" y="61"/>
                  </a:cubicBezTo>
                  <a:cubicBezTo>
                    <a:pt x="603" y="61"/>
                    <a:pt x="603" y="61"/>
                    <a:pt x="603" y="61"/>
                  </a:cubicBezTo>
                  <a:cubicBezTo>
                    <a:pt x="600" y="60"/>
                    <a:pt x="600" y="60"/>
                    <a:pt x="600" y="60"/>
                  </a:cubicBezTo>
                  <a:cubicBezTo>
                    <a:pt x="599" y="60"/>
                    <a:pt x="599" y="60"/>
                    <a:pt x="599" y="60"/>
                  </a:cubicBezTo>
                  <a:cubicBezTo>
                    <a:pt x="596" y="59"/>
                    <a:pt x="587" y="59"/>
                    <a:pt x="581" y="57"/>
                  </a:cubicBezTo>
                  <a:cubicBezTo>
                    <a:pt x="582" y="56"/>
                    <a:pt x="587" y="58"/>
                    <a:pt x="591" y="58"/>
                  </a:cubicBezTo>
                  <a:cubicBezTo>
                    <a:pt x="592" y="58"/>
                    <a:pt x="599" y="59"/>
                    <a:pt x="597" y="57"/>
                  </a:cubicBezTo>
                  <a:cubicBezTo>
                    <a:pt x="589" y="56"/>
                    <a:pt x="584" y="53"/>
                    <a:pt x="576" y="52"/>
                  </a:cubicBezTo>
                  <a:cubicBezTo>
                    <a:pt x="577" y="52"/>
                    <a:pt x="578" y="52"/>
                    <a:pt x="579" y="52"/>
                  </a:cubicBezTo>
                  <a:cubicBezTo>
                    <a:pt x="578" y="51"/>
                    <a:pt x="573" y="51"/>
                    <a:pt x="569" y="50"/>
                  </a:cubicBezTo>
                  <a:cubicBezTo>
                    <a:pt x="560" y="50"/>
                    <a:pt x="573" y="53"/>
                    <a:pt x="567" y="53"/>
                  </a:cubicBezTo>
                  <a:cubicBezTo>
                    <a:pt x="569" y="55"/>
                    <a:pt x="576" y="54"/>
                    <a:pt x="574" y="56"/>
                  </a:cubicBezTo>
                  <a:cubicBezTo>
                    <a:pt x="573" y="56"/>
                    <a:pt x="570" y="57"/>
                    <a:pt x="568" y="57"/>
                  </a:cubicBezTo>
                  <a:cubicBezTo>
                    <a:pt x="564" y="55"/>
                    <a:pt x="558" y="56"/>
                    <a:pt x="555" y="55"/>
                  </a:cubicBezTo>
                  <a:cubicBezTo>
                    <a:pt x="559" y="55"/>
                    <a:pt x="559" y="55"/>
                    <a:pt x="559" y="55"/>
                  </a:cubicBezTo>
                  <a:cubicBezTo>
                    <a:pt x="560" y="54"/>
                    <a:pt x="556" y="54"/>
                    <a:pt x="555" y="54"/>
                  </a:cubicBezTo>
                  <a:cubicBezTo>
                    <a:pt x="559" y="52"/>
                    <a:pt x="559" y="52"/>
                    <a:pt x="559" y="52"/>
                  </a:cubicBezTo>
                  <a:cubicBezTo>
                    <a:pt x="564" y="53"/>
                    <a:pt x="565" y="55"/>
                    <a:pt x="570" y="54"/>
                  </a:cubicBezTo>
                  <a:cubicBezTo>
                    <a:pt x="562" y="53"/>
                    <a:pt x="566" y="51"/>
                    <a:pt x="557" y="50"/>
                  </a:cubicBezTo>
                  <a:cubicBezTo>
                    <a:pt x="555" y="50"/>
                    <a:pt x="558" y="50"/>
                    <a:pt x="558" y="51"/>
                  </a:cubicBezTo>
                  <a:cubicBezTo>
                    <a:pt x="555" y="51"/>
                    <a:pt x="553" y="49"/>
                    <a:pt x="547" y="49"/>
                  </a:cubicBezTo>
                  <a:cubicBezTo>
                    <a:pt x="550" y="50"/>
                    <a:pt x="553" y="51"/>
                    <a:pt x="548" y="52"/>
                  </a:cubicBezTo>
                  <a:cubicBezTo>
                    <a:pt x="547" y="50"/>
                    <a:pt x="547" y="50"/>
                    <a:pt x="547" y="50"/>
                  </a:cubicBezTo>
                  <a:cubicBezTo>
                    <a:pt x="545" y="50"/>
                    <a:pt x="545" y="50"/>
                    <a:pt x="544" y="50"/>
                  </a:cubicBezTo>
                  <a:cubicBezTo>
                    <a:pt x="540" y="50"/>
                    <a:pt x="547" y="49"/>
                    <a:pt x="541" y="48"/>
                  </a:cubicBezTo>
                  <a:cubicBezTo>
                    <a:pt x="540" y="49"/>
                    <a:pt x="538" y="49"/>
                    <a:pt x="538" y="49"/>
                  </a:cubicBezTo>
                  <a:cubicBezTo>
                    <a:pt x="532" y="48"/>
                    <a:pt x="536" y="48"/>
                    <a:pt x="531" y="47"/>
                  </a:cubicBezTo>
                  <a:cubicBezTo>
                    <a:pt x="536" y="47"/>
                    <a:pt x="539" y="45"/>
                    <a:pt x="534" y="44"/>
                  </a:cubicBezTo>
                  <a:cubicBezTo>
                    <a:pt x="527" y="43"/>
                    <a:pt x="523" y="41"/>
                    <a:pt x="516" y="42"/>
                  </a:cubicBezTo>
                  <a:cubicBezTo>
                    <a:pt x="514" y="41"/>
                    <a:pt x="514" y="41"/>
                    <a:pt x="514" y="41"/>
                  </a:cubicBezTo>
                  <a:cubicBezTo>
                    <a:pt x="514" y="43"/>
                    <a:pt x="509" y="41"/>
                    <a:pt x="506" y="41"/>
                  </a:cubicBezTo>
                  <a:cubicBezTo>
                    <a:pt x="504" y="42"/>
                    <a:pt x="517" y="42"/>
                    <a:pt x="514" y="45"/>
                  </a:cubicBezTo>
                  <a:cubicBezTo>
                    <a:pt x="509" y="44"/>
                    <a:pt x="510" y="46"/>
                    <a:pt x="511" y="46"/>
                  </a:cubicBezTo>
                  <a:cubicBezTo>
                    <a:pt x="506" y="46"/>
                    <a:pt x="511" y="44"/>
                    <a:pt x="510" y="43"/>
                  </a:cubicBezTo>
                  <a:cubicBezTo>
                    <a:pt x="509" y="44"/>
                    <a:pt x="501" y="42"/>
                    <a:pt x="503" y="44"/>
                  </a:cubicBezTo>
                  <a:cubicBezTo>
                    <a:pt x="499" y="43"/>
                    <a:pt x="499" y="42"/>
                    <a:pt x="496" y="42"/>
                  </a:cubicBezTo>
                  <a:cubicBezTo>
                    <a:pt x="496" y="42"/>
                    <a:pt x="496" y="43"/>
                    <a:pt x="495" y="44"/>
                  </a:cubicBezTo>
                  <a:cubicBezTo>
                    <a:pt x="495" y="43"/>
                    <a:pt x="490" y="44"/>
                    <a:pt x="489" y="44"/>
                  </a:cubicBezTo>
                  <a:cubicBezTo>
                    <a:pt x="490" y="43"/>
                    <a:pt x="489" y="42"/>
                    <a:pt x="492" y="43"/>
                  </a:cubicBezTo>
                  <a:cubicBezTo>
                    <a:pt x="493" y="42"/>
                    <a:pt x="484" y="42"/>
                    <a:pt x="485" y="41"/>
                  </a:cubicBezTo>
                  <a:cubicBezTo>
                    <a:pt x="484" y="43"/>
                    <a:pt x="477" y="41"/>
                    <a:pt x="473" y="41"/>
                  </a:cubicBezTo>
                  <a:cubicBezTo>
                    <a:pt x="476" y="37"/>
                    <a:pt x="479" y="43"/>
                    <a:pt x="482" y="40"/>
                  </a:cubicBezTo>
                  <a:cubicBezTo>
                    <a:pt x="478" y="38"/>
                    <a:pt x="466" y="39"/>
                    <a:pt x="459" y="37"/>
                  </a:cubicBezTo>
                  <a:cubicBezTo>
                    <a:pt x="453" y="38"/>
                    <a:pt x="459" y="39"/>
                    <a:pt x="458" y="40"/>
                  </a:cubicBezTo>
                  <a:cubicBezTo>
                    <a:pt x="463" y="41"/>
                    <a:pt x="465" y="40"/>
                    <a:pt x="469" y="40"/>
                  </a:cubicBezTo>
                  <a:cubicBezTo>
                    <a:pt x="463" y="41"/>
                    <a:pt x="456" y="40"/>
                    <a:pt x="452" y="39"/>
                  </a:cubicBezTo>
                  <a:cubicBezTo>
                    <a:pt x="447" y="39"/>
                    <a:pt x="449" y="43"/>
                    <a:pt x="446" y="43"/>
                  </a:cubicBezTo>
                  <a:cubicBezTo>
                    <a:pt x="445" y="42"/>
                    <a:pt x="445" y="41"/>
                    <a:pt x="445" y="41"/>
                  </a:cubicBezTo>
                  <a:cubicBezTo>
                    <a:pt x="444" y="40"/>
                    <a:pt x="443" y="41"/>
                    <a:pt x="442" y="41"/>
                  </a:cubicBezTo>
                  <a:cubicBezTo>
                    <a:pt x="441" y="41"/>
                    <a:pt x="443" y="40"/>
                    <a:pt x="441" y="40"/>
                  </a:cubicBezTo>
                  <a:cubicBezTo>
                    <a:pt x="440" y="40"/>
                    <a:pt x="440" y="40"/>
                    <a:pt x="440" y="40"/>
                  </a:cubicBezTo>
                  <a:cubicBezTo>
                    <a:pt x="440" y="40"/>
                    <a:pt x="440" y="40"/>
                    <a:pt x="440" y="40"/>
                  </a:cubicBezTo>
                  <a:cubicBezTo>
                    <a:pt x="439" y="40"/>
                    <a:pt x="439" y="40"/>
                    <a:pt x="439" y="40"/>
                  </a:cubicBezTo>
                  <a:cubicBezTo>
                    <a:pt x="438" y="41"/>
                    <a:pt x="439" y="41"/>
                    <a:pt x="439" y="41"/>
                  </a:cubicBezTo>
                  <a:cubicBezTo>
                    <a:pt x="439" y="41"/>
                    <a:pt x="439" y="41"/>
                    <a:pt x="439" y="41"/>
                  </a:cubicBezTo>
                  <a:cubicBezTo>
                    <a:pt x="438" y="41"/>
                    <a:pt x="437" y="42"/>
                    <a:pt x="438" y="43"/>
                  </a:cubicBezTo>
                  <a:cubicBezTo>
                    <a:pt x="439" y="43"/>
                    <a:pt x="439" y="44"/>
                    <a:pt x="436" y="43"/>
                  </a:cubicBezTo>
                  <a:cubicBezTo>
                    <a:pt x="435" y="42"/>
                    <a:pt x="437" y="43"/>
                    <a:pt x="437" y="42"/>
                  </a:cubicBezTo>
                  <a:cubicBezTo>
                    <a:pt x="436" y="42"/>
                    <a:pt x="432" y="41"/>
                    <a:pt x="430" y="41"/>
                  </a:cubicBezTo>
                  <a:cubicBezTo>
                    <a:pt x="432" y="42"/>
                    <a:pt x="429" y="42"/>
                    <a:pt x="429" y="42"/>
                  </a:cubicBezTo>
                  <a:cubicBezTo>
                    <a:pt x="432" y="43"/>
                    <a:pt x="432" y="42"/>
                    <a:pt x="434" y="42"/>
                  </a:cubicBezTo>
                  <a:cubicBezTo>
                    <a:pt x="433" y="42"/>
                    <a:pt x="433" y="43"/>
                    <a:pt x="433" y="43"/>
                  </a:cubicBezTo>
                  <a:cubicBezTo>
                    <a:pt x="433" y="43"/>
                    <a:pt x="433" y="43"/>
                    <a:pt x="433" y="43"/>
                  </a:cubicBezTo>
                  <a:cubicBezTo>
                    <a:pt x="431" y="43"/>
                    <a:pt x="429" y="43"/>
                    <a:pt x="427" y="43"/>
                  </a:cubicBezTo>
                  <a:cubicBezTo>
                    <a:pt x="430" y="42"/>
                    <a:pt x="424" y="42"/>
                    <a:pt x="423" y="42"/>
                  </a:cubicBezTo>
                  <a:cubicBezTo>
                    <a:pt x="422" y="43"/>
                    <a:pt x="421" y="45"/>
                    <a:pt x="425" y="45"/>
                  </a:cubicBezTo>
                  <a:cubicBezTo>
                    <a:pt x="424" y="45"/>
                    <a:pt x="423" y="45"/>
                    <a:pt x="422" y="45"/>
                  </a:cubicBezTo>
                  <a:cubicBezTo>
                    <a:pt x="421" y="46"/>
                    <a:pt x="420" y="46"/>
                    <a:pt x="419" y="47"/>
                  </a:cubicBezTo>
                  <a:cubicBezTo>
                    <a:pt x="417" y="48"/>
                    <a:pt x="416" y="49"/>
                    <a:pt x="414" y="50"/>
                  </a:cubicBezTo>
                  <a:cubicBezTo>
                    <a:pt x="416" y="47"/>
                    <a:pt x="411" y="49"/>
                    <a:pt x="409" y="49"/>
                  </a:cubicBezTo>
                  <a:cubicBezTo>
                    <a:pt x="409" y="51"/>
                    <a:pt x="408" y="52"/>
                    <a:pt x="407" y="53"/>
                  </a:cubicBezTo>
                  <a:cubicBezTo>
                    <a:pt x="414" y="50"/>
                    <a:pt x="408" y="55"/>
                    <a:pt x="412" y="55"/>
                  </a:cubicBezTo>
                  <a:cubicBezTo>
                    <a:pt x="418" y="55"/>
                    <a:pt x="420" y="52"/>
                    <a:pt x="422" y="50"/>
                  </a:cubicBezTo>
                  <a:cubicBezTo>
                    <a:pt x="423" y="53"/>
                    <a:pt x="419" y="54"/>
                    <a:pt x="416" y="55"/>
                  </a:cubicBezTo>
                  <a:cubicBezTo>
                    <a:pt x="412" y="56"/>
                    <a:pt x="408" y="56"/>
                    <a:pt x="405" y="58"/>
                  </a:cubicBezTo>
                  <a:cubicBezTo>
                    <a:pt x="406" y="59"/>
                    <a:pt x="409" y="59"/>
                    <a:pt x="412" y="58"/>
                  </a:cubicBezTo>
                  <a:cubicBezTo>
                    <a:pt x="411" y="59"/>
                    <a:pt x="402" y="59"/>
                    <a:pt x="397" y="61"/>
                  </a:cubicBezTo>
                  <a:cubicBezTo>
                    <a:pt x="398" y="61"/>
                    <a:pt x="399" y="59"/>
                    <a:pt x="392" y="60"/>
                  </a:cubicBezTo>
                  <a:cubicBezTo>
                    <a:pt x="390" y="61"/>
                    <a:pt x="388" y="62"/>
                    <a:pt x="386" y="62"/>
                  </a:cubicBezTo>
                  <a:cubicBezTo>
                    <a:pt x="375" y="64"/>
                    <a:pt x="380" y="61"/>
                    <a:pt x="371" y="61"/>
                  </a:cubicBezTo>
                  <a:cubicBezTo>
                    <a:pt x="372" y="61"/>
                    <a:pt x="374" y="60"/>
                    <a:pt x="375" y="60"/>
                  </a:cubicBezTo>
                  <a:cubicBezTo>
                    <a:pt x="373" y="58"/>
                    <a:pt x="364" y="60"/>
                    <a:pt x="363" y="59"/>
                  </a:cubicBezTo>
                  <a:cubicBezTo>
                    <a:pt x="367" y="58"/>
                    <a:pt x="371" y="60"/>
                    <a:pt x="376" y="59"/>
                  </a:cubicBezTo>
                  <a:cubicBezTo>
                    <a:pt x="376" y="57"/>
                    <a:pt x="369" y="58"/>
                    <a:pt x="365" y="58"/>
                  </a:cubicBezTo>
                  <a:cubicBezTo>
                    <a:pt x="355" y="59"/>
                    <a:pt x="358" y="59"/>
                    <a:pt x="350" y="60"/>
                  </a:cubicBezTo>
                  <a:cubicBezTo>
                    <a:pt x="349" y="63"/>
                    <a:pt x="365" y="63"/>
                    <a:pt x="365" y="66"/>
                  </a:cubicBezTo>
                  <a:cubicBezTo>
                    <a:pt x="359" y="66"/>
                    <a:pt x="349" y="66"/>
                    <a:pt x="343" y="66"/>
                  </a:cubicBezTo>
                  <a:cubicBezTo>
                    <a:pt x="338" y="66"/>
                    <a:pt x="333" y="66"/>
                    <a:pt x="329" y="66"/>
                  </a:cubicBezTo>
                  <a:cubicBezTo>
                    <a:pt x="320" y="65"/>
                    <a:pt x="322" y="63"/>
                    <a:pt x="324" y="61"/>
                  </a:cubicBezTo>
                  <a:cubicBezTo>
                    <a:pt x="321" y="61"/>
                    <a:pt x="319" y="61"/>
                    <a:pt x="317" y="61"/>
                  </a:cubicBezTo>
                  <a:cubicBezTo>
                    <a:pt x="320" y="62"/>
                    <a:pt x="320" y="62"/>
                    <a:pt x="320" y="62"/>
                  </a:cubicBezTo>
                  <a:cubicBezTo>
                    <a:pt x="310" y="61"/>
                    <a:pt x="305" y="60"/>
                    <a:pt x="295" y="59"/>
                  </a:cubicBezTo>
                  <a:cubicBezTo>
                    <a:pt x="290" y="58"/>
                    <a:pt x="293" y="56"/>
                    <a:pt x="296" y="55"/>
                  </a:cubicBezTo>
                  <a:cubicBezTo>
                    <a:pt x="290" y="54"/>
                    <a:pt x="290" y="54"/>
                    <a:pt x="290" y="54"/>
                  </a:cubicBezTo>
                  <a:cubicBezTo>
                    <a:pt x="291" y="54"/>
                    <a:pt x="291" y="54"/>
                    <a:pt x="291" y="54"/>
                  </a:cubicBezTo>
                  <a:cubicBezTo>
                    <a:pt x="291" y="53"/>
                    <a:pt x="286" y="52"/>
                    <a:pt x="282" y="52"/>
                  </a:cubicBezTo>
                  <a:cubicBezTo>
                    <a:pt x="281" y="53"/>
                    <a:pt x="283" y="53"/>
                    <a:pt x="283" y="54"/>
                  </a:cubicBezTo>
                  <a:cubicBezTo>
                    <a:pt x="279" y="54"/>
                    <a:pt x="274" y="53"/>
                    <a:pt x="272" y="52"/>
                  </a:cubicBezTo>
                  <a:cubicBezTo>
                    <a:pt x="271" y="53"/>
                    <a:pt x="272" y="54"/>
                    <a:pt x="277" y="54"/>
                  </a:cubicBezTo>
                  <a:cubicBezTo>
                    <a:pt x="277" y="54"/>
                    <a:pt x="277" y="54"/>
                    <a:pt x="278" y="54"/>
                  </a:cubicBezTo>
                  <a:cubicBezTo>
                    <a:pt x="284" y="56"/>
                    <a:pt x="284" y="56"/>
                    <a:pt x="284" y="56"/>
                  </a:cubicBezTo>
                  <a:cubicBezTo>
                    <a:pt x="277" y="54"/>
                    <a:pt x="271" y="55"/>
                    <a:pt x="269" y="57"/>
                  </a:cubicBezTo>
                  <a:cubicBezTo>
                    <a:pt x="262" y="55"/>
                    <a:pt x="277" y="56"/>
                    <a:pt x="268" y="54"/>
                  </a:cubicBezTo>
                  <a:cubicBezTo>
                    <a:pt x="253" y="56"/>
                    <a:pt x="247" y="50"/>
                    <a:pt x="236" y="54"/>
                  </a:cubicBezTo>
                  <a:cubicBezTo>
                    <a:pt x="232" y="52"/>
                    <a:pt x="227" y="50"/>
                    <a:pt x="219" y="49"/>
                  </a:cubicBezTo>
                  <a:cubicBezTo>
                    <a:pt x="220" y="48"/>
                    <a:pt x="214" y="48"/>
                    <a:pt x="216" y="47"/>
                  </a:cubicBezTo>
                  <a:cubicBezTo>
                    <a:pt x="226" y="45"/>
                    <a:pt x="229" y="51"/>
                    <a:pt x="237" y="49"/>
                  </a:cubicBezTo>
                  <a:cubicBezTo>
                    <a:pt x="240" y="50"/>
                    <a:pt x="238" y="51"/>
                    <a:pt x="239" y="52"/>
                  </a:cubicBezTo>
                  <a:cubicBezTo>
                    <a:pt x="242" y="52"/>
                    <a:pt x="245" y="53"/>
                    <a:pt x="246" y="52"/>
                  </a:cubicBezTo>
                  <a:cubicBezTo>
                    <a:pt x="240" y="50"/>
                    <a:pt x="247" y="48"/>
                    <a:pt x="238" y="47"/>
                  </a:cubicBezTo>
                  <a:cubicBezTo>
                    <a:pt x="240" y="46"/>
                    <a:pt x="248" y="47"/>
                    <a:pt x="251" y="47"/>
                  </a:cubicBezTo>
                  <a:cubicBezTo>
                    <a:pt x="251" y="47"/>
                    <a:pt x="253" y="46"/>
                    <a:pt x="255" y="46"/>
                  </a:cubicBezTo>
                  <a:cubicBezTo>
                    <a:pt x="254" y="45"/>
                    <a:pt x="249" y="43"/>
                    <a:pt x="247" y="42"/>
                  </a:cubicBezTo>
                  <a:cubicBezTo>
                    <a:pt x="248" y="42"/>
                    <a:pt x="246" y="42"/>
                    <a:pt x="246" y="43"/>
                  </a:cubicBezTo>
                  <a:cubicBezTo>
                    <a:pt x="243" y="42"/>
                    <a:pt x="240" y="41"/>
                    <a:pt x="238" y="40"/>
                  </a:cubicBezTo>
                  <a:cubicBezTo>
                    <a:pt x="234" y="40"/>
                    <a:pt x="232" y="41"/>
                    <a:pt x="233" y="42"/>
                  </a:cubicBezTo>
                  <a:cubicBezTo>
                    <a:pt x="227" y="42"/>
                    <a:pt x="219" y="39"/>
                    <a:pt x="217" y="41"/>
                  </a:cubicBezTo>
                  <a:cubicBezTo>
                    <a:pt x="210" y="40"/>
                    <a:pt x="220" y="40"/>
                    <a:pt x="221" y="40"/>
                  </a:cubicBezTo>
                  <a:cubicBezTo>
                    <a:pt x="221" y="40"/>
                    <a:pt x="221" y="40"/>
                    <a:pt x="221" y="40"/>
                  </a:cubicBezTo>
                  <a:cubicBezTo>
                    <a:pt x="229" y="41"/>
                    <a:pt x="229" y="41"/>
                    <a:pt x="229" y="41"/>
                  </a:cubicBezTo>
                  <a:cubicBezTo>
                    <a:pt x="231" y="38"/>
                    <a:pt x="219" y="40"/>
                    <a:pt x="219" y="38"/>
                  </a:cubicBezTo>
                  <a:cubicBezTo>
                    <a:pt x="221" y="33"/>
                    <a:pt x="207" y="38"/>
                    <a:pt x="202" y="37"/>
                  </a:cubicBezTo>
                  <a:cubicBezTo>
                    <a:pt x="204" y="39"/>
                    <a:pt x="205" y="40"/>
                    <a:pt x="207" y="41"/>
                  </a:cubicBezTo>
                  <a:cubicBezTo>
                    <a:pt x="202" y="40"/>
                    <a:pt x="202" y="40"/>
                    <a:pt x="202" y="40"/>
                  </a:cubicBezTo>
                  <a:cubicBezTo>
                    <a:pt x="204" y="41"/>
                    <a:pt x="203" y="44"/>
                    <a:pt x="207" y="45"/>
                  </a:cubicBezTo>
                  <a:cubicBezTo>
                    <a:pt x="200" y="45"/>
                    <a:pt x="190" y="45"/>
                    <a:pt x="185" y="45"/>
                  </a:cubicBezTo>
                  <a:cubicBezTo>
                    <a:pt x="184" y="46"/>
                    <a:pt x="183" y="47"/>
                    <a:pt x="183" y="48"/>
                  </a:cubicBezTo>
                  <a:cubicBezTo>
                    <a:pt x="177" y="46"/>
                    <a:pt x="173" y="49"/>
                    <a:pt x="167" y="49"/>
                  </a:cubicBezTo>
                  <a:cubicBezTo>
                    <a:pt x="161" y="48"/>
                    <a:pt x="173" y="47"/>
                    <a:pt x="168" y="46"/>
                  </a:cubicBezTo>
                  <a:cubicBezTo>
                    <a:pt x="167" y="47"/>
                    <a:pt x="163" y="46"/>
                    <a:pt x="161" y="46"/>
                  </a:cubicBezTo>
                  <a:cubicBezTo>
                    <a:pt x="163" y="47"/>
                    <a:pt x="170" y="45"/>
                    <a:pt x="175" y="45"/>
                  </a:cubicBezTo>
                  <a:cubicBezTo>
                    <a:pt x="171" y="45"/>
                    <a:pt x="171" y="43"/>
                    <a:pt x="170" y="43"/>
                  </a:cubicBezTo>
                  <a:cubicBezTo>
                    <a:pt x="176" y="42"/>
                    <a:pt x="176" y="42"/>
                    <a:pt x="176" y="42"/>
                  </a:cubicBezTo>
                  <a:cubicBezTo>
                    <a:pt x="176" y="40"/>
                    <a:pt x="168" y="42"/>
                    <a:pt x="165" y="41"/>
                  </a:cubicBezTo>
                  <a:cubicBezTo>
                    <a:pt x="168" y="43"/>
                    <a:pt x="167" y="43"/>
                    <a:pt x="169" y="45"/>
                  </a:cubicBezTo>
                  <a:cubicBezTo>
                    <a:pt x="163" y="44"/>
                    <a:pt x="155" y="44"/>
                    <a:pt x="151" y="46"/>
                  </a:cubicBezTo>
                  <a:cubicBezTo>
                    <a:pt x="149" y="47"/>
                    <a:pt x="154" y="47"/>
                    <a:pt x="156" y="47"/>
                  </a:cubicBezTo>
                  <a:cubicBezTo>
                    <a:pt x="155" y="48"/>
                    <a:pt x="150" y="47"/>
                    <a:pt x="150" y="48"/>
                  </a:cubicBezTo>
                  <a:cubicBezTo>
                    <a:pt x="151" y="49"/>
                    <a:pt x="153" y="48"/>
                    <a:pt x="155" y="48"/>
                  </a:cubicBezTo>
                  <a:cubicBezTo>
                    <a:pt x="150" y="49"/>
                    <a:pt x="145" y="49"/>
                    <a:pt x="140" y="50"/>
                  </a:cubicBezTo>
                  <a:cubicBezTo>
                    <a:pt x="141" y="50"/>
                    <a:pt x="145" y="50"/>
                    <a:pt x="147" y="50"/>
                  </a:cubicBezTo>
                  <a:cubicBezTo>
                    <a:pt x="143" y="51"/>
                    <a:pt x="139" y="51"/>
                    <a:pt x="132" y="49"/>
                  </a:cubicBezTo>
                  <a:cubicBezTo>
                    <a:pt x="128" y="50"/>
                    <a:pt x="122" y="52"/>
                    <a:pt x="125" y="53"/>
                  </a:cubicBezTo>
                  <a:cubicBezTo>
                    <a:pt x="122" y="52"/>
                    <a:pt x="123" y="52"/>
                    <a:pt x="123" y="51"/>
                  </a:cubicBezTo>
                  <a:cubicBezTo>
                    <a:pt x="116" y="52"/>
                    <a:pt x="113" y="50"/>
                    <a:pt x="109" y="50"/>
                  </a:cubicBezTo>
                  <a:cubicBezTo>
                    <a:pt x="111" y="48"/>
                    <a:pt x="111" y="48"/>
                    <a:pt x="111" y="48"/>
                  </a:cubicBezTo>
                  <a:cubicBezTo>
                    <a:pt x="105" y="50"/>
                    <a:pt x="108" y="46"/>
                    <a:pt x="102" y="48"/>
                  </a:cubicBezTo>
                  <a:cubicBezTo>
                    <a:pt x="104" y="49"/>
                    <a:pt x="105" y="51"/>
                    <a:pt x="105" y="52"/>
                  </a:cubicBezTo>
                  <a:cubicBezTo>
                    <a:pt x="103" y="51"/>
                    <a:pt x="100" y="53"/>
                    <a:pt x="97" y="53"/>
                  </a:cubicBezTo>
                  <a:cubicBezTo>
                    <a:pt x="98" y="52"/>
                    <a:pt x="90" y="52"/>
                    <a:pt x="94" y="51"/>
                  </a:cubicBezTo>
                  <a:cubicBezTo>
                    <a:pt x="87" y="50"/>
                    <a:pt x="85" y="52"/>
                    <a:pt x="79" y="51"/>
                  </a:cubicBezTo>
                  <a:cubicBezTo>
                    <a:pt x="82" y="50"/>
                    <a:pt x="73" y="50"/>
                    <a:pt x="75" y="49"/>
                  </a:cubicBezTo>
                  <a:cubicBezTo>
                    <a:pt x="68" y="49"/>
                    <a:pt x="65" y="51"/>
                    <a:pt x="67" y="52"/>
                  </a:cubicBezTo>
                  <a:cubicBezTo>
                    <a:pt x="70" y="52"/>
                    <a:pt x="73" y="51"/>
                    <a:pt x="73" y="52"/>
                  </a:cubicBezTo>
                  <a:cubicBezTo>
                    <a:pt x="69" y="53"/>
                    <a:pt x="65" y="53"/>
                    <a:pt x="61" y="53"/>
                  </a:cubicBezTo>
                  <a:cubicBezTo>
                    <a:pt x="59" y="54"/>
                    <a:pt x="55" y="54"/>
                    <a:pt x="55" y="56"/>
                  </a:cubicBezTo>
                  <a:cubicBezTo>
                    <a:pt x="51" y="54"/>
                    <a:pt x="44" y="58"/>
                    <a:pt x="40" y="56"/>
                  </a:cubicBezTo>
                  <a:cubicBezTo>
                    <a:pt x="45" y="57"/>
                    <a:pt x="48" y="55"/>
                    <a:pt x="49" y="55"/>
                  </a:cubicBezTo>
                  <a:cubicBezTo>
                    <a:pt x="47" y="55"/>
                    <a:pt x="47" y="55"/>
                    <a:pt x="47" y="55"/>
                  </a:cubicBezTo>
                  <a:cubicBezTo>
                    <a:pt x="47" y="55"/>
                    <a:pt x="48" y="54"/>
                    <a:pt x="48" y="54"/>
                  </a:cubicBezTo>
                  <a:cubicBezTo>
                    <a:pt x="42" y="52"/>
                    <a:pt x="42" y="52"/>
                    <a:pt x="42" y="52"/>
                  </a:cubicBezTo>
                  <a:cubicBezTo>
                    <a:pt x="47" y="51"/>
                    <a:pt x="43" y="54"/>
                    <a:pt x="50" y="53"/>
                  </a:cubicBezTo>
                  <a:cubicBezTo>
                    <a:pt x="55" y="51"/>
                    <a:pt x="36" y="50"/>
                    <a:pt x="41" y="48"/>
                  </a:cubicBezTo>
                  <a:cubicBezTo>
                    <a:pt x="46" y="47"/>
                    <a:pt x="46" y="50"/>
                    <a:pt x="50" y="50"/>
                  </a:cubicBezTo>
                  <a:cubicBezTo>
                    <a:pt x="49" y="50"/>
                    <a:pt x="49" y="50"/>
                    <a:pt x="49" y="50"/>
                  </a:cubicBezTo>
                  <a:cubicBezTo>
                    <a:pt x="53" y="51"/>
                    <a:pt x="56" y="51"/>
                    <a:pt x="59" y="51"/>
                  </a:cubicBezTo>
                  <a:cubicBezTo>
                    <a:pt x="59" y="50"/>
                    <a:pt x="56" y="50"/>
                    <a:pt x="56" y="50"/>
                  </a:cubicBezTo>
                  <a:cubicBezTo>
                    <a:pt x="67" y="49"/>
                    <a:pt x="68" y="47"/>
                    <a:pt x="80" y="46"/>
                  </a:cubicBezTo>
                  <a:cubicBezTo>
                    <a:pt x="79" y="47"/>
                    <a:pt x="78" y="49"/>
                    <a:pt x="84" y="49"/>
                  </a:cubicBezTo>
                  <a:cubicBezTo>
                    <a:pt x="88" y="50"/>
                    <a:pt x="88" y="48"/>
                    <a:pt x="91" y="48"/>
                  </a:cubicBezTo>
                  <a:cubicBezTo>
                    <a:pt x="89" y="47"/>
                    <a:pt x="86" y="46"/>
                    <a:pt x="84" y="47"/>
                  </a:cubicBezTo>
                  <a:cubicBezTo>
                    <a:pt x="83" y="46"/>
                    <a:pt x="83" y="46"/>
                    <a:pt x="83" y="46"/>
                  </a:cubicBezTo>
                  <a:cubicBezTo>
                    <a:pt x="73" y="44"/>
                    <a:pt x="76" y="42"/>
                    <a:pt x="64" y="42"/>
                  </a:cubicBezTo>
                  <a:cubicBezTo>
                    <a:pt x="63" y="41"/>
                    <a:pt x="54" y="41"/>
                    <a:pt x="49" y="42"/>
                  </a:cubicBezTo>
                  <a:cubicBezTo>
                    <a:pt x="51" y="40"/>
                    <a:pt x="51" y="40"/>
                    <a:pt x="51" y="40"/>
                  </a:cubicBezTo>
                  <a:cubicBezTo>
                    <a:pt x="44" y="38"/>
                    <a:pt x="51" y="42"/>
                    <a:pt x="42" y="41"/>
                  </a:cubicBezTo>
                  <a:cubicBezTo>
                    <a:pt x="40" y="43"/>
                    <a:pt x="34" y="46"/>
                    <a:pt x="39" y="48"/>
                  </a:cubicBezTo>
                  <a:cubicBezTo>
                    <a:pt x="33" y="49"/>
                    <a:pt x="31" y="48"/>
                    <a:pt x="25" y="48"/>
                  </a:cubicBezTo>
                  <a:cubicBezTo>
                    <a:pt x="22" y="50"/>
                    <a:pt x="27" y="50"/>
                    <a:pt x="27" y="52"/>
                  </a:cubicBezTo>
                  <a:cubicBezTo>
                    <a:pt x="22" y="52"/>
                    <a:pt x="17" y="51"/>
                    <a:pt x="20" y="50"/>
                  </a:cubicBezTo>
                  <a:cubicBezTo>
                    <a:pt x="18" y="50"/>
                    <a:pt x="15" y="50"/>
                    <a:pt x="12" y="50"/>
                  </a:cubicBezTo>
                  <a:cubicBezTo>
                    <a:pt x="12" y="51"/>
                    <a:pt x="15" y="51"/>
                    <a:pt x="16" y="51"/>
                  </a:cubicBezTo>
                  <a:cubicBezTo>
                    <a:pt x="13" y="51"/>
                    <a:pt x="7" y="50"/>
                    <a:pt x="6" y="49"/>
                  </a:cubicBezTo>
                  <a:cubicBezTo>
                    <a:pt x="6" y="49"/>
                    <a:pt x="8" y="50"/>
                    <a:pt x="9" y="49"/>
                  </a:cubicBezTo>
                  <a:cubicBezTo>
                    <a:pt x="6" y="49"/>
                    <a:pt x="0" y="48"/>
                    <a:pt x="0" y="47"/>
                  </a:cubicBezTo>
                  <a:cubicBezTo>
                    <a:pt x="5" y="48"/>
                    <a:pt x="6" y="46"/>
                    <a:pt x="10" y="47"/>
                  </a:cubicBezTo>
                  <a:cubicBezTo>
                    <a:pt x="10" y="47"/>
                    <a:pt x="9" y="46"/>
                    <a:pt x="7" y="46"/>
                  </a:cubicBezTo>
                  <a:cubicBezTo>
                    <a:pt x="11" y="45"/>
                    <a:pt x="15" y="45"/>
                    <a:pt x="16" y="44"/>
                  </a:cubicBezTo>
                  <a:cubicBezTo>
                    <a:pt x="13" y="45"/>
                    <a:pt x="11" y="43"/>
                    <a:pt x="11" y="43"/>
                  </a:cubicBezTo>
                  <a:cubicBezTo>
                    <a:pt x="13" y="43"/>
                    <a:pt x="19" y="43"/>
                    <a:pt x="21" y="44"/>
                  </a:cubicBezTo>
                  <a:cubicBezTo>
                    <a:pt x="21" y="41"/>
                    <a:pt x="32" y="44"/>
                    <a:pt x="28" y="42"/>
                  </a:cubicBezTo>
                  <a:cubicBezTo>
                    <a:pt x="29" y="43"/>
                    <a:pt x="33" y="43"/>
                    <a:pt x="35" y="42"/>
                  </a:cubicBezTo>
                  <a:cubicBezTo>
                    <a:pt x="34" y="41"/>
                    <a:pt x="29" y="41"/>
                    <a:pt x="27" y="39"/>
                  </a:cubicBezTo>
                  <a:cubicBezTo>
                    <a:pt x="16" y="38"/>
                    <a:pt x="27" y="41"/>
                    <a:pt x="25" y="42"/>
                  </a:cubicBezTo>
                  <a:cubicBezTo>
                    <a:pt x="22" y="42"/>
                    <a:pt x="19" y="42"/>
                    <a:pt x="16" y="42"/>
                  </a:cubicBezTo>
                  <a:cubicBezTo>
                    <a:pt x="17" y="41"/>
                    <a:pt x="13" y="40"/>
                    <a:pt x="19" y="40"/>
                  </a:cubicBezTo>
                  <a:cubicBezTo>
                    <a:pt x="16" y="39"/>
                    <a:pt x="12" y="38"/>
                    <a:pt x="8" y="39"/>
                  </a:cubicBezTo>
                  <a:cubicBezTo>
                    <a:pt x="7" y="38"/>
                    <a:pt x="10" y="38"/>
                    <a:pt x="11" y="38"/>
                  </a:cubicBezTo>
                  <a:cubicBezTo>
                    <a:pt x="10" y="37"/>
                    <a:pt x="6" y="35"/>
                    <a:pt x="12" y="35"/>
                  </a:cubicBezTo>
                  <a:cubicBezTo>
                    <a:pt x="10" y="35"/>
                    <a:pt x="14" y="36"/>
                    <a:pt x="11" y="36"/>
                  </a:cubicBezTo>
                  <a:cubicBezTo>
                    <a:pt x="14" y="37"/>
                    <a:pt x="20" y="36"/>
                    <a:pt x="18" y="35"/>
                  </a:cubicBezTo>
                  <a:cubicBezTo>
                    <a:pt x="21" y="35"/>
                    <a:pt x="26" y="36"/>
                    <a:pt x="29" y="36"/>
                  </a:cubicBezTo>
                  <a:cubicBezTo>
                    <a:pt x="29" y="35"/>
                    <a:pt x="26" y="36"/>
                    <a:pt x="25" y="35"/>
                  </a:cubicBezTo>
                  <a:cubicBezTo>
                    <a:pt x="28" y="35"/>
                    <a:pt x="31" y="36"/>
                    <a:pt x="34" y="36"/>
                  </a:cubicBezTo>
                  <a:cubicBezTo>
                    <a:pt x="31" y="37"/>
                    <a:pt x="31" y="37"/>
                    <a:pt x="31" y="37"/>
                  </a:cubicBezTo>
                  <a:cubicBezTo>
                    <a:pt x="38" y="36"/>
                    <a:pt x="42" y="39"/>
                    <a:pt x="48" y="39"/>
                  </a:cubicBezTo>
                  <a:cubicBezTo>
                    <a:pt x="47" y="37"/>
                    <a:pt x="42" y="37"/>
                    <a:pt x="39" y="37"/>
                  </a:cubicBezTo>
                  <a:cubicBezTo>
                    <a:pt x="41" y="34"/>
                    <a:pt x="41" y="38"/>
                    <a:pt x="46" y="37"/>
                  </a:cubicBezTo>
                  <a:cubicBezTo>
                    <a:pt x="47" y="37"/>
                    <a:pt x="47" y="36"/>
                    <a:pt x="47" y="36"/>
                  </a:cubicBezTo>
                  <a:cubicBezTo>
                    <a:pt x="52" y="37"/>
                    <a:pt x="52" y="37"/>
                    <a:pt x="52" y="37"/>
                  </a:cubicBezTo>
                  <a:cubicBezTo>
                    <a:pt x="53" y="37"/>
                    <a:pt x="52" y="36"/>
                    <a:pt x="51" y="36"/>
                  </a:cubicBezTo>
                  <a:cubicBezTo>
                    <a:pt x="60" y="38"/>
                    <a:pt x="52" y="39"/>
                    <a:pt x="63" y="39"/>
                  </a:cubicBezTo>
                  <a:cubicBezTo>
                    <a:pt x="57" y="40"/>
                    <a:pt x="57" y="38"/>
                    <a:pt x="52" y="39"/>
                  </a:cubicBezTo>
                  <a:cubicBezTo>
                    <a:pt x="49" y="40"/>
                    <a:pt x="59" y="41"/>
                    <a:pt x="61" y="41"/>
                  </a:cubicBezTo>
                  <a:cubicBezTo>
                    <a:pt x="66" y="40"/>
                    <a:pt x="65" y="38"/>
                    <a:pt x="73" y="39"/>
                  </a:cubicBezTo>
                  <a:cubicBezTo>
                    <a:pt x="68" y="38"/>
                    <a:pt x="71" y="37"/>
                    <a:pt x="65" y="37"/>
                  </a:cubicBezTo>
                  <a:cubicBezTo>
                    <a:pt x="61" y="37"/>
                    <a:pt x="66" y="37"/>
                    <a:pt x="66" y="35"/>
                  </a:cubicBezTo>
                  <a:cubicBezTo>
                    <a:pt x="68" y="36"/>
                    <a:pt x="66" y="37"/>
                    <a:pt x="71" y="37"/>
                  </a:cubicBezTo>
                  <a:cubicBezTo>
                    <a:pt x="71" y="36"/>
                    <a:pt x="71" y="36"/>
                    <a:pt x="71" y="36"/>
                  </a:cubicBezTo>
                  <a:cubicBezTo>
                    <a:pt x="80" y="38"/>
                    <a:pt x="80" y="38"/>
                    <a:pt x="80" y="38"/>
                  </a:cubicBezTo>
                  <a:cubicBezTo>
                    <a:pt x="87" y="36"/>
                    <a:pt x="99" y="38"/>
                    <a:pt x="103" y="35"/>
                  </a:cubicBezTo>
                  <a:cubicBezTo>
                    <a:pt x="104" y="37"/>
                    <a:pt x="104" y="37"/>
                    <a:pt x="104" y="37"/>
                  </a:cubicBezTo>
                  <a:cubicBezTo>
                    <a:pt x="109" y="37"/>
                    <a:pt x="116" y="36"/>
                    <a:pt x="120" y="37"/>
                  </a:cubicBezTo>
                  <a:cubicBezTo>
                    <a:pt x="118" y="36"/>
                    <a:pt x="115" y="36"/>
                    <a:pt x="111" y="36"/>
                  </a:cubicBezTo>
                  <a:cubicBezTo>
                    <a:pt x="120" y="35"/>
                    <a:pt x="129" y="35"/>
                    <a:pt x="137" y="36"/>
                  </a:cubicBezTo>
                  <a:cubicBezTo>
                    <a:pt x="133" y="38"/>
                    <a:pt x="132" y="38"/>
                    <a:pt x="128" y="39"/>
                  </a:cubicBezTo>
                  <a:cubicBezTo>
                    <a:pt x="136" y="41"/>
                    <a:pt x="134" y="37"/>
                    <a:pt x="143" y="37"/>
                  </a:cubicBezTo>
                  <a:cubicBezTo>
                    <a:pt x="142" y="36"/>
                    <a:pt x="140" y="36"/>
                    <a:pt x="141" y="34"/>
                  </a:cubicBezTo>
                  <a:cubicBezTo>
                    <a:pt x="145" y="35"/>
                    <a:pt x="151" y="34"/>
                    <a:pt x="155" y="35"/>
                  </a:cubicBezTo>
                  <a:cubicBezTo>
                    <a:pt x="156" y="34"/>
                    <a:pt x="152" y="32"/>
                    <a:pt x="143" y="32"/>
                  </a:cubicBezTo>
                  <a:cubicBezTo>
                    <a:pt x="138" y="34"/>
                    <a:pt x="129" y="32"/>
                    <a:pt x="125" y="34"/>
                  </a:cubicBezTo>
                  <a:cubicBezTo>
                    <a:pt x="127" y="33"/>
                    <a:pt x="127" y="33"/>
                    <a:pt x="127" y="33"/>
                  </a:cubicBezTo>
                  <a:cubicBezTo>
                    <a:pt x="120" y="33"/>
                    <a:pt x="117" y="33"/>
                    <a:pt x="111" y="33"/>
                  </a:cubicBezTo>
                  <a:cubicBezTo>
                    <a:pt x="111" y="33"/>
                    <a:pt x="111" y="33"/>
                    <a:pt x="111" y="33"/>
                  </a:cubicBezTo>
                  <a:cubicBezTo>
                    <a:pt x="108" y="32"/>
                    <a:pt x="108" y="32"/>
                    <a:pt x="108" y="32"/>
                  </a:cubicBezTo>
                  <a:cubicBezTo>
                    <a:pt x="110" y="32"/>
                    <a:pt x="110" y="32"/>
                    <a:pt x="110" y="32"/>
                  </a:cubicBezTo>
                  <a:cubicBezTo>
                    <a:pt x="108" y="31"/>
                    <a:pt x="101" y="30"/>
                    <a:pt x="99" y="30"/>
                  </a:cubicBezTo>
                  <a:cubicBezTo>
                    <a:pt x="108" y="29"/>
                    <a:pt x="111" y="32"/>
                    <a:pt x="116" y="33"/>
                  </a:cubicBezTo>
                  <a:cubicBezTo>
                    <a:pt x="124" y="32"/>
                    <a:pt x="125" y="29"/>
                    <a:pt x="132" y="30"/>
                  </a:cubicBezTo>
                  <a:cubicBezTo>
                    <a:pt x="131" y="29"/>
                    <a:pt x="136" y="28"/>
                    <a:pt x="132" y="27"/>
                  </a:cubicBezTo>
                  <a:cubicBezTo>
                    <a:pt x="126" y="27"/>
                    <a:pt x="124" y="29"/>
                    <a:pt x="123" y="27"/>
                  </a:cubicBezTo>
                  <a:cubicBezTo>
                    <a:pt x="128" y="27"/>
                    <a:pt x="125" y="26"/>
                    <a:pt x="133" y="26"/>
                  </a:cubicBezTo>
                  <a:cubicBezTo>
                    <a:pt x="135" y="28"/>
                    <a:pt x="142" y="29"/>
                    <a:pt x="148" y="30"/>
                  </a:cubicBezTo>
                  <a:cubicBezTo>
                    <a:pt x="154" y="30"/>
                    <a:pt x="162" y="30"/>
                    <a:pt x="167" y="29"/>
                  </a:cubicBezTo>
                  <a:cubicBezTo>
                    <a:pt x="161" y="29"/>
                    <a:pt x="154" y="28"/>
                    <a:pt x="155" y="27"/>
                  </a:cubicBezTo>
                  <a:cubicBezTo>
                    <a:pt x="159" y="28"/>
                    <a:pt x="167" y="25"/>
                    <a:pt x="166" y="27"/>
                  </a:cubicBezTo>
                  <a:cubicBezTo>
                    <a:pt x="172" y="27"/>
                    <a:pt x="186" y="27"/>
                    <a:pt x="186" y="25"/>
                  </a:cubicBezTo>
                  <a:cubicBezTo>
                    <a:pt x="179" y="24"/>
                    <a:pt x="172" y="26"/>
                    <a:pt x="166" y="25"/>
                  </a:cubicBezTo>
                  <a:cubicBezTo>
                    <a:pt x="168" y="25"/>
                    <a:pt x="169" y="25"/>
                    <a:pt x="168" y="24"/>
                  </a:cubicBezTo>
                  <a:cubicBezTo>
                    <a:pt x="159" y="25"/>
                    <a:pt x="159" y="25"/>
                    <a:pt x="159" y="25"/>
                  </a:cubicBezTo>
                  <a:cubicBezTo>
                    <a:pt x="166" y="23"/>
                    <a:pt x="164" y="23"/>
                    <a:pt x="173" y="23"/>
                  </a:cubicBezTo>
                  <a:cubicBezTo>
                    <a:pt x="173" y="23"/>
                    <a:pt x="171" y="23"/>
                    <a:pt x="172" y="24"/>
                  </a:cubicBezTo>
                  <a:cubicBezTo>
                    <a:pt x="175" y="24"/>
                    <a:pt x="177" y="23"/>
                    <a:pt x="180" y="23"/>
                  </a:cubicBezTo>
                  <a:cubicBezTo>
                    <a:pt x="180" y="22"/>
                    <a:pt x="180" y="22"/>
                    <a:pt x="180" y="22"/>
                  </a:cubicBezTo>
                  <a:cubicBezTo>
                    <a:pt x="187" y="22"/>
                    <a:pt x="201" y="20"/>
                    <a:pt x="213" y="22"/>
                  </a:cubicBezTo>
                  <a:cubicBezTo>
                    <a:pt x="212" y="22"/>
                    <a:pt x="212" y="22"/>
                    <a:pt x="212" y="22"/>
                  </a:cubicBezTo>
                  <a:cubicBezTo>
                    <a:pt x="222" y="22"/>
                    <a:pt x="221" y="26"/>
                    <a:pt x="230" y="27"/>
                  </a:cubicBezTo>
                  <a:cubicBezTo>
                    <a:pt x="228" y="26"/>
                    <a:pt x="229" y="25"/>
                    <a:pt x="230" y="24"/>
                  </a:cubicBezTo>
                  <a:cubicBezTo>
                    <a:pt x="235" y="26"/>
                    <a:pt x="238" y="25"/>
                    <a:pt x="243" y="25"/>
                  </a:cubicBezTo>
                  <a:cubicBezTo>
                    <a:pt x="237" y="25"/>
                    <a:pt x="246" y="27"/>
                    <a:pt x="241" y="27"/>
                  </a:cubicBezTo>
                  <a:cubicBezTo>
                    <a:pt x="240" y="29"/>
                    <a:pt x="249" y="30"/>
                    <a:pt x="253" y="30"/>
                  </a:cubicBezTo>
                  <a:cubicBezTo>
                    <a:pt x="258" y="28"/>
                    <a:pt x="240" y="27"/>
                    <a:pt x="249" y="26"/>
                  </a:cubicBezTo>
                  <a:cubicBezTo>
                    <a:pt x="254" y="26"/>
                    <a:pt x="254" y="27"/>
                    <a:pt x="250" y="27"/>
                  </a:cubicBezTo>
                  <a:cubicBezTo>
                    <a:pt x="257" y="28"/>
                    <a:pt x="265" y="29"/>
                    <a:pt x="271" y="28"/>
                  </a:cubicBezTo>
                  <a:cubicBezTo>
                    <a:pt x="275" y="30"/>
                    <a:pt x="279" y="30"/>
                    <a:pt x="280" y="32"/>
                  </a:cubicBezTo>
                  <a:cubicBezTo>
                    <a:pt x="277" y="32"/>
                    <a:pt x="279" y="30"/>
                    <a:pt x="274" y="31"/>
                  </a:cubicBezTo>
                  <a:cubicBezTo>
                    <a:pt x="277" y="33"/>
                    <a:pt x="277" y="33"/>
                    <a:pt x="277" y="33"/>
                  </a:cubicBezTo>
                  <a:cubicBezTo>
                    <a:pt x="282" y="34"/>
                    <a:pt x="289" y="33"/>
                    <a:pt x="293" y="33"/>
                  </a:cubicBezTo>
                  <a:cubicBezTo>
                    <a:pt x="289" y="32"/>
                    <a:pt x="289" y="32"/>
                    <a:pt x="289" y="32"/>
                  </a:cubicBezTo>
                  <a:cubicBezTo>
                    <a:pt x="289" y="32"/>
                    <a:pt x="289" y="32"/>
                    <a:pt x="289" y="32"/>
                  </a:cubicBezTo>
                  <a:cubicBezTo>
                    <a:pt x="288" y="31"/>
                    <a:pt x="282" y="31"/>
                    <a:pt x="284" y="30"/>
                  </a:cubicBezTo>
                  <a:cubicBezTo>
                    <a:pt x="287" y="32"/>
                    <a:pt x="291" y="31"/>
                    <a:pt x="295" y="32"/>
                  </a:cubicBezTo>
                  <a:cubicBezTo>
                    <a:pt x="295" y="32"/>
                    <a:pt x="295" y="32"/>
                    <a:pt x="295" y="32"/>
                  </a:cubicBezTo>
                  <a:cubicBezTo>
                    <a:pt x="302" y="34"/>
                    <a:pt x="311" y="31"/>
                    <a:pt x="313" y="35"/>
                  </a:cubicBezTo>
                  <a:cubicBezTo>
                    <a:pt x="312" y="35"/>
                    <a:pt x="308" y="36"/>
                    <a:pt x="308" y="36"/>
                  </a:cubicBezTo>
                  <a:cubicBezTo>
                    <a:pt x="311" y="36"/>
                    <a:pt x="315" y="37"/>
                    <a:pt x="316" y="36"/>
                  </a:cubicBezTo>
                  <a:cubicBezTo>
                    <a:pt x="315" y="35"/>
                    <a:pt x="315" y="35"/>
                    <a:pt x="315" y="35"/>
                  </a:cubicBezTo>
                  <a:cubicBezTo>
                    <a:pt x="319" y="35"/>
                    <a:pt x="321" y="35"/>
                    <a:pt x="323" y="36"/>
                  </a:cubicBezTo>
                  <a:cubicBezTo>
                    <a:pt x="323" y="37"/>
                    <a:pt x="321" y="38"/>
                    <a:pt x="324" y="39"/>
                  </a:cubicBezTo>
                  <a:cubicBezTo>
                    <a:pt x="331" y="39"/>
                    <a:pt x="323" y="36"/>
                    <a:pt x="328" y="35"/>
                  </a:cubicBezTo>
                  <a:cubicBezTo>
                    <a:pt x="333" y="37"/>
                    <a:pt x="333" y="37"/>
                    <a:pt x="333" y="37"/>
                  </a:cubicBezTo>
                  <a:cubicBezTo>
                    <a:pt x="335" y="36"/>
                    <a:pt x="335" y="36"/>
                    <a:pt x="335" y="36"/>
                  </a:cubicBezTo>
                  <a:cubicBezTo>
                    <a:pt x="339" y="35"/>
                    <a:pt x="345" y="36"/>
                    <a:pt x="347" y="37"/>
                  </a:cubicBezTo>
                  <a:cubicBezTo>
                    <a:pt x="349" y="38"/>
                    <a:pt x="350" y="39"/>
                    <a:pt x="352" y="39"/>
                  </a:cubicBezTo>
                  <a:cubicBezTo>
                    <a:pt x="350" y="37"/>
                    <a:pt x="348" y="36"/>
                    <a:pt x="348" y="36"/>
                  </a:cubicBezTo>
                  <a:cubicBezTo>
                    <a:pt x="348" y="34"/>
                    <a:pt x="350" y="37"/>
                    <a:pt x="349" y="35"/>
                  </a:cubicBezTo>
                  <a:cubicBezTo>
                    <a:pt x="349" y="35"/>
                    <a:pt x="352" y="37"/>
                    <a:pt x="354" y="37"/>
                  </a:cubicBezTo>
                  <a:cubicBezTo>
                    <a:pt x="356" y="38"/>
                    <a:pt x="353" y="36"/>
                    <a:pt x="352" y="36"/>
                  </a:cubicBezTo>
                  <a:cubicBezTo>
                    <a:pt x="356" y="38"/>
                    <a:pt x="356" y="37"/>
                    <a:pt x="357" y="37"/>
                  </a:cubicBezTo>
                  <a:cubicBezTo>
                    <a:pt x="355" y="36"/>
                    <a:pt x="355" y="36"/>
                    <a:pt x="355" y="36"/>
                  </a:cubicBezTo>
                  <a:cubicBezTo>
                    <a:pt x="356" y="36"/>
                    <a:pt x="357" y="36"/>
                    <a:pt x="359" y="36"/>
                  </a:cubicBezTo>
                  <a:cubicBezTo>
                    <a:pt x="359" y="36"/>
                    <a:pt x="362" y="37"/>
                    <a:pt x="363" y="37"/>
                  </a:cubicBezTo>
                  <a:cubicBezTo>
                    <a:pt x="363" y="37"/>
                    <a:pt x="363" y="37"/>
                    <a:pt x="363" y="37"/>
                  </a:cubicBezTo>
                  <a:cubicBezTo>
                    <a:pt x="367" y="38"/>
                    <a:pt x="364" y="38"/>
                    <a:pt x="363" y="39"/>
                  </a:cubicBezTo>
                  <a:cubicBezTo>
                    <a:pt x="361" y="39"/>
                    <a:pt x="359" y="39"/>
                    <a:pt x="361" y="41"/>
                  </a:cubicBezTo>
                  <a:cubicBezTo>
                    <a:pt x="362" y="41"/>
                    <a:pt x="362" y="42"/>
                    <a:pt x="364" y="42"/>
                  </a:cubicBezTo>
                  <a:cubicBezTo>
                    <a:pt x="365" y="41"/>
                    <a:pt x="364" y="41"/>
                    <a:pt x="364" y="41"/>
                  </a:cubicBezTo>
                  <a:cubicBezTo>
                    <a:pt x="366" y="41"/>
                    <a:pt x="369" y="42"/>
                    <a:pt x="367" y="42"/>
                  </a:cubicBezTo>
                  <a:cubicBezTo>
                    <a:pt x="372" y="44"/>
                    <a:pt x="374" y="42"/>
                    <a:pt x="378" y="41"/>
                  </a:cubicBezTo>
                  <a:cubicBezTo>
                    <a:pt x="375" y="40"/>
                    <a:pt x="371" y="41"/>
                    <a:pt x="368" y="40"/>
                  </a:cubicBezTo>
                  <a:cubicBezTo>
                    <a:pt x="369" y="40"/>
                    <a:pt x="372" y="41"/>
                    <a:pt x="371" y="40"/>
                  </a:cubicBezTo>
                  <a:cubicBezTo>
                    <a:pt x="367" y="39"/>
                    <a:pt x="367" y="39"/>
                    <a:pt x="367" y="39"/>
                  </a:cubicBezTo>
                  <a:cubicBezTo>
                    <a:pt x="370" y="38"/>
                    <a:pt x="371" y="39"/>
                    <a:pt x="375" y="40"/>
                  </a:cubicBezTo>
                  <a:cubicBezTo>
                    <a:pt x="378" y="40"/>
                    <a:pt x="379" y="40"/>
                    <a:pt x="379" y="39"/>
                  </a:cubicBezTo>
                  <a:cubicBezTo>
                    <a:pt x="378" y="39"/>
                    <a:pt x="378" y="39"/>
                    <a:pt x="378" y="39"/>
                  </a:cubicBezTo>
                  <a:cubicBezTo>
                    <a:pt x="378" y="38"/>
                    <a:pt x="378" y="38"/>
                    <a:pt x="378" y="38"/>
                  </a:cubicBezTo>
                  <a:cubicBezTo>
                    <a:pt x="377" y="38"/>
                    <a:pt x="377" y="38"/>
                    <a:pt x="376" y="38"/>
                  </a:cubicBezTo>
                  <a:cubicBezTo>
                    <a:pt x="376" y="37"/>
                    <a:pt x="378" y="36"/>
                    <a:pt x="380" y="36"/>
                  </a:cubicBezTo>
                  <a:cubicBezTo>
                    <a:pt x="382" y="35"/>
                    <a:pt x="385" y="34"/>
                    <a:pt x="387" y="33"/>
                  </a:cubicBezTo>
                  <a:cubicBezTo>
                    <a:pt x="386" y="32"/>
                    <a:pt x="386" y="32"/>
                    <a:pt x="386" y="31"/>
                  </a:cubicBezTo>
                  <a:cubicBezTo>
                    <a:pt x="385" y="33"/>
                    <a:pt x="382" y="34"/>
                    <a:pt x="378" y="34"/>
                  </a:cubicBezTo>
                  <a:cubicBezTo>
                    <a:pt x="375" y="35"/>
                    <a:pt x="372" y="35"/>
                    <a:pt x="372" y="36"/>
                  </a:cubicBezTo>
                  <a:cubicBezTo>
                    <a:pt x="373" y="34"/>
                    <a:pt x="371" y="33"/>
                    <a:pt x="367" y="34"/>
                  </a:cubicBezTo>
                  <a:cubicBezTo>
                    <a:pt x="365" y="34"/>
                    <a:pt x="363" y="35"/>
                    <a:pt x="361" y="35"/>
                  </a:cubicBezTo>
                  <a:cubicBezTo>
                    <a:pt x="360" y="36"/>
                    <a:pt x="360" y="36"/>
                    <a:pt x="360" y="36"/>
                  </a:cubicBezTo>
                  <a:cubicBezTo>
                    <a:pt x="359" y="36"/>
                    <a:pt x="359" y="36"/>
                    <a:pt x="359" y="36"/>
                  </a:cubicBezTo>
                  <a:cubicBezTo>
                    <a:pt x="358" y="36"/>
                    <a:pt x="358" y="36"/>
                    <a:pt x="357" y="36"/>
                  </a:cubicBezTo>
                  <a:cubicBezTo>
                    <a:pt x="357" y="36"/>
                    <a:pt x="358" y="35"/>
                    <a:pt x="358" y="35"/>
                  </a:cubicBezTo>
                  <a:cubicBezTo>
                    <a:pt x="358" y="35"/>
                    <a:pt x="358" y="35"/>
                    <a:pt x="358" y="35"/>
                  </a:cubicBezTo>
                  <a:cubicBezTo>
                    <a:pt x="359" y="35"/>
                    <a:pt x="359" y="34"/>
                    <a:pt x="360" y="34"/>
                  </a:cubicBezTo>
                  <a:cubicBezTo>
                    <a:pt x="360" y="33"/>
                    <a:pt x="361" y="32"/>
                    <a:pt x="361" y="31"/>
                  </a:cubicBezTo>
                  <a:cubicBezTo>
                    <a:pt x="366" y="30"/>
                    <a:pt x="369" y="27"/>
                    <a:pt x="373" y="25"/>
                  </a:cubicBezTo>
                  <a:cubicBezTo>
                    <a:pt x="377" y="23"/>
                    <a:pt x="382" y="22"/>
                    <a:pt x="390" y="21"/>
                  </a:cubicBezTo>
                  <a:cubicBezTo>
                    <a:pt x="394" y="19"/>
                    <a:pt x="383" y="22"/>
                    <a:pt x="388" y="20"/>
                  </a:cubicBezTo>
                  <a:cubicBezTo>
                    <a:pt x="391" y="19"/>
                    <a:pt x="394" y="18"/>
                    <a:pt x="396" y="18"/>
                  </a:cubicBezTo>
                  <a:cubicBezTo>
                    <a:pt x="398" y="18"/>
                    <a:pt x="399" y="17"/>
                    <a:pt x="401" y="17"/>
                  </a:cubicBezTo>
                  <a:cubicBezTo>
                    <a:pt x="403" y="17"/>
                    <a:pt x="405" y="16"/>
                    <a:pt x="405" y="16"/>
                  </a:cubicBezTo>
                  <a:cubicBezTo>
                    <a:pt x="405" y="16"/>
                    <a:pt x="407" y="16"/>
                    <a:pt x="406" y="16"/>
                  </a:cubicBezTo>
                  <a:cubicBezTo>
                    <a:pt x="409" y="16"/>
                    <a:pt x="409" y="16"/>
                    <a:pt x="409" y="16"/>
                  </a:cubicBezTo>
                  <a:cubicBezTo>
                    <a:pt x="410" y="16"/>
                    <a:pt x="412" y="15"/>
                    <a:pt x="414" y="15"/>
                  </a:cubicBezTo>
                  <a:cubicBezTo>
                    <a:pt x="417" y="15"/>
                    <a:pt x="420" y="15"/>
                    <a:pt x="424" y="15"/>
                  </a:cubicBezTo>
                  <a:cubicBezTo>
                    <a:pt x="430" y="14"/>
                    <a:pt x="428" y="13"/>
                    <a:pt x="430" y="12"/>
                  </a:cubicBezTo>
                  <a:cubicBezTo>
                    <a:pt x="445" y="11"/>
                    <a:pt x="456" y="12"/>
                    <a:pt x="465" y="12"/>
                  </a:cubicBezTo>
                  <a:cubicBezTo>
                    <a:pt x="474" y="13"/>
                    <a:pt x="483" y="15"/>
                    <a:pt x="495" y="15"/>
                  </a:cubicBezTo>
                  <a:cubicBezTo>
                    <a:pt x="492" y="14"/>
                    <a:pt x="492" y="14"/>
                    <a:pt x="492" y="14"/>
                  </a:cubicBezTo>
                  <a:cubicBezTo>
                    <a:pt x="498" y="14"/>
                    <a:pt x="502" y="14"/>
                    <a:pt x="504" y="16"/>
                  </a:cubicBezTo>
                  <a:cubicBezTo>
                    <a:pt x="513" y="13"/>
                    <a:pt x="523" y="20"/>
                    <a:pt x="533" y="17"/>
                  </a:cubicBezTo>
                  <a:cubicBezTo>
                    <a:pt x="543" y="18"/>
                    <a:pt x="541" y="21"/>
                    <a:pt x="548" y="22"/>
                  </a:cubicBezTo>
                  <a:cubicBezTo>
                    <a:pt x="548" y="21"/>
                    <a:pt x="547" y="20"/>
                    <a:pt x="551" y="20"/>
                  </a:cubicBezTo>
                  <a:cubicBezTo>
                    <a:pt x="563" y="22"/>
                    <a:pt x="573" y="24"/>
                    <a:pt x="583" y="26"/>
                  </a:cubicBezTo>
                  <a:cubicBezTo>
                    <a:pt x="598" y="29"/>
                    <a:pt x="598" y="29"/>
                    <a:pt x="598" y="29"/>
                  </a:cubicBezTo>
                  <a:cubicBezTo>
                    <a:pt x="606" y="30"/>
                    <a:pt x="606" y="30"/>
                    <a:pt x="606" y="30"/>
                  </a:cubicBezTo>
                  <a:cubicBezTo>
                    <a:pt x="615" y="32"/>
                    <a:pt x="615" y="32"/>
                    <a:pt x="615" y="32"/>
                  </a:cubicBezTo>
                  <a:cubicBezTo>
                    <a:pt x="615" y="31"/>
                    <a:pt x="614" y="31"/>
                    <a:pt x="613" y="31"/>
                  </a:cubicBezTo>
                  <a:cubicBezTo>
                    <a:pt x="628" y="33"/>
                    <a:pt x="639" y="38"/>
                    <a:pt x="651" y="38"/>
                  </a:cubicBezTo>
                  <a:cubicBezTo>
                    <a:pt x="653" y="38"/>
                    <a:pt x="659" y="39"/>
                    <a:pt x="656" y="41"/>
                  </a:cubicBezTo>
                  <a:cubicBezTo>
                    <a:pt x="653" y="40"/>
                    <a:pt x="652" y="42"/>
                    <a:pt x="651" y="43"/>
                  </a:cubicBezTo>
                  <a:cubicBezTo>
                    <a:pt x="656" y="44"/>
                    <a:pt x="658" y="44"/>
                    <a:pt x="659" y="43"/>
                  </a:cubicBezTo>
                  <a:cubicBezTo>
                    <a:pt x="659" y="42"/>
                    <a:pt x="660" y="42"/>
                    <a:pt x="662" y="42"/>
                  </a:cubicBezTo>
                  <a:cubicBezTo>
                    <a:pt x="664" y="40"/>
                    <a:pt x="660" y="40"/>
                    <a:pt x="661" y="38"/>
                  </a:cubicBezTo>
                  <a:cubicBezTo>
                    <a:pt x="662" y="39"/>
                    <a:pt x="664" y="39"/>
                    <a:pt x="665" y="40"/>
                  </a:cubicBezTo>
                  <a:cubicBezTo>
                    <a:pt x="667" y="39"/>
                    <a:pt x="671" y="40"/>
                    <a:pt x="672" y="39"/>
                  </a:cubicBezTo>
                  <a:cubicBezTo>
                    <a:pt x="672" y="40"/>
                    <a:pt x="670" y="37"/>
                    <a:pt x="670" y="38"/>
                  </a:cubicBezTo>
                  <a:cubicBezTo>
                    <a:pt x="670" y="38"/>
                    <a:pt x="670" y="39"/>
                    <a:pt x="670" y="39"/>
                  </a:cubicBezTo>
                  <a:cubicBezTo>
                    <a:pt x="667" y="39"/>
                    <a:pt x="668" y="38"/>
                    <a:pt x="665" y="37"/>
                  </a:cubicBezTo>
                  <a:cubicBezTo>
                    <a:pt x="667" y="38"/>
                    <a:pt x="671" y="38"/>
                    <a:pt x="673" y="38"/>
                  </a:cubicBezTo>
                  <a:cubicBezTo>
                    <a:pt x="674" y="39"/>
                    <a:pt x="675" y="38"/>
                    <a:pt x="678" y="39"/>
                  </a:cubicBezTo>
                  <a:cubicBezTo>
                    <a:pt x="678" y="39"/>
                    <a:pt x="678" y="39"/>
                    <a:pt x="678" y="39"/>
                  </a:cubicBezTo>
                  <a:cubicBezTo>
                    <a:pt x="679" y="39"/>
                    <a:pt x="681" y="39"/>
                    <a:pt x="682" y="40"/>
                  </a:cubicBezTo>
                  <a:cubicBezTo>
                    <a:pt x="681" y="39"/>
                    <a:pt x="680" y="38"/>
                    <a:pt x="679" y="38"/>
                  </a:cubicBezTo>
                  <a:cubicBezTo>
                    <a:pt x="680" y="38"/>
                    <a:pt x="680" y="39"/>
                    <a:pt x="682" y="39"/>
                  </a:cubicBezTo>
                  <a:cubicBezTo>
                    <a:pt x="685" y="39"/>
                    <a:pt x="689" y="36"/>
                    <a:pt x="683" y="35"/>
                  </a:cubicBezTo>
                  <a:cubicBezTo>
                    <a:pt x="684" y="35"/>
                    <a:pt x="687" y="35"/>
                    <a:pt x="687" y="34"/>
                  </a:cubicBezTo>
                  <a:cubicBezTo>
                    <a:pt x="685" y="34"/>
                    <a:pt x="685" y="34"/>
                    <a:pt x="684" y="34"/>
                  </a:cubicBezTo>
                  <a:cubicBezTo>
                    <a:pt x="683" y="33"/>
                    <a:pt x="684" y="31"/>
                    <a:pt x="680" y="30"/>
                  </a:cubicBezTo>
                  <a:cubicBezTo>
                    <a:pt x="679" y="28"/>
                    <a:pt x="678" y="26"/>
                    <a:pt x="678" y="23"/>
                  </a:cubicBezTo>
                  <a:cubicBezTo>
                    <a:pt x="678" y="21"/>
                    <a:pt x="678" y="19"/>
                    <a:pt x="680" y="17"/>
                  </a:cubicBezTo>
                  <a:cubicBezTo>
                    <a:pt x="682" y="15"/>
                    <a:pt x="685" y="13"/>
                    <a:pt x="689" y="12"/>
                  </a:cubicBezTo>
                  <a:cubicBezTo>
                    <a:pt x="686" y="13"/>
                    <a:pt x="683" y="16"/>
                    <a:pt x="683" y="18"/>
                  </a:cubicBezTo>
                  <a:cubicBezTo>
                    <a:pt x="683" y="20"/>
                    <a:pt x="684" y="20"/>
                    <a:pt x="687" y="18"/>
                  </a:cubicBezTo>
                  <a:cubicBezTo>
                    <a:pt x="688" y="17"/>
                    <a:pt x="690" y="15"/>
                    <a:pt x="693" y="14"/>
                  </a:cubicBezTo>
                  <a:cubicBezTo>
                    <a:pt x="696" y="12"/>
                    <a:pt x="699" y="11"/>
                    <a:pt x="703" y="10"/>
                  </a:cubicBezTo>
                  <a:cubicBezTo>
                    <a:pt x="701" y="10"/>
                    <a:pt x="705" y="8"/>
                    <a:pt x="708" y="7"/>
                  </a:cubicBezTo>
                  <a:cubicBezTo>
                    <a:pt x="710" y="7"/>
                    <a:pt x="711" y="6"/>
                    <a:pt x="704" y="7"/>
                  </a:cubicBezTo>
                  <a:cubicBezTo>
                    <a:pt x="704" y="6"/>
                    <a:pt x="711" y="4"/>
                    <a:pt x="717" y="4"/>
                  </a:cubicBezTo>
                  <a:cubicBezTo>
                    <a:pt x="723" y="3"/>
                    <a:pt x="727" y="3"/>
                    <a:pt x="726" y="2"/>
                  </a:cubicBezTo>
                  <a:cubicBezTo>
                    <a:pt x="729" y="2"/>
                    <a:pt x="741" y="1"/>
                    <a:pt x="746" y="2"/>
                  </a:cubicBezTo>
                  <a:cubicBezTo>
                    <a:pt x="747" y="1"/>
                    <a:pt x="739" y="1"/>
                    <a:pt x="739" y="1"/>
                  </a:cubicBezTo>
                  <a:cubicBezTo>
                    <a:pt x="745" y="1"/>
                    <a:pt x="745" y="1"/>
                    <a:pt x="745" y="1"/>
                  </a:cubicBezTo>
                  <a:cubicBezTo>
                    <a:pt x="744" y="0"/>
                    <a:pt x="744" y="0"/>
                    <a:pt x="744" y="0"/>
                  </a:cubicBezTo>
                  <a:cubicBezTo>
                    <a:pt x="746" y="0"/>
                    <a:pt x="747" y="0"/>
                    <a:pt x="748" y="0"/>
                  </a:cubicBezTo>
                  <a:cubicBezTo>
                    <a:pt x="749" y="0"/>
                    <a:pt x="751" y="0"/>
                    <a:pt x="752" y="0"/>
                  </a:cubicBezTo>
                  <a:cubicBezTo>
                    <a:pt x="755" y="0"/>
                    <a:pt x="757" y="0"/>
                    <a:pt x="759" y="0"/>
                  </a:cubicBezTo>
                  <a:cubicBezTo>
                    <a:pt x="763" y="1"/>
                    <a:pt x="765" y="2"/>
                    <a:pt x="768" y="2"/>
                  </a:cubicBezTo>
                  <a:cubicBezTo>
                    <a:pt x="768" y="2"/>
                    <a:pt x="768" y="2"/>
                    <a:pt x="768" y="2"/>
                  </a:cubicBezTo>
                  <a:cubicBezTo>
                    <a:pt x="772" y="2"/>
                    <a:pt x="772" y="2"/>
                    <a:pt x="772" y="2"/>
                  </a:cubicBezTo>
                  <a:cubicBezTo>
                    <a:pt x="771" y="2"/>
                    <a:pt x="769" y="1"/>
                    <a:pt x="767" y="0"/>
                  </a:cubicBezTo>
                  <a:cubicBezTo>
                    <a:pt x="775" y="1"/>
                    <a:pt x="778" y="3"/>
                    <a:pt x="785" y="3"/>
                  </a:cubicBezTo>
                  <a:cubicBezTo>
                    <a:pt x="785" y="3"/>
                    <a:pt x="785" y="3"/>
                    <a:pt x="785" y="3"/>
                  </a:cubicBezTo>
                  <a:cubicBezTo>
                    <a:pt x="789" y="3"/>
                    <a:pt x="789" y="3"/>
                    <a:pt x="789" y="3"/>
                  </a:cubicBezTo>
                  <a:cubicBezTo>
                    <a:pt x="789" y="3"/>
                    <a:pt x="789" y="3"/>
                    <a:pt x="789" y="3"/>
                  </a:cubicBezTo>
                  <a:cubicBezTo>
                    <a:pt x="792" y="5"/>
                    <a:pt x="801" y="5"/>
                    <a:pt x="804" y="6"/>
                  </a:cubicBezTo>
                  <a:cubicBezTo>
                    <a:pt x="807" y="6"/>
                    <a:pt x="810" y="4"/>
                    <a:pt x="813" y="6"/>
                  </a:cubicBezTo>
                  <a:cubicBezTo>
                    <a:pt x="813" y="4"/>
                    <a:pt x="813" y="4"/>
                    <a:pt x="813" y="4"/>
                  </a:cubicBezTo>
                  <a:cubicBezTo>
                    <a:pt x="805" y="3"/>
                    <a:pt x="809" y="5"/>
                    <a:pt x="800" y="4"/>
                  </a:cubicBezTo>
                  <a:cubicBezTo>
                    <a:pt x="809" y="1"/>
                    <a:pt x="828" y="3"/>
                    <a:pt x="840" y="4"/>
                  </a:cubicBezTo>
                  <a:cubicBezTo>
                    <a:pt x="849" y="6"/>
                    <a:pt x="867" y="4"/>
                    <a:pt x="870" y="8"/>
                  </a:cubicBezTo>
                  <a:cubicBezTo>
                    <a:pt x="869" y="7"/>
                    <a:pt x="869" y="7"/>
                    <a:pt x="869" y="7"/>
                  </a:cubicBezTo>
                  <a:cubicBezTo>
                    <a:pt x="887" y="7"/>
                    <a:pt x="887" y="7"/>
                    <a:pt x="887" y="7"/>
                  </a:cubicBezTo>
                  <a:cubicBezTo>
                    <a:pt x="901" y="8"/>
                    <a:pt x="916" y="8"/>
                    <a:pt x="926" y="11"/>
                  </a:cubicBezTo>
                  <a:cubicBezTo>
                    <a:pt x="929" y="10"/>
                    <a:pt x="929" y="10"/>
                    <a:pt x="929" y="10"/>
                  </a:cubicBezTo>
                  <a:cubicBezTo>
                    <a:pt x="938" y="14"/>
                    <a:pt x="966" y="14"/>
                    <a:pt x="971" y="18"/>
                  </a:cubicBezTo>
                  <a:cubicBezTo>
                    <a:pt x="978" y="18"/>
                    <a:pt x="970" y="17"/>
                    <a:pt x="970" y="16"/>
                  </a:cubicBezTo>
                  <a:cubicBezTo>
                    <a:pt x="975" y="16"/>
                    <a:pt x="981" y="19"/>
                    <a:pt x="987" y="17"/>
                  </a:cubicBezTo>
                  <a:cubicBezTo>
                    <a:pt x="987" y="17"/>
                    <a:pt x="980" y="16"/>
                    <a:pt x="984" y="16"/>
                  </a:cubicBezTo>
                  <a:cubicBezTo>
                    <a:pt x="987" y="15"/>
                    <a:pt x="988" y="18"/>
                    <a:pt x="992" y="16"/>
                  </a:cubicBezTo>
                  <a:cubicBezTo>
                    <a:pt x="990" y="18"/>
                    <a:pt x="997" y="20"/>
                    <a:pt x="1003" y="20"/>
                  </a:cubicBezTo>
                  <a:cubicBezTo>
                    <a:pt x="1002" y="20"/>
                    <a:pt x="1002" y="20"/>
                    <a:pt x="1001" y="20"/>
                  </a:cubicBezTo>
                  <a:cubicBezTo>
                    <a:pt x="1000" y="21"/>
                    <a:pt x="1004" y="21"/>
                    <a:pt x="1007" y="21"/>
                  </a:cubicBezTo>
                  <a:cubicBezTo>
                    <a:pt x="1007" y="21"/>
                    <a:pt x="1006" y="21"/>
                    <a:pt x="1006" y="21"/>
                  </a:cubicBezTo>
                  <a:cubicBezTo>
                    <a:pt x="1034" y="24"/>
                    <a:pt x="1069" y="26"/>
                    <a:pt x="1098" y="24"/>
                  </a:cubicBezTo>
                  <a:cubicBezTo>
                    <a:pt x="1093" y="23"/>
                    <a:pt x="1093" y="23"/>
                    <a:pt x="1093" y="23"/>
                  </a:cubicBezTo>
                  <a:cubicBezTo>
                    <a:pt x="1097" y="24"/>
                    <a:pt x="1104" y="23"/>
                    <a:pt x="1106" y="22"/>
                  </a:cubicBezTo>
                  <a:cubicBezTo>
                    <a:pt x="1106" y="22"/>
                    <a:pt x="1106" y="22"/>
                    <a:pt x="1106" y="22"/>
                  </a:cubicBezTo>
                  <a:cubicBezTo>
                    <a:pt x="1109" y="21"/>
                    <a:pt x="1111" y="21"/>
                    <a:pt x="1113" y="22"/>
                  </a:cubicBezTo>
                  <a:cubicBezTo>
                    <a:pt x="1115" y="22"/>
                    <a:pt x="1117" y="22"/>
                    <a:pt x="1119" y="21"/>
                  </a:cubicBezTo>
                  <a:cubicBezTo>
                    <a:pt x="1118" y="21"/>
                    <a:pt x="1118" y="21"/>
                    <a:pt x="1118" y="21"/>
                  </a:cubicBezTo>
                  <a:cubicBezTo>
                    <a:pt x="1125" y="20"/>
                    <a:pt x="1125" y="17"/>
                    <a:pt x="1131" y="16"/>
                  </a:cubicBezTo>
                  <a:cubicBezTo>
                    <a:pt x="1132" y="14"/>
                    <a:pt x="1129" y="14"/>
                    <a:pt x="1128" y="12"/>
                  </a:cubicBezTo>
                  <a:cubicBezTo>
                    <a:pt x="1129" y="12"/>
                    <a:pt x="1131" y="12"/>
                    <a:pt x="1132" y="12"/>
                  </a:cubicBezTo>
                  <a:cubicBezTo>
                    <a:pt x="1132" y="12"/>
                    <a:pt x="1132" y="12"/>
                    <a:pt x="1132" y="12"/>
                  </a:cubicBezTo>
                  <a:cubicBezTo>
                    <a:pt x="1135" y="13"/>
                    <a:pt x="1134" y="12"/>
                    <a:pt x="1135" y="11"/>
                  </a:cubicBezTo>
                  <a:cubicBezTo>
                    <a:pt x="1139" y="12"/>
                    <a:pt x="1146" y="13"/>
                    <a:pt x="1151" y="17"/>
                  </a:cubicBezTo>
                  <a:cubicBezTo>
                    <a:pt x="1148" y="19"/>
                    <a:pt x="1157" y="21"/>
                    <a:pt x="1151" y="24"/>
                  </a:cubicBezTo>
                  <a:cubicBezTo>
                    <a:pt x="1147" y="23"/>
                    <a:pt x="1146" y="25"/>
                    <a:pt x="1144" y="26"/>
                  </a:cubicBezTo>
                  <a:cubicBezTo>
                    <a:pt x="1143" y="27"/>
                    <a:pt x="1140" y="28"/>
                    <a:pt x="1135" y="28"/>
                  </a:cubicBezTo>
                  <a:cubicBezTo>
                    <a:pt x="1141" y="29"/>
                    <a:pt x="1127" y="30"/>
                    <a:pt x="1136" y="31"/>
                  </a:cubicBezTo>
                  <a:cubicBezTo>
                    <a:pt x="1135" y="32"/>
                    <a:pt x="1130" y="32"/>
                    <a:pt x="1125" y="32"/>
                  </a:cubicBezTo>
                  <a:cubicBezTo>
                    <a:pt x="1120" y="32"/>
                    <a:pt x="1115" y="32"/>
                    <a:pt x="1113" y="33"/>
                  </a:cubicBezTo>
                  <a:cubicBezTo>
                    <a:pt x="1114" y="34"/>
                    <a:pt x="1114" y="34"/>
                    <a:pt x="1116" y="34"/>
                  </a:cubicBezTo>
                  <a:cubicBezTo>
                    <a:pt x="1106" y="34"/>
                    <a:pt x="1110" y="36"/>
                    <a:pt x="1104" y="36"/>
                  </a:cubicBezTo>
                  <a:cubicBezTo>
                    <a:pt x="1103" y="34"/>
                    <a:pt x="1103" y="34"/>
                    <a:pt x="1103" y="34"/>
                  </a:cubicBezTo>
                  <a:cubicBezTo>
                    <a:pt x="1101" y="34"/>
                    <a:pt x="1101" y="35"/>
                    <a:pt x="1098" y="35"/>
                  </a:cubicBezTo>
                  <a:cubicBezTo>
                    <a:pt x="1100" y="35"/>
                    <a:pt x="1103" y="34"/>
                    <a:pt x="1101" y="33"/>
                  </a:cubicBezTo>
                  <a:cubicBezTo>
                    <a:pt x="1098" y="33"/>
                    <a:pt x="1096" y="32"/>
                    <a:pt x="1093" y="32"/>
                  </a:cubicBezTo>
                  <a:cubicBezTo>
                    <a:pt x="1093" y="33"/>
                    <a:pt x="1095" y="33"/>
                    <a:pt x="1097" y="33"/>
                  </a:cubicBezTo>
                  <a:cubicBezTo>
                    <a:pt x="1097" y="33"/>
                    <a:pt x="1090" y="34"/>
                    <a:pt x="1090" y="35"/>
                  </a:cubicBezTo>
                  <a:cubicBezTo>
                    <a:pt x="1092" y="35"/>
                    <a:pt x="1095" y="35"/>
                    <a:pt x="1098" y="36"/>
                  </a:cubicBezTo>
                  <a:cubicBezTo>
                    <a:pt x="1089" y="37"/>
                    <a:pt x="1097" y="37"/>
                    <a:pt x="1093" y="38"/>
                  </a:cubicBezTo>
                  <a:cubicBezTo>
                    <a:pt x="1094" y="36"/>
                    <a:pt x="1085" y="37"/>
                    <a:pt x="1080" y="37"/>
                  </a:cubicBezTo>
                  <a:cubicBezTo>
                    <a:pt x="1080" y="38"/>
                    <a:pt x="1084" y="37"/>
                    <a:pt x="1085" y="38"/>
                  </a:cubicBezTo>
                  <a:cubicBezTo>
                    <a:pt x="1076" y="42"/>
                    <a:pt x="1071" y="37"/>
                    <a:pt x="1060" y="38"/>
                  </a:cubicBezTo>
                  <a:cubicBezTo>
                    <a:pt x="1060" y="38"/>
                    <a:pt x="1062" y="38"/>
                    <a:pt x="1062" y="39"/>
                  </a:cubicBezTo>
                  <a:cubicBezTo>
                    <a:pt x="1057" y="38"/>
                    <a:pt x="1053" y="40"/>
                    <a:pt x="1050" y="39"/>
                  </a:cubicBezTo>
                  <a:cubicBezTo>
                    <a:pt x="1045" y="39"/>
                    <a:pt x="1049" y="41"/>
                    <a:pt x="1041" y="41"/>
                  </a:cubicBezTo>
                  <a:cubicBezTo>
                    <a:pt x="1044" y="39"/>
                    <a:pt x="1032" y="41"/>
                    <a:pt x="1032" y="39"/>
                  </a:cubicBezTo>
                  <a:cubicBezTo>
                    <a:pt x="1026" y="40"/>
                    <a:pt x="1026" y="40"/>
                    <a:pt x="1026" y="40"/>
                  </a:cubicBezTo>
                  <a:cubicBezTo>
                    <a:pt x="1021" y="38"/>
                    <a:pt x="1028" y="36"/>
                    <a:pt x="1018" y="35"/>
                  </a:cubicBezTo>
                  <a:cubicBezTo>
                    <a:pt x="1009" y="36"/>
                    <a:pt x="1018" y="39"/>
                    <a:pt x="1012" y="40"/>
                  </a:cubicBezTo>
                  <a:cubicBezTo>
                    <a:pt x="1010" y="39"/>
                    <a:pt x="1010" y="39"/>
                    <a:pt x="1010" y="39"/>
                  </a:cubicBezTo>
                  <a:cubicBezTo>
                    <a:pt x="1006" y="40"/>
                    <a:pt x="1006" y="40"/>
                    <a:pt x="1006" y="40"/>
                  </a:cubicBezTo>
                  <a:cubicBezTo>
                    <a:pt x="1006" y="40"/>
                    <a:pt x="1006" y="40"/>
                    <a:pt x="1006" y="40"/>
                  </a:cubicBezTo>
                  <a:cubicBezTo>
                    <a:pt x="1004" y="39"/>
                    <a:pt x="999" y="39"/>
                    <a:pt x="998" y="40"/>
                  </a:cubicBezTo>
                  <a:cubicBezTo>
                    <a:pt x="999" y="41"/>
                    <a:pt x="1002" y="41"/>
                    <a:pt x="1002" y="41"/>
                  </a:cubicBezTo>
                  <a:cubicBezTo>
                    <a:pt x="998" y="40"/>
                    <a:pt x="983" y="44"/>
                    <a:pt x="980" y="40"/>
                  </a:cubicBezTo>
                  <a:cubicBezTo>
                    <a:pt x="977" y="40"/>
                    <a:pt x="972" y="40"/>
                    <a:pt x="972" y="41"/>
                  </a:cubicBezTo>
                  <a:cubicBezTo>
                    <a:pt x="970" y="40"/>
                    <a:pt x="960" y="41"/>
                    <a:pt x="957" y="40"/>
                  </a:cubicBezTo>
                  <a:cubicBezTo>
                    <a:pt x="957" y="40"/>
                    <a:pt x="953" y="41"/>
                    <a:pt x="951" y="41"/>
                  </a:cubicBezTo>
                  <a:cubicBezTo>
                    <a:pt x="955" y="40"/>
                    <a:pt x="953" y="39"/>
                    <a:pt x="951" y="38"/>
                  </a:cubicBezTo>
                  <a:cubicBezTo>
                    <a:pt x="947" y="39"/>
                    <a:pt x="939" y="38"/>
                    <a:pt x="937" y="40"/>
                  </a:cubicBezTo>
                  <a:cubicBezTo>
                    <a:pt x="932" y="38"/>
                    <a:pt x="935" y="37"/>
                    <a:pt x="934" y="36"/>
                  </a:cubicBezTo>
                  <a:cubicBezTo>
                    <a:pt x="931" y="37"/>
                    <a:pt x="921" y="36"/>
                    <a:pt x="922" y="38"/>
                  </a:cubicBezTo>
                  <a:cubicBezTo>
                    <a:pt x="924" y="38"/>
                    <a:pt x="931" y="38"/>
                    <a:pt x="929" y="39"/>
                  </a:cubicBezTo>
                  <a:cubicBezTo>
                    <a:pt x="923" y="40"/>
                    <a:pt x="927" y="39"/>
                    <a:pt x="923" y="38"/>
                  </a:cubicBezTo>
                  <a:cubicBezTo>
                    <a:pt x="923" y="39"/>
                    <a:pt x="919" y="39"/>
                    <a:pt x="920" y="40"/>
                  </a:cubicBezTo>
                  <a:cubicBezTo>
                    <a:pt x="918" y="40"/>
                    <a:pt x="914" y="39"/>
                    <a:pt x="911" y="40"/>
                  </a:cubicBezTo>
                  <a:cubicBezTo>
                    <a:pt x="916" y="39"/>
                    <a:pt x="908" y="38"/>
                    <a:pt x="912" y="37"/>
                  </a:cubicBezTo>
                  <a:cubicBezTo>
                    <a:pt x="916" y="39"/>
                    <a:pt x="916" y="39"/>
                    <a:pt x="916" y="39"/>
                  </a:cubicBezTo>
                  <a:cubicBezTo>
                    <a:pt x="922" y="40"/>
                    <a:pt x="918" y="38"/>
                    <a:pt x="920" y="38"/>
                  </a:cubicBezTo>
                  <a:cubicBezTo>
                    <a:pt x="910" y="36"/>
                    <a:pt x="913" y="34"/>
                    <a:pt x="903" y="33"/>
                  </a:cubicBezTo>
                  <a:cubicBezTo>
                    <a:pt x="901" y="33"/>
                    <a:pt x="897" y="33"/>
                    <a:pt x="896" y="33"/>
                  </a:cubicBezTo>
                  <a:cubicBezTo>
                    <a:pt x="900" y="34"/>
                    <a:pt x="898" y="36"/>
                    <a:pt x="896" y="36"/>
                  </a:cubicBezTo>
                  <a:cubicBezTo>
                    <a:pt x="891" y="34"/>
                    <a:pt x="885" y="36"/>
                    <a:pt x="880" y="36"/>
                  </a:cubicBezTo>
                  <a:cubicBezTo>
                    <a:pt x="884" y="36"/>
                    <a:pt x="883" y="35"/>
                    <a:pt x="882" y="34"/>
                  </a:cubicBezTo>
                  <a:cubicBezTo>
                    <a:pt x="872" y="32"/>
                    <a:pt x="877" y="34"/>
                    <a:pt x="873" y="35"/>
                  </a:cubicBezTo>
                  <a:cubicBezTo>
                    <a:pt x="858" y="34"/>
                    <a:pt x="847" y="36"/>
                    <a:pt x="835" y="34"/>
                  </a:cubicBezTo>
                  <a:cubicBezTo>
                    <a:pt x="842" y="32"/>
                    <a:pt x="842" y="32"/>
                    <a:pt x="842" y="32"/>
                  </a:cubicBezTo>
                  <a:cubicBezTo>
                    <a:pt x="843" y="34"/>
                    <a:pt x="843" y="34"/>
                    <a:pt x="843" y="34"/>
                  </a:cubicBezTo>
                  <a:cubicBezTo>
                    <a:pt x="848" y="33"/>
                    <a:pt x="844" y="30"/>
                    <a:pt x="842" y="29"/>
                  </a:cubicBezTo>
                  <a:cubicBezTo>
                    <a:pt x="841" y="29"/>
                    <a:pt x="834" y="29"/>
                    <a:pt x="837" y="30"/>
                  </a:cubicBezTo>
                  <a:cubicBezTo>
                    <a:pt x="830" y="29"/>
                    <a:pt x="830" y="29"/>
                    <a:pt x="830" y="29"/>
                  </a:cubicBezTo>
                  <a:cubicBezTo>
                    <a:pt x="831" y="28"/>
                    <a:pt x="836" y="28"/>
                    <a:pt x="833" y="27"/>
                  </a:cubicBezTo>
                  <a:cubicBezTo>
                    <a:pt x="830" y="28"/>
                    <a:pt x="823" y="28"/>
                    <a:pt x="827" y="29"/>
                  </a:cubicBezTo>
                  <a:cubicBezTo>
                    <a:pt x="823" y="29"/>
                    <a:pt x="818" y="28"/>
                    <a:pt x="820" y="27"/>
                  </a:cubicBezTo>
                  <a:cubicBezTo>
                    <a:pt x="814" y="26"/>
                    <a:pt x="819" y="29"/>
                    <a:pt x="822" y="30"/>
                  </a:cubicBezTo>
                  <a:cubicBezTo>
                    <a:pt x="817" y="30"/>
                    <a:pt x="817" y="31"/>
                    <a:pt x="818" y="32"/>
                  </a:cubicBezTo>
                  <a:cubicBezTo>
                    <a:pt x="811" y="31"/>
                    <a:pt x="811" y="31"/>
                    <a:pt x="811" y="31"/>
                  </a:cubicBezTo>
                  <a:cubicBezTo>
                    <a:pt x="813" y="32"/>
                    <a:pt x="812" y="33"/>
                    <a:pt x="813" y="33"/>
                  </a:cubicBezTo>
                  <a:cubicBezTo>
                    <a:pt x="809" y="34"/>
                    <a:pt x="807" y="31"/>
                    <a:pt x="802" y="33"/>
                  </a:cubicBezTo>
                  <a:cubicBezTo>
                    <a:pt x="801" y="31"/>
                    <a:pt x="801" y="31"/>
                    <a:pt x="801" y="31"/>
                  </a:cubicBezTo>
                  <a:cubicBezTo>
                    <a:pt x="789" y="32"/>
                    <a:pt x="790" y="32"/>
                    <a:pt x="780" y="32"/>
                  </a:cubicBezTo>
                  <a:cubicBezTo>
                    <a:pt x="782" y="31"/>
                    <a:pt x="782" y="31"/>
                    <a:pt x="782" y="31"/>
                  </a:cubicBezTo>
                  <a:cubicBezTo>
                    <a:pt x="775" y="28"/>
                    <a:pt x="775" y="32"/>
                    <a:pt x="767" y="31"/>
                  </a:cubicBezTo>
                  <a:cubicBezTo>
                    <a:pt x="765" y="31"/>
                    <a:pt x="763" y="30"/>
                    <a:pt x="763" y="30"/>
                  </a:cubicBezTo>
                  <a:cubicBezTo>
                    <a:pt x="763" y="29"/>
                    <a:pt x="762" y="29"/>
                    <a:pt x="762" y="28"/>
                  </a:cubicBezTo>
                  <a:cubicBezTo>
                    <a:pt x="761" y="27"/>
                    <a:pt x="761" y="28"/>
                    <a:pt x="761" y="29"/>
                  </a:cubicBezTo>
                  <a:cubicBezTo>
                    <a:pt x="758" y="28"/>
                    <a:pt x="752" y="27"/>
                    <a:pt x="749" y="28"/>
                  </a:cubicBezTo>
                  <a:cubicBezTo>
                    <a:pt x="752" y="29"/>
                    <a:pt x="754" y="29"/>
                    <a:pt x="756" y="29"/>
                  </a:cubicBezTo>
                  <a:cubicBezTo>
                    <a:pt x="757" y="31"/>
                    <a:pt x="749" y="30"/>
                    <a:pt x="748" y="31"/>
                  </a:cubicBezTo>
                  <a:cubicBezTo>
                    <a:pt x="747" y="31"/>
                    <a:pt x="746" y="31"/>
                    <a:pt x="746" y="30"/>
                  </a:cubicBezTo>
                  <a:cubicBezTo>
                    <a:pt x="745" y="30"/>
                    <a:pt x="745" y="30"/>
                    <a:pt x="745" y="30"/>
                  </a:cubicBezTo>
                  <a:cubicBezTo>
                    <a:pt x="745" y="30"/>
                    <a:pt x="744" y="29"/>
                    <a:pt x="743" y="29"/>
                  </a:cubicBezTo>
                  <a:cubicBezTo>
                    <a:pt x="741" y="27"/>
                    <a:pt x="741" y="27"/>
                    <a:pt x="741" y="27"/>
                  </a:cubicBezTo>
                  <a:cubicBezTo>
                    <a:pt x="737" y="24"/>
                    <a:pt x="734" y="23"/>
                    <a:pt x="731" y="22"/>
                  </a:cubicBezTo>
                  <a:cubicBezTo>
                    <a:pt x="729" y="21"/>
                    <a:pt x="727" y="21"/>
                    <a:pt x="727" y="21"/>
                  </a:cubicBezTo>
                  <a:cubicBezTo>
                    <a:pt x="727" y="21"/>
                    <a:pt x="728" y="21"/>
                    <a:pt x="728" y="21"/>
                  </a:cubicBezTo>
                  <a:cubicBezTo>
                    <a:pt x="728" y="21"/>
                    <a:pt x="726" y="21"/>
                    <a:pt x="730" y="21"/>
                  </a:cubicBezTo>
                  <a:cubicBezTo>
                    <a:pt x="729" y="21"/>
                    <a:pt x="730" y="21"/>
                    <a:pt x="739" y="21"/>
                  </a:cubicBezTo>
                  <a:cubicBezTo>
                    <a:pt x="740" y="21"/>
                    <a:pt x="740" y="21"/>
                    <a:pt x="742" y="22"/>
                  </a:cubicBezTo>
                  <a:cubicBezTo>
                    <a:pt x="744" y="21"/>
                    <a:pt x="751" y="23"/>
                    <a:pt x="750" y="21"/>
                  </a:cubicBezTo>
                  <a:cubicBezTo>
                    <a:pt x="749" y="21"/>
                    <a:pt x="748" y="21"/>
                    <a:pt x="747" y="21"/>
                  </a:cubicBezTo>
                  <a:cubicBezTo>
                    <a:pt x="746" y="21"/>
                    <a:pt x="746" y="21"/>
                    <a:pt x="745" y="21"/>
                  </a:cubicBezTo>
                  <a:cubicBezTo>
                    <a:pt x="745" y="21"/>
                    <a:pt x="745" y="21"/>
                    <a:pt x="745" y="21"/>
                  </a:cubicBezTo>
                  <a:cubicBezTo>
                    <a:pt x="745" y="21"/>
                    <a:pt x="746" y="21"/>
                    <a:pt x="744" y="21"/>
                  </a:cubicBezTo>
                  <a:cubicBezTo>
                    <a:pt x="747" y="21"/>
                    <a:pt x="747" y="21"/>
                    <a:pt x="747" y="21"/>
                  </a:cubicBezTo>
                  <a:cubicBezTo>
                    <a:pt x="747" y="21"/>
                    <a:pt x="748" y="20"/>
                    <a:pt x="748" y="20"/>
                  </a:cubicBezTo>
                  <a:cubicBezTo>
                    <a:pt x="749" y="20"/>
                    <a:pt x="750" y="21"/>
                    <a:pt x="751" y="21"/>
                  </a:cubicBezTo>
                  <a:cubicBezTo>
                    <a:pt x="752" y="21"/>
                    <a:pt x="752" y="21"/>
                    <a:pt x="753" y="21"/>
                  </a:cubicBezTo>
                  <a:cubicBezTo>
                    <a:pt x="754" y="21"/>
                    <a:pt x="755" y="22"/>
                    <a:pt x="755" y="22"/>
                  </a:cubicBezTo>
                  <a:cubicBezTo>
                    <a:pt x="756" y="22"/>
                    <a:pt x="756" y="22"/>
                    <a:pt x="757" y="22"/>
                  </a:cubicBezTo>
                  <a:cubicBezTo>
                    <a:pt x="758" y="22"/>
                    <a:pt x="759" y="21"/>
                    <a:pt x="759" y="20"/>
                  </a:cubicBezTo>
                  <a:cubicBezTo>
                    <a:pt x="758" y="21"/>
                    <a:pt x="757" y="21"/>
                    <a:pt x="755" y="21"/>
                  </a:cubicBezTo>
                  <a:close/>
                </a:path>
              </a:pathLst>
            </a:custGeom>
            <a:solidFill>
              <a:schemeClr val="tx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72708" name="Picture 4" descr="NGÀY KHÔNG CÓ CHỊ HẰNG VÀ CHÚ CUỘI | Học Viện Khám Phá - Science Made Fun  Vietnam">
            <a:extLst>
              <a:ext uri="{FF2B5EF4-FFF2-40B4-BE49-F238E27FC236}">
                <a16:creationId xmlns:a16="http://schemas.microsoft.com/office/drawing/2014/main" id="{E039B68D-E9AA-EC4C-8CC2-D3E810B293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1314" y="1412457"/>
            <a:ext cx="6070685" cy="5445542"/>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2AF25315-C42C-A34D-98D2-B08777369238}"/>
              </a:ext>
            </a:extLst>
          </p:cNvPr>
          <p:cNvSpPr/>
          <p:nvPr/>
        </p:nvSpPr>
        <p:spPr>
          <a:xfrm>
            <a:off x="4441642" y="272716"/>
            <a:ext cx="6418863" cy="9946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b="1" dirty="0">
                <a:solidFill>
                  <a:srgbClr val="FF0000"/>
                </a:solidFill>
                <a:latin typeface="Times New Roman" panose="02020603050405020304" pitchFamily="18" charset="0"/>
                <a:cs typeface="Times New Roman" panose="02020603050405020304" pitchFamily="18" charset="0"/>
              </a:rPr>
              <a:t>Hình ảnh và đoạn nhạc sau em hãy cho biết đây là ngày gì ở nước ta?</a:t>
            </a:r>
          </a:p>
        </p:txBody>
      </p:sp>
      <p:pic>
        <p:nvPicPr>
          <p:cNvPr id="5" name="_Hay Nhất (mp3cut.net).mp3" descr="_Hay Nhất (mp3cut.net).mp3">
            <a:hlinkClick r:id="" action="ppaction://media"/>
            <a:extLst>
              <a:ext uri="{FF2B5EF4-FFF2-40B4-BE49-F238E27FC236}">
                <a16:creationId xmlns:a16="http://schemas.microsoft.com/office/drawing/2014/main" id="{E59C31D3-732F-854B-9C56-3EC5BC24106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672426" y="-104234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outVertical)">
                                      <p:cBhvr>
                                        <p:cTn id="18" dur="500"/>
                                        <p:tgtEl>
                                          <p:spTgt spid="3"/>
                                        </p:tgtEl>
                                      </p:cBhvr>
                                    </p:animEffect>
                                  </p:childTnLst>
                                </p:cTn>
                              </p:par>
                              <p:par>
                                <p:cTn id="19" presetID="16" presetClass="entr" presetSubtype="37" fill="hold" nodeType="withEffect">
                                  <p:stCondLst>
                                    <p:cond delay="0"/>
                                  </p:stCondLst>
                                  <p:childTnLst>
                                    <p:set>
                                      <p:cBhvr>
                                        <p:cTn id="20" dur="1" fill="hold">
                                          <p:stCondLst>
                                            <p:cond delay="0"/>
                                          </p:stCondLst>
                                        </p:cTn>
                                        <p:tgtEl>
                                          <p:spTgt spid="72710"/>
                                        </p:tgtEl>
                                        <p:attrNameLst>
                                          <p:attrName>style.visibility</p:attrName>
                                        </p:attrNameLst>
                                      </p:cBhvr>
                                      <p:to>
                                        <p:strVal val="visible"/>
                                      </p:to>
                                    </p:set>
                                    <p:animEffect transition="in" filter="barn(outVertical)">
                                      <p:cBhvr>
                                        <p:cTn id="21" dur="500"/>
                                        <p:tgtEl>
                                          <p:spTgt spid="72710"/>
                                        </p:tgtEl>
                                      </p:cBhvr>
                                    </p:animEffect>
                                  </p:childTnLst>
                                </p:cTn>
                              </p:par>
                              <p:par>
                                <p:cTn id="22" presetID="16" presetClass="entr" presetSubtype="37" fill="hold" nodeType="withEffect">
                                  <p:stCondLst>
                                    <p:cond delay="0"/>
                                  </p:stCondLst>
                                  <p:childTnLst>
                                    <p:set>
                                      <p:cBhvr>
                                        <p:cTn id="23" dur="1" fill="hold">
                                          <p:stCondLst>
                                            <p:cond delay="0"/>
                                          </p:stCondLst>
                                        </p:cTn>
                                        <p:tgtEl>
                                          <p:spTgt spid="72708"/>
                                        </p:tgtEl>
                                        <p:attrNameLst>
                                          <p:attrName>style.visibility</p:attrName>
                                        </p:attrNameLst>
                                      </p:cBhvr>
                                      <p:to>
                                        <p:strVal val="visible"/>
                                      </p:to>
                                    </p:set>
                                    <p:animEffect transition="in" filter="barn(outVertical)">
                                      <p:cBhvr>
                                        <p:cTn id="24" dur="500"/>
                                        <p:tgtEl>
                                          <p:spTgt spid="72708"/>
                                        </p:tgtEl>
                                      </p:cBhvr>
                                    </p:animEffect>
                                  </p:childTnLst>
                                </p:cTn>
                              </p:par>
                            </p:childTnLst>
                          </p:cTn>
                        </p:par>
                        <p:par>
                          <p:cTn id="25" fill="hold">
                            <p:stCondLst>
                              <p:cond delay="1000"/>
                            </p:stCondLst>
                            <p:childTnLst>
                              <p:par>
                                <p:cTn id="26" presetID="1" presetClass="mediacall" presetSubtype="0" fill="hold" nodeType="afterEffect">
                                  <p:stCondLst>
                                    <p:cond delay="0"/>
                                  </p:stCondLst>
                                  <p:childTnLst>
                                    <p:cmd type="call" cmd="playFrom(0.0)">
                                      <p:cBhvr>
                                        <p:cTn id="27" dur="738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bldLst>
      <p:bldP spid="2" grpId="0" autoUpdateAnimBg="0"/>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sp>
        <p:nvSpPr>
          <p:cNvPr id="19" name="TextBox 18">
            <a:extLst>
              <a:ext uri="{FF2B5EF4-FFF2-40B4-BE49-F238E27FC236}">
                <a16:creationId xmlns:a16="http://schemas.microsoft.com/office/drawing/2014/main" id="{686A0D07-0629-1A47-A69E-53290E65FFD0}"/>
              </a:ext>
            </a:extLst>
          </p:cNvPr>
          <p:cNvSpPr txBox="1"/>
          <p:nvPr/>
        </p:nvSpPr>
        <p:spPr>
          <a:xfrm>
            <a:off x="1270000" y="777222"/>
            <a:ext cx="9359900" cy="1384995"/>
          </a:xfrm>
          <a:prstGeom prst="rect">
            <a:avLst/>
          </a:prstGeom>
          <a:noFill/>
        </p:spPr>
        <p:txBody>
          <a:bodyPr wrap="square" rtlCol="0">
            <a:spAutoFit/>
          </a:bodyPr>
          <a:lstStyle/>
          <a:p>
            <a:pPr algn="ctr"/>
            <a:r>
              <a:rPr lang="vi-VN" sz="2800" dirty="0">
                <a:solidFill>
                  <a:srgbClr val="C00000"/>
                </a:solidFill>
                <a:latin typeface="Times New Roman" panose="02020603050405020304" pitchFamily="18" charset="0"/>
                <a:cs typeface="Times New Roman" panose="02020603050405020304" pitchFamily="18" charset="0"/>
              </a:rPr>
              <a:t>Tiếp thu Đạo giáo đón nhận một số dòng Phật giáo rất hiền nhiều vị cao tăng nổi tiếng đã sang kinh đô nhà đường để giảng kinh cho nhà đường</a:t>
            </a:r>
          </a:p>
        </p:txBody>
      </p:sp>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pic>
        <p:nvPicPr>
          <p:cNvPr id="41986" name="Picture 2" descr="Không Gian Phật Giáo - YouTube">
            <a:extLst>
              <a:ext uri="{FF2B5EF4-FFF2-40B4-BE49-F238E27FC236}">
                <a16:creationId xmlns:a16="http://schemas.microsoft.com/office/drawing/2014/main" id="{9A148EEA-473F-914A-AC3A-F1FC341578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2409" y="2162217"/>
            <a:ext cx="5064691" cy="3918561"/>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pic>
        <p:nvPicPr>
          <p:cNvPr id="41988" name="Picture 4" descr="Văn hóa Phật giáo Luy Lâu - Thành cổ nghìn năm tuổi ở Bắc Ninh">
            <a:extLst>
              <a:ext uri="{FF2B5EF4-FFF2-40B4-BE49-F238E27FC236}">
                <a16:creationId xmlns:a16="http://schemas.microsoft.com/office/drawing/2014/main" id="{0B858808-BA0C-4148-974C-CD72A39053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6391" y="2151415"/>
            <a:ext cx="5541919" cy="391856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92B1832-767B-6043-969A-1B6274CD00C2}"/>
              </a:ext>
            </a:extLst>
          </p:cNvPr>
          <p:cNvSpPr/>
          <p:nvPr/>
        </p:nvSpPr>
        <p:spPr>
          <a:xfrm>
            <a:off x="7323075" y="6293631"/>
            <a:ext cx="3801425" cy="461665"/>
          </a:xfrm>
          <a:prstGeom prst="rect">
            <a:avLst/>
          </a:prstGeom>
        </p:spPr>
        <p:txBody>
          <a:bodyPr wrap="none">
            <a:spAutoFit/>
          </a:bodyPr>
          <a:lstStyle/>
          <a:p>
            <a:r>
              <a:rPr lang="en-US" sz="2400" dirty="0">
                <a:solidFill>
                  <a:srgbClr val="C00000"/>
                </a:solidFill>
                <a:latin typeface="Times New Roman" panose="02020603050405020304" pitchFamily="18" charset="0"/>
                <a:cs typeface="Times New Roman" panose="02020603050405020304" pitchFamily="18" charset="0"/>
              </a:rPr>
              <a:t>T</a:t>
            </a:r>
            <a:r>
              <a:rPr lang="en-VN" sz="2400" dirty="0">
                <a:solidFill>
                  <a:srgbClr val="C00000"/>
                </a:solidFill>
                <a:latin typeface="Times New Roman" panose="02020603050405020304" pitchFamily="18" charset="0"/>
                <a:cs typeface="Times New Roman" panose="02020603050405020304" pitchFamily="18" charset="0"/>
              </a:rPr>
              <a:t>rung tâm phật giáo Luy Lâu</a:t>
            </a:r>
          </a:p>
        </p:txBody>
      </p:sp>
      <p:sp>
        <p:nvSpPr>
          <p:cNvPr id="20" name="Rectangle 19">
            <a:extLst>
              <a:ext uri="{FF2B5EF4-FFF2-40B4-BE49-F238E27FC236}">
                <a16:creationId xmlns:a16="http://schemas.microsoft.com/office/drawing/2014/main" id="{8271B71C-8847-BA41-AECA-8F1CCCBB2D26}"/>
              </a:ext>
            </a:extLst>
          </p:cNvPr>
          <p:cNvSpPr/>
          <p:nvPr/>
        </p:nvSpPr>
        <p:spPr>
          <a:xfrm>
            <a:off x="1834634" y="6324749"/>
            <a:ext cx="2867323" cy="461665"/>
          </a:xfrm>
          <a:prstGeom prst="rect">
            <a:avLst/>
          </a:prstGeom>
        </p:spPr>
        <p:txBody>
          <a:bodyPr wrap="none">
            <a:spAutoFit/>
          </a:bodyPr>
          <a:lstStyle/>
          <a:p>
            <a:r>
              <a:rPr lang="vi-VN" sz="2400" dirty="0">
                <a:solidFill>
                  <a:srgbClr val="C00000"/>
                </a:solidFill>
                <a:latin typeface="Times New Roman" panose="02020603050405020304" pitchFamily="18" charset="0"/>
                <a:cs typeface="Times New Roman" panose="02020603050405020304" pitchFamily="18" charset="0"/>
              </a:rPr>
              <a:t>Phật Thích-ca-mâu-ni</a:t>
            </a:r>
            <a:endParaRPr lang="en-VN"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5954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fade">
                                      <p:cBhvr>
                                        <p:cTn id="7" dur="800" decel="100000"/>
                                        <p:tgtEl>
                                          <p:spTgt spid="41986"/>
                                        </p:tgtEl>
                                      </p:cBhvr>
                                    </p:animEffect>
                                    <p:anim calcmode="lin" valueType="num">
                                      <p:cBhvr>
                                        <p:cTn id="8" dur="800" decel="100000" fill="hold"/>
                                        <p:tgtEl>
                                          <p:spTgt spid="41986"/>
                                        </p:tgtEl>
                                        <p:attrNameLst>
                                          <p:attrName>style.rotation</p:attrName>
                                        </p:attrNameLst>
                                      </p:cBhvr>
                                      <p:tavLst>
                                        <p:tav tm="0">
                                          <p:val>
                                            <p:fltVal val="-90"/>
                                          </p:val>
                                        </p:tav>
                                        <p:tav tm="100000">
                                          <p:val>
                                            <p:fltVal val="0"/>
                                          </p:val>
                                        </p:tav>
                                      </p:tavLst>
                                    </p:anim>
                                    <p:anim calcmode="lin" valueType="num">
                                      <p:cBhvr>
                                        <p:cTn id="9" dur="800" decel="100000" fill="hold"/>
                                        <p:tgtEl>
                                          <p:spTgt spid="41986"/>
                                        </p:tgtEl>
                                        <p:attrNameLst>
                                          <p:attrName>ppt_x</p:attrName>
                                        </p:attrNameLst>
                                      </p:cBhvr>
                                      <p:tavLst>
                                        <p:tav tm="0">
                                          <p:val>
                                            <p:strVal val="#ppt_x+0.4"/>
                                          </p:val>
                                        </p:tav>
                                        <p:tav tm="100000">
                                          <p:val>
                                            <p:strVal val="#ppt_x-0.05"/>
                                          </p:val>
                                        </p:tav>
                                      </p:tavLst>
                                    </p:anim>
                                    <p:anim calcmode="lin" valueType="num">
                                      <p:cBhvr>
                                        <p:cTn id="10" dur="800" decel="100000" fill="hold"/>
                                        <p:tgtEl>
                                          <p:spTgt spid="4198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198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1986"/>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41988"/>
                                        </p:tgtEl>
                                        <p:attrNameLst>
                                          <p:attrName>style.visibility</p:attrName>
                                        </p:attrNameLst>
                                      </p:cBhvr>
                                      <p:to>
                                        <p:strVal val="visible"/>
                                      </p:to>
                                    </p:set>
                                    <p:animEffect transition="in" filter="fade">
                                      <p:cBhvr>
                                        <p:cTn id="15" dur="800" decel="100000"/>
                                        <p:tgtEl>
                                          <p:spTgt spid="41988"/>
                                        </p:tgtEl>
                                      </p:cBhvr>
                                    </p:animEffect>
                                    <p:anim calcmode="lin" valueType="num">
                                      <p:cBhvr>
                                        <p:cTn id="16" dur="800" decel="100000" fill="hold"/>
                                        <p:tgtEl>
                                          <p:spTgt spid="41988"/>
                                        </p:tgtEl>
                                        <p:attrNameLst>
                                          <p:attrName>style.rotation</p:attrName>
                                        </p:attrNameLst>
                                      </p:cBhvr>
                                      <p:tavLst>
                                        <p:tav tm="0">
                                          <p:val>
                                            <p:fltVal val="-90"/>
                                          </p:val>
                                        </p:tav>
                                        <p:tav tm="100000">
                                          <p:val>
                                            <p:fltVal val="0"/>
                                          </p:val>
                                        </p:tav>
                                      </p:tavLst>
                                    </p:anim>
                                    <p:anim calcmode="lin" valueType="num">
                                      <p:cBhvr>
                                        <p:cTn id="17" dur="800" decel="100000" fill="hold"/>
                                        <p:tgtEl>
                                          <p:spTgt spid="41988"/>
                                        </p:tgtEl>
                                        <p:attrNameLst>
                                          <p:attrName>ppt_x</p:attrName>
                                        </p:attrNameLst>
                                      </p:cBhvr>
                                      <p:tavLst>
                                        <p:tav tm="0">
                                          <p:val>
                                            <p:strVal val="#ppt_x+0.4"/>
                                          </p:val>
                                        </p:tav>
                                        <p:tav tm="100000">
                                          <p:val>
                                            <p:strVal val="#ppt_x-0.05"/>
                                          </p:val>
                                        </p:tav>
                                      </p:tavLst>
                                    </p:anim>
                                    <p:anim calcmode="lin" valueType="num">
                                      <p:cBhvr>
                                        <p:cTn id="18" dur="800" decel="100000" fill="hold"/>
                                        <p:tgtEl>
                                          <p:spTgt spid="4198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198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1988"/>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800" decel="100000"/>
                                        <p:tgtEl>
                                          <p:spTgt spid="3"/>
                                        </p:tgtEl>
                                      </p:cBhvr>
                                    </p:animEffect>
                                    <p:anim calcmode="lin" valueType="num">
                                      <p:cBhvr>
                                        <p:cTn id="24" dur="800" decel="100000" fill="hold"/>
                                        <p:tgtEl>
                                          <p:spTgt spid="3"/>
                                        </p:tgtEl>
                                        <p:attrNameLst>
                                          <p:attrName>style.rotation</p:attrName>
                                        </p:attrNameLst>
                                      </p:cBhvr>
                                      <p:tavLst>
                                        <p:tav tm="0">
                                          <p:val>
                                            <p:fltVal val="-90"/>
                                          </p:val>
                                        </p:tav>
                                        <p:tav tm="100000">
                                          <p:val>
                                            <p:fltVal val="0"/>
                                          </p:val>
                                        </p:tav>
                                      </p:tavLst>
                                    </p:anim>
                                    <p:anim calcmode="lin" valueType="num">
                                      <p:cBhvr>
                                        <p:cTn id="25" dur="800" decel="100000" fill="hold"/>
                                        <p:tgtEl>
                                          <p:spTgt spid="3"/>
                                        </p:tgtEl>
                                        <p:attrNameLst>
                                          <p:attrName>ppt_x</p:attrName>
                                        </p:attrNameLst>
                                      </p:cBhvr>
                                      <p:tavLst>
                                        <p:tav tm="0">
                                          <p:val>
                                            <p:strVal val="#ppt_x+0.4"/>
                                          </p:val>
                                        </p:tav>
                                        <p:tav tm="100000">
                                          <p:val>
                                            <p:strVal val="#ppt_x-0.05"/>
                                          </p:val>
                                        </p:tav>
                                      </p:tavLst>
                                    </p:anim>
                                    <p:anim calcmode="lin" valueType="num">
                                      <p:cBhvr>
                                        <p:cTn id="26" dur="800" decel="100000" fill="hold"/>
                                        <p:tgtEl>
                                          <p:spTgt spid="3"/>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800" decel="100000"/>
                                        <p:tgtEl>
                                          <p:spTgt spid="20"/>
                                        </p:tgtEl>
                                      </p:cBhvr>
                                    </p:animEffect>
                                    <p:anim calcmode="lin" valueType="num">
                                      <p:cBhvr>
                                        <p:cTn id="32" dur="800" decel="100000" fill="hold"/>
                                        <p:tgtEl>
                                          <p:spTgt spid="20"/>
                                        </p:tgtEl>
                                        <p:attrNameLst>
                                          <p:attrName>style.rotation</p:attrName>
                                        </p:attrNameLst>
                                      </p:cBhvr>
                                      <p:tavLst>
                                        <p:tav tm="0">
                                          <p:val>
                                            <p:fltVal val="-90"/>
                                          </p:val>
                                        </p:tav>
                                        <p:tav tm="100000">
                                          <p:val>
                                            <p:fltVal val="0"/>
                                          </p:val>
                                        </p:tav>
                                      </p:tavLst>
                                    </p:anim>
                                    <p:anim calcmode="lin" valueType="num">
                                      <p:cBhvr>
                                        <p:cTn id="33" dur="800" decel="100000" fill="hold"/>
                                        <p:tgtEl>
                                          <p:spTgt spid="20"/>
                                        </p:tgtEl>
                                        <p:attrNameLst>
                                          <p:attrName>ppt_x</p:attrName>
                                        </p:attrNameLst>
                                      </p:cBhvr>
                                      <p:tavLst>
                                        <p:tav tm="0">
                                          <p:val>
                                            <p:strVal val="#ppt_x+0.4"/>
                                          </p:val>
                                        </p:tav>
                                        <p:tav tm="100000">
                                          <p:val>
                                            <p:strVal val="#ppt_x-0.05"/>
                                          </p:val>
                                        </p:tav>
                                      </p:tavLst>
                                    </p:anim>
                                    <p:anim calcmode="lin" valueType="num">
                                      <p:cBhvr>
                                        <p:cTn id="34" dur="800" decel="100000" fill="hold"/>
                                        <p:tgtEl>
                                          <p:spTgt spid="20"/>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par>
                                <p:cTn id="37" presetID="3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800" decel="100000"/>
                                        <p:tgtEl>
                                          <p:spTgt spid="19"/>
                                        </p:tgtEl>
                                      </p:cBhvr>
                                    </p:animEffect>
                                    <p:anim calcmode="lin" valueType="num">
                                      <p:cBhvr>
                                        <p:cTn id="40" dur="800" decel="100000" fill="hold"/>
                                        <p:tgtEl>
                                          <p:spTgt spid="19"/>
                                        </p:tgtEl>
                                        <p:attrNameLst>
                                          <p:attrName>style.rotation</p:attrName>
                                        </p:attrNameLst>
                                      </p:cBhvr>
                                      <p:tavLst>
                                        <p:tav tm="0">
                                          <p:val>
                                            <p:fltVal val="-90"/>
                                          </p:val>
                                        </p:tav>
                                        <p:tav tm="100000">
                                          <p:val>
                                            <p:fltVal val="0"/>
                                          </p:val>
                                        </p:tav>
                                      </p:tavLst>
                                    </p:anim>
                                    <p:anim calcmode="lin" valueType="num">
                                      <p:cBhvr>
                                        <p:cTn id="41" dur="800" decel="100000" fill="hold"/>
                                        <p:tgtEl>
                                          <p:spTgt spid="19"/>
                                        </p:tgtEl>
                                        <p:attrNameLst>
                                          <p:attrName>ppt_x</p:attrName>
                                        </p:attrNameLst>
                                      </p:cBhvr>
                                      <p:tavLst>
                                        <p:tav tm="0">
                                          <p:val>
                                            <p:strVal val="#ppt_x+0.4"/>
                                          </p:val>
                                        </p:tav>
                                        <p:tav tm="100000">
                                          <p:val>
                                            <p:strVal val="#ppt_x-0.05"/>
                                          </p:val>
                                        </p:tav>
                                      </p:tavLst>
                                    </p:anim>
                                    <p:anim calcmode="lin" valueType="num">
                                      <p:cBhvr>
                                        <p:cTn id="42" dur="800" decel="100000" fill="hold"/>
                                        <p:tgtEl>
                                          <p:spTgt spid="19"/>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846CCA-35F5-9342-984B-6E4F896A6421}"/>
              </a:ext>
            </a:extLst>
          </p:cNvPr>
          <p:cNvSpPr/>
          <p:nvPr/>
        </p:nvSpPr>
        <p:spPr>
          <a:xfrm>
            <a:off x="11141241" y="0"/>
            <a:ext cx="584593" cy="1900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CF9F901D-6741-EF40-B9A1-F0A55C584A2A}"/>
              </a:ext>
            </a:extLst>
          </p:cNvPr>
          <p:cNvPicPr>
            <a:picLocks noChangeAspect="1"/>
          </p:cNvPicPr>
          <p:nvPr/>
        </p:nvPicPr>
        <p:blipFill>
          <a:blip r:embed="rId2"/>
          <a:stretch>
            <a:fillRect/>
          </a:stretch>
        </p:blipFill>
        <p:spPr>
          <a:xfrm>
            <a:off x="466165" y="624974"/>
            <a:ext cx="11259669" cy="5733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0455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sp>
        <p:nvSpPr>
          <p:cNvPr id="19" name="TextBox 18">
            <a:extLst>
              <a:ext uri="{FF2B5EF4-FFF2-40B4-BE49-F238E27FC236}">
                <a16:creationId xmlns:a16="http://schemas.microsoft.com/office/drawing/2014/main" id="{686A0D07-0629-1A47-A69E-53290E65FFD0}"/>
              </a:ext>
            </a:extLst>
          </p:cNvPr>
          <p:cNvSpPr txBox="1"/>
          <p:nvPr/>
        </p:nvSpPr>
        <p:spPr>
          <a:xfrm>
            <a:off x="942408" y="777222"/>
            <a:ext cx="9687492" cy="954107"/>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Tiếp thu một số lễ tết như tết Nguyên đán, Trung thu… nhưng đã có sự vận dụng phu hợp với văn hóa người Việt</a:t>
            </a:r>
          </a:p>
        </p:txBody>
      </p:sp>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pic>
        <p:nvPicPr>
          <p:cNvPr id="47106" name="Picture 2" descr="Kể về ngày tết ở quê em - Tập làm văn lớp 3 (18 mẫu)">
            <a:extLst>
              <a:ext uri="{FF2B5EF4-FFF2-40B4-BE49-F238E27FC236}">
                <a16:creationId xmlns:a16="http://schemas.microsoft.com/office/drawing/2014/main" id="{7372EFC2-279B-7548-A5F2-A854CAF1AA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2408" y="1880415"/>
            <a:ext cx="5153592" cy="4189562"/>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grpSp>
        <p:nvGrpSpPr>
          <p:cNvPr id="4" name="Group 3">
            <a:extLst>
              <a:ext uri="{FF2B5EF4-FFF2-40B4-BE49-F238E27FC236}">
                <a16:creationId xmlns:a16="http://schemas.microsoft.com/office/drawing/2014/main" id="{5A0FF45C-1DEE-9949-9630-6C93D87546A0}"/>
              </a:ext>
            </a:extLst>
          </p:cNvPr>
          <p:cNvGrpSpPr/>
          <p:nvPr/>
        </p:nvGrpSpPr>
        <p:grpSpPr>
          <a:xfrm>
            <a:off x="6096000" y="1880414"/>
            <a:ext cx="5562311" cy="4189563"/>
            <a:chOff x="6096000" y="1880414"/>
            <a:chExt cx="5562311" cy="4189563"/>
          </a:xfrm>
        </p:grpSpPr>
        <p:pic>
          <p:nvPicPr>
            <p:cNvPr id="47108" name="Picture 4" descr="Chính thức: Lịch nghỉ Tết Nguyên Đán năm 2022 mới nhất">
              <a:extLst>
                <a:ext uri="{FF2B5EF4-FFF2-40B4-BE49-F238E27FC236}">
                  <a16:creationId xmlns:a16="http://schemas.microsoft.com/office/drawing/2014/main" id="{E9D79D78-0397-6B4A-87C2-0FD232D8E6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1880414"/>
              <a:ext cx="5562311" cy="41895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2533938-505E-EA44-A2C2-215D08D84576}"/>
                </a:ext>
              </a:extLst>
            </p:cNvPr>
            <p:cNvSpPr/>
            <p:nvPr/>
          </p:nvSpPr>
          <p:spPr>
            <a:xfrm>
              <a:off x="6858000" y="2965872"/>
              <a:ext cx="1333500" cy="640928"/>
            </a:xfrm>
            <a:prstGeom prst="rect">
              <a:avLst/>
            </a:prstGeom>
            <a:solidFill>
              <a:srgbClr val="CE2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grpSp>
    </p:spTree>
    <p:extLst>
      <p:ext uri="{BB962C8B-B14F-4D97-AF65-F5344CB8AC3E}">
        <p14:creationId xmlns:p14="http://schemas.microsoft.com/office/powerpoint/2010/main" val="1257682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55" presetClass="entr" presetSubtype="0" fill="hold" nodeType="withEffect">
                                  <p:stCondLst>
                                    <p:cond delay="0"/>
                                  </p:stCondLst>
                                  <p:childTnLst>
                                    <p:set>
                                      <p:cBhvr>
                                        <p:cTn id="11" dur="1" fill="hold">
                                          <p:stCondLst>
                                            <p:cond delay="0"/>
                                          </p:stCondLst>
                                        </p:cTn>
                                        <p:tgtEl>
                                          <p:spTgt spid="47106"/>
                                        </p:tgtEl>
                                        <p:attrNameLst>
                                          <p:attrName>style.visibility</p:attrName>
                                        </p:attrNameLst>
                                      </p:cBhvr>
                                      <p:to>
                                        <p:strVal val="visible"/>
                                      </p:to>
                                    </p:set>
                                    <p:anim calcmode="lin" valueType="num">
                                      <p:cBhvr>
                                        <p:cTn id="12" dur="1000" fill="hold"/>
                                        <p:tgtEl>
                                          <p:spTgt spid="47106"/>
                                        </p:tgtEl>
                                        <p:attrNameLst>
                                          <p:attrName>ppt_w</p:attrName>
                                        </p:attrNameLst>
                                      </p:cBhvr>
                                      <p:tavLst>
                                        <p:tav tm="0">
                                          <p:val>
                                            <p:strVal val="#ppt_w*0.70"/>
                                          </p:val>
                                        </p:tav>
                                        <p:tav tm="100000">
                                          <p:val>
                                            <p:strVal val="#ppt_w"/>
                                          </p:val>
                                        </p:tav>
                                      </p:tavLst>
                                    </p:anim>
                                    <p:anim calcmode="lin" valueType="num">
                                      <p:cBhvr>
                                        <p:cTn id="13" dur="1000" fill="hold"/>
                                        <p:tgtEl>
                                          <p:spTgt spid="47106"/>
                                        </p:tgtEl>
                                        <p:attrNameLst>
                                          <p:attrName>ppt_h</p:attrName>
                                        </p:attrNameLst>
                                      </p:cBhvr>
                                      <p:tavLst>
                                        <p:tav tm="0">
                                          <p:val>
                                            <p:strVal val="#ppt_h"/>
                                          </p:val>
                                        </p:tav>
                                        <p:tav tm="100000">
                                          <p:val>
                                            <p:strVal val="#ppt_h"/>
                                          </p:val>
                                        </p:tav>
                                      </p:tavLst>
                                    </p:anim>
                                    <p:animEffect transition="in" filter="fade">
                                      <p:cBhvr>
                                        <p:cTn id="14" dur="1000"/>
                                        <p:tgtEl>
                                          <p:spTgt spid="47106"/>
                                        </p:tgtEl>
                                      </p:cBhvr>
                                    </p:animEffect>
                                  </p:childTnLst>
                                </p:cTn>
                              </p:par>
                              <p:par>
                                <p:cTn id="15" presetID="5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sp>
        <p:nvSpPr>
          <p:cNvPr id="19" name="TextBox 18">
            <a:extLst>
              <a:ext uri="{FF2B5EF4-FFF2-40B4-BE49-F238E27FC236}">
                <a16:creationId xmlns:a16="http://schemas.microsoft.com/office/drawing/2014/main" id="{686A0D07-0629-1A47-A69E-53290E65FFD0}"/>
              </a:ext>
            </a:extLst>
          </p:cNvPr>
          <p:cNvSpPr txBox="1"/>
          <p:nvPr/>
        </p:nvSpPr>
        <p:spPr>
          <a:xfrm>
            <a:off x="1893224" y="608527"/>
            <a:ext cx="3145822" cy="584775"/>
          </a:xfrm>
          <a:prstGeom prst="rect">
            <a:avLst/>
          </a:prstGeom>
          <a:noFill/>
        </p:spPr>
        <p:txBody>
          <a:bodyPr wrap="square" rtlCol="0">
            <a:spAutoFit/>
          </a:bodyPr>
          <a:lstStyle/>
          <a:p>
            <a:pPr algn="ctr"/>
            <a:r>
              <a:rPr lang="vi-VN" sz="3200" b="1" dirty="0">
                <a:solidFill>
                  <a:srgbClr val="C00000"/>
                </a:solidFill>
                <a:latin typeface="Times New Roman" panose="02020603050405020304" pitchFamily="18" charset="0"/>
                <a:cs typeface="Times New Roman" panose="02020603050405020304" pitchFamily="18" charset="0"/>
              </a:rPr>
              <a:t>TRUNG THU</a:t>
            </a:r>
            <a:endParaRPr lang="en-VN" sz="3200" b="1" dirty="0">
              <a:solidFill>
                <a:srgbClr val="C00000"/>
              </a:solidFill>
              <a:latin typeface="Times New Roman" panose="02020603050405020304" pitchFamily="18" charset="0"/>
              <a:cs typeface="Times New Roman" panose="02020603050405020304" pitchFamily="18" charset="0"/>
            </a:endParaRPr>
          </a:p>
        </p:txBody>
      </p:sp>
      <p:pic>
        <p:nvPicPr>
          <p:cNvPr id="48130" name="Picture 2" descr="Tết Trung thu 2019 là vào thứ mấy, ngày bao nhiêu?">
            <a:extLst>
              <a:ext uri="{FF2B5EF4-FFF2-40B4-BE49-F238E27FC236}">
                <a16:creationId xmlns:a16="http://schemas.microsoft.com/office/drawing/2014/main" id="{DFD9D525-654B-3846-B091-10ECDF218B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784" y="1221544"/>
            <a:ext cx="5306215" cy="498076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pic>
        <p:nvPicPr>
          <p:cNvPr id="48132" name="Picture 4" descr="Thư chúc Tết Trung thu của Chủ tịch nước Trần Đại Quang | Tạp chí Tuyên giáo">
            <a:extLst>
              <a:ext uri="{FF2B5EF4-FFF2-40B4-BE49-F238E27FC236}">
                <a16:creationId xmlns:a16="http://schemas.microsoft.com/office/drawing/2014/main" id="{CA997D41-4525-9E4D-B006-5FE8221269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1427" y="590904"/>
            <a:ext cx="5662420" cy="5625522"/>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spTree>
    <p:extLst>
      <p:ext uri="{BB962C8B-B14F-4D97-AF65-F5344CB8AC3E}">
        <p14:creationId xmlns:p14="http://schemas.microsoft.com/office/powerpoint/2010/main" val="1726235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wipe(down)">
                                      <p:cBhvr>
                                        <p:cTn id="7" dur="500"/>
                                        <p:tgtEl>
                                          <p:spTgt spid="481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48132"/>
                                        </p:tgtEl>
                                        <p:attrNameLst>
                                          <p:attrName>style.visibility</p:attrName>
                                        </p:attrNameLst>
                                      </p:cBhvr>
                                      <p:to>
                                        <p:strVal val="visible"/>
                                      </p:to>
                                    </p:set>
                                    <p:animEffect transition="in" filter="wipe(down)">
                                      <p:cBhvr>
                                        <p:cTn id="13"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sp>
        <p:nvSpPr>
          <p:cNvPr id="19" name="TextBox 18">
            <a:extLst>
              <a:ext uri="{FF2B5EF4-FFF2-40B4-BE49-F238E27FC236}">
                <a16:creationId xmlns:a16="http://schemas.microsoft.com/office/drawing/2014/main" id="{686A0D07-0629-1A47-A69E-53290E65FFD0}"/>
              </a:ext>
            </a:extLst>
          </p:cNvPr>
          <p:cNvSpPr txBox="1"/>
          <p:nvPr/>
        </p:nvSpPr>
        <p:spPr>
          <a:xfrm>
            <a:off x="1054100" y="608527"/>
            <a:ext cx="3984946" cy="584775"/>
          </a:xfrm>
          <a:prstGeom prst="rect">
            <a:avLst/>
          </a:prstGeom>
          <a:noFill/>
        </p:spPr>
        <p:txBody>
          <a:bodyPr wrap="square" rtlCol="0">
            <a:spAutoFit/>
          </a:bodyPr>
          <a:lstStyle/>
          <a:p>
            <a:pPr algn="ctr"/>
            <a:r>
              <a:rPr lang="vi-VN" sz="3200" b="1" dirty="0">
                <a:solidFill>
                  <a:srgbClr val="C00000"/>
                </a:solidFill>
                <a:latin typeface="Times New Roman" panose="02020603050405020304" pitchFamily="18" charset="0"/>
                <a:cs typeface="Times New Roman" panose="02020603050405020304" pitchFamily="18" charset="0"/>
              </a:rPr>
              <a:t>TẾT ĐOAN NGỌ</a:t>
            </a:r>
            <a:endParaRPr lang="en-VN" sz="3200" b="1" dirty="0">
              <a:solidFill>
                <a:srgbClr val="C00000"/>
              </a:solidFill>
              <a:latin typeface="Times New Roman" panose="02020603050405020304" pitchFamily="18" charset="0"/>
              <a:cs typeface="Times New Roman" panose="02020603050405020304" pitchFamily="18" charset="0"/>
            </a:endParaRPr>
          </a:p>
        </p:txBody>
      </p:sp>
      <p:pic>
        <p:nvPicPr>
          <p:cNvPr id="51202" name="Picture 2" descr="Tết Đoan Ngọ là gì, rơi vào ngày nào, cúng gì vừa tốt vừa thiêng?">
            <a:extLst>
              <a:ext uri="{FF2B5EF4-FFF2-40B4-BE49-F238E27FC236}">
                <a16:creationId xmlns:a16="http://schemas.microsoft.com/office/drawing/2014/main" id="{04093F06-8F85-4542-A30C-408488C383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191" y="1212229"/>
            <a:ext cx="5200809" cy="4845796"/>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pic>
        <p:nvPicPr>
          <p:cNvPr id="51204" name="Picture 4">
            <a:extLst>
              <a:ext uri="{FF2B5EF4-FFF2-40B4-BE49-F238E27FC236}">
                <a16:creationId xmlns:a16="http://schemas.microsoft.com/office/drawing/2014/main" id="{92B19176-F6C9-8745-B381-82C43A935D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04123" y="639199"/>
            <a:ext cx="5631277" cy="5418826"/>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spTree>
    <p:extLst>
      <p:ext uri="{BB962C8B-B14F-4D97-AF65-F5344CB8AC3E}">
        <p14:creationId xmlns:p14="http://schemas.microsoft.com/office/powerpoint/2010/main" val="3073518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wipe(up)">
                                      <p:cBhvr>
                                        <p:cTn id="7" dur="500"/>
                                        <p:tgtEl>
                                          <p:spTgt spid="5120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par>
                                <p:cTn id="11" presetID="22" presetClass="entr" presetSubtype="1" fill="hold" nodeType="withEffect">
                                  <p:stCondLst>
                                    <p:cond delay="0"/>
                                  </p:stCondLst>
                                  <p:childTnLst>
                                    <p:set>
                                      <p:cBhvr>
                                        <p:cTn id="12" dur="1" fill="hold">
                                          <p:stCondLst>
                                            <p:cond delay="0"/>
                                          </p:stCondLst>
                                        </p:cTn>
                                        <p:tgtEl>
                                          <p:spTgt spid="51204"/>
                                        </p:tgtEl>
                                        <p:attrNameLst>
                                          <p:attrName>style.visibility</p:attrName>
                                        </p:attrNameLst>
                                      </p:cBhvr>
                                      <p:to>
                                        <p:strVal val="visible"/>
                                      </p:to>
                                    </p:set>
                                    <p:animEffect transition="in" filter="wipe(up)">
                                      <p:cBhvr>
                                        <p:cTn id="13" dur="500"/>
                                        <p:tgtEl>
                                          <p:spTgt spid="51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993622" y="1286256"/>
            <a:ext cx="5477141"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6" descr="Ảnh động Powerpoint CTU">
            <a:extLst>
              <a:ext uri="{FF2B5EF4-FFF2-40B4-BE49-F238E27FC236}">
                <a16:creationId xmlns:a16="http://schemas.microsoft.com/office/drawing/2014/main" id="{2325E0E7-94C2-7349-881B-B7808749310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99450" y="3348038"/>
            <a:ext cx="1011238"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hlinkClick r:id="rId3" action="ppaction://hlinksldjump"/>
            <a:extLst>
              <a:ext uri="{FF2B5EF4-FFF2-40B4-BE49-F238E27FC236}">
                <a16:creationId xmlns:a16="http://schemas.microsoft.com/office/drawing/2014/main" id="{3E5096E6-818F-9444-B29B-DD6883FB64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45575" y="3090863"/>
            <a:ext cx="3430588"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rId3" action="ppaction://hlinksldjump"/>
            <a:extLst>
              <a:ext uri="{FF2B5EF4-FFF2-40B4-BE49-F238E27FC236}">
                <a16:creationId xmlns:a16="http://schemas.microsoft.com/office/drawing/2014/main" id="{CAC8FB1B-27E6-3E4A-9682-98CC73E3FD5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88413" y="4179888"/>
            <a:ext cx="3505200"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F77DC954-D5E4-514A-AF01-294052E566C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31313" y="5449888"/>
            <a:ext cx="332898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3">
            <a:extLst>
              <a:ext uri="{FF2B5EF4-FFF2-40B4-BE49-F238E27FC236}">
                <a16:creationId xmlns:a16="http://schemas.microsoft.com/office/drawing/2014/main" id="{EF85E8F0-FABB-8F4C-A22C-D82AAFACCC9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81388" y="255588"/>
            <a:ext cx="6735762"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6">
            <a:hlinkClick r:id="rId8" action="ppaction://hlinksldjump"/>
            <a:extLst>
              <a:ext uri="{FF2B5EF4-FFF2-40B4-BE49-F238E27FC236}">
                <a16:creationId xmlns:a16="http://schemas.microsoft.com/office/drawing/2014/main" id="{A5B25957-FD4B-9C44-89FD-5355D2C8163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62638" y="3090863"/>
            <a:ext cx="89852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11">
            <a:hlinkClick r:id="rId10" action="ppaction://hlinksldjump"/>
            <a:extLst>
              <a:ext uri="{FF2B5EF4-FFF2-40B4-BE49-F238E27FC236}">
                <a16:creationId xmlns:a16="http://schemas.microsoft.com/office/drawing/2014/main" id="{52EA82F9-C637-6B44-B976-19D9F2FDE85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593013" y="2232025"/>
            <a:ext cx="8985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2">
            <a:hlinkClick r:id="rId12" action="ppaction://hlinksldjump"/>
            <a:extLst>
              <a:ext uri="{FF2B5EF4-FFF2-40B4-BE49-F238E27FC236}">
                <a16:creationId xmlns:a16="http://schemas.microsoft.com/office/drawing/2014/main" id="{17C0494F-7F46-E24C-BE14-D5F57238245A}"/>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419725" y="909638"/>
            <a:ext cx="89217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3">
            <a:hlinkClick r:id="rId14" action="ppaction://hlinksldjump"/>
            <a:extLst>
              <a:ext uri="{FF2B5EF4-FFF2-40B4-BE49-F238E27FC236}">
                <a16:creationId xmlns:a16="http://schemas.microsoft.com/office/drawing/2014/main" id="{CD88B640-AE39-884B-8A93-083CCE27FC3D}"/>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11144" y="1450182"/>
            <a:ext cx="898525"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14">
            <a:extLst>
              <a:ext uri="{FF2B5EF4-FFF2-40B4-BE49-F238E27FC236}">
                <a16:creationId xmlns:a16="http://schemas.microsoft.com/office/drawing/2014/main" id="{928F4EB3-C169-2245-9E8B-6EE018675664}"/>
              </a:ext>
            </a:extLst>
          </p:cNvPr>
          <p:cNvPicPr>
            <a:picLocks noChangeAspect="1"/>
          </p:cNvPicPr>
          <p:nvPr/>
        </p:nvPicPr>
        <p:blipFill>
          <a:blip r:embed="rId16">
            <a:extLst>
              <a:ext uri="{28A0092B-C50C-407E-A947-70E740481C1C}">
                <a14:useLocalDpi xmlns:a14="http://schemas.microsoft.com/office/drawing/2010/main" val="0"/>
              </a:ext>
            </a:extLst>
          </a:blip>
          <a:srcRect l="26483" r="17281"/>
          <a:stretch>
            <a:fillRect/>
          </a:stretch>
        </p:blipFill>
        <p:spPr bwMode="auto">
          <a:xfrm>
            <a:off x="3497263" y="3813175"/>
            <a:ext cx="1655762"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7" descr="F:\NguyenNgocQuynhTrang\HinhAnh\TIERE128.GIF">
            <a:extLst>
              <a:ext uri="{FF2B5EF4-FFF2-40B4-BE49-F238E27FC236}">
                <a16:creationId xmlns:a16="http://schemas.microsoft.com/office/drawing/2014/main" id="{C84CD7D0-DC44-C243-8A82-D498AC1FD986}"/>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36525" y="3703638"/>
            <a:ext cx="35814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Picture 12" descr="2019 的 Wooden Hanging With Tropical, Wood, Wood Decoration ...">
            <a:extLst>
              <a:ext uri="{FF2B5EF4-FFF2-40B4-BE49-F238E27FC236}">
                <a16:creationId xmlns:a16="http://schemas.microsoft.com/office/drawing/2014/main" id="{830C22EC-97CD-D346-8D1B-979F7F76734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l="10680" r="8421" b="22609"/>
          <a:stretch>
            <a:fillRect/>
          </a:stretch>
        </p:blipFill>
        <p:spPr bwMode="auto">
          <a:xfrm>
            <a:off x="98425" y="-542925"/>
            <a:ext cx="432435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A6681402-270A-7D44-8EE9-52CFEC8213AA}"/>
              </a:ext>
            </a:extLst>
          </p:cNvPr>
          <p:cNvSpPr/>
          <p:nvPr/>
        </p:nvSpPr>
        <p:spPr>
          <a:xfrm>
            <a:off x="1153472" y="711423"/>
            <a:ext cx="2133918" cy="923330"/>
          </a:xfrm>
          <a:prstGeom prst="rect">
            <a:avLst/>
          </a:prstGeom>
          <a:noFill/>
        </p:spPr>
        <p:txBody>
          <a:bodyPr wrap="none">
            <a:spAutoFit/>
            <a:scene3d>
              <a:camera prst="orthographicFront"/>
              <a:lightRig rig="threePt" dir="t"/>
            </a:scene3d>
            <a:sp3d extrusionH="381000" contourW="44450">
              <a:bevelT w="107950" h="82550"/>
              <a:bevelB w="107950"/>
              <a:contourClr>
                <a:srgbClr val="FF0000"/>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BD582C"/>
                  </a:solidFill>
                  <a:prstDash val="solid"/>
                </a:ln>
                <a:solidFill>
                  <a:srgbClr val="BD582C">
                    <a:lumMod val="40000"/>
                    <a:lumOff val="60000"/>
                  </a:srgbClr>
                </a:solidFill>
                <a:effectLst/>
                <a:uLnTx/>
                <a:uFillTx/>
                <a:latin typeface="Tw Cen MT" panose="020B0602020104020603"/>
                <a:ea typeface="等线" panose="02010600030101010101" pitchFamily="2" charset="-122"/>
                <a:cs typeface="+mn-cs"/>
              </a:rPr>
              <a:t>GAME</a:t>
            </a:r>
          </a:p>
        </p:txBody>
      </p:sp>
      <p:sp>
        <p:nvSpPr>
          <p:cNvPr id="21" name="Rectangle 20">
            <a:extLst>
              <a:ext uri="{FF2B5EF4-FFF2-40B4-BE49-F238E27FC236}">
                <a16:creationId xmlns:a16="http://schemas.microsoft.com/office/drawing/2014/main" id="{CC9F036C-A1CA-674D-A20D-437C814C0472}"/>
              </a:ext>
            </a:extLst>
          </p:cNvPr>
          <p:cNvSpPr/>
          <p:nvPr/>
        </p:nvSpPr>
        <p:spPr>
          <a:xfrm>
            <a:off x="738110" y="1532946"/>
            <a:ext cx="3046027" cy="923330"/>
          </a:xfrm>
          <a:prstGeom prst="rect">
            <a:avLst/>
          </a:prstGeom>
          <a:noFill/>
        </p:spPr>
        <p:txBody>
          <a:bodyPr wrap="none">
            <a:spAutoFit/>
            <a:scene3d>
              <a:camera prst="perspectiveAbove">
                <a:rot lat="20400000" lon="1200000" rev="0"/>
              </a:camera>
              <a:lightRig rig="harsh" dir="t"/>
            </a:scene3d>
            <a:sp3d extrusionH="330200" contourW="12700" prstMaterial="matte">
              <a:bevelT w="63500" h="12700" prst="relaxedInset"/>
              <a:extrusionClr>
                <a:srgbClr val="FF0000"/>
              </a:extrusionClr>
              <a:contourClr>
                <a:srgbClr val="FFFF00"/>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CCFF33"/>
                </a:solidFill>
                <a:effectLst>
                  <a:glow rad="101600">
                    <a:srgbClr val="BD582C">
                      <a:satMod val="175000"/>
                      <a:alpha val="40000"/>
                    </a:srgbClr>
                  </a:glow>
                  <a:outerShdw blurRad="63500" sx="102000" sy="102000" algn="ctr" rotWithShape="0">
                    <a:prstClr val="black">
                      <a:alpha val="40000"/>
                    </a:prstClr>
                  </a:outerShdw>
                  <a:reflection blurRad="6350" stA="60000" endA="900" endPos="58000" dir="5400000" sy="-100000" algn="bl" rotWithShape="0"/>
                </a:effectLst>
                <a:uLnTx/>
                <a:uFillTx/>
                <a:latin typeface="Tw Cen MT" panose="020B0602020104020603"/>
                <a:ea typeface="等线" panose="02010600030101010101" pitchFamily="2" charset="-122"/>
                <a:cs typeface="+mn-cs"/>
              </a:rPr>
              <a:t>HÁI TÁO</a:t>
            </a:r>
          </a:p>
        </p:txBody>
      </p:sp>
      <p:pic>
        <p:nvPicPr>
          <p:cNvPr id="49169" name="Picture 2" descr="Ảnh động Powerpoint CTU">
            <a:extLst>
              <a:ext uri="{FF2B5EF4-FFF2-40B4-BE49-F238E27FC236}">
                <a16:creationId xmlns:a16="http://schemas.microsoft.com/office/drawing/2014/main" id="{DDEA089B-CC80-B546-8DE1-4A3217EAD9C5}"/>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238500" y="601663"/>
            <a:ext cx="1077913"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Picture 4" descr="Ảnh động Powerpoint CTU">
            <a:extLst>
              <a:ext uri="{FF2B5EF4-FFF2-40B4-BE49-F238E27FC236}">
                <a16:creationId xmlns:a16="http://schemas.microsoft.com/office/drawing/2014/main" id="{645B4519-0AC3-A549-A8EB-D4D28E542A09}"/>
              </a:ext>
            </a:extLst>
          </p:cNvP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279400" y="465138"/>
            <a:ext cx="992188"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1" name="Picture 12" descr="Ảnh động Powerpoint CTU">
            <a:extLst>
              <a:ext uri="{FF2B5EF4-FFF2-40B4-BE49-F238E27FC236}">
                <a16:creationId xmlns:a16="http://schemas.microsoft.com/office/drawing/2014/main" id="{A0C51264-C033-814B-A8C5-DE78E432550B}"/>
              </a:ext>
            </a:extLst>
          </p:cNvPr>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6497638" y="4770438"/>
            <a:ext cx="9048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2" name="Picture 14" descr="https://lh3.googleusercontent.com/-Kkc4Enb-B1s/WsHJ4xMjM8I/AAAAAAAABls/2i_8PTUGO3Mp64J4O-5njByn1TOmDML7wCHMYCw/h136/3-mau_slide_powerpoint_dep_ctu.vn_(210).gif">
            <a:extLst>
              <a:ext uri="{FF2B5EF4-FFF2-40B4-BE49-F238E27FC236}">
                <a16:creationId xmlns:a16="http://schemas.microsoft.com/office/drawing/2014/main" id="{D76F75C3-F516-3546-8B25-8DF5B23DFC70}"/>
              </a:ext>
            </a:extLst>
          </p:cNvPr>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flipH="1">
            <a:off x="7159625" y="5491163"/>
            <a:ext cx="248602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a:extLst>
              <a:ext uri="{FF2B5EF4-FFF2-40B4-BE49-F238E27FC236}">
                <a16:creationId xmlns:a16="http://schemas.microsoft.com/office/drawing/2014/main" id="{4E9E63F5-FE4B-214A-9021-A53904B14EC1}"/>
              </a:ext>
            </a:extLst>
          </p:cNvPr>
          <p:cNvPicPr>
            <a:picLocks noChangeAspect="1"/>
          </p:cNvPicPr>
          <p:nvPr/>
        </p:nvPicPr>
        <p:blipFill>
          <a:blip r:embed="rId2">
            <a:extLst>
              <a:ext uri="{28A0092B-C50C-407E-A947-70E740481C1C}">
                <a14:useLocalDpi xmlns:a14="http://schemas.microsoft.com/office/drawing/2010/main" val="0"/>
              </a:ext>
            </a:extLst>
          </a:blip>
          <a:srcRect l="12257" t="1573" r="9882"/>
          <a:stretch>
            <a:fillRect/>
          </a:stretch>
        </p:blipFill>
        <p:spPr bwMode="auto">
          <a:xfrm>
            <a:off x="6516688" y="161925"/>
            <a:ext cx="5522912"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6" descr="Ảnh động Powerpoint CTU">
            <a:extLst>
              <a:ext uri="{FF2B5EF4-FFF2-40B4-BE49-F238E27FC236}">
                <a16:creationId xmlns:a16="http://schemas.microsoft.com/office/drawing/2014/main" id="{ED01D5EF-612B-DD44-8CAE-01F37A95636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77263" y="3070225"/>
            <a:ext cx="1011237"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14">
            <a:extLst>
              <a:ext uri="{FF2B5EF4-FFF2-40B4-BE49-F238E27FC236}">
                <a16:creationId xmlns:a16="http://schemas.microsoft.com/office/drawing/2014/main" id="{62A387CB-D731-764E-AC87-AB28FBA192D0}"/>
              </a:ext>
            </a:extLst>
          </p:cNvPr>
          <p:cNvPicPr>
            <a:picLocks noChangeAspect="1"/>
          </p:cNvPicPr>
          <p:nvPr/>
        </p:nvPicPr>
        <p:blipFill>
          <a:blip r:embed="rId4">
            <a:extLst>
              <a:ext uri="{28A0092B-C50C-407E-A947-70E740481C1C}">
                <a14:useLocalDpi xmlns:a14="http://schemas.microsoft.com/office/drawing/2010/main" val="0"/>
              </a:ext>
            </a:extLst>
          </a:blip>
          <a:srcRect l="26483" r="17281"/>
          <a:stretch>
            <a:fillRect/>
          </a:stretch>
        </p:blipFill>
        <p:spPr bwMode="auto">
          <a:xfrm>
            <a:off x="3497263" y="3813175"/>
            <a:ext cx="1655762"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7" descr="F:\NguyenNgocQuynhTrang\HinhAnh\TIERE128.GIF">
            <a:extLst>
              <a:ext uri="{FF2B5EF4-FFF2-40B4-BE49-F238E27FC236}">
                <a16:creationId xmlns:a16="http://schemas.microsoft.com/office/drawing/2014/main" id="{00E74123-7AC7-BF46-9253-A43A61ACAE3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6525" y="3703638"/>
            <a:ext cx="35814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12" descr="2019 的 Wooden Hanging With Tropical, Wood, Wood Decoration ...">
            <a:extLst>
              <a:ext uri="{FF2B5EF4-FFF2-40B4-BE49-F238E27FC236}">
                <a16:creationId xmlns:a16="http://schemas.microsoft.com/office/drawing/2014/main" id="{323BA6B0-ADA1-5B4B-AC9F-39A08E692B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680" r="8421" b="22609"/>
          <a:stretch>
            <a:fillRect/>
          </a:stretch>
        </p:blipFill>
        <p:spPr bwMode="auto">
          <a:xfrm>
            <a:off x="98425" y="-542925"/>
            <a:ext cx="432435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8EA7D5F1-9C7E-2A48-AB01-1E46217AD054}"/>
              </a:ext>
            </a:extLst>
          </p:cNvPr>
          <p:cNvSpPr/>
          <p:nvPr/>
        </p:nvSpPr>
        <p:spPr>
          <a:xfrm>
            <a:off x="1153472" y="711423"/>
            <a:ext cx="2133918" cy="923330"/>
          </a:xfrm>
          <a:prstGeom prst="rect">
            <a:avLst/>
          </a:prstGeom>
          <a:noFill/>
        </p:spPr>
        <p:txBody>
          <a:bodyPr wrap="none">
            <a:spAutoFit/>
            <a:scene3d>
              <a:camera prst="orthographicFront"/>
              <a:lightRig rig="threePt" dir="t"/>
            </a:scene3d>
            <a:sp3d extrusionH="381000" contourW="44450">
              <a:bevelT w="107950" h="82550"/>
              <a:bevelB w="107950"/>
              <a:contourClr>
                <a:srgbClr val="FF0000"/>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BD582C"/>
                  </a:solidFill>
                  <a:prstDash val="solid"/>
                </a:ln>
                <a:solidFill>
                  <a:srgbClr val="BD582C">
                    <a:lumMod val="40000"/>
                    <a:lumOff val="60000"/>
                  </a:srgbClr>
                </a:solidFill>
                <a:effectLst/>
                <a:uLnTx/>
                <a:uFillTx/>
                <a:latin typeface="Tw Cen MT" panose="020B0602020104020603"/>
                <a:ea typeface="等线" panose="02010600030101010101" pitchFamily="2" charset="-122"/>
                <a:cs typeface="+mn-cs"/>
              </a:rPr>
              <a:t>GAME</a:t>
            </a:r>
          </a:p>
        </p:txBody>
      </p:sp>
      <p:sp>
        <p:nvSpPr>
          <p:cNvPr id="21" name="Rectangle 20">
            <a:extLst>
              <a:ext uri="{FF2B5EF4-FFF2-40B4-BE49-F238E27FC236}">
                <a16:creationId xmlns:a16="http://schemas.microsoft.com/office/drawing/2014/main" id="{B5766311-08C8-9B43-B1C1-F7654ADEC052}"/>
              </a:ext>
            </a:extLst>
          </p:cNvPr>
          <p:cNvSpPr/>
          <p:nvPr/>
        </p:nvSpPr>
        <p:spPr>
          <a:xfrm>
            <a:off x="738110" y="1532946"/>
            <a:ext cx="3046027" cy="923330"/>
          </a:xfrm>
          <a:prstGeom prst="rect">
            <a:avLst/>
          </a:prstGeom>
          <a:noFill/>
        </p:spPr>
        <p:txBody>
          <a:bodyPr wrap="none">
            <a:spAutoFit/>
            <a:scene3d>
              <a:camera prst="perspectiveAbove">
                <a:rot lat="20400000" lon="1200000" rev="0"/>
              </a:camera>
              <a:lightRig rig="harsh" dir="t"/>
            </a:scene3d>
            <a:sp3d extrusionH="330200" contourW="12700" prstMaterial="matte">
              <a:bevelT w="63500" h="12700" prst="relaxedInset"/>
              <a:extrusionClr>
                <a:srgbClr val="FF0000"/>
              </a:extrusionClr>
              <a:contourClr>
                <a:srgbClr val="FFFF00"/>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CCFF33"/>
                </a:solidFill>
                <a:effectLst>
                  <a:glow rad="101600">
                    <a:srgbClr val="BD582C">
                      <a:satMod val="175000"/>
                      <a:alpha val="40000"/>
                    </a:srgbClr>
                  </a:glow>
                  <a:outerShdw blurRad="63500" sx="102000" sy="102000" algn="ctr" rotWithShape="0">
                    <a:prstClr val="black">
                      <a:alpha val="40000"/>
                    </a:prstClr>
                  </a:outerShdw>
                  <a:reflection blurRad="6350" stA="60000" endA="900" endPos="58000" dir="5400000" sy="-100000" algn="bl" rotWithShape="0"/>
                </a:effectLst>
                <a:uLnTx/>
                <a:uFillTx/>
                <a:latin typeface="Tw Cen MT" panose="020B0602020104020603"/>
                <a:ea typeface="等线" panose="02010600030101010101" pitchFamily="2" charset="-122"/>
                <a:cs typeface="+mn-cs"/>
              </a:rPr>
              <a:t>HÁI TÁO</a:t>
            </a:r>
          </a:p>
        </p:txBody>
      </p:sp>
      <p:pic>
        <p:nvPicPr>
          <p:cNvPr id="50185" name="Picture 2" descr="Ảnh động Powerpoint CTU">
            <a:extLst>
              <a:ext uri="{FF2B5EF4-FFF2-40B4-BE49-F238E27FC236}">
                <a16:creationId xmlns:a16="http://schemas.microsoft.com/office/drawing/2014/main" id="{8B02A0F1-73CF-2B4B-B620-292A8AAAFB7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238500" y="601663"/>
            <a:ext cx="1077913"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Picture 4" descr="Ảnh động Powerpoint CTU">
            <a:extLst>
              <a:ext uri="{FF2B5EF4-FFF2-40B4-BE49-F238E27FC236}">
                <a16:creationId xmlns:a16="http://schemas.microsoft.com/office/drawing/2014/main" id="{87824C65-6C70-A845-B3C2-08A79D4080F7}"/>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79400" y="465138"/>
            <a:ext cx="992188"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Picture 12" descr="Ảnh động Powerpoint CTU">
            <a:extLst>
              <a:ext uri="{FF2B5EF4-FFF2-40B4-BE49-F238E27FC236}">
                <a16:creationId xmlns:a16="http://schemas.microsoft.com/office/drawing/2014/main" id="{4F237C05-7F13-C14A-87BD-491F23E5080F}"/>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497638" y="4770438"/>
            <a:ext cx="9048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8" name="Picture 14" descr="https://lh3.googleusercontent.com/-Kkc4Enb-B1s/WsHJ4xMjM8I/AAAAAAAABls/2i_8PTUGO3Mp64J4O-5njByn1TOmDML7wCHMYCw/h136/3-mau_slide_powerpoint_dep_ctu.vn_(210).gif">
            <a:extLst>
              <a:ext uri="{FF2B5EF4-FFF2-40B4-BE49-F238E27FC236}">
                <a16:creationId xmlns:a16="http://schemas.microsoft.com/office/drawing/2014/main" id="{5A8B3F67-F061-624B-A43F-190E41B383DA}"/>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flipH="1">
            <a:off x="4252913" y="5556250"/>
            <a:ext cx="248761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9" name="If_I_Had_a_Chicken">
            <a:hlinkClick r:id="" action="ppaction://media"/>
            <a:extLst>
              <a:ext uri="{FF2B5EF4-FFF2-40B4-BE49-F238E27FC236}">
                <a16:creationId xmlns:a16="http://schemas.microsoft.com/office/drawing/2014/main" id="{5D32DD14-BC30-6642-9F43-03DABAF4D11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630863" y="-438150"/>
            <a:ext cx="48736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0" name="Picture 16" descr="https://lh3.googleusercontent.com/-9W4f5u3ioLM/WsHKY_dQMUI/AAAAAAAABo8/QANNLIyvDH4V1Zou9FEDTwD43fYGpshjQCHMYCw/h136/3-mau_slide_powerpoint_dep_ctu.vn_(262).gif">
            <a:extLst>
              <a:ext uri="{FF2B5EF4-FFF2-40B4-BE49-F238E27FC236}">
                <a16:creationId xmlns:a16="http://schemas.microsoft.com/office/drawing/2014/main" id="{2B8A040E-3EAE-6945-87D7-9EAAF8D445F4}"/>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337050" y="352425"/>
            <a:ext cx="24161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1" name="Picture 2">
            <a:extLst>
              <a:ext uri="{FF2B5EF4-FFF2-40B4-BE49-F238E27FC236}">
                <a16:creationId xmlns:a16="http://schemas.microsoft.com/office/drawing/2014/main" id="{358FC7DB-A7D6-DF4A-92E1-4EA857BB5BBD}"/>
              </a:ext>
            </a:extLst>
          </p:cNvPr>
          <p:cNvPicPr>
            <a:picLocks noChangeAspect="1"/>
          </p:cNvPicPr>
          <p:nvPr/>
        </p:nvPicPr>
        <p:blipFill>
          <a:blip r:embed="rId13">
            <a:extLst>
              <a:ext uri="{28A0092B-C50C-407E-A947-70E740481C1C}">
                <a14:useLocalDpi xmlns:a14="http://schemas.microsoft.com/office/drawing/2010/main" val="0"/>
              </a:ext>
            </a:extLst>
          </a:blip>
          <a:srcRect l="16235" t="12350" r="22609" b="14343"/>
          <a:stretch>
            <a:fillRect/>
          </a:stretch>
        </p:blipFill>
        <p:spPr bwMode="auto">
          <a:xfrm>
            <a:off x="284163" y="819150"/>
            <a:ext cx="695325"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a:extLst>
              <a:ext uri="{FF2B5EF4-FFF2-40B4-BE49-F238E27FC236}">
                <a16:creationId xmlns:a16="http://schemas.microsoft.com/office/drawing/2014/main" id="{DBDED431-13C7-D44F-A101-D7F98410AFF8}"/>
              </a:ext>
            </a:extLst>
          </p:cNvPr>
          <p:cNvGrpSpPr>
            <a:grpSpLocks/>
          </p:cNvGrpSpPr>
          <p:nvPr/>
        </p:nvGrpSpPr>
        <p:grpSpPr bwMode="auto">
          <a:xfrm>
            <a:off x="3563938" y="1911350"/>
            <a:ext cx="3503612" cy="2398713"/>
            <a:chOff x="3563573" y="1911243"/>
            <a:chExt cx="3504668" cy="2398656"/>
          </a:xfrm>
        </p:grpSpPr>
        <p:pic>
          <p:nvPicPr>
            <p:cNvPr id="50200" name="Picture 24">
              <a:extLst>
                <a:ext uri="{FF2B5EF4-FFF2-40B4-BE49-F238E27FC236}">
                  <a16:creationId xmlns:a16="http://schemas.microsoft.com/office/drawing/2014/main" id="{B95DE50D-25BE-BA4C-A9A5-6106B881471F}"/>
                </a:ext>
              </a:extLst>
            </p:cNvPr>
            <p:cNvPicPr>
              <a:picLocks noChangeAspect="1"/>
            </p:cNvPicPr>
            <p:nvPr/>
          </p:nvPicPr>
          <p:blipFill>
            <a:blip r:embed="rId14">
              <a:extLst>
                <a:ext uri="{28A0092B-C50C-407E-A947-70E740481C1C}">
                  <a14:useLocalDpi xmlns:a14="http://schemas.microsoft.com/office/drawing/2010/main" val="0"/>
                </a:ext>
              </a:extLst>
            </a:blip>
            <a:srcRect l="13649" t="6723" r="7298" b="11790"/>
            <a:stretch>
              <a:fillRect/>
            </a:stretch>
          </p:blipFill>
          <p:spPr bwMode="auto">
            <a:xfrm rot="-10217768">
              <a:off x="3563573" y="1911243"/>
              <a:ext cx="3504668" cy="239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D31857E1-9B72-A648-8857-5B41546E0992}"/>
                </a:ext>
              </a:extLst>
            </p:cNvPr>
            <p:cNvSpPr/>
            <p:nvPr/>
          </p:nvSpPr>
          <p:spPr>
            <a:xfrm>
              <a:off x="4116765" y="2497893"/>
              <a:ext cx="2289409" cy="1323439"/>
            </a:xfrm>
            <a:prstGeom prst="rect">
              <a:avLst/>
            </a:prstGeom>
            <a:no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000000"/>
                  </a:solidFill>
                  <a:effectLst/>
                  <a:uLnTx/>
                  <a:uFillTx/>
                  <a:latin typeface="#9Slide05 IcielSanelma" pitchFamily="2" charset="0"/>
                  <a:ea typeface="等线" panose="02010600030101010101" pitchFamily="2" charset="-122"/>
                  <a:cs typeface="+mn-cs"/>
                </a:rPr>
                <a:t>Hãy</a:t>
              </a:r>
              <a:r>
                <a:rPr kumimoji="0" lang="en-US" sz="4000" b="1" i="0" u="none" strike="noStrike" kern="1200" cap="none" spc="0" normalizeH="0" baseline="0" noProof="0" dirty="0">
                  <a:ln/>
                  <a:solidFill>
                    <a:srgbClr val="000000"/>
                  </a:solidFill>
                  <a:effectLst/>
                  <a:uLnTx/>
                  <a:uFillTx/>
                  <a:latin typeface="#9Slide05 IcielSanelma" pitchFamily="2" charset="0"/>
                  <a:ea typeface="等线" panose="02010600030101010101" pitchFamily="2" charset="-122"/>
                  <a:cs typeface="+mn-cs"/>
                </a:rPr>
                <a:t> </a:t>
              </a:r>
              <a:r>
                <a:rPr kumimoji="0" lang="en-US" sz="4000" b="1" i="0" u="none" strike="noStrike" kern="1200" cap="none" spc="0" normalizeH="0" baseline="0" noProof="0" dirty="0" err="1">
                  <a:ln/>
                  <a:solidFill>
                    <a:srgbClr val="000000"/>
                  </a:solidFill>
                  <a:effectLst/>
                  <a:uLnTx/>
                  <a:uFillTx/>
                  <a:latin typeface="#9Slide05 IcielSanelma" pitchFamily="2" charset="0"/>
                  <a:ea typeface="等线" panose="02010600030101010101" pitchFamily="2" charset="-122"/>
                  <a:cs typeface="+mn-cs"/>
                </a:rPr>
                <a:t>giúp</a:t>
              </a:r>
              <a:r>
                <a:rPr kumimoji="0" lang="en-US" sz="4000" b="1" i="0" u="none" strike="noStrike" kern="1200" cap="none" spc="0" normalizeH="0" baseline="0" noProof="0" dirty="0">
                  <a:ln/>
                  <a:solidFill>
                    <a:srgbClr val="000000"/>
                  </a:solidFill>
                  <a:effectLst/>
                  <a:uLnTx/>
                  <a:uFillTx/>
                  <a:latin typeface="#9Slide05 IcielSanelma" pitchFamily="2" charset="0"/>
                  <a:ea typeface="等线" panose="02010600030101010101" pitchFamily="2" charset="-122"/>
                  <a:cs typeface="+mn-cs"/>
                </a:rPr>
                <a:t> </a:t>
              </a:r>
              <a:r>
                <a:rPr kumimoji="0" lang="en-US" sz="4000" b="1" i="0" u="none" strike="noStrike" kern="1200" cap="none" spc="0" normalizeH="0" baseline="0" noProof="0" dirty="0" err="1">
                  <a:ln/>
                  <a:solidFill>
                    <a:srgbClr val="000000"/>
                  </a:solidFill>
                  <a:effectLst/>
                  <a:uLnTx/>
                  <a:uFillTx/>
                  <a:latin typeface="#9Slide05 IcielSanelma" pitchFamily="2" charset="0"/>
                  <a:ea typeface="等线" panose="02010600030101010101" pitchFamily="2" charset="-122"/>
                  <a:cs typeface="+mn-cs"/>
                </a:rPr>
                <a:t>ông</a:t>
              </a:r>
              <a:endParaRPr kumimoji="0" lang="en-US" sz="4000" b="1" i="0" u="none" strike="noStrike" kern="1200" cap="none" spc="0" normalizeH="0" baseline="0" noProof="0" dirty="0">
                <a:ln/>
                <a:solidFill>
                  <a:srgbClr val="000000"/>
                </a:solidFill>
                <a:effectLst/>
                <a:uLnTx/>
                <a:uFillTx/>
                <a:latin typeface="#9Slide05 IcielSanelma" pitchFamily="2" charset="0"/>
                <a:ea typeface="等线"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000000"/>
                  </a:solidFill>
                  <a:effectLst/>
                  <a:uLnTx/>
                  <a:uFillTx/>
                  <a:latin typeface="#9Slide05 IcielSanelma" pitchFamily="2" charset="0"/>
                  <a:ea typeface="等线" panose="02010600030101010101" pitchFamily="2" charset="-122"/>
                  <a:cs typeface="+mn-cs"/>
                </a:rPr>
                <a:t>Hái</a:t>
              </a:r>
              <a:r>
                <a:rPr kumimoji="0" lang="en-US" sz="4000" b="1" i="0" u="none" strike="noStrike" kern="1200" cap="none" spc="0" normalizeH="0" baseline="0" noProof="0" dirty="0">
                  <a:ln/>
                  <a:solidFill>
                    <a:srgbClr val="000000"/>
                  </a:solidFill>
                  <a:effectLst/>
                  <a:uLnTx/>
                  <a:uFillTx/>
                  <a:latin typeface="#9Slide05 IcielSanelma" pitchFamily="2" charset="0"/>
                  <a:ea typeface="等线" panose="02010600030101010101" pitchFamily="2" charset="-122"/>
                  <a:cs typeface="+mn-cs"/>
                </a:rPr>
                <a:t> </a:t>
              </a:r>
              <a:r>
                <a:rPr kumimoji="0" lang="en-US" sz="4000" b="1" i="0" u="none" strike="noStrike" kern="1200" cap="none" spc="0" normalizeH="0" baseline="0" noProof="0" dirty="0" err="1">
                  <a:ln/>
                  <a:solidFill>
                    <a:srgbClr val="000000"/>
                  </a:solidFill>
                  <a:effectLst/>
                  <a:uLnTx/>
                  <a:uFillTx/>
                  <a:latin typeface="#9Slide05 IcielSanelma" pitchFamily="2" charset="0"/>
                  <a:ea typeface="等线" panose="02010600030101010101" pitchFamily="2" charset="-122"/>
                  <a:cs typeface="+mn-cs"/>
                </a:rPr>
                <a:t>táo</a:t>
              </a:r>
              <a:r>
                <a:rPr kumimoji="0" lang="en-US" sz="4000" b="1" i="0" u="none" strike="noStrike" kern="1200" cap="none" spc="0" normalizeH="0" baseline="0" noProof="0" dirty="0">
                  <a:ln/>
                  <a:solidFill>
                    <a:srgbClr val="000000"/>
                  </a:solidFill>
                  <a:effectLst/>
                  <a:uLnTx/>
                  <a:uFillTx/>
                  <a:latin typeface="#9Slide05 IcielSanelma" pitchFamily="2" charset="0"/>
                  <a:ea typeface="等线" panose="02010600030101010101" pitchFamily="2" charset="-122"/>
                  <a:cs typeface="+mn-cs"/>
                </a:rPr>
                <a:t> </a:t>
              </a:r>
              <a:r>
                <a:rPr kumimoji="0" lang="en-US" sz="4000" b="1" i="0" u="none" strike="noStrike" kern="1200" cap="none" spc="0" normalizeH="0" baseline="0" noProof="0" dirty="0" err="1">
                  <a:ln/>
                  <a:solidFill>
                    <a:srgbClr val="000000"/>
                  </a:solidFill>
                  <a:effectLst/>
                  <a:uLnTx/>
                  <a:uFillTx/>
                  <a:latin typeface="#9Slide05 IcielSanelma" pitchFamily="2" charset="0"/>
                  <a:ea typeface="等线" panose="02010600030101010101" pitchFamily="2" charset="-122"/>
                  <a:cs typeface="+mn-cs"/>
                </a:rPr>
                <a:t>nhé</a:t>
              </a:r>
              <a:endParaRPr kumimoji="0" lang="en-US" sz="4000" b="1" i="0" u="none" strike="noStrike" kern="1200" cap="none" spc="0" normalizeH="0" baseline="0" noProof="0" dirty="0">
                <a:ln/>
                <a:solidFill>
                  <a:srgbClr val="000000"/>
                </a:solidFill>
                <a:effectLst/>
                <a:uLnTx/>
                <a:uFillTx/>
                <a:latin typeface="#9Slide05 IcielSanelma" pitchFamily="2" charset="0"/>
                <a:ea typeface="等线" panose="02010600030101010101" pitchFamily="2" charset="-122"/>
                <a:cs typeface="+mn-cs"/>
              </a:endParaRPr>
            </a:p>
          </p:txBody>
        </p:sp>
      </p:grpSp>
      <p:pic>
        <p:nvPicPr>
          <p:cNvPr id="27" name="Picture 26">
            <a:extLst>
              <a:ext uri="{FF2B5EF4-FFF2-40B4-BE49-F238E27FC236}">
                <a16:creationId xmlns:a16="http://schemas.microsoft.com/office/drawing/2014/main" id="{CFA34FDB-8A80-AA49-B4BA-8370721B23D1}"/>
              </a:ext>
            </a:extLst>
          </p:cNvPr>
          <p:cNvPicPr>
            <a:picLocks noChangeAspect="1"/>
          </p:cNvPicPr>
          <p:nvPr/>
        </p:nvPicPr>
        <p:blipFill>
          <a:blip r:embed="rId15">
            <a:extLst>
              <a:ext uri="{28A0092B-C50C-407E-A947-70E740481C1C}">
                <a14:useLocalDpi xmlns:a14="http://schemas.microsoft.com/office/drawing/2010/main" val="0"/>
              </a:ext>
            </a:extLst>
          </a:blip>
          <a:srcRect l="17590" t="31271" r="17812" b="25774"/>
          <a:stretch>
            <a:fillRect/>
          </a:stretch>
        </p:blipFill>
        <p:spPr bwMode="auto">
          <a:xfrm>
            <a:off x="8701088" y="5076825"/>
            <a:ext cx="3475037"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nek 6">
            <a:hlinkClick r:id="rId16" action="ppaction://hlinksldjump"/>
            <a:extLst>
              <a:ext uri="{FF2B5EF4-FFF2-40B4-BE49-F238E27FC236}">
                <a16:creationId xmlns:a16="http://schemas.microsoft.com/office/drawing/2014/main" id="{99875A33-2C49-F841-BD78-278456D7F820}"/>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978775" y="3294063"/>
            <a:ext cx="89852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hlinkClick r:id="rId18" action="ppaction://hlinksldjump"/>
            <a:extLst>
              <a:ext uri="{FF2B5EF4-FFF2-40B4-BE49-F238E27FC236}">
                <a16:creationId xmlns:a16="http://schemas.microsoft.com/office/drawing/2014/main" id="{04BFE5DE-22AE-A943-B66D-1E2EC57EF3D0}"/>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0156825" y="2141538"/>
            <a:ext cx="8985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20" action="ppaction://hlinksldjump"/>
            <a:extLst>
              <a:ext uri="{FF2B5EF4-FFF2-40B4-BE49-F238E27FC236}">
                <a16:creationId xmlns:a16="http://schemas.microsoft.com/office/drawing/2014/main" id="{84A1CF81-7EB4-A146-8BC9-F9467E5EAA1C}"/>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643813" y="771525"/>
            <a:ext cx="89217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hlinkClick r:id="rId22" action="ppaction://hlinksldjump"/>
            <a:extLst>
              <a:ext uri="{FF2B5EF4-FFF2-40B4-BE49-F238E27FC236}">
                <a16:creationId xmlns:a16="http://schemas.microsoft.com/office/drawing/2014/main" id="{BD22E6B6-52E9-664A-A428-66931DA23DA6}"/>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8923338" y="447675"/>
            <a:ext cx="89852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AD645508-3F45-5F43-87F3-58AC51D5D327}"/>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6254750" y="5703888"/>
            <a:ext cx="2587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4000" fill="hold"/>
                                        <p:tgtEl>
                                          <p:spTgt spid="24"/>
                                        </p:tgtEl>
                                        <p:attrNameLst>
                                          <p:attrName>ppt_x</p:attrName>
                                        </p:attrNameLst>
                                      </p:cBhvr>
                                      <p:tavLst>
                                        <p:tav tm="0">
                                          <p:val>
                                            <p:strVal val="0-#ppt_w/2"/>
                                          </p:val>
                                        </p:tav>
                                        <p:tav tm="100000">
                                          <p:val>
                                            <p:strVal val="#ppt_x"/>
                                          </p:val>
                                        </p:tav>
                                      </p:tavLst>
                                    </p:anim>
                                    <p:anim calcmode="lin" valueType="num">
                                      <p:cBhvr additive="base">
                                        <p:cTn id="8" dur="4000" fill="hold"/>
                                        <p:tgtEl>
                                          <p:spTgt spid="24"/>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down)">
                                      <p:cBhvr>
                                        <p:cTn id="11" dur="500"/>
                                        <p:tgtEl>
                                          <p:spTgt spid="27"/>
                                        </p:tgtEl>
                                      </p:cBhvr>
                                    </p:animEffect>
                                  </p:childTnLst>
                                </p:cTn>
                              </p:par>
                              <p:par>
                                <p:cTn id="12" presetID="1" presetClass="entr" presetSubtype="0"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32" presetClass="emph" presetSubtype="0" repeatCount="2000" fill="remove" nodeType="withEffect">
                                  <p:stCondLst>
                                    <p:cond delay="0"/>
                                  </p:stCondLst>
                                  <p:childTnLst>
                                    <p:animRot by="120000">
                                      <p:cBhvr>
                                        <p:cTn id="18" dur="50" fill="hold">
                                          <p:stCondLst>
                                            <p:cond delay="0"/>
                                          </p:stCondLst>
                                        </p:cTn>
                                        <p:tgtEl>
                                          <p:spTgt spid="13"/>
                                        </p:tgtEl>
                                        <p:attrNameLst>
                                          <p:attrName>r</p:attrName>
                                        </p:attrNameLst>
                                      </p:cBhvr>
                                    </p:animRot>
                                    <p:animRot by="-240000">
                                      <p:cBhvr>
                                        <p:cTn id="19" dur="100" fill="hold">
                                          <p:stCondLst>
                                            <p:cond delay="100"/>
                                          </p:stCondLst>
                                        </p:cTn>
                                        <p:tgtEl>
                                          <p:spTgt spid="13"/>
                                        </p:tgtEl>
                                        <p:attrNameLst>
                                          <p:attrName>r</p:attrName>
                                        </p:attrNameLst>
                                      </p:cBhvr>
                                    </p:animRot>
                                    <p:animRot by="240000">
                                      <p:cBhvr>
                                        <p:cTn id="20" dur="100" fill="hold">
                                          <p:stCondLst>
                                            <p:cond delay="200"/>
                                          </p:stCondLst>
                                        </p:cTn>
                                        <p:tgtEl>
                                          <p:spTgt spid="13"/>
                                        </p:tgtEl>
                                        <p:attrNameLst>
                                          <p:attrName>r</p:attrName>
                                        </p:attrNameLst>
                                      </p:cBhvr>
                                    </p:animRot>
                                    <p:animRot by="-240000">
                                      <p:cBhvr>
                                        <p:cTn id="21" dur="100" fill="hold">
                                          <p:stCondLst>
                                            <p:cond delay="300"/>
                                          </p:stCondLst>
                                        </p:cTn>
                                        <p:tgtEl>
                                          <p:spTgt spid="13"/>
                                        </p:tgtEl>
                                        <p:attrNameLst>
                                          <p:attrName>r</p:attrName>
                                        </p:attrNameLst>
                                      </p:cBhvr>
                                    </p:animRot>
                                    <p:animRot by="120000">
                                      <p:cBhvr>
                                        <p:cTn id="22" dur="100" fill="hold">
                                          <p:stCondLst>
                                            <p:cond delay="400"/>
                                          </p:stCondLst>
                                        </p:cTn>
                                        <p:tgtEl>
                                          <p:spTgt spid="13"/>
                                        </p:tgtEl>
                                        <p:attrNameLst>
                                          <p:attrName>r</p:attrName>
                                        </p:attrNameLst>
                                      </p:cBhvr>
                                    </p:animRot>
                                  </p:childTnLst>
                                </p:cTn>
                              </p:par>
                            </p:childTnLst>
                          </p:cTn>
                        </p:par>
                        <p:par>
                          <p:cTn id="23" fill="hold" nodeType="afterGroup">
                            <p:stCondLst>
                              <p:cond delay="1000"/>
                            </p:stCondLst>
                            <p:childTnLst>
                              <p:par>
                                <p:cTn id="24" presetID="42" presetClass="path" presetSubtype="0" accel="50000" decel="50000" fill="hold" nodeType="afterEffect">
                                  <p:stCondLst>
                                    <p:cond delay="0"/>
                                  </p:stCondLst>
                                  <p:childTnLst>
                                    <p:animMotion origin="layout" path="M -1.66667E-6 2.59259E-6 L 0.17643 0.60578 " pathEditMode="relative" rAng="0" ptsTypes="AA">
                                      <p:cBhvr>
                                        <p:cTn id="25" dur="2000" fill="hold"/>
                                        <p:tgtEl>
                                          <p:spTgt spid="13"/>
                                        </p:tgtEl>
                                        <p:attrNameLst>
                                          <p:attrName>ppt_x</p:attrName>
                                          <p:attrName>ppt_y</p:attrName>
                                        </p:attrNameLst>
                                      </p:cBhvr>
                                      <p:rCtr x="8815" y="30278"/>
                                    </p:animMotion>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32" presetClass="emph" presetSubtype="0" repeatCount="2000" fill="remove" nodeType="withEffect">
                                  <p:stCondLst>
                                    <p:cond delay="0"/>
                                  </p:stCondLst>
                                  <p:childTnLst>
                                    <p:animRot by="120000">
                                      <p:cBhvr>
                                        <p:cTn id="30" dur="50" fill="hold">
                                          <p:stCondLst>
                                            <p:cond delay="0"/>
                                          </p:stCondLst>
                                        </p:cTn>
                                        <p:tgtEl>
                                          <p:spTgt spid="14"/>
                                        </p:tgtEl>
                                        <p:attrNameLst>
                                          <p:attrName>r</p:attrName>
                                        </p:attrNameLst>
                                      </p:cBhvr>
                                    </p:animRot>
                                    <p:animRot by="-240000">
                                      <p:cBhvr>
                                        <p:cTn id="31" dur="100" fill="hold">
                                          <p:stCondLst>
                                            <p:cond delay="100"/>
                                          </p:stCondLst>
                                        </p:cTn>
                                        <p:tgtEl>
                                          <p:spTgt spid="14"/>
                                        </p:tgtEl>
                                        <p:attrNameLst>
                                          <p:attrName>r</p:attrName>
                                        </p:attrNameLst>
                                      </p:cBhvr>
                                    </p:animRot>
                                    <p:animRot by="240000">
                                      <p:cBhvr>
                                        <p:cTn id="32" dur="100" fill="hold">
                                          <p:stCondLst>
                                            <p:cond delay="200"/>
                                          </p:stCondLst>
                                        </p:cTn>
                                        <p:tgtEl>
                                          <p:spTgt spid="14"/>
                                        </p:tgtEl>
                                        <p:attrNameLst>
                                          <p:attrName>r</p:attrName>
                                        </p:attrNameLst>
                                      </p:cBhvr>
                                    </p:animRot>
                                    <p:animRot by="-240000">
                                      <p:cBhvr>
                                        <p:cTn id="33" dur="100" fill="hold">
                                          <p:stCondLst>
                                            <p:cond delay="300"/>
                                          </p:stCondLst>
                                        </p:cTn>
                                        <p:tgtEl>
                                          <p:spTgt spid="14"/>
                                        </p:tgtEl>
                                        <p:attrNameLst>
                                          <p:attrName>r</p:attrName>
                                        </p:attrNameLst>
                                      </p:cBhvr>
                                    </p:animRot>
                                    <p:animRot by="120000">
                                      <p:cBhvr>
                                        <p:cTn id="34" dur="100" fill="hold">
                                          <p:stCondLst>
                                            <p:cond delay="400"/>
                                          </p:stCondLst>
                                        </p:cTn>
                                        <p:tgtEl>
                                          <p:spTgt spid="14"/>
                                        </p:tgtEl>
                                        <p:attrNameLst>
                                          <p:attrName>r</p:attrName>
                                        </p:attrNameLst>
                                      </p:cBhvr>
                                    </p:animRot>
                                  </p:childTnLst>
                                </p:cTn>
                              </p:par>
                            </p:childTnLst>
                          </p:cTn>
                        </p:par>
                        <p:par>
                          <p:cTn id="35" fill="hold" nodeType="afterGroup">
                            <p:stCondLst>
                              <p:cond delay="1000"/>
                            </p:stCondLst>
                            <p:childTnLst>
                              <p:par>
                                <p:cTn id="36" presetID="42" presetClass="path" presetSubtype="0" accel="50000" decel="50000" fill="hold" nodeType="afterEffect">
                                  <p:stCondLst>
                                    <p:cond delay="0"/>
                                  </p:stCondLst>
                                  <p:childTnLst>
                                    <p:animMotion origin="layout" path="M 1.11022E-16 4.81481E-6 L -0.01432 0.65416 " pathEditMode="relative" rAng="0" ptsTypes="AA">
                                      <p:cBhvr>
                                        <p:cTn id="37" dur="2000" fill="hold"/>
                                        <p:tgtEl>
                                          <p:spTgt spid="14"/>
                                        </p:tgtEl>
                                        <p:attrNameLst>
                                          <p:attrName>ppt_x</p:attrName>
                                          <p:attrName>ppt_y</p:attrName>
                                        </p:attrNameLst>
                                      </p:cBhvr>
                                      <p:rCtr x="-716" y="32708"/>
                                    </p:animMotion>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32" presetClass="emph" presetSubtype="0" repeatCount="2000" fill="remove" nodeType="withEffect">
                                  <p:stCondLst>
                                    <p:cond delay="0"/>
                                  </p:stCondLst>
                                  <p:childTnLst>
                                    <p:animRot by="120000">
                                      <p:cBhvr>
                                        <p:cTn id="42" dur="50" fill="hold">
                                          <p:stCondLst>
                                            <p:cond delay="0"/>
                                          </p:stCondLst>
                                        </p:cTn>
                                        <p:tgtEl>
                                          <p:spTgt spid="12"/>
                                        </p:tgtEl>
                                        <p:attrNameLst>
                                          <p:attrName>r</p:attrName>
                                        </p:attrNameLst>
                                      </p:cBhvr>
                                    </p:animRot>
                                    <p:animRot by="-240000">
                                      <p:cBhvr>
                                        <p:cTn id="43" dur="100" fill="hold">
                                          <p:stCondLst>
                                            <p:cond delay="100"/>
                                          </p:stCondLst>
                                        </p:cTn>
                                        <p:tgtEl>
                                          <p:spTgt spid="12"/>
                                        </p:tgtEl>
                                        <p:attrNameLst>
                                          <p:attrName>r</p:attrName>
                                        </p:attrNameLst>
                                      </p:cBhvr>
                                    </p:animRot>
                                    <p:animRot by="240000">
                                      <p:cBhvr>
                                        <p:cTn id="44" dur="100" fill="hold">
                                          <p:stCondLst>
                                            <p:cond delay="200"/>
                                          </p:stCondLst>
                                        </p:cTn>
                                        <p:tgtEl>
                                          <p:spTgt spid="12"/>
                                        </p:tgtEl>
                                        <p:attrNameLst>
                                          <p:attrName>r</p:attrName>
                                        </p:attrNameLst>
                                      </p:cBhvr>
                                    </p:animRot>
                                    <p:animRot by="-240000">
                                      <p:cBhvr>
                                        <p:cTn id="45" dur="100" fill="hold">
                                          <p:stCondLst>
                                            <p:cond delay="300"/>
                                          </p:stCondLst>
                                        </p:cTn>
                                        <p:tgtEl>
                                          <p:spTgt spid="12"/>
                                        </p:tgtEl>
                                        <p:attrNameLst>
                                          <p:attrName>r</p:attrName>
                                        </p:attrNameLst>
                                      </p:cBhvr>
                                    </p:animRot>
                                    <p:animRot by="120000">
                                      <p:cBhvr>
                                        <p:cTn id="46" dur="100" fill="hold">
                                          <p:stCondLst>
                                            <p:cond delay="400"/>
                                          </p:stCondLst>
                                        </p:cTn>
                                        <p:tgtEl>
                                          <p:spTgt spid="12"/>
                                        </p:tgtEl>
                                        <p:attrNameLst>
                                          <p:attrName>r</p:attrName>
                                        </p:attrNameLst>
                                      </p:cBhvr>
                                    </p:animRot>
                                  </p:childTnLst>
                                </p:cTn>
                              </p:par>
                            </p:childTnLst>
                          </p:cTn>
                        </p:par>
                        <p:par>
                          <p:cTn id="47" fill="hold" nodeType="afterGroup">
                            <p:stCondLst>
                              <p:cond delay="1000"/>
                            </p:stCondLst>
                            <p:childTnLst>
                              <p:par>
                                <p:cTn id="48" presetID="42" presetClass="path" presetSubtype="0" accel="50000" decel="50000" fill="hold" nodeType="afterEffect">
                                  <p:stCondLst>
                                    <p:cond delay="0"/>
                                  </p:stCondLst>
                                  <p:childTnLst>
                                    <p:animMotion origin="layout" path="M -1.875E-6 -2.96296E-6 L 0.0655 0.39213 " pathEditMode="relative" rAng="0" ptsTypes="AA">
                                      <p:cBhvr>
                                        <p:cTn id="49" dur="2000" fill="hold"/>
                                        <p:tgtEl>
                                          <p:spTgt spid="12"/>
                                        </p:tgtEl>
                                        <p:attrNameLst>
                                          <p:attrName>ppt_x</p:attrName>
                                          <p:attrName>ppt_y</p:attrName>
                                        </p:attrNameLst>
                                      </p:cBhvr>
                                      <p:rCtr x="3268" y="19606"/>
                                    </p:animMotion>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32" presetClass="emph" presetSubtype="0" repeatCount="2000" fill="remove" nodeType="withEffect">
                                  <p:stCondLst>
                                    <p:cond delay="0"/>
                                  </p:stCondLst>
                                  <p:childTnLst>
                                    <p:animRot by="120000">
                                      <p:cBhvr>
                                        <p:cTn id="54" dur="50" fill="hold">
                                          <p:stCondLst>
                                            <p:cond delay="0"/>
                                          </p:stCondLst>
                                        </p:cTn>
                                        <p:tgtEl>
                                          <p:spTgt spid="7"/>
                                        </p:tgtEl>
                                        <p:attrNameLst>
                                          <p:attrName>r</p:attrName>
                                        </p:attrNameLst>
                                      </p:cBhvr>
                                    </p:animRot>
                                    <p:animRot by="-240000">
                                      <p:cBhvr>
                                        <p:cTn id="55" dur="100" fill="hold">
                                          <p:stCondLst>
                                            <p:cond delay="100"/>
                                          </p:stCondLst>
                                        </p:cTn>
                                        <p:tgtEl>
                                          <p:spTgt spid="7"/>
                                        </p:tgtEl>
                                        <p:attrNameLst>
                                          <p:attrName>r</p:attrName>
                                        </p:attrNameLst>
                                      </p:cBhvr>
                                    </p:animRot>
                                    <p:animRot by="240000">
                                      <p:cBhvr>
                                        <p:cTn id="56" dur="100" fill="hold">
                                          <p:stCondLst>
                                            <p:cond delay="200"/>
                                          </p:stCondLst>
                                        </p:cTn>
                                        <p:tgtEl>
                                          <p:spTgt spid="7"/>
                                        </p:tgtEl>
                                        <p:attrNameLst>
                                          <p:attrName>r</p:attrName>
                                        </p:attrNameLst>
                                      </p:cBhvr>
                                    </p:animRot>
                                    <p:animRot by="-240000">
                                      <p:cBhvr>
                                        <p:cTn id="57" dur="100" fill="hold">
                                          <p:stCondLst>
                                            <p:cond delay="300"/>
                                          </p:stCondLst>
                                        </p:cTn>
                                        <p:tgtEl>
                                          <p:spTgt spid="7"/>
                                        </p:tgtEl>
                                        <p:attrNameLst>
                                          <p:attrName>r</p:attrName>
                                        </p:attrNameLst>
                                      </p:cBhvr>
                                    </p:animRot>
                                    <p:animRot by="120000">
                                      <p:cBhvr>
                                        <p:cTn id="58" dur="100" fill="hold">
                                          <p:stCondLst>
                                            <p:cond delay="400"/>
                                          </p:stCondLst>
                                        </p:cTn>
                                        <p:tgtEl>
                                          <p:spTgt spid="7"/>
                                        </p:tgtEl>
                                        <p:attrNameLst>
                                          <p:attrName>r</p:attrName>
                                        </p:attrNameLst>
                                      </p:cBhvr>
                                    </p:animRot>
                                  </p:childTnLst>
                                </p:cTn>
                              </p:par>
                            </p:childTnLst>
                          </p:cTn>
                        </p:par>
                        <p:par>
                          <p:cTn id="59" fill="hold" nodeType="afterGroup">
                            <p:stCondLst>
                              <p:cond delay="1000"/>
                            </p:stCondLst>
                            <p:childTnLst>
                              <p:par>
                                <p:cTn id="60" presetID="42" presetClass="path" presetSubtype="0" accel="50000" decel="50000" fill="hold" nodeType="afterEffect">
                                  <p:stCondLst>
                                    <p:cond delay="0"/>
                                  </p:stCondLst>
                                  <p:childTnLst>
                                    <p:animMotion origin="layout" path="M 3.95833E-6 -1.48148E-6 L 0.19192 0.21644 " pathEditMode="relative" rAng="0" ptsTypes="AA">
                                      <p:cBhvr>
                                        <p:cTn id="61" dur="2000" fill="hold"/>
                                        <p:tgtEl>
                                          <p:spTgt spid="7"/>
                                        </p:tgtEl>
                                        <p:attrNameLst>
                                          <p:attrName>ppt_x</p:attrName>
                                          <p:attrName>ppt_y</p:attrName>
                                        </p:attrNameLst>
                                      </p:cBhvr>
                                      <p:rCtr x="9596" y="10810"/>
                                    </p:animMotion>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F09DE5D-FFCD-194D-BF42-2A21CF61DE02}"/>
              </a:ext>
            </a:extLst>
          </p:cNvPr>
          <p:cNvGrpSpPr>
            <a:grpSpLocks/>
          </p:cNvGrpSpPr>
          <p:nvPr/>
        </p:nvGrpSpPr>
        <p:grpSpPr bwMode="auto">
          <a:xfrm>
            <a:off x="1081088" y="234950"/>
            <a:ext cx="10991850" cy="3408363"/>
            <a:chOff x="190458" y="234778"/>
            <a:chExt cx="11883082" cy="3408355"/>
          </a:xfrm>
        </p:grpSpPr>
        <p:pic>
          <p:nvPicPr>
            <p:cNvPr id="51219" name="Picture 1">
              <a:extLst>
                <a:ext uri="{FF2B5EF4-FFF2-40B4-BE49-F238E27FC236}">
                  <a16:creationId xmlns:a16="http://schemas.microsoft.com/office/drawing/2014/main" id="{44866F50-E000-4D4A-B5BD-A1F95EDDD21F}"/>
                </a:ext>
              </a:extLst>
            </p:cNvPr>
            <p:cNvPicPr>
              <a:picLocks noChangeAspect="1"/>
            </p:cNvPicPr>
            <p:nvPr/>
          </p:nvPicPr>
          <p:blipFill>
            <a:blip r:embed="rId4">
              <a:extLst>
                <a:ext uri="{28A0092B-C50C-407E-A947-70E740481C1C}">
                  <a14:useLocalDpi xmlns:a14="http://schemas.microsoft.com/office/drawing/2010/main" val="0"/>
                </a:ext>
              </a:extLst>
            </a:blip>
            <a:srcRect l="4504" t="20689" r="3242" b="15167"/>
            <a:stretch>
              <a:fillRect/>
            </a:stretch>
          </p:blipFill>
          <p:spPr bwMode="auto">
            <a:xfrm>
              <a:off x="190458" y="234778"/>
              <a:ext cx="11883082" cy="340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0" name="Rectangle 2">
              <a:extLst>
                <a:ext uri="{FF2B5EF4-FFF2-40B4-BE49-F238E27FC236}">
                  <a16:creationId xmlns:a16="http://schemas.microsoft.com/office/drawing/2014/main" id="{B23B22AF-F087-D647-B9FF-360B9AC43DCE}"/>
                </a:ext>
              </a:extLst>
            </p:cNvPr>
            <p:cNvSpPr>
              <a:spLocks noChangeArrowheads="1"/>
            </p:cNvSpPr>
            <p:nvPr/>
          </p:nvSpPr>
          <p:spPr bwMode="auto">
            <a:xfrm>
              <a:off x="2070386" y="1520945"/>
              <a:ext cx="7160428" cy="156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77"/>
                  <a:ea typeface="SimSun" panose="02010600030101010101" pitchFamily="2" charset="-122"/>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77"/>
                  <a:ea typeface="SimSun" panose="02010600030101010101" pitchFamily="2" charset="-122"/>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77"/>
                  <a:ea typeface="SimSun" panose="02010600030101010101" pitchFamily="2" charset="-122"/>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77"/>
                  <a:ea typeface="SimSun" panose="02010600030101010101" pitchFamily="2" charset="-122"/>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77"/>
                  <a:ea typeface="SimSun" panose="02010600030101010101" pitchFamily="2" charset="-122"/>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ea typeface="SimSun" panose="02010600030101010101" pitchFamily="2" charset="-122"/>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ea typeface="SimSun" panose="02010600030101010101" pitchFamily="2" charset="-122"/>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ea typeface="SimSun" panose="02010600030101010101" pitchFamily="2" charset="-122"/>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Câu</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1: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Yếu</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tố</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tích</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cực</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nào</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hoá</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Trung</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Hoa</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truyền</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bá</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vào</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nước</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thời</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Bắc</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thuộc</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vi-VN"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pic>
        <p:nvPicPr>
          <p:cNvPr id="22" name="Picture 21">
            <a:extLst>
              <a:ext uri="{FF2B5EF4-FFF2-40B4-BE49-F238E27FC236}">
                <a16:creationId xmlns:a16="http://schemas.microsoft.com/office/drawing/2014/main" id="{BAFDFF8D-AA19-C949-889F-609760A01D1F}"/>
              </a:ext>
            </a:extLst>
          </p:cNvPr>
          <p:cNvPicPr>
            <a:picLocks noChangeAspect="1"/>
          </p:cNvPicPr>
          <p:nvPr/>
        </p:nvPicPr>
        <p:blipFill>
          <a:blip r:embed="rId4">
            <a:extLst>
              <a:ext uri="{28A0092B-C50C-407E-A947-70E740481C1C}">
                <a14:useLocalDpi xmlns:a14="http://schemas.microsoft.com/office/drawing/2010/main" val="0"/>
              </a:ext>
            </a:extLst>
          </a:blip>
          <a:srcRect l="4504" t="20689" r="3242" b="15167"/>
          <a:stretch>
            <a:fillRect/>
          </a:stretch>
        </p:blipFill>
        <p:spPr bwMode="auto">
          <a:xfrm>
            <a:off x="190500" y="3433763"/>
            <a:ext cx="11882438"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C87FC73A-5758-0A46-A7AE-EA83D0F6498C}"/>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01</a:t>
            </a:r>
          </a:p>
        </p:txBody>
      </p:sp>
      <p:sp>
        <p:nvSpPr>
          <p:cNvPr id="10" name="Oval 9">
            <a:extLst>
              <a:ext uri="{FF2B5EF4-FFF2-40B4-BE49-F238E27FC236}">
                <a16:creationId xmlns:a16="http://schemas.microsoft.com/office/drawing/2014/main" id="{C95B76EB-BF65-534C-9C02-21F258BB32D7}"/>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02</a:t>
            </a:r>
          </a:p>
        </p:txBody>
      </p:sp>
      <p:sp>
        <p:nvSpPr>
          <p:cNvPr id="11" name="Oval 10">
            <a:extLst>
              <a:ext uri="{FF2B5EF4-FFF2-40B4-BE49-F238E27FC236}">
                <a16:creationId xmlns:a16="http://schemas.microsoft.com/office/drawing/2014/main" id="{FDCDBBA2-3BC2-5243-AD73-EA59E1A646DC}"/>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03</a:t>
            </a:r>
          </a:p>
        </p:txBody>
      </p:sp>
      <p:sp>
        <p:nvSpPr>
          <p:cNvPr id="12" name="Oval 11">
            <a:extLst>
              <a:ext uri="{FF2B5EF4-FFF2-40B4-BE49-F238E27FC236}">
                <a16:creationId xmlns:a16="http://schemas.microsoft.com/office/drawing/2014/main" id="{DB29BD93-B14C-A442-A10F-560D3EEA964B}"/>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04</a:t>
            </a:r>
          </a:p>
        </p:txBody>
      </p:sp>
      <p:sp>
        <p:nvSpPr>
          <p:cNvPr id="13" name="Oval 12">
            <a:extLst>
              <a:ext uri="{FF2B5EF4-FFF2-40B4-BE49-F238E27FC236}">
                <a16:creationId xmlns:a16="http://schemas.microsoft.com/office/drawing/2014/main" id="{B55A30BE-9F79-1441-939F-FC4EC3A4A0F9}"/>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05</a:t>
            </a:r>
          </a:p>
        </p:txBody>
      </p:sp>
      <p:sp>
        <p:nvSpPr>
          <p:cNvPr id="14" name="Oval 13">
            <a:extLst>
              <a:ext uri="{FF2B5EF4-FFF2-40B4-BE49-F238E27FC236}">
                <a16:creationId xmlns:a16="http://schemas.microsoft.com/office/drawing/2014/main" id="{E40EC4D3-BC6D-8E46-B57C-845CF97750CA}"/>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06</a:t>
            </a:r>
          </a:p>
        </p:txBody>
      </p:sp>
      <p:sp>
        <p:nvSpPr>
          <p:cNvPr id="15" name="Oval 14">
            <a:extLst>
              <a:ext uri="{FF2B5EF4-FFF2-40B4-BE49-F238E27FC236}">
                <a16:creationId xmlns:a16="http://schemas.microsoft.com/office/drawing/2014/main" id="{64D8A947-FE54-3643-BAFB-74F4F6B8F1AA}"/>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07</a:t>
            </a:r>
          </a:p>
        </p:txBody>
      </p:sp>
      <p:sp>
        <p:nvSpPr>
          <p:cNvPr id="16" name="Oval 15">
            <a:extLst>
              <a:ext uri="{FF2B5EF4-FFF2-40B4-BE49-F238E27FC236}">
                <a16:creationId xmlns:a16="http://schemas.microsoft.com/office/drawing/2014/main" id="{A4D0CBC2-146A-0A4B-9BB6-57C6859A5CDF}"/>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08</a:t>
            </a:r>
          </a:p>
        </p:txBody>
      </p:sp>
      <p:sp>
        <p:nvSpPr>
          <p:cNvPr id="17" name="Oval 16">
            <a:extLst>
              <a:ext uri="{FF2B5EF4-FFF2-40B4-BE49-F238E27FC236}">
                <a16:creationId xmlns:a16="http://schemas.microsoft.com/office/drawing/2014/main" id="{074F4A1D-806C-8C45-A6BC-F1BA5E4AEC40}"/>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09</a:t>
            </a:r>
          </a:p>
        </p:txBody>
      </p:sp>
      <p:sp>
        <p:nvSpPr>
          <p:cNvPr id="18" name="Oval 17">
            <a:extLst>
              <a:ext uri="{FF2B5EF4-FFF2-40B4-BE49-F238E27FC236}">
                <a16:creationId xmlns:a16="http://schemas.microsoft.com/office/drawing/2014/main" id="{74FE9C2F-B4A8-9246-8508-41611660A7F9}"/>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10</a:t>
            </a:r>
          </a:p>
        </p:txBody>
      </p:sp>
      <p:pic>
        <p:nvPicPr>
          <p:cNvPr id="7" name="ĐỒNG HỒ">
            <a:extLst>
              <a:ext uri="{FF2B5EF4-FFF2-40B4-BE49-F238E27FC236}">
                <a16:creationId xmlns:a16="http://schemas.microsoft.com/office/drawing/2014/main" id="{5A8F5F9F-60B8-A04B-BD52-9464C3E9435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17025" y="2373313"/>
            <a:ext cx="17240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Dem-nguoc-dong-ho-10-giay-Tieng-bip-www_nhacchuongvui_com">
            <a:hlinkClick r:id="" action="ppaction://media"/>
            <a:extLst>
              <a:ext uri="{FF2B5EF4-FFF2-40B4-BE49-F238E27FC236}">
                <a16:creationId xmlns:a16="http://schemas.microsoft.com/office/drawing/2014/main" id="{6323B147-7993-724B-B8D7-28A7E9D5722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61500" y="-1233488"/>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Picture 4" descr="https://lh3.googleusercontent.com/-O_jOpzs4cB4/WsHO0F0eYmI/AAAAAAAACAw/-RG37oWVKt4jSXj_JppqbSv5XgA9hzUCwCHMYCw/h136/6-mau_slide_powerpoint_dep_ctu.vn_(123).gif">
            <a:hlinkClick r:id="rId7" action="ppaction://hlinksldjump"/>
            <a:extLst>
              <a:ext uri="{FF2B5EF4-FFF2-40B4-BE49-F238E27FC236}">
                <a16:creationId xmlns:a16="http://schemas.microsoft.com/office/drawing/2014/main" id="{C6CA6B82-E7D7-974F-99F2-66BD46E16A7C}"/>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74363" y="6192838"/>
            <a:ext cx="12985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7" name="Picture 24">
            <a:extLst>
              <a:ext uri="{FF2B5EF4-FFF2-40B4-BE49-F238E27FC236}">
                <a16:creationId xmlns:a16="http://schemas.microsoft.com/office/drawing/2014/main" id="{EA98D15B-AF4A-8F4A-B29A-44B91119DCA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8338" y="234950"/>
            <a:ext cx="4364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
            <a:extLst>
              <a:ext uri="{FF2B5EF4-FFF2-40B4-BE49-F238E27FC236}">
                <a16:creationId xmlns:a16="http://schemas.microsoft.com/office/drawing/2014/main" id="{48B02D93-8598-1D48-966F-467FA5AC48E8}"/>
              </a:ext>
            </a:extLst>
          </p:cNvPr>
          <p:cNvSpPr/>
          <p:nvPr/>
        </p:nvSpPr>
        <p:spPr>
          <a:xfrm flipH="1">
            <a:off x="6320412" y="4329280"/>
            <a:ext cx="3631627"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b="1" dirty="0">
                <a:solidFill>
                  <a:srgbClr val="C00000"/>
                </a:solidFill>
                <a:latin typeface="Times New Roman" panose="02020603050405020304" pitchFamily="18" charset="0"/>
                <a:cs typeface="Times New Roman" panose="02020603050405020304" pitchFamily="18" charset="0"/>
              </a:rPr>
              <a:t>B. </a:t>
            </a:r>
            <a:r>
              <a:rPr lang="en-US" sz="2400" b="1" dirty="0" err="1">
                <a:solidFill>
                  <a:srgbClr val="C00000"/>
                </a:solidFill>
                <a:latin typeface="Times New Roman" panose="02020603050405020304" pitchFamily="18" charset="0"/>
                <a:cs typeface="Times New Roman" panose="02020603050405020304" pitchFamily="18" charset="0"/>
              </a:rPr>
              <a:t>Chữ</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viết</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23" name="B">
            <a:extLst>
              <a:ext uri="{FF2B5EF4-FFF2-40B4-BE49-F238E27FC236}">
                <a16:creationId xmlns:a16="http://schemas.microsoft.com/office/drawing/2014/main" id="{81926A9A-D68B-F84F-80C5-AE385443C191}"/>
              </a:ext>
            </a:extLst>
          </p:cNvPr>
          <p:cNvSpPr/>
          <p:nvPr/>
        </p:nvSpPr>
        <p:spPr>
          <a:xfrm>
            <a:off x="2685609" y="5399088"/>
            <a:ext cx="3631627"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b="1" dirty="0">
                <a:solidFill>
                  <a:srgbClr val="C00000"/>
                </a:solidFill>
                <a:latin typeface="Times New Roman" panose="02020603050405020304" pitchFamily="18" charset="0"/>
                <a:cs typeface="Times New Roman" panose="02020603050405020304" pitchFamily="18" charset="0"/>
              </a:rPr>
              <a:t>C. </a:t>
            </a:r>
            <a:r>
              <a:rPr lang="en-US" sz="2400" b="1" dirty="0" err="1">
                <a:solidFill>
                  <a:srgbClr val="C00000"/>
                </a:solidFill>
                <a:latin typeface="Times New Roman" panose="02020603050405020304" pitchFamily="18" charset="0"/>
                <a:cs typeface="Times New Roman" panose="02020603050405020304" pitchFamily="18" charset="0"/>
              </a:rPr>
              <a:t>Làm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bánh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chưng</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24" name="C">
            <a:extLst>
              <a:ext uri="{FF2B5EF4-FFF2-40B4-BE49-F238E27FC236}">
                <a16:creationId xmlns:a16="http://schemas.microsoft.com/office/drawing/2014/main" id="{EC889706-BB81-9043-859B-A656E7D60A49}"/>
              </a:ext>
            </a:extLst>
          </p:cNvPr>
          <p:cNvSpPr/>
          <p:nvPr/>
        </p:nvSpPr>
        <p:spPr>
          <a:xfrm>
            <a:off x="2685609" y="4329113"/>
            <a:ext cx="3627645"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b="1" dirty="0">
                <a:solidFill>
                  <a:srgbClr val="C00000"/>
                </a:solidFill>
                <a:latin typeface="Times New Roman" panose="02020603050405020304" pitchFamily="18" charset="0"/>
                <a:cs typeface="Times New Roman" panose="02020603050405020304" pitchFamily="18" charset="0"/>
              </a:rPr>
              <a:t>A. </a:t>
            </a:r>
            <a:r>
              <a:rPr lang="en-US" sz="2400" b="1" dirty="0" err="1">
                <a:solidFill>
                  <a:srgbClr val="C00000"/>
                </a:solidFill>
                <a:latin typeface="Times New Roman" panose="02020603050405020304" pitchFamily="18" charset="0"/>
                <a:cs typeface="Times New Roman" panose="02020603050405020304" pitchFamily="18" charset="0"/>
              </a:rPr>
              <a:t>Nhuộm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răng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đen</a:t>
            </a:r>
            <a:endParaRPr lang="vi-VN" sz="2400" dirty="0">
              <a:solidFill>
                <a:srgbClr val="C00000"/>
              </a:solidFill>
              <a:latin typeface="Times New Roman" panose="02020603050405020304" pitchFamily="18" charset="0"/>
              <a:cs typeface="Times New Roman" panose="02020603050405020304" pitchFamily="18" charset="0"/>
            </a:endParaRPr>
          </a:p>
        </p:txBody>
      </p:sp>
      <p:sp>
        <p:nvSpPr>
          <p:cNvPr id="25" name="D">
            <a:extLst>
              <a:ext uri="{FF2B5EF4-FFF2-40B4-BE49-F238E27FC236}">
                <a16:creationId xmlns:a16="http://schemas.microsoft.com/office/drawing/2014/main" id="{EBACA0DC-BFE4-2341-B287-8E3ADBC9B7C3}"/>
              </a:ext>
            </a:extLst>
          </p:cNvPr>
          <p:cNvSpPr/>
          <p:nvPr/>
        </p:nvSpPr>
        <p:spPr>
          <a:xfrm flipH="1">
            <a:off x="6320412" y="5349875"/>
            <a:ext cx="3628972"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b="1" dirty="0">
                <a:solidFill>
                  <a:srgbClr val="C00000"/>
                </a:solidFill>
                <a:latin typeface="Times New Roman" panose="02020603050405020304" pitchFamily="18" charset="0"/>
                <a:cs typeface="Times New Roman" panose="02020603050405020304" pitchFamily="18" charset="0"/>
              </a:rPr>
              <a:t>D. </a:t>
            </a:r>
            <a:r>
              <a:rPr lang="en-US" sz="2400" b="1" dirty="0" err="1">
                <a:solidFill>
                  <a:srgbClr val="C00000"/>
                </a:solidFill>
                <a:latin typeface="Times New Roman" panose="02020603050405020304" pitchFamily="18" charset="0"/>
                <a:cs typeface="Times New Roman" panose="02020603050405020304" pitchFamily="18" charset="0"/>
              </a:rPr>
              <a:t>Tôn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trọng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phụ</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nữ</a:t>
            </a:r>
            <a:endParaRPr lang="en-US" sz="24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1"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1"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grpId="1"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grpId="1"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20" presetClass="exit" presetSubtype="0" fill="hold" nodeType="withEffect">
                                  <p:stCondLst>
                                    <p:cond delay="0"/>
                                  </p:stCondLst>
                                  <p:childTnLst>
                                    <p:animEffect transition="out" filter="wedge">
                                      <p:cBhvr>
                                        <p:cTn id="44" dur="1000"/>
                                        <p:tgtEl>
                                          <p:spTgt spid="18"/>
                                        </p:tgtEl>
                                      </p:cBhvr>
                                    </p:animEffect>
                                    <p:set>
                                      <p:cBhvr>
                                        <p:cTn id="45" dur="1" fill="hold">
                                          <p:stCondLst>
                                            <p:cond delay="999"/>
                                          </p:stCondLst>
                                        </p:cTn>
                                        <p:tgtEl>
                                          <p:spTgt spid="18"/>
                                        </p:tgtEl>
                                        <p:attrNameLst>
                                          <p:attrName>style.visibility</p:attrName>
                                        </p:attrNameLst>
                                      </p:cBhvr>
                                      <p:to>
                                        <p:strVal val="hidden"/>
                                      </p:to>
                                    </p:set>
                                  </p:childTnLst>
                                </p:cTn>
                              </p:par>
                            </p:childTnLst>
                          </p:cTn>
                        </p:par>
                        <p:par>
                          <p:cTn id="46" fill="hold" nodeType="afterGroup">
                            <p:stCondLst>
                              <p:cond delay="1000"/>
                            </p:stCondLst>
                            <p:childTnLst>
                              <p:par>
                                <p:cTn id="47" presetID="20" presetClass="exit" presetSubtype="0" fill="hold" nodeType="afterEffect">
                                  <p:stCondLst>
                                    <p:cond delay="0"/>
                                  </p:stCondLst>
                                  <p:childTnLst>
                                    <p:animEffect transition="out" filter="wedge">
                                      <p:cBhvr>
                                        <p:cTn id="48" dur="1000"/>
                                        <p:tgtEl>
                                          <p:spTgt spid="17"/>
                                        </p:tgtEl>
                                      </p:cBhvr>
                                    </p:animEffect>
                                    <p:set>
                                      <p:cBhvr>
                                        <p:cTn id="49" dur="1" fill="hold">
                                          <p:stCondLst>
                                            <p:cond delay="999"/>
                                          </p:stCondLst>
                                        </p:cTn>
                                        <p:tgtEl>
                                          <p:spTgt spid="17"/>
                                        </p:tgtEl>
                                        <p:attrNameLst>
                                          <p:attrName>style.visibility</p:attrName>
                                        </p:attrNameLst>
                                      </p:cBhvr>
                                      <p:to>
                                        <p:strVal val="hidden"/>
                                      </p:to>
                                    </p:set>
                                  </p:childTnLst>
                                </p:cTn>
                              </p:par>
                            </p:childTnLst>
                          </p:cTn>
                        </p:par>
                        <p:par>
                          <p:cTn id="50" fill="hold" nodeType="afterGroup">
                            <p:stCondLst>
                              <p:cond delay="2000"/>
                            </p:stCondLst>
                            <p:childTnLst>
                              <p:par>
                                <p:cTn id="51" presetID="20" presetClass="exit" presetSubtype="0" fill="hold" nodeType="afterEffect">
                                  <p:stCondLst>
                                    <p:cond delay="0"/>
                                  </p:stCondLst>
                                  <p:childTnLst>
                                    <p:animEffect transition="out" filter="wedge">
                                      <p:cBhvr>
                                        <p:cTn id="52" dur="1000"/>
                                        <p:tgtEl>
                                          <p:spTgt spid="16"/>
                                        </p:tgtEl>
                                      </p:cBhvr>
                                    </p:animEffect>
                                    <p:set>
                                      <p:cBhvr>
                                        <p:cTn id="53" dur="1" fill="hold">
                                          <p:stCondLst>
                                            <p:cond delay="999"/>
                                          </p:stCondLst>
                                        </p:cTn>
                                        <p:tgtEl>
                                          <p:spTgt spid="16"/>
                                        </p:tgtEl>
                                        <p:attrNameLst>
                                          <p:attrName>style.visibility</p:attrName>
                                        </p:attrNameLst>
                                      </p:cBhvr>
                                      <p:to>
                                        <p:strVal val="hidden"/>
                                      </p:to>
                                    </p:set>
                                  </p:childTnLst>
                                </p:cTn>
                              </p:par>
                            </p:childTnLst>
                          </p:cTn>
                        </p:par>
                        <p:par>
                          <p:cTn id="54" fill="hold" nodeType="afterGroup">
                            <p:stCondLst>
                              <p:cond delay="3000"/>
                            </p:stCondLst>
                            <p:childTnLst>
                              <p:par>
                                <p:cTn id="55" presetID="20" presetClass="exit" presetSubtype="0" fill="hold" nodeType="afterEffect">
                                  <p:stCondLst>
                                    <p:cond delay="0"/>
                                  </p:stCondLst>
                                  <p:childTnLst>
                                    <p:animEffect transition="out" filter="wedge">
                                      <p:cBhvr>
                                        <p:cTn id="56" dur="1000"/>
                                        <p:tgtEl>
                                          <p:spTgt spid="15"/>
                                        </p:tgtEl>
                                      </p:cBhvr>
                                    </p:animEffect>
                                    <p:set>
                                      <p:cBhvr>
                                        <p:cTn id="57" dur="1" fill="hold">
                                          <p:stCondLst>
                                            <p:cond delay="999"/>
                                          </p:stCondLst>
                                        </p:cTn>
                                        <p:tgtEl>
                                          <p:spTgt spid="15"/>
                                        </p:tgtEl>
                                        <p:attrNameLst>
                                          <p:attrName>style.visibility</p:attrName>
                                        </p:attrNameLst>
                                      </p:cBhvr>
                                      <p:to>
                                        <p:strVal val="hidden"/>
                                      </p:to>
                                    </p:set>
                                  </p:childTnLst>
                                </p:cTn>
                              </p:par>
                            </p:childTnLst>
                          </p:cTn>
                        </p:par>
                        <p:par>
                          <p:cTn id="58" fill="hold" nodeType="afterGroup">
                            <p:stCondLst>
                              <p:cond delay="4000"/>
                            </p:stCondLst>
                            <p:childTnLst>
                              <p:par>
                                <p:cTn id="59" presetID="20" presetClass="exit" presetSubtype="0" fill="hold" nodeType="afterEffect">
                                  <p:stCondLst>
                                    <p:cond delay="0"/>
                                  </p:stCondLst>
                                  <p:childTnLst>
                                    <p:animEffect transition="out" filter="wedge">
                                      <p:cBhvr>
                                        <p:cTn id="60" dur="1000"/>
                                        <p:tgtEl>
                                          <p:spTgt spid="14"/>
                                        </p:tgtEl>
                                      </p:cBhvr>
                                    </p:animEffect>
                                    <p:set>
                                      <p:cBhvr>
                                        <p:cTn id="61" dur="1" fill="hold">
                                          <p:stCondLst>
                                            <p:cond delay="999"/>
                                          </p:stCondLst>
                                        </p:cTn>
                                        <p:tgtEl>
                                          <p:spTgt spid="14"/>
                                        </p:tgtEl>
                                        <p:attrNameLst>
                                          <p:attrName>style.visibility</p:attrName>
                                        </p:attrNameLst>
                                      </p:cBhvr>
                                      <p:to>
                                        <p:strVal val="hidden"/>
                                      </p:to>
                                    </p:set>
                                  </p:childTnLst>
                                </p:cTn>
                              </p:par>
                            </p:childTnLst>
                          </p:cTn>
                        </p:par>
                        <p:par>
                          <p:cTn id="62" fill="hold" nodeType="afterGroup">
                            <p:stCondLst>
                              <p:cond delay="5000"/>
                            </p:stCondLst>
                            <p:childTnLst>
                              <p:par>
                                <p:cTn id="63" presetID="20" presetClass="exit" presetSubtype="0" fill="hold" nodeType="afterEffect">
                                  <p:stCondLst>
                                    <p:cond delay="0"/>
                                  </p:stCondLst>
                                  <p:childTnLst>
                                    <p:animEffect transition="out" filter="wedge">
                                      <p:cBhvr>
                                        <p:cTn id="64" dur="1000"/>
                                        <p:tgtEl>
                                          <p:spTgt spid="13"/>
                                        </p:tgtEl>
                                      </p:cBhvr>
                                    </p:animEffect>
                                    <p:set>
                                      <p:cBhvr>
                                        <p:cTn id="65" dur="1" fill="hold">
                                          <p:stCondLst>
                                            <p:cond delay="999"/>
                                          </p:stCondLst>
                                        </p:cTn>
                                        <p:tgtEl>
                                          <p:spTgt spid="13"/>
                                        </p:tgtEl>
                                        <p:attrNameLst>
                                          <p:attrName>style.visibility</p:attrName>
                                        </p:attrNameLst>
                                      </p:cBhvr>
                                      <p:to>
                                        <p:strVal val="hidden"/>
                                      </p:to>
                                    </p:set>
                                  </p:childTnLst>
                                </p:cTn>
                              </p:par>
                            </p:childTnLst>
                          </p:cTn>
                        </p:par>
                        <p:par>
                          <p:cTn id="66" fill="hold" nodeType="afterGroup">
                            <p:stCondLst>
                              <p:cond delay="6000"/>
                            </p:stCondLst>
                            <p:childTnLst>
                              <p:par>
                                <p:cTn id="67" presetID="20" presetClass="exit" presetSubtype="0" fill="hold" nodeType="afterEffect">
                                  <p:stCondLst>
                                    <p:cond delay="0"/>
                                  </p:stCondLst>
                                  <p:childTnLst>
                                    <p:animEffect transition="out" filter="wedge">
                                      <p:cBhvr>
                                        <p:cTn id="68" dur="1000"/>
                                        <p:tgtEl>
                                          <p:spTgt spid="12"/>
                                        </p:tgtEl>
                                      </p:cBhvr>
                                    </p:animEffect>
                                    <p:set>
                                      <p:cBhvr>
                                        <p:cTn id="69" dur="1" fill="hold">
                                          <p:stCondLst>
                                            <p:cond delay="999"/>
                                          </p:stCondLst>
                                        </p:cTn>
                                        <p:tgtEl>
                                          <p:spTgt spid="12"/>
                                        </p:tgtEl>
                                        <p:attrNameLst>
                                          <p:attrName>style.visibility</p:attrName>
                                        </p:attrNameLst>
                                      </p:cBhvr>
                                      <p:to>
                                        <p:strVal val="hidden"/>
                                      </p:to>
                                    </p:set>
                                  </p:childTnLst>
                                </p:cTn>
                              </p:par>
                            </p:childTnLst>
                          </p:cTn>
                        </p:par>
                        <p:par>
                          <p:cTn id="70" fill="hold" nodeType="afterGroup">
                            <p:stCondLst>
                              <p:cond delay="7000"/>
                            </p:stCondLst>
                            <p:childTnLst>
                              <p:par>
                                <p:cTn id="71" presetID="20" presetClass="exit" presetSubtype="0" fill="hold" nodeType="afterEffect">
                                  <p:stCondLst>
                                    <p:cond delay="0"/>
                                  </p:stCondLst>
                                  <p:childTnLst>
                                    <p:animEffect transition="out" filter="wedge">
                                      <p:cBhvr>
                                        <p:cTn id="72" dur="1000"/>
                                        <p:tgtEl>
                                          <p:spTgt spid="11"/>
                                        </p:tgtEl>
                                      </p:cBhvr>
                                    </p:animEffect>
                                    <p:set>
                                      <p:cBhvr>
                                        <p:cTn id="73" dur="1" fill="hold">
                                          <p:stCondLst>
                                            <p:cond delay="999"/>
                                          </p:stCondLst>
                                        </p:cTn>
                                        <p:tgtEl>
                                          <p:spTgt spid="11"/>
                                        </p:tgtEl>
                                        <p:attrNameLst>
                                          <p:attrName>style.visibility</p:attrName>
                                        </p:attrNameLst>
                                      </p:cBhvr>
                                      <p:to>
                                        <p:strVal val="hidden"/>
                                      </p:to>
                                    </p:set>
                                  </p:childTnLst>
                                </p:cTn>
                              </p:par>
                            </p:childTnLst>
                          </p:cTn>
                        </p:par>
                        <p:par>
                          <p:cTn id="74" fill="hold" nodeType="afterGroup">
                            <p:stCondLst>
                              <p:cond delay="8000"/>
                            </p:stCondLst>
                            <p:childTnLst>
                              <p:par>
                                <p:cTn id="75" presetID="20" presetClass="exit" presetSubtype="0" fill="hold" nodeType="afterEffect">
                                  <p:stCondLst>
                                    <p:cond delay="0"/>
                                  </p:stCondLst>
                                  <p:childTnLst>
                                    <p:animEffect transition="out" filter="wedge">
                                      <p:cBhvr>
                                        <p:cTn id="76" dur="1000"/>
                                        <p:tgtEl>
                                          <p:spTgt spid="10"/>
                                        </p:tgtEl>
                                      </p:cBhvr>
                                    </p:animEffect>
                                    <p:set>
                                      <p:cBhvr>
                                        <p:cTn id="77" dur="1" fill="hold">
                                          <p:stCondLst>
                                            <p:cond delay="999"/>
                                          </p:stCondLst>
                                        </p:cTn>
                                        <p:tgtEl>
                                          <p:spTgt spid="10"/>
                                        </p:tgtEl>
                                        <p:attrNameLst>
                                          <p:attrName>style.visibility</p:attrName>
                                        </p:attrNameLst>
                                      </p:cBhvr>
                                      <p:to>
                                        <p:strVal val="hidden"/>
                                      </p:to>
                                    </p:set>
                                  </p:childTnLst>
                                </p:cTn>
                              </p:par>
                            </p:childTnLst>
                          </p:cTn>
                        </p:par>
                        <p:par>
                          <p:cTn id="78" fill="hold" nodeType="afterGroup">
                            <p:stCondLst>
                              <p:cond delay="9000"/>
                            </p:stCondLst>
                            <p:childTnLst>
                              <p:par>
                                <p:cTn id="79" presetID="20" presetClass="exit" presetSubtype="0" fill="hold" nodeType="afterEffect">
                                  <p:stCondLst>
                                    <p:cond delay="0"/>
                                  </p:stCondLst>
                                  <p:childTnLst>
                                    <p:animEffect transition="out" filter="wedge">
                                      <p:cBhvr>
                                        <p:cTn id="80" dur="1000"/>
                                        <p:tgtEl>
                                          <p:spTgt spid="5"/>
                                        </p:tgtEl>
                                      </p:cBhvr>
                                    </p:animEffect>
                                    <p:set>
                                      <p:cBhvr>
                                        <p:cTn id="81"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2" restart="whenNotActive" fill="hold" evtFilter="cancelBubble" nodeType="interactiveSeq">
                <p:stCondLst>
                  <p:cond evt="onClick" delay="0">
                    <p:tgtEl>
                      <p:spTgt spid="21"/>
                    </p:tgtEl>
                  </p:cond>
                </p:stCondLst>
                <p:endSync evt="end" delay="0">
                  <p:rtn val="all"/>
                </p:endSync>
                <p:childTnLst>
                  <p:par>
                    <p:cTn id="83" fill="hold">
                      <p:stCondLst>
                        <p:cond delay="0"/>
                      </p:stCondLst>
                      <p:childTnLst>
                        <p:par>
                          <p:cTn id="84" fill="hold">
                            <p:stCondLst>
                              <p:cond delay="0"/>
                            </p:stCondLst>
                            <p:childTnLst>
                              <p:par>
                                <p:cTn id="85" presetID="30" presetClass="emph" presetSubtype="0" fill="hold" grpId="0" nodeType="clickEffect">
                                  <p:stCondLst>
                                    <p:cond delay="0"/>
                                  </p:stCondLst>
                                  <p:childTnLst>
                                    <p:animClr clrSpc="hsl" dir="cw">
                                      <p:cBhvr override="childStyle">
                                        <p:cTn id="86" dur="500" fill="hold"/>
                                        <p:tgtEl>
                                          <p:spTgt spid="21"/>
                                        </p:tgtEl>
                                        <p:attrNameLst>
                                          <p:attrName>style.color</p:attrName>
                                        </p:attrNameLst>
                                      </p:cBhvr>
                                      <p:by>
                                        <p:hsl h="0" s="12549" l="25098"/>
                                      </p:by>
                                    </p:animClr>
                                    <p:animClr clrSpc="hsl" dir="cw">
                                      <p:cBhvr>
                                        <p:cTn id="87" dur="500" fill="hold"/>
                                        <p:tgtEl>
                                          <p:spTgt spid="21"/>
                                        </p:tgtEl>
                                        <p:attrNameLst>
                                          <p:attrName>fillcolor</p:attrName>
                                        </p:attrNameLst>
                                      </p:cBhvr>
                                      <p:by>
                                        <p:hsl h="0" s="12549" l="25098"/>
                                      </p:by>
                                    </p:animClr>
                                    <p:animClr clrSpc="hsl" dir="cw">
                                      <p:cBhvr>
                                        <p:cTn id="88" dur="500" fill="hold"/>
                                        <p:tgtEl>
                                          <p:spTgt spid="21"/>
                                        </p:tgtEl>
                                        <p:attrNameLst>
                                          <p:attrName>stroke.color</p:attrName>
                                        </p:attrNameLst>
                                      </p:cBhvr>
                                      <p:by>
                                        <p:hsl h="0" s="12549" l="25098"/>
                                      </p:by>
                                    </p:animClr>
                                    <p:set>
                                      <p:cBhvr>
                                        <p:cTn id="89" dur="500" fill="hold"/>
                                        <p:tgtEl>
                                          <p:spTgt spid="21"/>
                                        </p:tgtEl>
                                        <p:attrNameLst>
                                          <p:attrName>fill.type</p:attrName>
                                        </p:attrNameLst>
                                      </p:cBhvr>
                                      <p:to>
                                        <p:strVal val="solid"/>
                                      </p:to>
                                    </p:set>
                                  </p:childTnLst>
                                  <p:subTnLst>
                                    <p:animClr clrSpc="rgb" dir="cw">
                                      <p:cBhvr override="childStyle">
                                        <p:cTn dur="1" fill="hold" display="0" masterRel="nextClick" afterEffect="1"/>
                                        <p:tgtEl>
                                          <p:spTgt spid="21"/>
                                        </p:tgtEl>
                                        <p:attrNameLst>
                                          <p:attrName>ppt_c</p:attrName>
                                        </p:attrNameLst>
                                      </p:cBhvr>
                                      <p:to>
                                        <a:schemeClr val="accent2"/>
                                      </p:to>
                                    </p:animClr>
                                    <p:audio>
                                      <p:cMediaNode>
                                        <p:cTn display="0" masterRel="sameClick">
                                          <p:stCondLst>
                                            <p:cond evt="begin" delay="0">
                                              <p:tn val="8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90" restart="whenNotActive" fill="hold" evtFilter="cancelBubble" nodeType="interactiveSeq">
                <p:stCondLst>
                  <p:cond evt="onClick" delay="0">
                    <p:tgtEl>
                      <p:spTgt spid="23"/>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grpId="0" nodeType="clickEffect">
                                  <p:stCondLst>
                                    <p:cond delay="0"/>
                                  </p:stCondLst>
                                  <p:childTnLst>
                                    <p:animEffect transition="out" filter="fade">
                                      <p:cBhvr>
                                        <p:cTn id="94" dur="500" tmFilter="0, 0; .2, .5; .8, .5; 1, 0"/>
                                        <p:tgtEl>
                                          <p:spTgt spid="23"/>
                                        </p:tgtEl>
                                      </p:cBhvr>
                                    </p:animEffect>
                                    <p:animScale>
                                      <p:cBhvr>
                                        <p:cTn id="95" dur="250" autoRev="1" fill="hold"/>
                                        <p:tgtEl>
                                          <p:spTgt spid="23"/>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3"/>
                  </p:tgtEl>
                </p:cond>
              </p:nextCondLst>
            </p:seq>
            <p:seq concurrent="1" nextAc="seek">
              <p:cTn id="96" restart="whenNotActive" fill="hold" evtFilter="cancelBubble" nodeType="interactiveSeq">
                <p:stCondLst>
                  <p:cond evt="onClick" delay="0">
                    <p:tgtEl>
                      <p:spTgt spid="24"/>
                    </p:tgtEl>
                  </p:cond>
                </p:stCondLst>
                <p:endSync evt="end" delay="0">
                  <p:rtn val="all"/>
                </p:endSync>
                <p:childTnLst>
                  <p:par>
                    <p:cTn id="97" fill="hold">
                      <p:stCondLst>
                        <p:cond delay="0"/>
                      </p:stCondLst>
                      <p:childTnLst>
                        <p:par>
                          <p:cTn id="98" fill="hold">
                            <p:stCondLst>
                              <p:cond delay="0"/>
                            </p:stCondLst>
                            <p:childTnLst>
                              <p:par>
                                <p:cTn id="99" presetID="26" presetClass="emph" presetSubtype="0" fill="hold" grpId="0" nodeType="clickEffect">
                                  <p:stCondLst>
                                    <p:cond delay="0"/>
                                  </p:stCondLst>
                                  <p:childTnLst>
                                    <p:animEffect transition="out" filter="fade">
                                      <p:cBhvr>
                                        <p:cTn id="100" dur="500" tmFilter="0, 0; .2, .5; .8, .5; 1, 0"/>
                                        <p:tgtEl>
                                          <p:spTgt spid="24"/>
                                        </p:tgtEl>
                                      </p:cBhvr>
                                    </p:animEffect>
                                    <p:animScale>
                                      <p:cBhvr>
                                        <p:cTn id="101" dur="250" autoRev="1" fill="hold"/>
                                        <p:tgtEl>
                                          <p:spTgt spid="24"/>
                                        </p:tgtEl>
                                      </p:cBhvr>
                                      <p:by x="105000" y="105000"/>
                                    </p:animScale>
                                  </p:childTnLst>
                                  <p:subTnLst>
                                    <p:audio>
                                      <p:cMediaNode>
                                        <p:cTn display="0" masterRel="sameClick">
                                          <p:stCondLst>
                                            <p:cond evt="begin" delay="0">
                                              <p:tn val="9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102" restart="whenNotActive" fill="hold" evtFilter="cancelBubble" nodeType="interactiveSeq">
                <p:stCondLst>
                  <p:cond evt="onClick" delay="0">
                    <p:tgtEl>
                      <p:spTgt spid="25"/>
                    </p:tgtEl>
                  </p:cond>
                </p:stCondLst>
                <p:endSync evt="end" delay="0">
                  <p:rtn val="all"/>
                </p:endSync>
                <p:childTnLst>
                  <p:par>
                    <p:cTn id="103" fill="hold">
                      <p:stCondLst>
                        <p:cond delay="0"/>
                      </p:stCondLst>
                      <p:childTnLst>
                        <p:par>
                          <p:cTn id="104" fill="hold">
                            <p:stCondLst>
                              <p:cond delay="0"/>
                            </p:stCondLst>
                            <p:childTnLst>
                              <p:par>
                                <p:cTn id="105" presetID="26" presetClass="emph" presetSubtype="0" fill="hold" grpId="0" nodeType="clickEffect">
                                  <p:stCondLst>
                                    <p:cond delay="0"/>
                                  </p:stCondLst>
                                  <p:childTnLst>
                                    <p:animEffect transition="out" filter="fade">
                                      <p:cBhvr>
                                        <p:cTn id="106" dur="500" tmFilter="0, 0; .2, .5; .8, .5; 1, 0"/>
                                        <p:tgtEl>
                                          <p:spTgt spid="25"/>
                                        </p:tgtEl>
                                      </p:cBhvr>
                                    </p:animEffect>
                                    <p:animScale>
                                      <p:cBhvr>
                                        <p:cTn id="107" dur="250" autoRev="1" fill="hold"/>
                                        <p:tgtEl>
                                          <p:spTgt spid="25"/>
                                        </p:tgtEl>
                                      </p:cBhvr>
                                      <p:by x="105000" y="105000"/>
                                    </p:animScale>
                                  </p:childTnLst>
                                  <p:subTnLst>
                                    <p:audio>
                                      <p:cMediaNode>
                                        <p:cTn display="0" masterRel="sameClick">
                                          <p:stCondLst>
                                            <p:cond evt="begin" delay="0">
                                              <p:tn val="10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5"/>
                  </p:tgtEl>
                </p:cond>
              </p:nextCondLst>
            </p:seq>
          </p:childTnLst>
        </p:cTn>
      </p:par>
    </p:tnLst>
    <p:bldLst>
      <p:bldP spid="21" grpId="0" animBg="1"/>
      <p:bldP spid="21" grpId="1" animBg="1"/>
      <p:bldP spid="23" grpId="0" animBg="1"/>
      <p:bldP spid="23" grpId="1" animBg="1"/>
      <p:bldP spid="24" grpId="0" animBg="1"/>
      <p:bldP spid="24" grpId="1" animBg="1"/>
      <p:bldP spid="25" grpId="0" animBg="1"/>
      <p:bldP spid="2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390B6C6-4E5E-9F41-BEEF-9B1C12BA5FBF}"/>
              </a:ext>
            </a:extLst>
          </p:cNvPr>
          <p:cNvGrpSpPr>
            <a:grpSpLocks/>
          </p:cNvGrpSpPr>
          <p:nvPr/>
        </p:nvGrpSpPr>
        <p:grpSpPr bwMode="auto">
          <a:xfrm>
            <a:off x="190500" y="234950"/>
            <a:ext cx="11882438" cy="3408363"/>
            <a:chOff x="190458" y="234778"/>
            <a:chExt cx="11883082" cy="3408355"/>
          </a:xfrm>
        </p:grpSpPr>
        <p:pic>
          <p:nvPicPr>
            <p:cNvPr id="52244" name="Picture 1">
              <a:extLst>
                <a:ext uri="{FF2B5EF4-FFF2-40B4-BE49-F238E27FC236}">
                  <a16:creationId xmlns:a16="http://schemas.microsoft.com/office/drawing/2014/main" id="{43D5E877-EC92-684F-BDCC-0A6EB4ECAE85}"/>
                </a:ext>
              </a:extLst>
            </p:cNvPr>
            <p:cNvPicPr>
              <a:picLocks noChangeAspect="1"/>
            </p:cNvPicPr>
            <p:nvPr/>
          </p:nvPicPr>
          <p:blipFill>
            <a:blip r:embed="rId4">
              <a:extLst>
                <a:ext uri="{28A0092B-C50C-407E-A947-70E740481C1C}">
                  <a14:useLocalDpi xmlns:a14="http://schemas.microsoft.com/office/drawing/2010/main" val="0"/>
                </a:ext>
              </a:extLst>
            </a:blip>
            <a:srcRect l="4504" t="20689" r="3242" b="15167"/>
            <a:stretch>
              <a:fillRect/>
            </a:stretch>
          </p:blipFill>
          <p:spPr bwMode="auto">
            <a:xfrm>
              <a:off x="190458" y="234778"/>
              <a:ext cx="11883082" cy="340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C6BAB24-F337-4040-87CA-1380E4DCCAE9}"/>
                </a:ext>
              </a:extLst>
            </p:cNvPr>
            <p:cNvSpPr/>
            <p:nvPr/>
          </p:nvSpPr>
          <p:spPr>
            <a:xfrm>
              <a:off x="2320998" y="1495250"/>
              <a:ext cx="7182239" cy="1384992"/>
            </a:xfrm>
            <a:prstGeom prst="rect">
              <a:avLst/>
            </a:prstGeom>
            <a:noFill/>
          </p:spPr>
          <p:txBody>
            <a:bodyPr>
              <a:spAutoFit/>
            </a:bodyP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2.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Yếu</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tố</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kỹ</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thuật</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nào</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hoá</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Trung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Hoa</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truyền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bá</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vào</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nước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thời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Bắc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thuộc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altLang="en-VN" sz="28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endParaRPr>
            </a:p>
          </p:txBody>
        </p:sp>
      </p:grpSp>
      <p:pic>
        <p:nvPicPr>
          <p:cNvPr id="52242" name="Picture 21">
            <a:extLst>
              <a:ext uri="{FF2B5EF4-FFF2-40B4-BE49-F238E27FC236}">
                <a16:creationId xmlns:a16="http://schemas.microsoft.com/office/drawing/2014/main" id="{2F2984C8-E6DF-7D45-A674-76F71F7304EC}"/>
              </a:ext>
            </a:extLst>
          </p:cNvPr>
          <p:cNvPicPr>
            <a:picLocks noChangeAspect="1"/>
          </p:cNvPicPr>
          <p:nvPr/>
        </p:nvPicPr>
        <p:blipFill>
          <a:blip r:embed="rId4">
            <a:extLst>
              <a:ext uri="{28A0092B-C50C-407E-A947-70E740481C1C}">
                <a14:useLocalDpi xmlns:a14="http://schemas.microsoft.com/office/drawing/2010/main" val="0"/>
              </a:ext>
            </a:extLst>
          </a:blip>
          <a:srcRect l="4504" t="20689" r="3242" b="15167"/>
          <a:stretch>
            <a:fillRect/>
          </a:stretch>
        </p:blipFill>
        <p:spPr bwMode="auto">
          <a:xfrm>
            <a:off x="190500" y="3433763"/>
            <a:ext cx="11882438"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AD524D7B-09A0-0A4A-8AFA-ACF825A83256}"/>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01</a:t>
            </a:r>
          </a:p>
        </p:txBody>
      </p:sp>
      <p:sp>
        <p:nvSpPr>
          <p:cNvPr id="10" name="Oval 9">
            <a:extLst>
              <a:ext uri="{FF2B5EF4-FFF2-40B4-BE49-F238E27FC236}">
                <a16:creationId xmlns:a16="http://schemas.microsoft.com/office/drawing/2014/main" id="{5A234233-63C0-0445-84C4-509F3C0E0316}"/>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02</a:t>
            </a:r>
          </a:p>
        </p:txBody>
      </p:sp>
      <p:sp>
        <p:nvSpPr>
          <p:cNvPr id="11" name="Oval 10">
            <a:extLst>
              <a:ext uri="{FF2B5EF4-FFF2-40B4-BE49-F238E27FC236}">
                <a16:creationId xmlns:a16="http://schemas.microsoft.com/office/drawing/2014/main" id="{79E93033-2D3E-4545-A1CC-31CA94F9BB9C}"/>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03</a:t>
            </a:r>
          </a:p>
        </p:txBody>
      </p:sp>
      <p:sp>
        <p:nvSpPr>
          <p:cNvPr id="12" name="Oval 11">
            <a:extLst>
              <a:ext uri="{FF2B5EF4-FFF2-40B4-BE49-F238E27FC236}">
                <a16:creationId xmlns:a16="http://schemas.microsoft.com/office/drawing/2014/main" id="{7EBEAA1D-7DB7-1D43-886B-80207F400D16}"/>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04</a:t>
            </a:r>
          </a:p>
        </p:txBody>
      </p:sp>
      <p:sp>
        <p:nvSpPr>
          <p:cNvPr id="13" name="Oval 12">
            <a:extLst>
              <a:ext uri="{FF2B5EF4-FFF2-40B4-BE49-F238E27FC236}">
                <a16:creationId xmlns:a16="http://schemas.microsoft.com/office/drawing/2014/main" id="{9474154B-87BA-A246-B077-985D9DCA41E2}"/>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05</a:t>
            </a:r>
          </a:p>
        </p:txBody>
      </p:sp>
      <p:sp>
        <p:nvSpPr>
          <p:cNvPr id="14" name="Oval 13">
            <a:extLst>
              <a:ext uri="{FF2B5EF4-FFF2-40B4-BE49-F238E27FC236}">
                <a16:creationId xmlns:a16="http://schemas.microsoft.com/office/drawing/2014/main" id="{E0493B68-D174-8F45-BD27-3D60BE919C3E}"/>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06</a:t>
            </a:r>
          </a:p>
        </p:txBody>
      </p:sp>
      <p:sp>
        <p:nvSpPr>
          <p:cNvPr id="15" name="Oval 14">
            <a:extLst>
              <a:ext uri="{FF2B5EF4-FFF2-40B4-BE49-F238E27FC236}">
                <a16:creationId xmlns:a16="http://schemas.microsoft.com/office/drawing/2014/main" id="{F0000138-77C7-F74A-BC27-D189DDA811BC}"/>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07</a:t>
            </a:r>
          </a:p>
        </p:txBody>
      </p:sp>
      <p:sp>
        <p:nvSpPr>
          <p:cNvPr id="16" name="Oval 15">
            <a:extLst>
              <a:ext uri="{FF2B5EF4-FFF2-40B4-BE49-F238E27FC236}">
                <a16:creationId xmlns:a16="http://schemas.microsoft.com/office/drawing/2014/main" id="{D7946B41-1B70-724A-BAD6-91941D899A12}"/>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08</a:t>
            </a:r>
          </a:p>
        </p:txBody>
      </p:sp>
      <p:sp>
        <p:nvSpPr>
          <p:cNvPr id="17" name="Oval 16">
            <a:extLst>
              <a:ext uri="{FF2B5EF4-FFF2-40B4-BE49-F238E27FC236}">
                <a16:creationId xmlns:a16="http://schemas.microsoft.com/office/drawing/2014/main" id="{299027EF-770C-A946-93A0-57B8C83838CF}"/>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09</a:t>
            </a:r>
          </a:p>
        </p:txBody>
      </p:sp>
      <p:sp>
        <p:nvSpPr>
          <p:cNvPr id="18" name="Oval 17">
            <a:extLst>
              <a:ext uri="{FF2B5EF4-FFF2-40B4-BE49-F238E27FC236}">
                <a16:creationId xmlns:a16="http://schemas.microsoft.com/office/drawing/2014/main" id="{28C4EFE8-5462-EF4C-86B0-7324EDD387D4}"/>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10</a:t>
            </a:r>
          </a:p>
        </p:txBody>
      </p:sp>
      <p:pic>
        <p:nvPicPr>
          <p:cNvPr id="7" name="ĐỒNG HỒ">
            <a:extLst>
              <a:ext uri="{FF2B5EF4-FFF2-40B4-BE49-F238E27FC236}">
                <a16:creationId xmlns:a16="http://schemas.microsoft.com/office/drawing/2014/main" id="{BFA1F7C9-B4FD-8842-8298-68D7CFC1C70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17025" y="2373313"/>
            <a:ext cx="17240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9" name="Dem-nguoc-dong-ho-10-giay-Tieng-bip-www_nhacchuongvui_com">
            <a:hlinkClick r:id="" action="ppaction://media"/>
            <a:extLst>
              <a:ext uri="{FF2B5EF4-FFF2-40B4-BE49-F238E27FC236}">
                <a16:creationId xmlns:a16="http://schemas.microsoft.com/office/drawing/2014/main" id="{F8A67407-470F-1E40-8E78-405C053ECFE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61500" y="-1233488"/>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Picture 4" descr="https://lh3.googleusercontent.com/-O_jOpzs4cB4/WsHO0F0eYmI/AAAAAAAACAw/-RG37oWVKt4jSXj_JppqbSv5XgA9hzUCwCHMYCw/h136/6-mau_slide_powerpoint_dep_ctu.vn_(123).gif">
            <a:hlinkClick r:id="rId7" action="ppaction://hlinksldjump"/>
            <a:extLst>
              <a:ext uri="{FF2B5EF4-FFF2-40B4-BE49-F238E27FC236}">
                <a16:creationId xmlns:a16="http://schemas.microsoft.com/office/drawing/2014/main" id="{BB52FF4F-E191-D84F-A0D5-4C0DD088A75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74363" y="6192838"/>
            <a:ext cx="12985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Picture 20">
            <a:extLst>
              <a:ext uri="{FF2B5EF4-FFF2-40B4-BE49-F238E27FC236}">
                <a16:creationId xmlns:a16="http://schemas.microsoft.com/office/drawing/2014/main" id="{2A9EAFF7-45A8-9747-A40C-E9259ED092A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8338" y="234950"/>
            <a:ext cx="4364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
            <a:extLst>
              <a:ext uri="{FF2B5EF4-FFF2-40B4-BE49-F238E27FC236}">
                <a16:creationId xmlns:a16="http://schemas.microsoft.com/office/drawing/2014/main" id="{5ABD0C1E-744C-554C-8CC5-EDB541DF16AC}"/>
              </a:ext>
            </a:extLst>
          </p:cNvPr>
          <p:cNvSpPr/>
          <p:nvPr/>
        </p:nvSpPr>
        <p:spPr>
          <a:xfrm>
            <a:off x="2685608" y="4424613"/>
            <a:ext cx="3631627"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b="1" dirty="0">
                <a:solidFill>
                  <a:srgbClr val="C00000"/>
                </a:solidFill>
                <a:latin typeface="Times New Roman" panose="02020603050405020304" pitchFamily="18" charset="0"/>
                <a:cs typeface="Times New Roman" panose="02020603050405020304" pitchFamily="18" charset="0"/>
              </a:rPr>
              <a:t>A. </a:t>
            </a:r>
            <a:r>
              <a:rPr lang="en-US" sz="2400" b="1" dirty="0" err="1">
                <a:solidFill>
                  <a:srgbClr val="C00000"/>
                </a:solidFill>
                <a:latin typeface="Times New Roman" panose="02020603050405020304" pitchFamily="18" charset="0"/>
                <a:cs typeface="Times New Roman" panose="02020603050405020304" pitchFamily="18" charset="0"/>
              </a:rPr>
              <a:t>Làm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giấy</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25" name="B">
            <a:extLst>
              <a:ext uri="{FF2B5EF4-FFF2-40B4-BE49-F238E27FC236}">
                <a16:creationId xmlns:a16="http://schemas.microsoft.com/office/drawing/2014/main" id="{322AB784-BAC2-3545-9985-499487C78026}"/>
              </a:ext>
            </a:extLst>
          </p:cNvPr>
          <p:cNvSpPr/>
          <p:nvPr/>
        </p:nvSpPr>
        <p:spPr>
          <a:xfrm>
            <a:off x="2685609" y="5399088"/>
            <a:ext cx="3631627"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b="1" dirty="0">
                <a:solidFill>
                  <a:srgbClr val="C00000"/>
                </a:solidFill>
                <a:latin typeface="Times New Roman" panose="02020603050405020304" pitchFamily="18" charset="0"/>
                <a:cs typeface="Times New Roman" panose="02020603050405020304" pitchFamily="18" charset="0"/>
              </a:rPr>
              <a:t>C. </a:t>
            </a:r>
            <a:r>
              <a:rPr lang="en-US" sz="2400" b="1" dirty="0" err="1">
                <a:solidFill>
                  <a:srgbClr val="C00000"/>
                </a:solidFill>
                <a:latin typeface="Times New Roman" panose="02020603050405020304" pitchFamily="18" charset="0"/>
                <a:cs typeface="Times New Roman" panose="02020603050405020304" pitchFamily="18" charset="0"/>
              </a:rPr>
              <a:t>Làm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bánh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chưng</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26" name="C">
            <a:extLst>
              <a:ext uri="{FF2B5EF4-FFF2-40B4-BE49-F238E27FC236}">
                <a16:creationId xmlns:a16="http://schemas.microsoft.com/office/drawing/2014/main" id="{7658D05C-099C-5F4D-AEC0-3F33D3F47620}"/>
              </a:ext>
            </a:extLst>
          </p:cNvPr>
          <p:cNvSpPr/>
          <p:nvPr/>
        </p:nvSpPr>
        <p:spPr>
          <a:xfrm flipH="1">
            <a:off x="6321218" y="4446951"/>
            <a:ext cx="3627645"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b="1" dirty="0">
                <a:solidFill>
                  <a:srgbClr val="C00000"/>
                </a:solidFill>
                <a:latin typeface="Times New Roman" panose="02020603050405020304" pitchFamily="18" charset="0"/>
                <a:cs typeface="Times New Roman" panose="02020603050405020304" pitchFamily="18" charset="0"/>
              </a:rPr>
              <a:t>B. </a:t>
            </a:r>
            <a:r>
              <a:rPr lang="en-US" sz="2400" b="1" dirty="0" err="1">
                <a:solidFill>
                  <a:srgbClr val="C00000"/>
                </a:solidFill>
                <a:latin typeface="Times New Roman" panose="02020603050405020304" pitchFamily="18" charset="0"/>
                <a:cs typeface="Times New Roman" panose="02020603050405020304" pitchFamily="18" charset="0"/>
              </a:rPr>
              <a:t>Làm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gốm</a:t>
            </a:r>
            <a:endParaRPr lang="vi-VN" sz="2400" dirty="0">
              <a:solidFill>
                <a:srgbClr val="C00000"/>
              </a:solidFill>
              <a:latin typeface="Times New Roman" panose="02020603050405020304" pitchFamily="18" charset="0"/>
              <a:cs typeface="Times New Roman" panose="02020603050405020304" pitchFamily="18" charset="0"/>
            </a:endParaRPr>
          </a:p>
        </p:txBody>
      </p:sp>
      <p:sp>
        <p:nvSpPr>
          <p:cNvPr id="27" name="D">
            <a:extLst>
              <a:ext uri="{FF2B5EF4-FFF2-40B4-BE49-F238E27FC236}">
                <a16:creationId xmlns:a16="http://schemas.microsoft.com/office/drawing/2014/main" id="{9D0CAC24-CFE4-014A-A073-1A1F60B2A4EE}"/>
              </a:ext>
            </a:extLst>
          </p:cNvPr>
          <p:cNvSpPr/>
          <p:nvPr/>
        </p:nvSpPr>
        <p:spPr>
          <a:xfrm flipH="1">
            <a:off x="6320412" y="5349875"/>
            <a:ext cx="3628972"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b="1" dirty="0">
                <a:solidFill>
                  <a:srgbClr val="C00000"/>
                </a:solidFill>
                <a:latin typeface="Times New Roman" panose="02020603050405020304" pitchFamily="18" charset="0"/>
                <a:cs typeface="Times New Roman" panose="02020603050405020304" pitchFamily="18" charset="0"/>
              </a:rPr>
              <a:t>D. </a:t>
            </a:r>
            <a:r>
              <a:rPr lang="en-US" sz="2400" b="1" dirty="0" err="1">
                <a:solidFill>
                  <a:srgbClr val="C00000"/>
                </a:solidFill>
                <a:latin typeface="Times New Roman" panose="02020603050405020304" pitchFamily="18" charset="0"/>
                <a:cs typeface="Times New Roman" panose="02020603050405020304" pitchFamily="18" charset="0"/>
              </a:rPr>
              <a:t>Đúc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đồng</a:t>
            </a:r>
            <a:endParaRPr lang="en-US" sz="24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1"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1"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grpId="1"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grpId="1"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7"/>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1" presetClass="exit" presetSubtype="0" fill="hold" nodeType="clickEffect">
                                  <p:stCondLst>
                                    <p:cond delay="0"/>
                                  </p:stCondLst>
                                  <p:childTnLst>
                                    <p:set>
                                      <p:cBhvr>
                                        <p:cTn id="37" dur="1" fill="hold">
                                          <p:stCondLst>
                                            <p:cond delay="0"/>
                                          </p:stCondLst>
                                        </p:cTn>
                                        <p:tgtEl>
                                          <p:spTgt spid="7"/>
                                        </p:tgtEl>
                                        <p:attrNameLst>
                                          <p:attrName>style.visibility</p:attrName>
                                        </p:attrNameLst>
                                      </p:cBhvr>
                                      <p:to>
                                        <p:strVal val="hidden"/>
                                      </p:to>
                                    </p:set>
                                  </p:childTnLst>
                                </p:cTn>
                              </p:par>
                              <p:par>
                                <p:cTn id="38" presetID="20" presetClass="exit" presetSubtype="0" fill="hold" nodeType="withEffect">
                                  <p:stCondLst>
                                    <p:cond delay="0"/>
                                  </p:stCondLst>
                                  <p:childTnLst>
                                    <p:animEffect transition="out" filter="wedge">
                                      <p:cBhvr>
                                        <p:cTn id="39" dur="1000"/>
                                        <p:tgtEl>
                                          <p:spTgt spid="18"/>
                                        </p:tgtEl>
                                      </p:cBhvr>
                                    </p:animEffect>
                                    <p:set>
                                      <p:cBhvr>
                                        <p:cTn id="40" dur="1" fill="hold">
                                          <p:stCondLst>
                                            <p:cond delay="999"/>
                                          </p:stCondLst>
                                        </p:cTn>
                                        <p:tgtEl>
                                          <p:spTgt spid="18"/>
                                        </p:tgtEl>
                                        <p:attrNameLst>
                                          <p:attrName>style.visibility</p:attrName>
                                        </p:attrNameLst>
                                      </p:cBhvr>
                                      <p:to>
                                        <p:strVal val="hidden"/>
                                      </p:to>
                                    </p:set>
                                  </p:childTnLst>
                                </p:cTn>
                              </p:par>
                            </p:childTnLst>
                          </p:cTn>
                        </p:par>
                        <p:par>
                          <p:cTn id="41" fill="hold" nodeType="afterGroup">
                            <p:stCondLst>
                              <p:cond delay="1000"/>
                            </p:stCondLst>
                            <p:childTnLst>
                              <p:par>
                                <p:cTn id="42" presetID="20" presetClass="exit" presetSubtype="0" fill="hold" nodeType="afterEffect">
                                  <p:stCondLst>
                                    <p:cond delay="0"/>
                                  </p:stCondLst>
                                  <p:childTnLst>
                                    <p:animEffect transition="out" filter="wedge">
                                      <p:cBhvr>
                                        <p:cTn id="43" dur="1000"/>
                                        <p:tgtEl>
                                          <p:spTgt spid="17"/>
                                        </p:tgtEl>
                                      </p:cBhvr>
                                    </p:animEffect>
                                    <p:set>
                                      <p:cBhvr>
                                        <p:cTn id="44" dur="1" fill="hold">
                                          <p:stCondLst>
                                            <p:cond delay="999"/>
                                          </p:stCondLst>
                                        </p:cTn>
                                        <p:tgtEl>
                                          <p:spTgt spid="17"/>
                                        </p:tgtEl>
                                        <p:attrNameLst>
                                          <p:attrName>style.visibility</p:attrName>
                                        </p:attrNameLst>
                                      </p:cBhvr>
                                      <p:to>
                                        <p:strVal val="hidden"/>
                                      </p:to>
                                    </p:set>
                                  </p:childTnLst>
                                </p:cTn>
                              </p:par>
                            </p:childTnLst>
                          </p:cTn>
                        </p:par>
                        <p:par>
                          <p:cTn id="45" fill="hold" nodeType="afterGroup">
                            <p:stCondLst>
                              <p:cond delay="2000"/>
                            </p:stCondLst>
                            <p:childTnLst>
                              <p:par>
                                <p:cTn id="46" presetID="20" presetClass="exit" presetSubtype="0" fill="hold" nodeType="afterEffect">
                                  <p:stCondLst>
                                    <p:cond delay="0"/>
                                  </p:stCondLst>
                                  <p:childTnLst>
                                    <p:animEffect transition="out" filter="wedge">
                                      <p:cBhvr>
                                        <p:cTn id="47" dur="1000"/>
                                        <p:tgtEl>
                                          <p:spTgt spid="16"/>
                                        </p:tgtEl>
                                      </p:cBhvr>
                                    </p:animEffect>
                                    <p:set>
                                      <p:cBhvr>
                                        <p:cTn id="48" dur="1" fill="hold">
                                          <p:stCondLst>
                                            <p:cond delay="999"/>
                                          </p:stCondLst>
                                        </p:cTn>
                                        <p:tgtEl>
                                          <p:spTgt spid="16"/>
                                        </p:tgtEl>
                                        <p:attrNameLst>
                                          <p:attrName>style.visibility</p:attrName>
                                        </p:attrNameLst>
                                      </p:cBhvr>
                                      <p:to>
                                        <p:strVal val="hidden"/>
                                      </p:to>
                                    </p:set>
                                  </p:childTnLst>
                                </p:cTn>
                              </p:par>
                            </p:childTnLst>
                          </p:cTn>
                        </p:par>
                        <p:par>
                          <p:cTn id="49" fill="hold" nodeType="afterGroup">
                            <p:stCondLst>
                              <p:cond delay="3000"/>
                            </p:stCondLst>
                            <p:childTnLst>
                              <p:par>
                                <p:cTn id="50" presetID="20" presetClass="exit" presetSubtype="0" fill="hold" nodeType="afterEffect">
                                  <p:stCondLst>
                                    <p:cond delay="0"/>
                                  </p:stCondLst>
                                  <p:childTnLst>
                                    <p:animEffect transition="out" filter="wedge">
                                      <p:cBhvr>
                                        <p:cTn id="51" dur="1000"/>
                                        <p:tgtEl>
                                          <p:spTgt spid="15"/>
                                        </p:tgtEl>
                                      </p:cBhvr>
                                    </p:animEffect>
                                    <p:set>
                                      <p:cBhvr>
                                        <p:cTn id="52" dur="1" fill="hold">
                                          <p:stCondLst>
                                            <p:cond delay="999"/>
                                          </p:stCondLst>
                                        </p:cTn>
                                        <p:tgtEl>
                                          <p:spTgt spid="15"/>
                                        </p:tgtEl>
                                        <p:attrNameLst>
                                          <p:attrName>style.visibility</p:attrName>
                                        </p:attrNameLst>
                                      </p:cBhvr>
                                      <p:to>
                                        <p:strVal val="hidden"/>
                                      </p:to>
                                    </p:set>
                                  </p:childTnLst>
                                </p:cTn>
                              </p:par>
                            </p:childTnLst>
                          </p:cTn>
                        </p:par>
                        <p:par>
                          <p:cTn id="53" fill="hold" nodeType="afterGroup">
                            <p:stCondLst>
                              <p:cond delay="4000"/>
                            </p:stCondLst>
                            <p:childTnLst>
                              <p:par>
                                <p:cTn id="54" presetID="20" presetClass="exit" presetSubtype="0" fill="hold" nodeType="afterEffect">
                                  <p:stCondLst>
                                    <p:cond delay="0"/>
                                  </p:stCondLst>
                                  <p:childTnLst>
                                    <p:animEffect transition="out" filter="wedge">
                                      <p:cBhvr>
                                        <p:cTn id="55" dur="1000"/>
                                        <p:tgtEl>
                                          <p:spTgt spid="14"/>
                                        </p:tgtEl>
                                      </p:cBhvr>
                                    </p:animEffect>
                                    <p:set>
                                      <p:cBhvr>
                                        <p:cTn id="56" dur="1" fill="hold">
                                          <p:stCondLst>
                                            <p:cond delay="999"/>
                                          </p:stCondLst>
                                        </p:cTn>
                                        <p:tgtEl>
                                          <p:spTgt spid="14"/>
                                        </p:tgtEl>
                                        <p:attrNameLst>
                                          <p:attrName>style.visibility</p:attrName>
                                        </p:attrNameLst>
                                      </p:cBhvr>
                                      <p:to>
                                        <p:strVal val="hidden"/>
                                      </p:to>
                                    </p:set>
                                  </p:childTnLst>
                                </p:cTn>
                              </p:par>
                            </p:childTnLst>
                          </p:cTn>
                        </p:par>
                        <p:par>
                          <p:cTn id="57" fill="hold" nodeType="afterGroup">
                            <p:stCondLst>
                              <p:cond delay="5000"/>
                            </p:stCondLst>
                            <p:childTnLst>
                              <p:par>
                                <p:cTn id="58" presetID="20" presetClass="exit" presetSubtype="0" fill="hold" nodeType="afterEffect">
                                  <p:stCondLst>
                                    <p:cond delay="0"/>
                                  </p:stCondLst>
                                  <p:childTnLst>
                                    <p:animEffect transition="out" filter="wedge">
                                      <p:cBhvr>
                                        <p:cTn id="59" dur="1000"/>
                                        <p:tgtEl>
                                          <p:spTgt spid="13"/>
                                        </p:tgtEl>
                                      </p:cBhvr>
                                    </p:animEffect>
                                    <p:set>
                                      <p:cBhvr>
                                        <p:cTn id="60" dur="1" fill="hold">
                                          <p:stCondLst>
                                            <p:cond delay="999"/>
                                          </p:stCondLst>
                                        </p:cTn>
                                        <p:tgtEl>
                                          <p:spTgt spid="13"/>
                                        </p:tgtEl>
                                        <p:attrNameLst>
                                          <p:attrName>style.visibility</p:attrName>
                                        </p:attrNameLst>
                                      </p:cBhvr>
                                      <p:to>
                                        <p:strVal val="hidden"/>
                                      </p:to>
                                    </p:set>
                                  </p:childTnLst>
                                </p:cTn>
                              </p:par>
                            </p:childTnLst>
                          </p:cTn>
                        </p:par>
                        <p:par>
                          <p:cTn id="61" fill="hold" nodeType="afterGroup">
                            <p:stCondLst>
                              <p:cond delay="6000"/>
                            </p:stCondLst>
                            <p:childTnLst>
                              <p:par>
                                <p:cTn id="62" presetID="20" presetClass="exit" presetSubtype="0" fill="hold" nodeType="afterEffect">
                                  <p:stCondLst>
                                    <p:cond delay="0"/>
                                  </p:stCondLst>
                                  <p:childTnLst>
                                    <p:animEffect transition="out" filter="wedge">
                                      <p:cBhvr>
                                        <p:cTn id="63" dur="1000"/>
                                        <p:tgtEl>
                                          <p:spTgt spid="12"/>
                                        </p:tgtEl>
                                      </p:cBhvr>
                                    </p:animEffect>
                                    <p:set>
                                      <p:cBhvr>
                                        <p:cTn id="64" dur="1" fill="hold">
                                          <p:stCondLst>
                                            <p:cond delay="999"/>
                                          </p:stCondLst>
                                        </p:cTn>
                                        <p:tgtEl>
                                          <p:spTgt spid="12"/>
                                        </p:tgtEl>
                                        <p:attrNameLst>
                                          <p:attrName>style.visibility</p:attrName>
                                        </p:attrNameLst>
                                      </p:cBhvr>
                                      <p:to>
                                        <p:strVal val="hidden"/>
                                      </p:to>
                                    </p:set>
                                  </p:childTnLst>
                                </p:cTn>
                              </p:par>
                            </p:childTnLst>
                          </p:cTn>
                        </p:par>
                        <p:par>
                          <p:cTn id="65" fill="hold" nodeType="afterGroup">
                            <p:stCondLst>
                              <p:cond delay="7000"/>
                            </p:stCondLst>
                            <p:childTnLst>
                              <p:par>
                                <p:cTn id="66" presetID="20" presetClass="exit" presetSubtype="0" fill="hold" nodeType="afterEffect">
                                  <p:stCondLst>
                                    <p:cond delay="0"/>
                                  </p:stCondLst>
                                  <p:childTnLst>
                                    <p:animEffect transition="out" filter="wedge">
                                      <p:cBhvr>
                                        <p:cTn id="67" dur="1000"/>
                                        <p:tgtEl>
                                          <p:spTgt spid="11"/>
                                        </p:tgtEl>
                                      </p:cBhvr>
                                    </p:animEffect>
                                    <p:set>
                                      <p:cBhvr>
                                        <p:cTn id="68" dur="1" fill="hold">
                                          <p:stCondLst>
                                            <p:cond delay="999"/>
                                          </p:stCondLst>
                                        </p:cTn>
                                        <p:tgtEl>
                                          <p:spTgt spid="11"/>
                                        </p:tgtEl>
                                        <p:attrNameLst>
                                          <p:attrName>style.visibility</p:attrName>
                                        </p:attrNameLst>
                                      </p:cBhvr>
                                      <p:to>
                                        <p:strVal val="hidden"/>
                                      </p:to>
                                    </p:set>
                                  </p:childTnLst>
                                </p:cTn>
                              </p:par>
                            </p:childTnLst>
                          </p:cTn>
                        </p:par>
                        <p:par>
                          <p:cTn id="69" fill="hold" nodeType="afterGroup">
                            <p:stCondLst>
                              <p:cond delay="8000"/>
                            </p:stCondLst>
                            <p:childTnLst>
                              <p:par>
                                <p:cTn id="70" presetID="20" presetClass="exit" presetSubtype="0" fill="hold" nodeType="afterEffect">
                                  <p:stCondLst>
                                    <p:cond delay="0"/>
                                  </p:stCondLst>
                                  <p:childTnLst>
                                    <p:animEffect transition="out" filter="wedge">
                                      <p:cBhvr>
                                        <p:cTn id="71" dur="1000"/>
                                        <p:tgtEl>
                                          <p:spTgt spid="10"/>
                                        </p:tgtEl>
                                      </p:cBhvr>
                                    </p:animEffect>
                                    <p:set>
                                      <p:cBhvr>
                                        <p:cTn id="72" dur="1" fill="hold">
                                          <p:stCondLst>
                                            <p:cond delay="999"/>
                                          </p:stCondLst>
                                        </p:cTn>
                                        <p:tgtEl>
                                          <p:spTgt spid="10"/>
                                        </p:tgtEl>
                                        <p:attrNameLst>
                                          <p:attrName>style.visibility</p:attrName>
                                        </p:attrNameLst>
                                      </p:cBhvr>
                                      <p:to>
                                        <p:strVal val="hidden"/>
                                      </p:to>
                                    </p:set>
                                  </p:childTnLst>
                                </p:cTn>
                              </p:par>
                            </p:childTnLst>
                          </p:cTn>
                        </p:par>
                        <p:par>
                          <p:cTn id="73" fill="hold" nodeType="afterGroup">
                            <p:stCondLst>
                              <p:cond delay="9000"/>
                            </p:stCondLst>
                            <p:childTnLst>
                              <p:par>
                                <p:cTn id="74" presetID="20" presetClass="exit" presetSubtype="0" fill="hold" nodeType="afterEffect">
                                  <p:stCondLst>
                                    <p:cond delay="0"/>
                                  </p:stCondLst>
                                  <p:childTnLst>
                                    <p:animEffect transition="out" filter="wedge">
                                      <p:cBhvr>
                                        <p:cTn id="75" dur="1000"/>
                                        <p:tgtEl>
                                          <p:spTgt spid="5"/>
                                        </p:tgtEl>
                                      </p:cBhvr>
                                    </p:animEffect>
                                    <p:set>
                                      <p:cBhvr>
                                        <p:cTn id="7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22"/>
                    </p:tgtEl>
                  </p:cond>
                </p:stCondLst>
                <p:endSync evt="end" delay="0">
                  <p:rtn val="all"/>
                </p:endSync>
                <p:childTnLst>
                  <p:par>
                    <p:cTn id="78" fill="hold">
                      <p:stCondLst>
                        <p:cond delay="0"/>
                      </p:stCondLst>
                      <p:childTnLst>
                        <p:par>
                          <p:cTn id="79" fill="hold">
                            <p:stCondLst>
                              <p:cond delay="0"/>
                            </p:stCondLst>
                            <p:childTnLst>
                              <p:par>
                                <p:cTn id="80" presetID="30" presetClass="emph" presetSubtype="0" fill="hold" grpId="0" nodeType="clickEffect">
                                  <p:stCondLst>
                                    <p:cond delay="0"/>
                                  </p:stCondLst>
                                  <p:childTnLst>
                                    <p:animClr clrSpc="hsl" dir="cw">
                                      <p:cBhvr override="childStyle">
                                        <p:cTn id="81" dur="500" fill="hold"/>
                                        <p:tgtEl>
                                          <p:spTgt spid="22"/>
                                        </p:tgtEl>
                                        <p:attrNameLst>
                                          <p:attrName>style.color</p:attrName>
                                        </p:attrNameLst>
                                      </p:cBhvr>
                                      <p:by>
                                        <p:hsl h="0" s="12549" l="25098"/>
                                      </p:by>
                                    </p:animClr>
                                    <p:animClr clrSpc="hsl" dir="cw">
                                      <p:cBhvr>
                                        <p:cTn id="82" dur="500" fill="hold"/>
                                        <p:tgtEl>
                                          <p:spTgt spid="22"/>
                                        </p:tgtEl>
                                        <p:attrNameLst>
                                          <p:attrName>fillcolor</p:attrName>
                                        </p:attrNameLst>
                                      </p:cBhvr>
                                      <p:by>
                                        <p:hsl h="0" s="12549" l="25098"/>
                                      </p:by>
                                    </p:animClr>
                                    <p:animClr clrSpc="hsl" dir="cw">
                                      <p:cBhvr>
                                        <p:cTn id="83" dur="500" fill="hold"/>
                                        <p:tgtEl>
                                          <p:spTgt spid="22"/>
                                        </p:tgtEl>
                                        <p:attrNameLst>
                                          <p:attrName>stroke.color</p:attrName>
                                        </p:attrNameLst>
                                      </p:cBhvr>
                                      <p:by>
                                        <p:hsl h="0" s="12549" l="25098"/>
                                      </p:by>
                                    </p:animClr>
                                    <p:set>
                                      <p:cBhvr>
                                        <p:cTn id="84" dur="500" fill="hold"/>
                                        <p:tgtEl>
                                          <p:spTgt spid="22"/>
                                        </p:tgtEl>
                                        <p:attrNameLst>
                                          <p:attrName>fill.type</p:attrName>
                                        </p:attrNameLst>
                                      </p:cBhvr>
                                      <p:to>
                                        <p:strVal val="solid"/>
                                      </p:to>
                                    </p:set>
                                  </p:childTnLst>
                                  <p:subTnLst>
                                    <p:animClr clrSpc="rgb" dir="cw">
                                      <p:cBhvr override="childStyle">
                                        <p:cTn dur="1" fill="hold" display="0" masterRel="nextClick" afterEffect="1"/>
                                        <p:tgtEl>
                                          <p:spTgt spid="22"/>
                                        </p:tgtEl>
                                        <p:attrNameLst>
                                          <p:attrName>ppt_c</p:attrName>
                                        </p:attrNameLst>
                                      </p:cBhvr>
                                      <p:to>
                                        <a:schemeClr val="accent2"/>
                                      </p:to>
                                    </p:animClr>
                                    <p:audio>
                                      <p:cMediaNode>
                                        <p:cTn display="0" masterRel="sameClick">
                                          <p:stCondLst>
                                            <p:cond evt="begin" delay="0">
                                              <p:tn val="8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2"/>
                  </p:tgtEl>
                </p:cond>
              </p:nextCondLst>
            </p:seq>
            <p:seq concurrent="1" nextAc="seek">
              <p:cTn id="85" restart="whenNotActive" fill="hold" evtFilter="cancelBubble" nodeType="interactiveSeq">
                <p:stCondLst>
                  <p:cond evt="onClick" delay="0">
                    <p:tgtEl>
                      <p:spTgt spid="25"/>
                    </p:tgtEl>
                  </p:cond>
                </p:stCondLst>
                <p:endSync evt="end" delay="0">
                  <p:rtn val="all"/>
                </p:endSync>
                <p:childTnLst>
                  <p:par>
                    <p:cTn id="86" fill="hold">
                      <p:stCondLst>
                        <p:cond delay="0"/>
                      </p:stCondLst>
                      <p:childTnLst>
                        <p:par>
                          <p:cTn id="87" fill="hold">
                            <p:stCondLst>
                              <p:cond delay="0"/>
                            </p:stCondLst>
                            <p:childTnLst>
                              <p:par>
                                <p:cTn id="88" presetID="26" presetClass="emph" presetSubtype="0" fill="hold" grpId="0" nodeType="clickEffect">
                                  <p:stCondLst>
                                    <p:cond delay="0"/>
                                  </p:stCondLst>
                                  <p:childTnLst>
                                    <p:animEffect transition="out" filter="fade">
                                      <p:cBhvr>
                                        <p:cTn id="89" dur="500" tmFilter="0, 0; .2, .5; .8, .5; 1, 0"/>
                                        <p:tgtEl>
                                          <p:spTgt spid="25"/>
                                        </p:tgtEl>
                                      </p:cBhvr>
                                    </p:animEffect>
                                    <p:animScale>
                                      <p:cBhvr>
                                        <p:cTn id="90" dur="250" autoRev="1" fill="hold"/>
                                        <p:tgtEl>
                                          <p:spTgt spid="25"/>
                                        </p:tgtEl>
                                      </p:cBhvr>
                                      <p:by x="105000" y="105000"/>
                                    </p:animScale>
                                  </p:childTnLst>
                                  <p:subTnLst>
                                    <p:audio>
                                      <p:cMediaNode>
                                        <p:cTn display="0" masterRel="sameClick">
                                          <p:stCondLst>
                                            <p:cond evt="begin" delay="0">
                                              <p:tn val="8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5"/>
                  </p:tgtEl>
                </p:cond>
              </p:nextCondLst>
            </p:seq>
            <p:seq concurrent="1" nextAc="seek">
              <p:cTn id="91" restart="whenNotActive" fill="hold" evtFilter="cancelBubble" nodeType="interactiveSeq">
                <p:stCondLst>
                  <p:cond evt="onClick" delay="0">
                    <p:tgtEl>
                      <p:spTgt spid="26"/>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grpId="0" nodeType="clickEffect">
                                  <p:stCondLst>
                                    <p:cond delay="0"/>
                                  </p:stCondLst>
                                  <p:childTnLst>
                                    <p:animEffect transition="out" filter="fade">
                                      <p:cBhvr>
                                        <p:cTn id="95" dur="500" tmFilter="0, 0; .2, .5; .8, .5; 1, 0"/>
                                        <p:tgtEl>
                                          <p:spTgt spid="26"/>
                                        </p:tgtEl>
                                      </p:cBhvr>
                                    </p:animEffect>
                                    <p:animScale>
                                      <p:cBhvr>
                                        <p:cTn id="96" dur="250" autoRev="1" fill="hold"/>
                                        <p:tgtEl>
                                          <p:spTgt spid="26"/>
                                        </p:tgtEl>
                                      </p:cBhvr>
                                      <p:by x="105000" y="105000"/>
                                    </p:animScale>
                                  </p:childTnLst>
                                  <p:subTnLst>
                                    <p:audio>
                                      <p:cMediaNode>
                                        <p:cTn display="0" masterRel="sameClick">
                                          <p:stCondLst>
                                            <p:cond evt="begin" delay="0">
                                              <p:tn val="9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97" restart="whenNotActive" fill="hold" evtFilter="cancelBubble" nodeType="interactiveSeq">
                <p:stCondLst>
                  <p:cond evt="onClick" delay="0">
                    <p:tgtEl>
                      <p:spTgt spid="27"/>
                    </p:tgtEl>
                  </p:cond>
                </p:stCondLst>
                <p:endSync evt="end" delay="0">
                  <p:rtn val="all"/>
                </p:endSync>
                <p:childTnLst>
                  <p:par>
                    <p:cTn id="98" fill="hold">
                      <p:stCondLst>
                        <p:cond delay="0"/>
                      </p:stCondLst>
                      <p:childTnLst>
                        <p:par>
                          <p:cTn id="99" fill="hold">
                            <p:stCondLst>
                              <p:cond delay="0"/>
                            </p:stCondLst>
                            <p:childTnLst>
                              <p:par>
                                <p:cTn id="100" presetID="26" presetClass="emph" presetSubtype="0" fill="hold" grpId="0" nodeType="clickEffect">
                                  <p:stCondLst>
                                    <p:cond delay="0"/>
                                  </p:stCondLst>
                                  <p:childTnLst>
                                    <p:animEffect transition="out" filter="fade">
                                      <p:cBhvr>
                                        <p:cTn id="101" dur="500" tmFilter="0, 0; .2, .5; .8, .5; 1, 0"/>
                                        <p:tgtEl>
                                          <p:spTgt spid="27"/>
                                        </p:tgtEl>
                                      </p:cBhvr>
                                    </p:animEffect>
                                    <p:animScale>
                                      <p:cBhvr>
                                        <p:cTn id="102" dur="250" autoRev="1" fill="hold"/>
                                        <p:tgtEl>
                                          <p:spTgt spid="27"/>
                                        </p:tgtEl>
                                      </p:cBhvr>
                                      <p:by x="105000" y="105000"/>
                                    </p:animScale>
                                  </p:childTnLst>
                                  <p:subTnLst>
                                    <p:audio>
                                      <p:cMediaNode>
                                        <p:cTn display="0" masterRel="sameClick">
                                          <p:stCondLst>
                                            <p:cond evt="begin" delay="0">
                                              <p:tn val="10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childTnLst>
        </p:cTn>
      </p:par>
    </p:tnLst>
    <p:bldLst>
      <p:bldP spid="22" grpId="0" animBg="1"/>
      <p:bldP spid="22" grpId="1" animBg="1"/>
      <p:bldP spid="25" grpId="0" animBg="1"/>
      <p:bldP spid="25" grpId="1" animBg="1"/>
      <p:bldP spid="26" grpId="0" animBg="1"/>
      <p:bldP spid="26" grpId="1" animBg="1"/>
      <p:bldP spid="27" grpId="0" animBg="1"/>
      <p:bldP spid="2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0395EB99-A783-9C41-B904-9365D394A6A8}"/>
              </a:ext>
            </a:extLst>
          </p:cNvPr>
          <p:cNvSpPr txBox="1"/>
          <p:nvPr/>
        </p:nvSpPr>
        <p:spPr>
          <a:xfrm>
            <a:off x="1858719" y="2367171"/>
            <a:ext cx="9090017" cy="2123658"/>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CUỘC</a:t>
            </a:r>
            <a:r>
              <a:rPr kumimoji="0" lang="en-US" sz="4400" b="1" i="0" u="none" strike="noStrike" kern="1200" cap="none" spc="0" normalizeH="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ĐẤU TRANH BẢO TỒN VÀ PHÁT TRIỂN VĂN HÓA DÂN TỘC CỦA </a:t>
            </a:r>
            <a:r>
              <a:rPr kumimoji="0" lang="en-US" sz="44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NGƯỜI </a:t>
            </a:r>
            <a:r>
              <a:rPr kumimoji="0" lang="en-US" sz="44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VIỆT</a:t>
            </a:r>
            <a:endParaRPr kumimoji="0" lang="zh-CN" altLang="en-US" sz="4400" b="0" i="0" u="none" strike="noStrike" kern="1200" cap="none" spc="0" normalizeH="0" baseline="0" noProof="0" dirty="0">
              <a:ln>
                <a:solidFill>
                  <a:srgbClr val="31251D">
                    <a:alpha val="60000"/>
                  </a:srgbClr>
                </a:solidFill>
              </a:ln>
              <a:solidFill>
                <a:srgbClr val="FF0000"/>
              </a:solidFill>
              <a:effectLst/>
              <a:uLnTx/>
              <a:uFillTx/>
              <a:latin typeface="#9Slide03 AmpleSoft Bold" panose="02000000000000000000" pitchFamily="2" charset="0"/>
              <a:ea typeface="微软雅黑" panose="020B0503020204020204" pitchFamily="34" charset="-122"/>
              <a:cs typeface="Calibri" panose="020F0502020204030204" pitchFamily="34" charset="0"/>
            </a:endParaRPr>
          </a:p>
        </p:txBody>
      </p:sp>
      <p:sp>
        <p:nvSpPr>
          <p:cNvPr id="2" name="TextBox 1">
            <a:extLst>
              <a:ext uri="{FF2B5EF4-FFF2-40B4-BE49-F238E27FC236}">
                <a16:creationId xmlns:a16="http://schemas.microsoft.com/office/drawing/2014/main" id="{16BCA607-91CC-4E44-BA2D-C0126944135E}"/>
              </a:ext>
            </a:extLst>
          </p:cNvPr>
          <p:cNvSpPr txBox="1">
            <a:spLocks noChangeArrowheads="1"/>
          </p:cNvSpPr>
          <p:nvPr/>
        </p:nvSpPr>
        <p:spPr bwMode="auto">
          <a:xfrm>
            <a:off x="4614611" y="1251116"/>
            <a:ext cx="296277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rPr>
              <a:t>BÀI 17</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FC3538-7035-BC4A-903F-54167379DE8F}"/>
              </a:ext>
            </a:extLst>
          </p:cNvPr>
          <p:cNvPicPr>
            <a:picLocks noChangeAspect="1"/>
          </p:cNvPicPr>
          <p:nvPr/>
        </p:nvPicPr>
        <p:blipFill>
          <a:blip r:embed="rId4">
            <a:extLst>
              <a:ext uri="{28A0092B-C50C-407E-A947-70E740481C1C}">
                <a14:useLocalDpi xmlns:a14="http://schemas.microsoft.com/office/drawing/2010/main" val="0"/>
              </a:ext>
            </a:extLst>
          </a:blip>
          <a:srcRect l="4504" t="20689" r="3242" b="15167"/>
          <a:stretch>
            <a:fillRect/>
          </a:stretch>
        </p:blipFill>
        <p:spPr bwMode="auto">
          <a:xfrm>
            <a:off x="190500" y="234950"/>
            <a:ext cx="11882438"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7" name="Picture 21">
            <a:extLst>
              <a:ext uri="{FF2B5EF4-FFF2-40B4-BE49-F238E27FC236}">
                <a16:creationId xmlns:a16="http://schemas.microsoft.com/office/drawing/2014/main" id="{242D5C68-CA06-8E4E-9505-30E1A1B2FBD3}"/>
              </a:ext>
            </a:extLst>
          </p:cNvPr>
          <p:cNvPicPr>
            <a:picLocks noChangeAspect="1"/>
          </p:cNvPicPr>
          <p:nvPr/>
        </p:nvPicPr>
        <p:blipFill>
          <a:blip r:embed="rId4">
            <a:extLst>
              <a:ext uri="{28A0092B-C50C-407E-A947-70E740481C1C}">
                <a14:useLocalDpi xmlns:a14="http://schemas.microsoft.com/office/drawing/2010/main" val="0"/>
              </a:ext>
            </a:extLst>
          </a:blip>
          <a:srcRect l="4504" t="20689" r="3242" b="15167"/>
          <a:stretch>
            <a:fillRect/>
          </a:stretch>
        </p:blipFill>
        <p:spPr bwMode="auto">
          <a:xfrm>
            <a:off x="190500" y="3433763"/>
            <a:ext cx="11882438"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71F2D1A9-84FB-8E41-AD8A-1359B1A5CDCF}"/>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01</a:t>
            </a:r>
          </a:p>
        </p:txBody>
      </p:sp>
      <p:sp>
        <p:nvSpPr>
          <p:cNvPr id="10" name="Oval 9">
            <a:extLst>
              <a:ext uri="{FF2B5EF4-FFF2-40B4-BE49-F238E27FC236}">
                <a16:creationId xmlns:a16="http://schemas.microsoft.com/office/drawing/2014/main" id="{C15C7E90-FE99-EE40-AB13-D4D7DFDAD2CC}"/>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02</a:t>
            </a:r>
          </a:p>
        </p:txBody>
      </p:sp>
      <p:sp>
        <p:nvSpPr>
          <p:cNvPr id="11" name="Oval 10">
            <a:extLst>
              <a:ext uri="{FF2B5EF4-FFF2-40B4-BE49-F238E27FC236}">
                <a16:creationId xmlns:a16="http://schemas.microsoft.com/office/drawing/2014/main" id="{2A83BB41-1097-BB40-A519-F7727197DC2A}"/>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03</a:t>
            </a:r>
          </a:p>
        </p:txBody>
      </p:sp>
      <p:sp>
        <p:nvSpPr>
          <p:cNvPr id="12" name="Oval 11">
            <a:extLst>
              <a:ext uri="{FF2B5EF4-FFF2-40B4-BE49-F238E27FC236}">
                <a16:creationId xmlns:a16="http://schemas.microsoft.com/office/drawing/2014/main" id="{CCDA8FED-B17C-4D48-95A0-80E1F04F21D0}"/>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04</a:t>
            </a:r>
          </a:p>
        </p:txBody>
      </p:sp>
      <p:sp>
        <p:nvSpPr>
          <p:cNvPr id="13" name="Oval 12">
            <a:extLst>
              <a:ext uri="{FF2B5EF4-FFF2-40B4-BE49-F238E27FC236}">
                <a16:creationId xmlns:a16="http://schemas.microsoft.com/office/drawing/2014/main" id="{F45061AF-6BA1-0A47-BECB-BA3B12E467AC}"/>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05</a:t>
            </a:r>
          </a:p>
        </p:txBody>
      </p:sp>
      <p:sp>
        <p:nvSpPr>
          <p:cNvPr id="14" name="Oval 13">
            <a:extLst>
              <a:ext uri="{FF2B5EF4-FFF2-40B4-BE49-F238E27FC236}">
                <a16:creationId xmlns:a16="http://schemas.microsoft.com/office/drawing/2014/main" id="{BD526CE4-9E12-3346-A0C7-C49E930BDEA2}"/>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06</a:t>
            </a:r>
          </a:p>
        </p:txBody>
      </p:sp>
      <p:sp>
        <p:nvSpPr>
          <p:cNvPr id="15" name="Oval 14">
            <a:extLst>
              <a:ext uri="{FF2B5EF4-FFF2-40B4-BE49-F238E27FC236}">
                <a16:creationId xmlns:a16="http://schemas.microsoft.com/office/drawing/2014/main" id="{4DF69CE6-4B40-E544-97DE-D1D6EDA92C55}"/>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07</a:t>
            </a:r>
          </a:p>
        </p:txBody>
      </p:sp>
      <p:sp>
        <p:nvSpPr>
          <p:cNvPr id="16" name="Oval 15">
            <a:extLst>
              <a:ext uri="{FF2B5EF4-FFF2-40B4-BE49-F238E27FC236}">
                <a16:creationId xmlns:a16="http://schemas.microsoft.com/office/drawing/2014/main" id="{9EAE01C0-996F-AD41-BDC4-3678A90E5CB1}"/>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08</a:t>
            </a:r>
          </a:p>
        </p:txBody>
      </p:sp>
      <p:sp>
        <p:nvSpPr>
          <p:cNvPr id="17" name="Oval 16">
            <a:extLst>
              <a:ext uri="{FF2B5EF4-FFF2-40B4-BE49-F238E27FC236}">
                <a16:creationId xmlns:a16="http://schemas.microsoft.com/office/drawing/2014/main" id="{B91DED42-F49B-5B4F-82B7-6035090F6A1C}"/>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09</a:t>
            </a:r>
          </a:p>
        </p:txBody>
      </p:sp>
      <p:sp>
        <p:nvSpPr>
          <p:cNvPr id="18" name="Oval 17">
            <a:extLst>
              <a:ext uri="{FF2B5EF4-FFF2-40B4-BE49-F238E27FC236}">
                <a16:creationId xmlns:a16="http://schemas.microsoft.com/office/drawing/2014/main" id="{1DBD882A-B922-B24D-8E3B-D6155C1E02BB}"/>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10</a:t>
            </a:r>
          </a:p>
        </p:txBody>
      </p:sp>
      <p:pic>
        <p:nvPicPr>
          <p:cNvPr id="7" name="ĐỒNG HỒ">
            <a:extLst>
              <a:ext uri="{FF2B5EF4-FFF2-40B4-BE49-F238E27FC236}">
                <a16:creationId xmlns:a16="http://schemas.microsoft.com/office/drawing/2014/main" id="{5CFB53EB-049A-1D42-A8E4-10206045AC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17025" y="2373313"/>
            <a:ext cx="17240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Dem-nguoc-dong-ho-10-giay-Tieng-bip-www_nhacchuongvui_com">
            <a:hlinkClick r:id="" action="ppaction://media"/>
            <a:extLst>
              <a:ext uri="{FF2B5EF4-FFF2-40B4-BE49-F238E27FC236}">
                <a16:creationId xmlns:a16="http://schemas.microsoft.com/office/drawing/2014/main" id="{9CDD9366-7811-B447-91CC-12B387A0844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61500" y="-1233488"/>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Picture 4" descr="https://lh3.googleusercontent.com/-O_jOpzs4cB4/WsHO0F0eYmI/AAAAAAAACAw/-RG37oWVKt4jSXj_JppqbSv5XgA9hzUCwCHMYCw/h136/6-mau_slide_powerpoint_dep_ctu.vn_(123).gif">
            <a:hlinkClick r:id="rId7" action="ppaction://hlinksldjump"/>
            <a:extLst>
              <a:ext uri="{FF2B5EF4-FFF2-40B4-BE49-F238E27FC236}">
                <a16:creationId xmlns:a16="http://schemas.microsoft.com/office/drawing/2014/main" id="{45B81DFD-8065-274C-8375-03AA5CF373EB}"/>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74363" y="6192838"/>
            <a:ext cx="12985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5" name="Picture 20">
            <a:extLst>
              <a:ext uri="{FF2B5EF4-FFF2-40B4-BE49-F238E27FC236}">
                <a16:creationId xmlns:a16="http://schemas.microsoft.com/office/drawing/2014/main" id="{F5D7F4D6-5C88-884B-9AF3-6543B3921D3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8338" y="234950"/>
            <a:ext cx="4364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CD0AA127-041D-FF48-A460-F52D126DF274}"/>
              </a:ext>
            </a:extLst>
          </p:cNvPr>
          <p:cNvSpPr/>
          <p:nvPr/>
        </p:nvSpPr>
        <p:spPr>
          <a:xfrm>
            <a:off x="2685609" y="1522568"/>
            <a:ext cx="7125452" cy="954107"/>
          </a:xfrm>
          <a:prstGeom prst="rect">
            <a:avLst/>
          </a:prstGeom>
          <a:noFill/>
        </p:spPr>
        <p:txBody>
          <a:bodyPr wrap="square">
            <a:spAutoFit/>
          </a:bodyP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3.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Trung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tâm</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en-US" altLang="en-VN" sz="2800" dirty="0">
                <a:solidFill>
                  <a:srgbClr val="000000"/>
                </a:solidFill>
                <a:latin typeface="Times New Roman" panose="02020603050405020304" pitchFamily="18" charset="0"/>
                <a:cs typeface="Times New Roman" panose="02020603050405020304" pitchFamily="18" charset="0"/>
              </a:rPr>
              <a:t>P</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hật</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giáo</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lớn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nhất</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nước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thời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Bắc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thuộc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altLang="en-VN" sz="28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endParaRPr>
          </a:p>
        </p:txBody>
      </p:sp>
      <p:sp>
        <p:nvSpPr>
          <p:cNvPr id="21" name="A">
            <a:extLst>
              <a:ext uri="{FF2B5EF4-FFF2-40B4-BE49-F238E27FC236}">
                <a16:creationId xmlns:a16="http://schemas.microsoft.com/office/drawing/2014/main" id="{C992320C-A15D-0B4F-8EDB-3E3737BC8A1D}"/>
              </a:ext>
            </a:extLst>
          </p:cNvPr>
          <p:cNvSpPr/>
          <p:nvPr/>
        </p:nvSpPr>
        <p:spPr>
          <a:xfrm flipH="1">
            <a:off x="6317236" y="5404339"/>
            <a:ext cx="3631627"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b="1" dirty="0">
                <a:solidFill>
                  <a:srgbClr val="C00000"/>
                </a:solidFill>
                <a:latin typeface="Times New Roman" panose="02020603050405020304" pitchFamily="18" charset="0"/>
                <a:cs typeface="Times New Roman" panose="02020603050405020304" pitchFamily="18" charset="0"/>
              </a:rPr>
              <a:t>D. </a:t>
            </a:r>
            <a:r>
              <a:rPr lang="en-US" sz="2400" b="1" dirty="0" err="1">
                <a:solidFill>
                  <a:srgbClr val="C00000"/>
                </a:solidFill>
                <a:latin typeface="Times New Roman" panose="02020603050405020304" pitchFamily="18" charset="0"/>
                <a:cs typeface="Times New Roman" panose="02020603050405020304" pitchFamily="18" charset="0"/>
              </a:rPr>
              <a:t>Luy</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Lâu</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22" name="B">
            <a:extLst>
              <a:ext uri="{FF2B5EF4-FFF2-40B4-BE49-F238E27FC236}">
                <a16:creationId xmlns:a16="http://schemas.microsoft.com/office/drawing/2014/main" id="{CDE123A2-91E5-7F45-B15A-335948415648}"/>
              </a:ext>
            </a:extLst>
          </p:cNvPr>
          <p:cNvSpPr/>
          <p:nvPr/>
        </p:nvSpPr>
        <p:spPr>
          <a:xfrm>
            <a:off x="2685609" y="5399088"/>
            <a:ext cx="3631627"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b="1" dirty="0">
                <a:solidFill>
                  <a:srgbClr val="C00000"/>
                </a:solidFill>
                <a:latin typeface="Times New Roman" panose="02020603050405020304" pitchFamily="18" charset="0"/>
                <a:cs typeface="Times New Roman" panose="02020603050405020304" pitchFamily="18" charset="0"/>
              </a:rPr>
              <a:t>C. </a:t>
            </a:r>
            <a:r>
              <a:rPr lang="en-US" sz="2400" b="1" dirty="0" err="1">
                <a:solidFill>
                  <a:srgbClr val="C00000"/>
                </a:solidFill>
                <a:latin typeface="Times New Roman" panose="02020603050405020304" pitchFamily="18" charset="0"/>
                <a:cs typeface="Times New Roman" panose="02020603050405020304" pitchFamily="18" charset="0"/>
              </a:rPr>
              <a:t>Tống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Bình</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26" name="C">
            <a:extLst>
              <a:ext uri="{FF2B5EF4-FFF2-40B4-BE49-F238E27FC236}">
                <a16:creationId xmlns:a16="http://schemas.microsoft.com/office/drawing/2014/main" id="{CB30A499-781D-E14F-909C-12329C0D9360}"/>
              </a:ext>
            </a:extLst>
          </p:cNvPr>
          <p:cNvSpPr/>
          <p:nvPr/>
        </p:nvSpPr>
        <p:spPr>
          <a:xfrm>
            <a:off x="2685609" y="4329113"/>
            <a:ext cx="3627645"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b="1" dirty="0">
                <a:solidFill>
                  <a:srgbClr val="C00000"/>
                </a:solidFill>
                <a:latin typeface="Times New Roman" panose="02020603050405020304" pitchFamily="18" charset="0"/>
                <a:cs typeface="Times New Roman" panose="02020603050405020304" pitchFamily="18" charset="0"/>
              </a:rPr>
              <a:t>A. </a:t>
            </a:r>
            <a:r>
              <a:rPr lang="en-US" sz="2400" b="1" dirty="0" err="1">
                <a:solidFill>
                  <a:srgbClr val="C00000"/>
                </a:solidFill>
                <a:latin typeface="Times New Roman" panose="02020603050405020304" pitchFamily="18" charset="0"/>
                <a:cs typeface="Times New Roman" panose="02020603050405020304" pitchFamily="18" charset="0"/>
              </a:rPr>
              <a:t>Mê</a:t>
            </a:r>
            <a:r>
              <a:rPr lang="en-US" sz="2400" b="1" dirty="0">
                <a:solidFill>
                  <a:srgbClr val="C00000"/>
                </a:solidFill>
                <a:latin typeface="Times New Roman" panose="02020603050405020304" pitchFamily="18" charset="0"/>
                <a:cs typeface="Times New Roman" panose="02020603050405020304" pitchFamily="18" charset="0"/>
              </a:rPr>
              <a:t> Linh</a:t>
            </a:r>
            <a:endParaRPr lang="vi-VN" sz="2400" dirty="0">
              <a:solidFill>
                <a:srgbClr val="C00000"/>
              </a:solidFill>
              <a:latin typeface="Times New Roman" panose="02020603050405020304" pitchFamily="18" charset="0"/>
              <a:cs typeface="Times New Roman" panose="02020603050405020304" pitchFamily="18" charset="0"/>
            </a:endParaRPr>
          </a:p>
        </p:txBody>
      </p:sp>
      <p:sp>
        <p:nvSpPr>
          <p:cNvPr id="27" name="D">
            <a:extLst>
              <a:ext uri="{FF2B5EF4-FFF2-40B4-BE49-F238E27FC236}">
                <a16:creationId xmlns:a16="http://schemas.microsoft.com/office/drawing/2014/main" id="{E971890D-2E9A-914A-9CD3-7AE51C66B98B}"/>
              </a:ext>
            </a:extLst>
          </p:cNvPr>
          <p:cNvSpPr/>
          <p:nvPr/>
        </p:nvSpPr>
        <p:spPr>
          <a:xfrm flipH="1">
            <a:off x="6313254" y="4354513"/>
            <a:ext cx="3628972"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b="1" dirty="0">
                <a:solidFill>
                  <a:srgbClr val="C00000"/>
                </a:solidFill>
                <a:latin typeface="Times New Roman" panose="02020603050405020304" pitchFamily="18" charset="0"/>
                <a:cs typeface="Times New Roman" panose="02020603050405020304" pitchFamily="18" charset="0"/>
              </a:rPr>
              <a:t>B. </a:t>
            </a:r>
            <a:r>
              <a:rPr lang="en-US" sz="2400" b="1" dirty="0" err="1">
                <a:solidFill>
                  <a:srgbClr val="C00000"/>
                </a:solidFill>
                <a:latin typeface="Times New Roman" panose="02020603050405020304" pitchFamily="18" charset="0"/>
                <a:cs typeface="Times New Roman" panose="02020603050405020304" pitchFamily="18" charset="0"/>
              </a:rPr>
              <a:t>Cổ</a:t>
            </a:r>
            <a:r>
              <a:rPr lang="en-US" sz="2400" b="1" dirty="0">
                <a:solidFill>
                  <a:srgbClr val="C00000"/>
                </a:solidFill>
                <a:latin typeface="Times New Roman" panose="02020603050405020304" pitchFamily="18" charset="0"/>
                <a:cs typeface="Times New Roman" panose="02020603050405020304" pitchFamily="18" charset="0"/>
              </a:rPr>
              <a:t> Loa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1"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1"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grpId="1"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grpId="1"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1" presetClass="exit" presetSubtype="0" fill="hold" nodeType="clickEffect">
                                  <p:stCondLst>
                                    <p:cond delay="0"/>
                                  </p:stCondLst>
                                  <p:childTnLst>
                                    <p:set>
                                      <p:cBhvr>
                                        <p:cTn id="43" dur="1" fill="hold">
                                          <p:stCondLst>
                                            <p:cond delay="0"/>
                                          </p:stCondLst>
                                        </p:cTn>
                                        <p:tgtEl>
                                          <p:spTgt spid="7"/>
                                        </p:tgtEl>
                                        <p:attrNameLst>
                                          <p:attrName>style.visibility</p:attrName>
                                        </p:attrNameLst>
                                      </p:cBhvr>
                                      <p:to>
                                        <p:strVal val="hidden"/>
                                      </p:to>
                                    </p:set>
                                  </p:childTnLst>
                                </p:cTn>
                              </p:par>
                              <p:par>
                                <p:cTn id="44" presetID="20" presetClass="exit" presetSubtype="0" fill="hold" nodeType="withEffect">
                                  <p:stCondLst>
                                    <p:cond delay="0"/>
                                  </p:stCondLst>
                                  <p:childTnLst>
                                    <p:animEffect transition="out" filter="wedge">
                                      <p:cBhvr>
                                        <p:cTn id="45" dur="1000"/>
                                        <p:tgtEl>
                                          <p:spTgt spid="18"/>
                                        </p:tgtEl>
                                      </p:cBhvr>
                                    </p:animEffect>
                                    <p:set>
                                      <p:cBhvr>
                                        <p:cTn id="46" dur="1" fill="hold">
                                          <p:stCondLst>
                                            <p:cond delay="999"/>
                                          </p:stCondLst>
                                        </p:cTn>
                                        <p:tgtEl>
                                          <p:spTgt spid="18"/>
                                        </p:tgtEl>
                                        <p:attrNameLst>
                                          <p:attrName>style.visibility</p:attrName>
                                        </p:attrNameLst>
                                      </p:cBhvr>
                                      <p:to>
                                        <p:strVal val="hidden"/>
                                      </p:to>
                                    </p:set>
                                  </p:childTnLst>
                                </p:cTn>
                              </p:par>
                            </p:childTnLst>
                          </p:cTn>
                        </p:par>
                        <p:par>
                          <p:cTn id="47" fill="hold" nodeType="afterGroup">
                            <p:stCondLst>
                              <p:cond delay="1000"/>
                            </p:stCondLst>
                            <p:childTnLst>
                              <p:par>
                                <p:cTn id="48" presetID="20" presetClass="exit" presetSubtype="0" fill="hold" nodeType="afterEffect">
                                  <p:stCondLst>
                                    <p:cond delay="0"/>
                                  </p:stCondLst>
                                  <p:childTnLst>
                                    <p:animEffect transition="out" filter="wedge">
                                      <p:cBhvr>
                                        <p:cTn id="49" dur="1000"/>
                                        <p:tgtEl>
                                          <p:spTgt spid="17"/>
                                        </p:tgtEl>
                                      </p:cBhvr>
                                    </p:animEffect>
                                    <p:set>
                                      <p:cBhvr>
                                        <p:cTn id="50" dur="1" fill="hold">
                                          <p:stCondLst>
                                            <p:cond delay="999"/>
                                          </p:stCondLst>
                                        </p:cTn>
                                        <p:tgtEl>
                                          <p:spTgt spid="17"/>
                                        </p:tgtEl>
                                        <p:attrNameLst>
                                          <p:attrName>style.visibility</p:attrName>
                                        </p:attrNameLst>
                                      </p:cBhvr>
                                      <p:to>
                                        <p:strVal val="hidden"/>
                                      </p:to>
                                    </p:set>
                                  </p:childTnLst>
                                </p:cTn>
                              </p:par>
                            </p:childTnLst>
                          </p:cTn>
                        </p:par>
                        <p:par>
                          <p:cTn id="51" fill="hold" nodeType="afterGroup">
                            <p:stCondLst>
                              <p:cond delay="2000"/>
                            </p:stCondLst>
                            <p:childTnLst>
                              <p:par>
                                <p:cTn id="52" presetID="20" presetClass="exit" presetSubtype="0" fill="hold" nodeType="afterEffect">
                                  <p:stCondLst>
                                    <p:cond delay="0"/>
                                  </p:stCondLst>
                                  <p:childTnLst>
                                    <p:animEffect transition="out" filter="wedge">
                                      <p:cBhvr>
                                        <p:cTn id="53" dur="1000"/>
                                        <p:tgtEl>
                                          <p:spTgt spid="16"/>
                                        </p:tgtEl>
                                      </p:cBhvr>
                                    </p:animEffect>
                                    <p:set>
                                      <p:cBhvr>
                                        <p:cTn id="54" dur="1" fill="hold">
                                          <p:stCondLst>
                                            <p:cond delay="999"/>
                                          </p:stCondLst>
                                        </p:cTn>
                                        <p:tgtEl>
                                          <p:spTgt spid="16"/>
                                        </p:tgtEl>
                                        <p:attrNameLst>
                                          <p:attrName>style.visibility</p:attrName>
                                        </p:attrNameLst>
                                      </p:cBhvr>
                                      <p:to>
                                        <p:strVal val="hidden"/>
                                      </p:to>
                                    </p:set>
                                  </p:childTnLst>
                                </p:cTn>
                              </p:par>
                            </p:childTnLst>
                          </p:cTn>
                        </p:par>
                        <p:par>
                          <p:cTn id="55" fill="hold" nodeType="afterGroup">
                            <p:stCondLst>
                              <p:cond delay="3000"/>
                            </p:stCondLst>
                            <p:childTnLst>
                              <p:par>
                                <p:cTn id="56" presetID="20" presetClass="exit" presetSubtype="0" fill="hold" nodeType="afterEffect">
                                  <p:stCondLst>
                                    <p:cond delay="0"/>
                                  </p:stCondLst>
                                  <p:childTnLst>
                                    <p:animEffect transition="out" filter="wedge">
                                      <p:cBhvr>
                                        <p:cTn id="57" dur="1000"/>
                                        <p:tgtEl>
                                          <p:spTgt spid="15"/>
                                        </p:tgtEl>
                                      </p:cBhvr>
                                    </p:animEffect>
                                    <p:set>
                                      <p:cBhvr>
                                        <p:cTn id="58" dur="1" fill="hold">
                                          <p:stCondLst>
                                            <p:cond delay="999"/>
                                          </p:stCondLst>
                                        </p:cTn>
                                        <p:tgtEl>
                                          <p:spTgt spid="15"/>
                                        </p:tgtEl>
                                        <p:attrNameLst>
                                          <p:attrName>style.visibility</p:attrName>
                                        </p:attrNameLst>
                                      </p:cBhvr>
                                      <p:to>
                                        <p:strVal val="hidden"/>
                                      </p:to>
                                    </p:set>
                                  </p:childTnLst>
                                </p:cTn>
                              </p:par>
                            </p:childTnLst>
                          </p:cTn>
                        </p:par>
                        <p:par>
                          <p:cTn id="59" fill="hold" nodeType="afterGroup">
                            <p:stCondLst>
                              <p:cond delay="4000"/>
                            </p:stCondLst>
                            <p:childTnLst>
                              <p:par>
                                <p:cTn id="60" presetID="20" presetClass="exit" presetSubtype="0" fill="hold" nodeType="afterEffect">
                                  <p:stCondLst>
                                    <p:cond delay="0"/>
                                  </p:stCondLst>
                                  <p:childTnLst>
                                    <p:animEffect transition="out" filter="wedge">
                                      <p:cBhvr>
                                        <p:cTn id="61" dur="1000"/>
                                        <p:tgtEl>
                                          <p:spTgt spid="14"/>
                                        </p:tgtEl>
                                      </p:cBhvr>
                                    </p:animEffect>
                                    <p:set>
                                      <p:cBhvr>
                                        <p:cTn id="62" dur="1" fill="hold">
                                          <p:stCondLst>
                                            <p:cond delay="999"/>
                                          </p:stCondLst>
                                        </p:cTn>
                                        <p:tgtEl>
                                          <p:spTgt spid="14"/>
                                        </p:tgtEl>
                                        <p:attrNameLst>
                                          <p:attrName>style.visibility</p:attrName>
                                        </p:attrNameLst>
                                      </p:cBhvr>
                                      <p:to>
                                        <p:strVal val="hidden"/>
                                      </p:to>
                                    </p:set>
                                  </p:childTnLst>
                                </p:cTn>
                              </p:par>
                            </p:childTnLst>
                          </p:cTn>
                        </p:par>
                        <p:par>
                          <p:cTn id="63" fill="hold" nodeType="afterGroup">
                            <p:stCondLst>
                              <p:cond delay="5000"/>
                            </p:stCondLst>
                            <p:childTnLst>
                              <p:par>
                                <p:cTn id="64" presetID="20" presetClass="exit" presetSubtype="0" fill="hold" nodeType="afterEffect">
                                  <p:stCondLst>
                                    <p:cond delay="0"/>
                                  </p:stCondLst>
                                  <p:childTnLst>
                                    <p:animEffect transition="out" filter="wedge">
                                      <p:cBhvr>
                                        <p:cTn id="65" dur="1000"/>
                                        <p:tgtEl>
                                          <p:spTgt spid="13"/>
                                        </p:tgtEl>
                                      </p:cBhvr>
                                    </p:animEffect>
                                    <p:set>
                                      <p:cBhvr>
                                        <p:cTn id="66" dur="1" fill="hold">
                                          <p:stCondLst>
                                            <p:cond delay="999"/>
                                          </p:stCondLst>
                                        </p:cTn>
                                        <p:tgtEl>
                                          <p:spTgt spid="13"/>
                                        </p:tgtEl>
                                        <p:attrNameLst>
                                          <p:attrName>style.visibility</p:attrName>
                                        </p:attrNameLst>
                                      </p:cBhvr>
                                      <p:to>
                                        <p:strVal val="hidden"/>
                                      </p:to>
                                    </p:set>
                                  </p:childTnLst>
                                </p:cTn>
                              </p:par>
                            </p:childTnLst>
                          </p:cTn>
                        </p:par>
                        <p:par>
                          <p:cTn id="67" fill="hold" nodeType="afterGroup">
                            <p:stCondLst>
                              <p:cond delay="6000"/>
                            </p:stCondLst>
                            <p:childTnLst>
                              <p:par>
                                <p:cTn id="68" presetID="20" presetClass="exit" presetSubtype="0" fill="hold" nodeType="afterEffect">
                                  <p:stCondLst>
                                    <p:cond delay="0"/>
                                  </p:stCondLst>
                                  <p:childTnLst>
                                    <p:animEffect transition="out" filter="wedge">
                                      <p:cBhvr>
                                        <p:cTn id="69" dur="1000"/>
                                        <p:tgtEl>
                                          <p:spTgt spid="12"/>
                                        </p:tgtEl>
                                      </p:cBhvr>
                                    </p:animEffect>
                                    <p:set>
                                      <p:cBhvr>
                                        <p:cTn id="70" dur="1" fill="hold">
                                          <p:stCondLst>
                                            <p:cond delay="999"/>
                                          </p:stCondLst>
                                        </p:cTn>
                                        <p:tgtEl>
                                          <p:spTgt spid="12"/>
                                        </p:tgtEl>
                                        <p:attrNameLst>
                                          <p:attrName>style.visibility</p:attrName>
                                        </p:attrNameLst>
                                      </p:cBhvr>
                                      <p:to>
                                        <p:strVal val="hidden"/>
                                      </p:to>
                                    </p:set>
                                  </p:childTnLst>
                                </p:cTn>
                              </p:par>
                            </p:childTnLst>
                          </p:cTn>
                        </p:par>
                        <p:par>
                          <p:cTn id="71" fill="hold" nodeType="afterGroup">
                            <p:stCondLst>
                              <p:cond delay="7000"/>
                            </p:stCondLst>
                            <p:childTnLst>
                              <p:par>
                                <p:cTn id="72" presetID="20" presetClass="exit" presetSubtype="0" fill="hold" nodeType="afterEffect">
                                  <p:stCondLst>
                                    <p:cond delay="0"/>
                                  </p:stCondLst>
                                  <p:childTnLst>
                                    <p:animEffect transition="out" filter="wedg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par>
                          <p:cTn id="75" fill="hold" nodeType="afterGroup">
                            <p:stCondLst>
                              <p:cond delay="8000"/>
                            </p:stCondLst>
                            <p:childTnLst>
                              <p:par>
                                <p:cTn id="76" presetID="20" presetClass="exit" presetSubtype="0" fill="hold" nodeType="afterEffect">
                                  <p:stCondLst>
                                    <p:cond delay="0"/>
                                  </p:stCondLst>
                                  <p:childTnLst>
                                    <p:animEffect transition="out" filter="wedge">
                                      <p:cBhvr>
                                        <p:cTn id="77" dur="1000"/>
                                        <p:tgtEl>
                                          <p:spTgt spid="10"/>
                                        </p:tgtEl>
                                      </p:cBhvr>
                                    </p:animEffect>
                                    <p:set>
                                      <p:cBhvr>
                                        <p:cTn id="78" dur="1" fill="hold">
                                          <p:stCondLst>
                                            <p:cond delay="999"/>
                                          </p:stCondLst>
                                        </p:cTn>
                                        <p:tgtEl>
                                          <p:spTgt spid="10"/>
                                        </p:tgtEl>
                                        <p:attrNameLst>
                                          <p:attrName>style.visibility</p:attrName>
                                        </p:attrNameLst>
                                      </p:cBhvr>
                                      <p:to>
                                        <p:strVal val="hidden"/>
                                      </p:to>
                                    </p:set>
                                  </p:childTnLst>
                                </p:cTn>
                              </p:par>
                            </p:childTnLst>
                          </p:cTn>
                        </p:par>
                        <p:par>
                          <p:cTn id="79" fill="hold" nodeType="afterGroup">
                            <p:stCondLst>
                              <p:cond delay="9000"/>
                            </p:stCondLst>
                            <p:childTnLst>
                              <p:par>
                                <p:cTn id="80" presetID="20" presetClass="exit" presetSubtype="0" fill="hold" nodeType="afterEffect">
                                  <p:stCondLst>
                                    <p:cond delay="0"/>
                                  </p:stCondLst>
                                  <p:childTnLst>
                                    <p:animEffect transition="out" filter="wedge">
                                      <p:cBhvr>
                                        <p:cTn id="81" dur="1000"/>
                                        <p:tgtEl>
                                          <p:spTgt spid="5"/>
                                        </p:tgtEl>
                                      </p:cBhvr>
                                    </p:animEffect>
                                    <p:set>
                                      <p:cBhvr>
                                        <p:cTn id="8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30" presetClass="emph" presetSubtype="0" fill="hold" grpId="0" nodeType="clickEffect">
                                  <p:stCondLst>
                                    <p:cond delay="0"/>
                                  </p:stCondLst>
                                  <p:childTnLst>
                                    <p:animClr clrSpc="hsl" dir="cw">
                                      <p:cBhvr override="childStyle">
                                        <p:cTn id="87" dur="500" fill="hold"/>
                                        <p:tgtEl>
                                          <p:spTgt spid="21"/>
                                        </p:tgtEl>
                                        <p:attrNameLst>
                                          <p:attrName>style.color</p:attrName>
                                        </p:attrNameLst>
                                      </p:cBhvr>
                                      <p:by>
                                        <p:hsl h="0" s="12549" l="25098"/>
                                      </p:by>
                                    </p:animClr>
                                    <p:animClr clrSpc="hsl" dir="cw">
                                      <p:cBhvr>
                                        <p:cTn id="88" dur="500" fill="hold"/>
                                        <p:tgtEl>
                                          <p:spTgt spid="21"/>
                                        </p:tgtEl>
                                        <p:attrNameLst>
                                          <p:attrName>fillcolor</p:attrName>
                                        </p:attrNameLst>
                                      </p:cBhvr>
                                      <p:by>
                                        <p:hsl h="0" s="12549" l="25098"/>
                                      </p:by>
                                    </p:animClr>
                                    <p:animClr clrSpc="hsl" dir="cw">
                                      <p:cBhvr>
                                        <p:cTn id="89" dur="500" fill="hold"/>
                                        <p:tgtEl>
                                          <p:spTgt spid="21"/>
                                        </p:tgtEl>
                                        <p:attrNameLst>
                                          <p:attrName>stroke.color</p:attrName>
                                        </p:attrNameLst>
                                      </p:cBhvr>
                                      <p:by>
                                        <p:hsl h="0" s="12549" l="25098"/>
                                      </p:by>
                                    </p:animClr>
                                    <p:set>
                                      <p:cBhvr>
                                        <p:cTn id="90" dur="500" fill="hold"/>
                                        <p:tgtEl>
                                          <p:spTgt spid="21"/>
                                        </p:tgtEl>
                                        <p:attrNameLst>
                                          <p:attrName>fill.type</p:attrName>
                                        </p:attrNameLst>
                                      </p:cBhvr>
                                      <p:to>
                                        <p:strVal val="solid"/>
                                      </p:to>
                                    </p:set>
                                  </p:childTnLst>
                                  <p:subTnLst>
                                    <p:animClr clrSpc="rgb" dir="cw">
                                      <p:cBhvr override="childStyle">
                                        <p:cTn dur="1" fill="hold" display="0" masterRel="nextClick" afterEffect="1"/>
                                        <p:tgtEl>
                                          <p:spTgt spid="21"/>
                                        </p:tgtEl>
                                        <p:attrNameLst>
                                          <p:attrName>ppt_c</p:attrName>
                                        </p:attrNameLst>
                                      </p:cBhvr>
                                      <p:to>
                                        <a:schemeClr val="accent2"/>
                                      </p:to>
                                    </p:animClr>
                                    <p:audio>
                                      <p:cMediaNode>
                                        <p:cTn display="0" masterRel="sameClick">
                                          <p:stCondLst>
                                            <p:cond evt="begin" delay="0">
                                              <p:tn val="8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91" restart="whenNotActive" fill="hold" evtFilter="cancelBubble" nodeType="interactiveSeq">
                <p:stCondLst>
                  <p:cond evt="onClick" delay="0">
                    <p:tgtEl>
                      <p:spTgt spid="22"/>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grpId="0" nodeType="clickEffect">
                                  <p:stCondLst>
                                    <p:cond delay="0"/>
                                  </p:stCondLst>
                                  <p:childTnLst>
                                    <p:animEffect transition="out" filter="fade">
                                      <p:cBhvr>
                                        <p:cTn id="95" dur="500" tmFilter="0, 0; .2, .5; .8, .5; 1, 0"/>
                                        <p:tgtEl>
                                          <p:spTgt spid="22"/>
                                        </p:tgtEl>
                                      </p:cBhvr>
                                    </p:animEffect>
                                    <p:animScale>
                                      <p:cBhvr>
                                        <p:cTn id="96" dur="250" autoRev="1" fill="hold"/>
                                        <p:tgtEl>
                                          <p:spTgt spid="22"/>
                                        </p:tgtEl>
                                      </p:cBhvr>
                                      <p:by x="105000" y="105000"/>
                                    </p:animScale>
                                  </p:childTnLst>
                                  <p:subTnLst>
                                    <p:audio>
                                      <p:cMediaNode>
                                        <p:cTn display="0" masterRel="sameClick">
                                          <p:stCondLst>
                                            <p:cond evt="begin" delay="0">
                                              <p:tn val="9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2"/>
                  </p:tgtEl>
                </p:cond>
              </p:nextCondLst>
            </p:seq>
            <p:seq concurrent="1" nextAc="seek">
              <p:cTn id="97" restart="whenNotActive" fill="hold" evtFilter="cancelBubble" nodeType="interactiveSeq">
                <p:stCondLst>
                  <p:cond evt="onClick" delay="0">
                    <p:tgtEl>
                      <p:spTgt spid="26"/>
                    </p:tgtEl>
                  </p:cond>
                </p:stCondLst>
                <p:endSync evt="end" delay="0">
                  <p:rtn val="all"/>
                </p:endSync>
                <p:childTnLst>
                  <p:par>
                    <p:cTn id="98" fill="hold">
                      <p:stCondLst>
                        <p:cond delay="0"/>
                      </p:stCondLst>
                      <p:childTnLst>
                        <p:par>
                          <p:cTn id="99" fill="hold">
                            <p:stCondLst>
                              <p:cond delay="0"/>
                            </p:stCondLst>
                            <p:childTnLst>
                              <p:par>
                                <p:cTn id="100" presetID="26" presetClass="emph" presetSubtype="0" fill="hold" grpId="0" nodeType="clickEffect">
                                  <p:stCondLst>
                                    <p:cond delay="0"/>
                                  </p:stCondLst>
                                  <p:childTnLst>
                                    <p:animEffect transition="out" filter="fade">
                                      <p:cBhvr>
                                        <p:cTn id="101" dur="500" tmFilter="0, 0; .2, .5; .8, .5; 1, 0"/>
                                        <p:tgtEl>
                                          <p:spTgt spid="26"/>
                                        </p:tgtEl>
                                      </p:cBhvr>
                                    </p:animEffect>
                                    <p:animScale>
                                      <p:cBhvr>
                                        <p:cTn id="102" dur="250" autoRev="1" fill="hold"/>
                                        <p:tgtEl>
                                          <p:spTgt spid="26"/>
                                        </p:tgtEl>
                                      </p:cBhvr>
                                      <p:by x="105000" y="105000"/>
                                    </p:animScale>
                                  </p:childTnLst>
                                  <p:subTnLst>
                                    <p:audio>
                                      <p:cMediaNode>
                                        <p:cTn display="0" masterRel="sameClick">
                                          <p:stCondLst>
                                            <p:cond evt="begin" delay="0">
                                              <p:tn val="10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6" presetClass="emph" presetSubtype="0" fill="hold" grpId="0" nodeType="clickEffect">
                                  <p:stCondLst>
                                    <p:cond delay="0"/>
                                  </p:stCondLst>
                                  <p:childTnLst>
                                    <p:animEffect transition="out" filter="fade">
                                      <p:cBhvr>
                                        <p:cTn id="107" dur="500" tmFilter="0, 0; .2, .5; .8, .5; 1, 0"/>
                                        <p:tgtEl>
                                          <p:spTgt spid="27"/>
                                        </p:tgtEl>
                                      </p:cBhvr>
                                    </p:animEffect>
                                    <p:animScale>
                                      <p:cBhvr>
                                        <p:cTn id="108" dur="250" autoRev="1" fill="hold"/>
                                        <p:tgtEl>
                                          <p:spTgt spid="27"/>
                                        </p:tgtEl>
                                      </p:cBhvr>
                                      <p:by x="105000" y="105000"/>
                                    </p:animScale>
                                  </p:childTnLst>
                                  <p:subTnLst>
                                    <p:audio>
                                      <p:cMediaNode>
                                        <p:cTn display="0" masterRel="sameClick">
                                          <p:stCondLst>
                                            <p:cond evt="begin" delay="0">
                                              <p:tn val="10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childTnLst>
        </p:cTn>
      </p:par>
    </p:tnLst>
    <p:bldLst>
      <p:bldP spid="25" grpId="0"/>
      <p:bldP spid="21" grpId="0" animBg="1"/>
      <p:bldP spid="21" grpId="1" animBg="1"/>
      <p:bldP spid="22" grpId="0" animBg="1"/>
      <p:bldP spid="22" grpId="1" animBg="1"/>
      <p:bldP spid="26" grpId="0" animBg="1"/>
      <p:bldP spid="26" grpId="1" animBg="1"/>
      <p:bldP spid="27" grpId="0" animBg="1"/>
      <p:bldP spid="2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387D4C-C3C7-8F41-9211-A6420FB3D858}"/>
              </a:ext>
            </a:extLst>
          </p:cNvPr>
          <p:cNvPicPr>
            <a:picLocks noChangeAspect="1"/>
          </p:cNvPicPr>
          <p:nvPr/>
        </p:nvPicPr>
        <p:blipFill>
          <a:blip r:embed="rId4">
            <a:extLst>
              <a:ext uri="{28A0092B-C50C-407E-A947-70E740481C1C}">
                <a14:useLocalDpi xmlns:a14="http://schemas.microsoft.com/office/drawing/2010/main" val="0"/>
              </a:ext>
            </a:extLst>
          </a:blip>
          <a:srcRect l="4504" t="20689" r="3242" b="15167"/>
          <a:stretch>
            <a:fillRect/>
          </a:stretch>
        </p:blipFill>
        <p:spPr bwMode="auto">
          <a:xfrm>
            <a:off x="190500" y="234950"/>
            <a:ext cx="11882438"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769AB001-19C2-EC4E-8471-83645931103D}"/>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01</a:t>
            </a:r>
          </a:p>
        </p:txBody>
      </p:sp>
      <p:sp>
        <p:nvSpPr>
          <p:cNvPr id="10" name="Oval 9">
            <a:extLst>
              <a:ext uri="{FF2B5EF4-FFF2-40B4-BE49-F238E27FC236}">
                <a16:creationId xmlns:a16="http://schemas.microsoft.com/office/drawing/2014/main" id="{CA72BE9C-B2B4-3B47-8AA4-A109E5DD805B}"/>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02</a:t>
            </a:r>
          </a:p>
        </p:txBody>
      </p:sp>
      <p:sp>
        <p:nvSpPr>
          <p:cNvPr id="11" name="Oval 10">
            <a:extLst>
              <a:ext uri="{FF2B5EF4-FFF2-40B4-BE49-F238E27FC236}">
                <a16:creationId xmlns:a16="http://schemas.microsoft.com/office/drawing/2014/main" id="{FC93A6FE-2012-154E-8900-DEA8DF46EDD4}"/>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03</a:t>
            </a:r>
          </a:p>
        </p:txBody>
      </p:sp>
      <p:sp>
        <p:nvSpPr>
          <p:cNvPr id="12" name="Oval 11">
            <a:extLst>
              <a:ext uri="{FF2B5EF4-FFF2-40B4-BE49-F238E27FC236}">
                <a16:creationId xmlns:a16="http://schemas.microsoft.com/office/drawing/2014/main" id="{455F7498-9A3C-2A44-81DE-D5B31ABEC531}"/>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04</a:t>
            </a:r>
          </a:p>
        </p:txBody>
      </p:sp>
      <p:sp>
        <p:nvSpPr>
          <p:cNvPr id="13" name="Oval 12">
            <a:extLst>
              <a:ext uri="{FF2B5EF4-FFF2-40B4-BE49-F238E27FC236}">
                <a16:creationId xmlns:a16="http://schemas.microsoft.com/office/drawing/2014/main" id="{8CEFF484-9E75-2A44-BD5C-982BA85A6344}"/>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05</a:t>
            </a:r>
          </a:p>
        </p:txBody>
      </p:sp>
      <p:sp>
        <p:nvSpPr>
          <p:cNvPr id="14" name="Oval 13">
            <a:extLst>
              <a:ext uri="{FF2B5EF4-FFF2-40B4-BE49-F238E27FC236}">
                <a16:creationId xmlns:a16="http://schemas.microsoft.com/office/drawing/2014/main" id="{D469C91E-E3C8-B240-8F80-A3C1A286B8AC}"/>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06</a:t>
            </a:r>
          </a:p>
        </p:txBody>
      </p:sp>
      <p:sp>
        <p:nvSpPr>
          <p:cNvPr id="15" name="Oval 14">
            <a:extLst>
              <a:ext uri="{FF2B5EF4-FFF2-40B4-BE49-F238E27FC236}">
                <a16:creationId xmlns:a16="http://schemas.microsoft.com/office/drawing/2014/main" id="{136A1B45-5926-5349-B435-87AC6D641EED}"/>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07</a:t>
            </a:r>
          </a:p>
        </p:txBody>
      </p:sp>
      <p:sp>
        <p:nvSpPr>
          <p:cNvPr id="16" name="Oval 15">
            <a:extLst>
              <a:ext uri="{FF2B5EF4-FFF2-40B4-BE49-F238E27FC236}">
                <a16:creationId xmlns:a16="http://schemas.microsoft.com/office/drawing/2014/main" id="{F3AB39C9-9AD6-8D40-B612-FD8CD3DFAF1F}"/>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08</a:t>
            </a:r>
          </a:p>
        </p:txBody>
      </p:sp>
      <p:sp>
        <p:nvSpPr>
          <p:cNvPr id="17" name="Oval 16">
            <a:extLst>
              <a:ext uri="{FF2B5EF4-FFF2-40B4-BE49-F238E27FC236}">
                <a16:creationId xmlns:a16="http://schemas.microsoft.com/office/drawing/2014/main" id="{44781A50-4964-FF48-9298-3A6EFE0224B2}"/>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09</a:t>
            </a:r>
          </a:p>
        </p:txBody>
      </p:sp>
      <p:sp>
        <p:nvSpPr>
          <p:cNvPr id="18" name="Oval 17">
            <a:extLst>
              <a:ext uri="{FF2B5EF4-FFF2-40B4-BE49-F238E27FC236}">
                <a16:creationId xmlns:a16="http://schemas.microsoft.com/office/drawing/2014/main" id="{05ACBE88-23D9-1845-AA44-9F7AC2F3D0CD}"/>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10</a:t>
            </a:r>
          </a:p>
        </p:txBody>
      </p:sp>
      <p:pic>
        <p:nvPicPr>
          <p:cNvPr id="7" name="ĐỒNG HỒ">
            <a:extLst>
              <a:ext uri="{FF2B5EF4-FFF2-40B4-BE49-F238E27FC236}">
                <a16:creationId xmlns:a16="http://schemas.microsoft.com/office/drawing/2014/main" id="{097BA7D5-DDDC-8842-AE1D-7B5A8C63399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17025" y="2373313"/>
            <a:ext cx="17240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7" name="Dem-nguoc-dong-ho-10-giay-Tieng-bip-www_nhacchuongvui_com">
            <a:hlinkClick r:id="" action="ppaction://media"/>
            <a:extLst>
              <a:ext uri="{FF2B5EF4-FFF2-40B4-BE49-F238E27FC236}">
                <a16:creationId xmlns:a16="http://schemas.microsoft.com/office/drawing/2014/main" id="{5E68CE6B-6033-DA44-B444-079099FA984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61500" y="-1233488"/>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Picture 4" descr="https://lh3.googleusercontent.com/-O_jOpzs4cB4/WsHO0F0eYmI/AAAAAAAACAw/-RG37oWVKt4jSXj_JppqbSv5XgA9hzUCwCHMYCw/h136/6-mau_slide_powerpoint_dep_ctu.vn_(123).gif">
            <a:hlinkClick r:id="rId7" action="ppaction://hlinksldjump"/>
            <a:extLst>
              <a:ext uri="{FF2B5EF4-FFF2-40B4-BE49-F238E27FC236}">
                <a16:creationId xmlns:a16="http://schemas.microsoft.com/office/drawing/2014/main" id="{9DCB8014-698F-CB4C-88DF-DA5CF6DB84AB}"/>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74363" y="5759614"/>
            <a:ext cx="1298575" cy="108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Picture 20">
            <a:extLst>
              <a:ext uri="{FF2B5EF4-FFF2-40B4-BE49-F238E27FC236}">
                <a16:creationId xmlns:a16="http://schemas.microsoft.com/office/drawing/2014/main" id="{63087F55-A922-1444-81CC-BFEE1994A16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8338" y="234950"/>
            <a:ext cx="4364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31D3A0AE-9FC4-DF42-A4F0-63F378F8EFCA}"/>
              </a:ext>
            </a:extLst>
          </p:cNvPr>
          <p:cNvSpPr/>
          <p:nvPr/>
        </p:nvSpPr>
        <p:spPr>
          <a:xfrm>
            <a:off x="2320925" y="1495425"/>
            <a:ext cx="7181850" cy="830997"/>
          </a:xfrm>
          <a:prstGeom prst="rect">
            <a:avLst/>
          </a:prstGeom>
          <a:noFill/>
        </p:spPr>
        <p:txBody>
          <a:bodyPr>
            <a:spAutoFit/>
          </a:bodyP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4.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Biểu</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hiện</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nào</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thấy</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chính</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sách</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đồng</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hoá</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phương</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Bắc</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đối</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nước</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thất</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bại</a:t>
            </a:r>
            <a:endParaRPr kumimoji="0" lang="en-US" altLang="en-VN"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endParaRPr>
          </a:p>
        </p:txBody>
      </p:sp>
      <p:sp>
        <p:nvSpPr>
          <p:cNvPr id="21" name="A">
            <a:extLst>
              <a:ext uri="{FF2B5EF4-FFF2-40B4-BE49-F238E27FC236}">
                <a16:creationId xmlns:a16="http://schemas.microsoft.com/office/drawing/2014/main" id="{F40BFB2C-4CE7-8B40-90E7-F28D67BF17CD}"/>
              </a:ext>
            </a:extLst>
          </p:cNvPr>
          <p:cNvSpPr/>
          <p:nvPr/>
        </p:nvSpPr>
        <p:spPr>
          <a:xfrm flipH="1">
            <a:off x="6096000" y="3799666"/>
            <a:ext cx="3983036" cy="132336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dirty="0">
                <a:solidFill>
                  <a:srgbClr val="C00000"/>
                </a:solidFill>
                <a:latin typeface="Times New Roman" panose="02020603050405020304" pitchFamily="18" charset="0"/>
                <a:cs typeface="Times New Roman" panose="02020603050405020304" pitchFamily="18" charset="0"/>
              </a:rPr>
              <a:t>   B. </a:t>
            </a:r>
            <a:r>
              <a:rPr lang="en-US" sz="2400" dirty="0" err="1">
                <a:solidFill>
                  <a:srgbClr val="C00000"/>
                </a:solidFill>
                <a:latin typeface="Times New Roman" panose="02020603050405020304" pitchFamily="18" charset="0"/>
                <a:cs typeface="Times New Roman" panose="02020603050405020304" pitchFamily="18" charset="0"/>
              </a:rPr>
              <a:t>Tiếng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Việt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Tín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ngưỡng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thờ</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cúng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tổ</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tiên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phong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tục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tập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quán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vẫn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được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bảo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tồn</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22" name="B">
            <a:extLst>
              <a:ext uri="{FF2B5EF4-FFF2-40B4-BE49-F238E27FC236}">
                <a16:creationId xmlns:a16="http://schemas.microsoft.com/office/drawing/2014/main" id="{C32C2368-5893-7341-8775-C81780E6DD2E}"/>
              </a:ext>
            </a:extLst>
          </p:cNvPr>
          <p:cNvSpPr/>
          <p:nvPr/>
        </p:nvSpPr>
        <p:spPr>
          <a:xfrm>
            <a:off x="2280223" y="5306454"/>
            <a:ext cx="3815777" cy="132336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dirty="0">
                <a:solidFill>
                  <a:srgbClr val="C00000"/>
                </a:solidFill>
                <a:latin typeface="Times New Roman" panose="02020603050405020304" pitchFamily="18" charset="0"/>
                <a:cs typeface="Times New Roman" panose="02020603050405020304" pitchFamily="18" charset="0"/>
              </a:rPr>
              <a:t>C. </a:t>
            </a:r>
            <a:r>
              <a:rPr lang="en-US" sz="2400" dirty="0" err="1">
                <a:solidFill>
                  <a:srgbClr val="C00000"/>
                </a:solidFill>
                <a:latin typeface="Times New Roman" panose="02020603050405020304" pitchFamily="18" charset="0"/>
                <a:cs typeface="Times New Roman" panose="02020603050405020304" pitchFamily="18" charset="0"/>
              </a:rPr>
              <a:t>Đứng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đầu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xã</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tù</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trưởng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hào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trưởng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người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Việt</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26" name="C">
            <a:extLst>
              <a:ext uri="{FF2B5EF4-FFF2-40B4-BE49-F238E27FC236}">
                <a16:creationId xmlns:a16="http://schemas.microsoft.com/office/drawing/2014/main" id="{3523CA5C-E2F0-294B-BB28-899904AB9E85}"/>
              </a:ext>
            </a:extLst>
          </p:cNvPr>
          <p:cNvSpPr/>
          <p:nvPr/>
        </p:nvSpPr>
        <p:spPr>
          <a:xfrm>
            <a:off x="2284205" y="3765801"/>
            <a:ext cx="3811795" cy="132336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dirty="0">
                <a:solidFill>
                  <a:srgbClr val="C00000"/>
                </a:solidFill>
                <a:latin typeface="Times New Roman" panose="02020603050405020304" pitchFamily="18" charset="0"/>
                <a:cs typeface="Times New Roman" panose="02020603050405020304" pitchFamily="18" charset="0"/>
              </a:rPr>
              <a:t>A. </a:t>
            </a:r>
            <a:r>
              <a:rPr lang="en-US" sz="2400" dirty="0" err="1">
                <a:solidFill>
                  <a:srgbClr val="C00000"/>
                </a:solidFill>
                <a:latin typeface="Times New Roman" panose="02020603050405020304" pitchFamily="18" charset="0"/>
                <a:cs typeface="Times New Roman" panose="02020603050405020304" pitchFamily="18" charset="0"/>
              </a:rPr>
              <a:t>Những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cuộc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đấu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tranh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chống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lại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phong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kiên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phương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Bắc</a:t>
            </a:r>
            <a:endParaRPr lang="vi-VN" sz="2400" dirty="0">
              <a:solidFill>
                <a:srgbClr val="C00000"/>
              </a:solidFill>
              <a:latin typeface="Times New Roman" panose="02020603050405020304" pitchFamily="18" charset="0"/>
              <a:cs typeface="Times New Roman" panose="02020603050405020304" pitchFamily="18" charset="0"/>
            </a:endParaRPr>
          </a:p>
        </p:txBody>
      </p:sp>
      <p:sp>
        <p:nvSpPr>
          <p:cNvPr id="27" name="D">
            <a:extLst>
              <a:ext uri="{FF2B5EF4-FFF2-40B4-BE49-F238E27FC236}">
                <a16:creationId xmlns:a16="http://schemas.microsoft.com/office/drawing/2014/main" id="{C04F69F1-8304-F64A-B8A9-1E93BD00EC3A}"/>
              </a:ext>
            </a:extLst>
          </p:cNvPr>
          <p:cNvSpPr/>
          <p:nvPr/>
        </p:nvSpPr>
        <p:spPr>
          <a:xfrm flipH="1">
            <a:off x="6096000" y="5305869"/>
            <a:ext cx="3983037" cy="132336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dirty="0">
                <a:solidFill>
                  <a:srgbClr val="C00000"/>
                </a:solidFill>
                <a:latin typeface="Times New Roman" panose="02020603050405020304" pitchFamily="18" charset="0"/>
                <a:cs typeface="Times New Roman" panose="02020603050405020304" pitchFamily="18" charset="0"/>
              </a:rPr>
              <a:t>D. </a:t>
            </a:r>
            <a:r>
              <a:rPr lang="en-US" sz="2400" dirty="0" err="1">
                <a:solidFill>
                  <a:srgbClr val="C00000"/>
                </a:solidFill>
                <a:latin typeface="Times New Roman" panose="02020603050405020304" pitchFamily="18" charset="0"/>
                <a:cs typeface="Times New Roman" panose="02020603050405020304" pitchFamily="18" charset="0"/>
              </a:rPr>
              <a:t>Lễ</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hội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diễn</a:t>
            </a:r>
            <a:r>
              <a:rPr lang="en-US" sz="2400" dirty="0">
                <a:solidFill>
                  <a:srgbClr val="C00000"/>
                </a:solidFill>
                <a:latin typeface="Times New Roman" panose="02020603050405020304" pitchFamily="18" charset="0"/>
                <a:cs typeface="Times New Roman" panose="02020603050405020304" pitchFamily="18" charset="0"/>
              </a:rPr>
              <a:t> ra </a:t>
            </a:r>
            <a:r>
              <a:rPr lang="en-US" sz="2400" dirty="0" err="1">
                <a:solidFill>
                  <a:srgbClr val="C00000"/>
                </a:solidFill>
                <a:latin typeface="Times New Roman" panose="02020603050405020304" pitchFamily="18" charset="0"/>
                <a:cs typeface="Times New Roman" panose="02020603050405020304" pitchFamily="18" charset="0"/>
              </a:rPr>
              <a:t>thường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xuyên</a:t>
            </a:r>
            <a:endParaRPr lang="en-US" sz="24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1"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1"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grpId="1"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grpId="1"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1" presetClass="exit" presetSubtype="0" fill="hold" nodeType="clickEffect">
                                  <p:stCondLst>
                                    <p:cond delay="0"/>
                                  </p:stCondLst>
                                  <p:childTnLst>
                                    <p:set>
                                      <p:cBhvr>
                                        <p:cTn id="43" dur="1" fill="hold">
                                          <p:stCondLst>
                                            <p:cond delay="0"/>
                                          </p:stCondLst>
                                        </p:cTn>
                                        <p:tgtEl>
                                          <p:spTgt spid="7"/>
                                        </p:tgtEl>
                                        <p:attrNameLst>
                                          <p:attrName>style.visibility</p:attrName>
                                        </p:attrNameLst>
                                      </p:cBhvr>
                                      <p:to>
                                        <p:strVal val="hidden"/>
                                      </p:to>
                                    </p:set>
                                  </p:childTnLst>
                                </p:cTn>
                              </p:par>
                              <p:par>
                                <p:cTn id="44" presetID="20" presetClass="exit" presetSubtype="0" fill="hold" nodeType="withEffect">
                                  <p:stCondLst>
                                    <p:cond delay="0"/>
                                  </p:stCondLst>
                                  <p:childTnLst>
                                    <p:animEffect transition="out" filter="wedge">
                                      <p:cBhvr>
                                        <p:cTn id="45" dur="1000"/>
                                        <p:tgtEl>
                                          <p:spTgt spid="18"/>
                                        </p:tgtEl>
                                      </p:cBhvr>
                                    </p:animEffect>
                                    <p:set>
                                      <p:cBhvr>
                                        <p:cTn id="46" dur="1" fill="hold">
                                          <p:stCondLst>
                                            <p:cond delay="999"/>
                                          </p:stCondLst>
                                        </p:cTn>
                                        <p:tgtEl>
                                          <p:spTgt spid="18"/>
                                        </p:tgtEl>
                                        <p:attrNameLst>
                                          <p:attrName>style.visibility</p:attrName>
                                        </p:attrNameLst>
                                      </p:cBhvr>
                                      <p:to>
                                        <p:strVal val="hidden"/>
                                      </p:to>
                                    </p:set>
                                  </p:childTnLst>
                                </p:cTn>
                              </p:par>
                            </p:childTnLst>
                          </p:cTn>
                        </p:par>
                        <p:par>
                          <p:cTn id="47" fill="hold" nodeType="afterGroup">
                            <p:stCondLst>
                              <p:cond delay="1000"/>
                            </p:stCondLst>
                            <p:childTnLst>
                              <p:par>
                                <p:cTn id="48" presetID="20" presetClass="exit" presetSubtype="0" fill="hold" nodeType="afterEffect">
                                  <p:stCondLst>
                                    <p:cond delay="0"/>
                                  </p:stCondLst>
                                  <p:childTnLst>
                                    <p:animEffect transition="out" filter="wedge">
                                      <p:cBhvr>
                                        <p:cTn id="49" dur="1000"/>
                                        <p:tgtEl>
                                          <p:spTgt spid="17"/>
                                        </p:tgtEl>
                                      </p:cBhvr>
                                    </p:animEffect>
                                    <p:set>
                                      <p:cBhvr>
                                        <p:cTn id="50" dur="1" fill="hold">
                                          <p:stCondLst>
                                            <p:cond delay="999"/>
                                          </p:stCondLst>
                                        </p:cTn>
                                        <p:tgtEl>
                                          <p:spTgt spid="17"/>
                                        </p:tgtEl>
                                        <p:attrNameLst>
                                          <p:attrName>style.visibility</p:attrName>
                                        </p:attrNameLst>
                                      </p:cBhvr>
                                      <p:to>
                                        <p:strVal val="hidden"/>
                                      </p:to>
                                    </p:set>
                                  </p:childTnLst>
                                </p:cTn>
                              </p:par>
                            </p:childTnLst>
                          </p:cTn>
                        </p:par>
                        <p:par>
                          <p:cTn id="51" fill="hold" nodeType="afterGroup">
                            <p:stCondLst>
                              <p:cond delay="2000"/>
                            </p:stCondLst>
                            <p:childTnLst>
                              <p:par>
                                <p:cTn id="52" presetID="20" presetClass="exit" presetSubtype="0" fill="hold" nodeType="afterEffect">
                                  <p:stCondLst>
                                    <p:cond delay="0"/>
                                  </p:stCondLst>
                                  <p:childTnLst>
                                    <p:animEffect transition="out" filter="wedge">
                                      <p:cBhvr>
                                        <p:cTn id="53" dur="1000"/>
                                        <p:tgtEl>
                                          <p:spTgt spid="16"/>
                                        </p:tgtEl>
                                      </p:cBhvr>
                                    </p:animEffect>
                                    <p:set>
                                      <p:cBhvr>
                                        <p:cTn id="54" dur="1" fill="hold">
                                          <p:stCondLst>
                                            <p:cond delay="999"/>
                                          </p:stCondLst>
                                        </p:cTn>
                                        <p:tgtEl>
                                          <p:spTgt spid="16"/>
                                        </p:tgtEl>
                                        <p:attrNameLst>
                                          <p:attrName>style.visibility</p:attrName>
                                        </p:attrNameLst>
                                      </p:cBhvr>
                                      <p:to>
                                        <p:strVal val="hidden"/>
                                      </p:to>
                                    </p:set>
                                  </p:childTnLst>
                                </p:cTn>
                              </p:par>
                            </p:childTnLst>
                          </p:cTn>
                        </p:par>
                        <p:par>
                          <p:cTn id="55" fill="hold" nodeType="afterGroup">
                            <p:stCondLst>
                              <p:cond delay="3000"/>
                            </p:stCondLst>
                            <p:childTnLst>
                              <p:par>
                                <p:cTn id="56" presetID="20" presetClass="exit" presetSubtype="0" fill="hold" nodeType="afterEffect">
                                  <p:stCondLst>
                                    <p:cond delay="0"/>
                                  </p:stCondLst>
                                  <p:childTnLst>
                                    <p:animEffect transition="out" filter="wedge">
                                      <p:cBhvr>
                                        <p:cTn id="57" dur="1000"/>
                                        <p:tgtEl>
                                          <p:spTgt spid="15"/>
                                        </p:tgtEl>
                                      </p:cBhvr>
                                    </p:animEffect>
                                    <p:set>
                                      <p:cBhvr>
                                        <p:cTn id="58" dur="1" fill="hold">
                                          <p:stCondLst>
                                            <p:cond delay="999"/>
                                          </p:stCondLst>
                                        </p:cTn>
                                        <p:tgtEl>
                                          <p:spTgt spid="15"/>
                                        </p:tgtEl>
                                        <p:attrNameLst>
                                          <p:attrName>style.visibility</p:attrName>
                                        </p:attrNameLst>
                                      </p:cBhvr>
                                      <p:to>
                                        <p:strVal val="hidden"/>
                                      </p:to>
                                    </p:set>
                                  </p:childTnLst>
                                </p:cTn>
                              </p:par>
                            </p:childTnLst>
                          </p:cTn>
                        </p:par>
                        <p:par>
                          <p:cTn id="59" fill="hold" nodeType="afterGroup">
                            <p:stCondLst>
                              <p:cond delay="4000"/>
                            </p:stCondLst>
                            <p:childTnLst>
                              <p:par>
                                <p:cTn id="60" presetID="20" presetClass="exit" presetSubtype="0" fill="hold" nodeType="afterEffect">
                                  <p:stCondLst>
                                    <p:cond delay="0"/>
                                  </p:stCondLst>
                                  <p:childTnLst>
                                    <p:animEffect transition="out" filter="wedge">
                                      <p:cBhvr>
                                        <p:cTn id="61" dur="1000"/>
                                        <p:tgtEl>
                                          <p:spTgt spid="14"/>
                                        </p:tgtEl>
                                      </p:cBhvr>
                                    </p:animEffect>
                                    <p:set>
                                      <p:cBhvr>
                                        <p:cTn id="62" dur="1" fill="hold">
                                          <p:stCondLst>
                                            <p:cond delay="999"/>
                                          </p:stCondLst>
                                        </p:cTn>
                                        <p:tgtEl>
                                          <p:spTgt spid="14"/>
                                        </p:tgtEl>
                                        <p:attrNameLst>
                                          <p:attrName>style.visibility</p:attrName>
                                        </p:attrNameLst>
                                      </p:cBhvr>
                                      <p:to>
                                        <p:strVal val="hidden"/>
                                      </p:to>
                                    </p:set>
                                  </p:childTnLst>
                                </p:cTn>
                              </p:par>
                            </p:childTnLst>
                          </p:cTn>
                        </p:par>
                        <p:par>
                          <p:cTn id="63" fill="hold" nodeType="afterGroup">
                            <p:stCondLst>
                              <p:cond delay="5000"/>
                            </p:stCondLst>
                            <p:childTnLst>
                              <p:par>
                                <p:cTn id="64" presetID="20" presetClass="exit" presetSubtype="0" fill="hold" nodeType="afterEffect">
                                  <p:stCondLst>
                                    <p:cond delay="0"/>
                                  </p:stCondLst>
                                  <p:childTnLst>
                                    <p:animEffect transition="out" filter="wedge">
                                      <p:cBhvr>
                                        <p:cTn id="65" dur="1000"/>
                                        <p:tgtEl>
                                          <p:spTgt spid="13"/>
                                        </p:tgtEl>
                                      </p:cBhvr>
                                    </p:animEffect>
                                    <p:set>
                                      <p:cBhvr>
                                        <p:cTn id="66" dur="1" fill="hold">
                                          <p:stCondLst>
                                            <p:cond delay="999"/>
                                          </p:stCondLst>
                                        </p:cTn>
                                        <p:tgtEl>
                                          <p:spTgt spid="13"/>
                                        </p:tgtEl>
                                        <p:attrNameLst>
                                          <p:attrName>style.visibility</p:attrName>
                                        </p:attrNameLst>
                                      </p:cBhvr>
                                      <p:to>
                                        <p:strVal val="hidden"/>
                                      </p:to>
                                    </p:set>
                                  </p:childTnLst>
                                </p:cTn>
                              </p:par>
                            </p:childTnLst>
                          </p:cTn>
                        </p:par>
                        <p:par>
                          <p:cTn id="67" fill="hold" nodeType="afterGroup">
                            <p:stCondLst>
                              <p:cond delay="6000"/>
                            </p:stCondLst>
                            <p:childTnLst>
                              <p:par>
                                <p:cTn id="68" presetID="20" presetClass="exit" presetSubtype="0" fill="hold" nodeType="afterEffect">
                                  <p:stCondLst>
                                    <p:cond delay="0"/>
                                  </p:stCondLst>
                                  <p:childTnLst>
                                    <p:animEffect transition="out" filter="wedge">
                                      <p:cBhvr>
                                        <p:cTn id="69" dur="1000"/>
                                        <p:tgtEl>
                                          <p:spTgt spid="12"/>
                                        </p:tgtEl>
                                      </p:cBhvr>
                                    </p:animEffect>
                                    <p:set>
                                      <p:cBhvr>
                                        <p:cTn id="70" dur="1" fill="hold">
                                          <p:stCondLst>
                                            <p:cond delay="999"/>
                                          </p:stCondLst>
                                        </p:cTn>
                                        <p:tgtEl>
                                          <p:spTgt spid="12"/>
                                        </p:tgtEl>
                                        <p:attrNameLst>
                                          <p:attrName>style.visibility</p:attrName>
                                        </p:attrNameLst>
                                      </p:cBhvr>
                                      <p:to>
                                        <p:strVal val="hidden"/>
                                      </p:to>
                                    </p:set>
                                  </p:childTnLst>
                                </p:cTn>
                              </p:par>
                            </p:childTnLst>
                          </p:cTn>
                        </p:par>
                        <p:par>
                          <p:cTn id="71" fill="hold" nodeType="afterGroup">
                            <p:stCondLst>
                              <p:cond delay="7000"/>
                            </p:stCondLst>
                            <p:childTnLst>
                              <p:par>
                                <p:cTn id="72" presetID="20" presetClass="exit" presetSubtype="0" fill="hold" nodeType="afterEffect">
                                  <p:stCondLst>
                                    <p:cond delay="0"/>
                                  </p:stCondLst>
                                  <p:childTnLst>
                                    <p:animEffect transition="out" filter="wedg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par>
                          <p:cTn id="75" fill="hold" nodeType="afterGroup">
                            <p:stCondLst>
                              <p:cond delay="8000"/>
                            </p:stCondLst>
                            <p:childTnLst>
                              <p:par>
                                <p:cTn id="76" presetID="20" presetClass="exit" presetSubtype="0" fill="hold" nodeType="afterEffect">
                                  <p:stCondLst>
                                    <p:cond delay="0"/>
                                  </p:stCondLst>
                                  <p:childTnLst>
                                    <p:animEffect transition="out" filter="wedge">
                                      <p:cBhvr>
                                        <p:cTn id="77" dur="1000"/>
                                        <p:tgtEl>
                                          <p:spTgt spid="10"/>
                                        </p:tgtEl>
                                      </p:cBhvr>
                                    </p:animEffect>
                                    <p:set>
                                      <p:cBhvr>
                                        <p:cTn id="78" dur="1" fill="hold">
                                          <p:stCondLst>
                                            <p:cond delay="999"/>
                                          </p:stCondLst>
                                        </p:cTn>
                                        <p:tgtEl>
                                          <p:spTgt spid="10"/>
                                        </p:tgtEl>
                                        <p:attrNameLst>
                                          <p:attrName>style.visibility</p:attrName>
                                        </p:attrNameLst>
                                      </p:cBhvr>
                                      <p:to>
                                        <p:strVal val="hidden"/>
                                      </p:to>
                                    </p:set>
                                  </p:childTnLst>
                                </p:cTn>
                              </p:par>
                            </p:childTnLst>
                          </p:cTn>
                        </p:par>
                        <p:par>
                          <p:cTn id="79" fill="hold" nodeType="afterGroup">
                            <p:stCondLst>
                              <p:cond delay="9000"/>
                            </p:stCondLst>
                            <p:childTnLst>
                              <p:par>
                                <p:cTn id="80" presetID="20" presetClass="exit" presetSubtype="0" fill="hold" nodeType="afterEffect">
                                  <p:stCondLst>
                                    <p:cond delay="0"/>
                                  </p:stCondLst>
                                  <p:childTnLst>
                                    <p:animEffect transition="out" filter="wedge">
                                      <p:cBhvr>
                                        <p:cTn id="81" dur="1000"/>
                                        <p:tgtEl>
                                          <p:spTgt spid="5"/>
                                        </p:tgtEl>
                                      </p:cBhvr>
                                    </p:animEffect>
                                    <p:set>
                                      <p:cBhvr>
                                        <p:cTn id="8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30" presetClass="emph" presetSubtype="0" fill="hold" grpId="0" nodeType="clickEffect">
                                  <p:stCondLst>
                                    <p:cond delay="0"/>
                                  </p:stCondLst>
                                  <p:childTnLst>
                                    <p:animClr clrSpc="hsl" dir="cw">
                                      <p:cBhvr override="childStyle">
                                        <p:cTn id="87" dur="500" fill="hold"/>
                                        <p:tgtEl>
                                          <p:spTgt spid="21"/>
                                        </p:tgtEl>
                                        <p:attrNameLst>
                                          <p:attrName>style.color</p:attrName>
                                        </p:attrNameLst>
                                      </p:cBhvr>
                                      <p:by>
                                        <p:hsl h="0" s="12549" l="25098"/>
                                      </p:by>
                                    </p:animClr>
                                    <p:animClr clrSpc="hsl" dir="cw">
                                      <p:cBhvr>
                                        <p:cTn id="88" dur="500" fill="hold"/>
                                        <p:tgtEl>
                                          <p:spTgt spid="21"/>
                                        </p:tgtEl>
                                        <p:attrNameLst>
                                          <p:attrName>fillcolor</p:attrName>
                                        </p:attrNameLst>
                                      </p:cBhvr>
                                      <p:by>
                                        <p:hsl h="0" s="12549" l="25098"/>
                                      </p:by>
                                    </p:animClr>
                                    <p:animClr clrSpc="hsl" dir="cw">
                                      <p:cBhvr>
                                        <p:cTn id="89" dur="500" fill="hold"/>
                                        <p:tgtEl>
                                          <p:spTgt spid="21"/>
                                        </p:tgtEl>
                                        <p:attrNameLst>
                                          <p:attrName>stroke.color</p:attrName>
                                        </p:attrNameLst>
                                      </p:cBhvr>
                                      <p:by>
                                        <p:hsl h="0" s="12549" l="25098"/>
                                      </p:by>
                                    </p:animClr>
                                    <p:set>
                                      <p:cBhvr>
                                        <p:cTn id="90" dur="500" fill="hold"/>
                                        <p:tgtEl>
                                          <p:spTgt spid="21"/>
                                        </p:tgtEl>
                                        <p:attrNameLst>
                                          <p:attrName>fill.type</p:attrName>
                                        </p:attrNameLst>
                                      </p:cBhvr>
                                      <p:to>
                                        <p:strVal val="solid"/>
                                      </p:to>
                                    </p:set>
                                  </p:childTnLst>
                                  <p:subTnLst>
                                    <p:animClr clrSpc="rgb" dir="cw">
                                      <p:cBhvr override="childStyle">
                                        <p:cTn dur="1" fill="hold" display="0" masterRel="nextClick" afterEffect="1"/>
                                        <p:tgtEl>
                                          <p:spTgt spid="21"/>
                                        </p:tgtEl>
                                        <p:attrNameLst>
                                          <p:attrName>ppt_c</p:attrName>
                                        </p:attrNameLst>
                                      </p:cBhvr>
                                      <p:to>
                                        <a:schemeClr val="accent2"/>
                                      </p:to>
                                    </p:animClr>
                                    <p:audio>
                                      <p:cMediaNode>
                                        <p:cTn display="0" masterRel="sameClick">
                                          <p:stCondLst>
                                            <p:cond evt="begin" delay="0">
                                              <p:tn val="8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91" restart="whenNotActive" fill="hold" evtFilter="cancelBubble" nodeType="interactiveSeq">
                <p:stCondLst>
                  <p:cond evt="onClick" delay="0">
                    <p:tgtEl>
                      <p:spTgt spid="22"/>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grpId="0" nodeType="clickEffect">
                                  <p:stCondLst>
                                    <p:cond delay="0"/>
                                  </p:stCondLst>
                                  <p:childTnLst>
                                    <p:animEffect transition="out" filter="fade">
                                      <p:cBhvr>
                                        <p:cTn id="95" dur="500" tmFilter="0, 0; .2, .5; .8, .5; 1, 0"/>
                                        <p:tgtEl>
                                          <p:spTgt spid="22"/>
                                        </p:tgtEl>
                                      </p:cBhvr>
                                    </p:animEffect>
                                    <p:animScale>
                                      <p:cBhvr>
                                        <p:cTn id="96" dur="250" autoRev="1" fill="hold"/>
                                        <p:tgtEl>
                                          <p:spTgt spid="22"/>
                                        </p:tgtEl>
                                      </p:cBhvr>
                                      <p:by x="105000" y="105000"/>
                                    </p:animScale>
                                  </p:childTnLst>
                                  <p:subTnLst>
                                    <p:audio>
                                      <p:cMediaNode>
                                        <p:cTn display="0" masterRel="sameClick">
                                          <p:stCondLst>
                                            <p:cond evt="begin" delay="0">
                                              <p:tn val="9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2"/>
                  </p:tgtEl>
                </p:cond>
              </p:nextCondLst>
            </p:seq>
            <p:seq concurrent="1" nextAc="seek">
              <p:cTn id="97" restart="whenNotActive" fill="hold" evtFilter="cancelBubble" nodeType="interactiveSeq">
                <p:stCondLst>
                  <p:cond evt="onClick" delay="0">
                    <p:tgtEl>
                      <p:spTgt spid="26"/>
                    </p:tgtEl>
                  </p:cond>
                </p:stCondLst>
                <p:endSync evt="end" delay="0">
                  <p:rtn val="all"/>
                </p:endSync>
                <p:childTnLst>
                  <p:par>
                    <p:cTn id="98" fill="hold">
                      <p:stCondLst>
                        <p:cond delay="0"/>
                      </p:stCondLst>
                      <p:childTnLst>
                        <p:par>
                          <p:cTn id="99" fill="hold">
                            <p:stCondLst>
                              <p:cond delay="0"/>
                            </p:stCondLst>
                            <p:childTnLst>
                              <p:par>
                                <p:cTn id="100" presetID="26" presetClass="emph" presetSubtype="0" fill="hold" grpId="0" nodeType="clickEffect">
                                  <p:stCondLst>
                                    <p:cond delay="0"/>
                                  </p:stCondLst>
                                  <p:childTnLst>
                                    <p:animEffect transition="out" filter="fade">
                                      <p:cBhvr>
                                        <p:cTn id="101" dur="500" tmFilter="0, 0; .2, .5; .8, .5; 1, 0"/>
                                        <p:tgtEl>
                                          <p:spTgt spid="26"/>
                                        </p:tgtEl>
                                      </p:cBhvr>
                                    </p:animEffect>
                                    <p:animScale>
                                      <p:cBhvr>
                                        <p:cTn id="102" dur="250" autoRev="1" fill="hold"/>
                                        <p:tgtEl>
                                          <p:spTgt spid="26"/>
                                        </p:tgtEl>
                                      </p:cBhvr>
                                      <p:by x="105000" y="105000"/>
                                    </p:animScale>
                                  </p:childTnLst>
                                  <p:subTnLst>
                                    <p:audio>
                                      <p:cMediaNode>
                                        <p:cTn display="0" masterRel="sameClick">
                                          <p:stCondLst>
                                            <p:cond evt="begin" delay="0">
                                              <p:tn val="10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6" presetClass="emph" presetSubtype="0" fill="hold" grpId="0" nodeType="clickEffect">
                                  <p:stCondLst>
                                    <p:cond delay="0"/>
                                  </p:stCondLst>
                                  <p:childTnLst>
                                    <p:animEffect transition="out" filter="fade">
                                      <p:cBhvr>
                                        <p:cTn id="107" dur="500" tmFilter="0, 0; .2, .5; .8, .5; 1, 0"/>
                                        <p:tgtEl>
                                          <p:spTgt spid="27"/>
                                        </p:tgtEl>
                                      </p:cBhvr>
                                    </p:animEffect>
                                    <p:animScale>
                                      <p:cBhvr>
                                        <p:cTn id="108" dur="250" autoRev="1" fill="hold"/>
                                        <p:tgtEl>
                                          <p:spTgt spid="27"/>
                                        </p:tgtEl>
                                      </p:cBhvr>
                                      <p:by x="105000" y="105000"/>
                                    </p:animScale>
                                  </p:childTnLst>
                                  <p:subTnLst>
                                    <p:audio>
                                      <p:cMediaNode>
                                        <p:cTn display="0" masterRel="sameClick">
                                          <p:stCondLst>
                                            <p:cond evt="begin" delay="0">
                                              <p:tn val="10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childTnLst>
        </p:cTn>
      </p:par>
    </p:tnLst>
    <p:bldLst>
      <p:bldP spid="25" grpId="0"/>
      <p:bldP spid="21" grpId="0" animBg="1"/>
      <p:bldP spid="21" grpId="1" animBg="1"/>
      <p:bldP spid="22" grpId="0" animBg="1"/>
      <p:bldP spid="22" grpId="1" animBg="1"/>
      <p:bldP spid="26" grpId="0" animBg="1"/>
      <p:bldP spid="26" grpId="1" animBg="1"/>
      <p:bldP spid="27" grpId="0" animBg="1"/>
      <p:bldP spid="2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3164825" y="1286256"/>
            <a:ext cx="513474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3578242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grpSp>
        <p:nvGrpSpPr>
          <p:cNvPr id="6" name="Group 5">
            <a:extLst>
              <a:ext uri="{FF2B5EF4-FFF2-40B4-BE49-F238E27FC236}">
                <a16:creationId xmlns:a16="http://schemas.microsoft.com/office/drawing/2014/main" id="{4C79D549-D099-2B4A-B2DA-B48DCCB7E639}"/>
              </a:ext>
            </a:extLst>
          </p:cNvPr>
          <p:cNvGrpSpPr/>
          <p:nvPr/>
        </p:nvGrpSpPr>
        <p:grpSpPr>
          <a:xfrm>
            <a:off x="942407" y="648896"/>
            <a:ext cx="10461363" cy="5421079"/>
            <a:chOff x="942407" y="648896"/>
            <a:chExt cx="10461363" cy="5421079"/>
          </a:xfrm>
        </p:grpSpPr>
        <p:pic>
          <p:nvPicPr>
            <p:cNvPr id="4" name="Picture 3">
              <a:extLst>
                <a:ext uri="{FF2B5EF4-FFF2-40B4-BE49-F238E27FC236}">
                  <a16:creationId xmlns:a16="http://schemas.microsoft.com/office/drawing/2014/main" id="{0BA53476-A822-7941-9716-CB569EE98DCF}"/>
                </a:ext>
              </a:extLst>
            </p:cNvPr>
            <p:cNvPicPr>
              <a:picLocks noChangeAspect="1"/>
            </p:cNvPicPr>
            <p:nvPr/>
          </p:nvPicPr>
          <p:blipFill>
            <a:blip r:embed="rId8"/>
            <a:stretch>
              <a:fillRect/>
            </a:stretch>
          </p:blipFill>
          <p:spPr>
            <a:xfrm>
              <a:off x="942407" y="648896"/>
              <a:ext cx="10461363" cy="5421079"/>
            </a:xfrm>
            <a:prstGeom prst="rect">
              <a:avLst/>
            </a:prstGeom>
          </p:spPr>
        </p:pic>
        <p:sp>
          <p:nvSpPr>
            <p:cNvPr id="5" name="Rectangle 4">
              <a:extLst>
                <a:ext uri="{FF2B5EF4-FFF2-40B4-BE49-F238E27FC236}">
                  <a16:creationId xmlns:a16="http://schemas.microsoft.com/office/drawing/2014/main" id="{A048A303-CC5D-AA4A-BFCF-391B420FD640}"/>
                </a:ext>
              </a:extLst>
            </p:cNvPr>
            <p:cNvSpPr/>
            <p:nvPr/>
          </p:nvSpPr>
          <p:spPr>
            <a:xfrm>
              <a:off x="1267326" y="917461"/>
              <a:ext cx="1010653" cy="33382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grpSp>
    </p:spTree>
    <p:extLst>
      <p:ext uri="{BB962C8B-B14F-4D97-AF65-F5344CB8AC3E}">
        <p14:creationId xmlns:p14="http://schemas.microsoft.com/office/powerpoint/2010/main" val="750615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pic>
        <p:nvPicPr>
          <p:cNvPr id="7" name="Picture 6">
            <a:extLst>
              <a:ext uri="{FF2B5EF4-FFF2-40B4-BE49-F238E27FC236}">
                <a16:creationId xmlns:a16="http://schemas.microsoft.com/office/drawing/2014/main" id="{2A447744-E04B-E144-B84E-9C4F1112DB2F}"/>
              </a:ext>
            </a:extLst>
          </p:cNvPr>
          <p:cNvPicPr>
            <a:picLocks noChangeAspect="1"/>
          </p:cNvPicPr>
          <p:nvPr/>
        </p:nvPicPr>
        <p:blipFill>
          <a:blip r:embed="rId6"/>
          <a:stretch>
            <a:fillRect/>
          </a:stretch>
        </p:blipFill>
        <p:spPr>
          <a:xfrm>
            <a:off x="785014" y="764374"/>
            <a:ext cx="10638811" cy="5065217"/>
          </a:xfrm>
          <a:prstGeom prst="rect">
            <a:avLst/>
          </a:prstGeom>
        </p:spPr>
      </p:pic>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22567" y="-1"/>
            <a:ext cx="2069433" cy="1701533"/>
          </a:xfrm>
          <a:prstGeom prst="rect">
            <a:avLst/>
          </a:prstGeom>
        </p:spPr>
      </p:pic>
    </p:spTree>
    <p:extLst>
      <p:ext uri="{BB962C8B-B14F-4D97-AF65-F5344CB8AC3E}">
        <p14:creationId xmlns:p14="http://schemas.microsoft.com/office/powerpoint/2010/main" val="354044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A0F7E8D-6907-E044-B704-D2D8EB8C3D08}"/>
              </a:ext>
            </a:extLst>
          </p:cNvPr>
          <p:cNvSpPr txBox="1"/>
          <p:nvPr/>
        </p:nvSpPr>
        <p:spPr>
          <a:xfrm>
            <a:off x="1863353" y="2677073"/>
            <a:ext cx="9090950" cy="923330"/>
          </a:xfrm>
          <a:prstGeom prst="rect">
            <a:avLst/>
          </a:prstGeom>
          <a:noFill/>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Xin </a:t>
            </a:r>
            <a:r>
              <a:rPr kumimoji="0" lang="en-US" altLang="zh-CN" sz="5400" b="0" i="0" u="none" strike="noStrike" kern="1200" cap="none" spc="0" normalizeH="0" baseline="0" noProof="0" dirty="0" err="1">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chào</a:t>
            </a:r>
            <a:r>
              <a:rPr kumimoji="0" lang="en-US" altLang="zh-CN" sz="5400" b="0" i="0" u="none" strike="noStrike" kern="1200" cap="none" spc="0" normalizeH="0" baseline="0" noProof="0" dirty="0">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5400" b="0" i="0" u="none" strike="noStrike" kern="1200" cap="none" spc="0" normalizeH="0" baseline="0" noProof="0" dirty="0" err="1">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5400" b="0" i="0" u="none" strike="noStrike" kern="1200" cap="none" spc="0" normalizeH="0" baseline="0" noProof="0" dirty="0">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5400" b="0" i="0" u="none" strike="noStrike" kern="1200" cap="none" spc="0" normalizeH="0" baseline="0" noProof="0" dirty="0" err="1">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hẹn</a:t>
            </a:r>
            <a:r>
              <a:rPr kumimoji="0" lang="en-US" altLang="zh-CN" sz="5400" b="0" i="0" u="none" strike="noStrike" kern="1200" cap="none" spc="0" normalizeH="0" baseline="0" noProof="0" dirty="0">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5400" b="0" i="0" u="none" strike="noStrike" kern="1200" cap="none" spc="0" normalizeH="0" baseline="0" noProof="0" dirty="0" err="1">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gặp</a:t>
            </a:r>
            <a:r>
              <a:rPr kumimoji="0" lang="en-US" altLang="zh-CN" sz="5400" b="0" i="0" u="none" strike="noStrike" kern="1200" cap="none" spc="0" normalizeH="0" baseline="0" noProof="0" dirty="0">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5400" b="0" i="0" u="none" strike="noStrike" kern="1200" cap="none" spc="0" normalizeH="0" baseline="0" noProof="0" dirty="0" err="1">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lại</a:t>
            </a:r>
            <a:r>
              <a:rPr kumimoji="0" lang="en-US" altLang="zh-CN" sz="5400" b="0" i="0" u="none" strike="noStrike" kern="1200" cap="none" spc="0" normalizeH="0" baseline="0" noProof="0" dirty="0">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5400" b="0" i="0" u="none" strike="noStrike" kern="1200" cap="none" spc="0" normalizeH="0" baseline="0" noProof="0" dirty="0" err="1">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a:t>
            </a:r>
            <a:r>
              <a:rPr kumimoji="0" lang="en-US" altLang="zh-CN" sz="5400" b="0" i="0" u="none" strike="noStrike" kern="1200" cap="none" spc="0" normalizeH="0" baseline="0" noProof="0" dirty="0">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5400" b="0" i="0" u="none" strike="noStrike" kern="1200" cap="none" spc="0" normalizeH="0" baseline="0" noProof="0" dirty="0" err="1">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5400" b="0" i="0" u="none" strike="noStrike" kern="1200" cap="none" spc="0" normalizeH="0" baseline="0" noProof="0" dirty="0">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5400" b="0" i="0" u="none" strike="noStrike" kern="1200" cap="none" spc="0" normalizeH="0" baseline="0" noProof="0" dirty="0">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85C84C7E-33B9-FE48-978A-CBD575350BC9}"/>
              </a:ext>
            </a:extLst>
          </p:cNvPr>
          <p:cNvCxnSpPr>
            <a:cxnSpLocks/>
          </p:cNvCxnSpPr>
          <p:nvPr/>
        </p:nvCxnSpPr>
        <p:spPr>
          <a:xfrm>
            <a:off x="3271838" y="4005263"/>
            <a:ext cx="5648325" cy="0"/>
          </a:xfrm>
          <a:prstGeom prst="line">
            <a:avLst/>
          </a:prstGeom>
          <a:ln>
            <a:solidFill>
              <a:srgbClr val="403326">
                <a:alpha val="6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1000"/>
                                        <p:tgtEl>
                                          <p:spTgt spid="5"/>
                                        </p:tgtEl>
                                      </p:cBhvr>
                                    </p:animEffect>
                                  </p:childTnLst>
                                </p:cTn>
                              </p:par>
                              <p:par>
                                <p:cTn id="8" presetID="22" presetClass="entr" presetSubtype="1" fill="hold"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E2FFC734-03FA-3747-A665-9EE4D82EB2EB}"/>
              </a:ext>
            </a:extLst>
          </p:cNvPr>
          <p:cNvGrpSpPr>
            <a:grpSpLocks/>
          </p:cNvGrpSpPr>
          <p:nvPr/>
        </p:nvGrpSpPr>
        <p:grpSpPr bwMode="auto">
          <a:xfrm>
            <a:off x="5095873" y="1281452"/>
            <a:ext cx="1995488" cy="923330"/>
            <a:chOff x="5095747" y="2923381"/>
            <a:chExt cx="1995745" cy="924283"/>
          </a:xfrm>
        </p:grpSpPr>
        <p:cxnSp>
          <p:nvCxnSpPr>
            <p:cNvPr id="8" name="直接连接符 7">
              <a:extLst>
                <a:ext uri="{FF2B5EF4-FFF2-40B4-BE49-F238E27FC236}">
                  <a16:creationId xmlns:a16="http://schemas.microsoft.com/office/drawing/2014/main" id="{6BAC77F3-6B4F-6C45-A950-38800DD239AD}"/>
                </a:ext>
              </a:extLst>
            </p:cNvPr>
            <p:cNvCxnSpPr>
              <a:cxnSpLocks/>
            </p:cNvCxnSpPr>
            <p:nvPr/>
          </p:nvCxnSpPr>
          <p:spPr>
            <a:xfrm>
              <a:off x="5100511" y="3360395"/>
              <a:ext cx="1990981" cy="0"/>
            </a:xfrm>
            <a:prstGeom prst="line">
              <a:avLst/>
            </a:prstGeom>
            <a:ln>
              <a:solidFill>
                <a:srgbClr val="403326">
                  <a:alpha val="60000"/>
                </a:srgbClr>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5F67472A-6F29-014A-9180-89105887B0FF}"/>
                </a:ext>
              </a:extLst>
            </p:cNvPr>
            <p:cNvSpPr txBox="1"/>
            <p:nvPr/>
          </p:nvSpPr>
          <p:spPr>
            <a:xfrm>
              <a:off x="5095747" y="2923381"/>
              <a:ext cx="184755" cy="92428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1200" normalizeH="0" baseline="0" noProof="0" dirty="0">
                <a:ln>
                  <a:noFill/>
                </a:ln>
                <a:solidFill>
                  <a:srgbClr val="413326"/>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4" name="组合 23">
            <a:extLst>
              <a:ext uri="{FF2B5EF4-FFF2-40B4-BE49-F238E27FC236}">
                <a16:creationId xmlns:a16="http://schemas.microsoft.com/office/drawing/2014/main" id="{19B4DD18-8850-6B41-B6E1-3BAB8F455315}"/>
              </a:ext>
            </a:extLst>
          </p:cNvPr>
          <p:cNvGrpSpPr>
            <a:grpSpLocks/>
          </p:cNvGrpSpPr>
          <p:nvPr/>
        </p:nvGrpSpPr>
        <p:grpSpPr bwMode="auto">
          <a:xfrm>
            <a:off x="2211905" y="2074020"/>
            <a:ext cx="1612900" cy="1107996"/>
            <a:chOff x="2742154" y="3229621"/>
            <a:chExt cx="1603518" cy="1107681"/>
          </a:xfrm>
        </p:grpSpPr>
        <p:grpSp>
          <p:nvGrpSpPr>
            <p:cNvPr id="28685" name="组合 24">
              <a:extLst>
                <a:ext uri="{FF2B5EF4-FFF2-40B4-BE49-F238E27FC236}">
                  <a16:creationId xmlns:a16="http://schemas.microsoft.com/office/drawing/2014/main" id="{B9D5E227-10C3-FF4E-B51C-913A681E3856}"/>
                </a:ext>
              </a:extLst>
            </p:cNvPr>
            <p:cNvGrpSpPr>
              <a:grpSpLocks/>
            </p:cNvGrpSpPr>
            <p:nvPr/>
          </p:nvGrpSpPr>
          <p:grpSpPr bwMode="auto">
            <a:xfrm>
              <a:off x="3188803" y="3229621"/>
              <a:ext cx="654981" cy="1107681"/>
              <a:chOff x="4526284" y="3147735"/>
              <a:chExt cx="654981" cy="1107681"/>
            </a:xfrm>
          </p:grpSpPr>
          <p:sp>
            <p:nvSpPr>
              <p:cNvPr id="28" name="椭圆 27">
                <a:extLst>
                  <a:ext uri="{FF2B5EF4-FFF2-40B4-BE49-F238E27FC236}">
                    <a16:creationId xmlns:a16="http://schemas.microsoft.com/office/drawing/2014/main" id="{AC5FD5FE-D95E-8942-A572-002FB4A0A432}"/>
                  </a:ext>
                </a:extLst>
              </p:cNvPr>
              <p:cNvSpPr/>
              <p:nvPr/>
            </p:nvSpPr>
            <p:spPr>
              <a:xfrm>
                <a:off x="4526284" y="3374812"/>
                <a:ext cx="654981" cy="653864"/>
              </a:xfrm>
              <a:prstGeom prst="ellipse">
                <a:avLst/>
              </a:prstGeom>
              <a:solidFill>
                <a:srgbClr val="64A09B"/>
              </a:solidFill>
              <a:ln>
                <a:solidFill>
                  <a:srgbClr val="40332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a:ln>
                    <a:noFill/>
                  </a:ln>
                  <a:solidFill>
                    <a:srgbClr val="7030A0"/>
                  </a:solidFill>
                  <a:effectLst/>
                  <a:uLnTx/>
                  <a:uFillTx/>
                  <a:latin typeface="#9Slide03 AllRoundGothic" panose="020B0703020202020104" pitchFamily="34" charset="0"/>
                  <a:ea typeface="等线" panose="02010600030101010101" pitchFamily="2" charset="-122"/>
                  <a:cs typeface="Calibri" panose="020F0502020204030204" pitchFamily="34" charset="0"/>
                </a:endParaRPr>
              </a:p>
            </p:txBody>
          </p:sp>
          <p:sp>
            <p:nvSpPr>
              <p:cNvPr id="28688" name="文本框 28">
                <a:extLst>
                  <a:ext uri="{FF2B5EF4-FFF2-40B4-BE49-F238E27FC236}">
                    <a16:creationId xmlns:a16="http://schemas.microsoft.com/office/drawing/2014/main" id="{2B158932-5298-754A-A088-6781B62DD848}"/>
                  </a:ext>
                </a:extLst>
              </p:cNvPr>
              <p:cNvSpPr txBox="1">
                <a:spLocks noChangeArrowheads="1"/>
              </p:cNvSpPr>
              <p:nvPr/>
            </p:nvSpPr>
            <p:spPr bwMode="auto">
              <a:xfrm>
                <a:off x="4548751" y="3147735"/>
                <a:ext cx="610699" cy="11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600" b="1" i="0" u="none" strike="noStrike" kern="1200" cap="none" spc="0" normalizeH="0" baseline="0" noProof="0">
                    <a:ln>
                      <a:noFill/>
                    </a:ln>
                    <a:solidFill>
                      <a:srgbClr val="FF0000"/>
                    </a:solidFill>
                    <a:effectLst/>
                    <a:uLnTx/>
                    <a:uFillTx/>
                    <a:latin typeface="#9Slide03 AllRoundGothic" panose="020B0703020202020104" pitchFamily="34" charset="77"/>
                    <a:ea typeface="Microsoft YaHei" panose="020B0503020204020204" pitchFamily="34" charset="-122"/>
                    <a:cs typeface="Calibri" panose="020F0502020204030204" pitchFamily="34" charset="0"/>
                  </a:rPr>
                  <a:t>2</a:t>
                </a:r>
                <a:endParaRPr kumimoji="0" lang="zh-CN" altLang="en-US" sz="6600" b="1" i="0" u="none" strike="noStrike" kern="1200" cap="none" spc="0" normalizeH="0" baseline="0" noProof="0">
                  <a:ln>
                    <a:noFill/>
                  </a:ln>
                  <a:solidFill>
                    <a:srgbClr val="FF0000"/>
                  </a:solidFill>
                  <a:effectLst/>
                  <a:uLnTx/>
                  <a:uFillTx/>
                  <a:latin typeface="#9Slide03 AllRoundGothic" panose="020B0703020202020104" pitchFamily="34" charset="77"/>
                  <a:ea typeface="Microsoft YaHei" panose="020B0503020204020204" pitchFamily="34" charset="-122"/>
                  <a:cs typeface="Calibri" panose="020F0502020204030204" pitchFamily="34" charset="0"/>
                </a:endParaRPr>
              </a:p>
            </p:txBody>
          </p:sp>
        </p:grpSp>
        <p:cxnSp>
          <p:nvCxnSpPr>
            <p:cNvPr id="27" name="直接连接符 26">
              <a:extLst>
                <a:ext uri="{FF2B5EF4-FFF2-40B4-BE49-F238E27FC236}">
                  <a16:creationId xmlns:a16="http://schemas.microsoft.com/office/drawing/2014/main" id="{C66B505C-71DB-3F41-8266-1CED063D3DE3}"/>
                </a:ext>
              </a:extLst>
            </p:cNvPr>
            <p:cNvCxnSpPr>
              <a:cxnSpLocks/>
            </p:cNvCxnSpPr>
            <p:nvPr/>
          </p:nvCxnSpPr>
          <p:spPr>
            <a:xfrm>
              <a:off x="2742154" y="4247048"/>
              <a:ext cx="1603518" cy="0"/>
            </a:xfrm>
            <a:prstGeom prst="line">
              <a:avLst/>
            </a:prstGeom>
            <a:ln>
              <a:solidFill>
                <a:srgbClr val="403326">
                  <a:alpha val="60000"/>
                </a:srgb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64E9A820-8B0C-FD44-A8D1-E83ACFF3882A}"/>
              </a:ext>
            </a:extLst>
          </p:cNvPr>
          <p:cNvSpPr txBox="1">
            <a:spLocks noChangeArrowheads="1"/>
          </p:cNvSpPr>
          <p:nvPr/>
        </p:nvSpPr>
        <p:spPr bwMode="auto">
          <a:xfrm>
            <a:off x="3689998" y="1912799"/>
            <a:ext cx="703262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5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Tiếp</a:t>
            </a:r>
            <a:r>
              <a:rPr kumimoji="0" lang="en-US" altLang="en-US" sz="5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en-US" sz="5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thu</a:t>
            </a:r>
            <a:r>
              <a:rPr kumimoji="0" lang="en-US" altLang="en-US" sz="5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en-US" sz="5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có</a:t>
            </a:r>
            <a:r>
              <a:rPr kumimoji="0" lang="en-US" altLang="en-US" sz="5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en-US" sz="5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ch</a:t>
            </a:r>
            <a:r>
              <a:rPr lang="en-US" altLang="en-US" sz="5400" dirty="0">
                <a:solidFill>
                  <a:srgbClr val="7030A0"/>
                </a:solidFill>
                <a:latin typeface="Times New Roman" panose="02020603050405020304" pitchFamily="18" charset="0"/>
                <a:cs typeface="Times New Roman" panose="02020603050405020304" pitchFamily="18" charset="0"/>
              </a:rPr>
              <a:t>ọ</a:t>
            </a:r>
            <a:r>
              <a:rPr kumimoji="0" lang="en-US" altLang="en-US" sz="5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n </a:t>
            </a:r>
            <a:r>
              <a:rPr kumimoji="0" lang="en-US" altLang="en-US" sz="5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lọc</a:t>
            </a:r>
            <a:r>
              <a:rPr kumimoji="0" lang="en-US" altLang="en-US" sz="5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en-US" sz="5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văn</a:t>
            </a:r>
            <a:r>
              <a:rPr kumimoji="0" lang="en-US" altLang="en-US" sz="5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en-US" sz="5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hóa</a:t>
            </a:r>
            <a:r>
              <a:rPr kumimoji="0" lang="en-US" altLang="en-US" sz="5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en-US" sz="54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Trung </a:t>
            </a:r>
            <a:r>
              <a:rPr kumimoji="0" lang="en-US" altLang="en-US" sz="5400" b="0" i="0" u="none" strike="noStrike" kern="1200" cap="none" spc="0" normalizeH="0" baseline="0" noProof="0" smtClean="0">
                <a:ln>
                  <a:noFill/>
                </a:ln>
                <a:solidFill>
                  <a:srgbClr val="7030A0"/>
                </a:solidFill>
                <a:effectLst/>
                <a:uLnTx/>
                <a:uFillTx/>
                <a:latin typeface="Times New Roman" panose="02020603050405020304" pitchFamily="18" charset="0"/>
                <a:cs typeface="Times New Roman" panose="02020603050405020304" pitchFamily="18" charset="0"/>
              </a:rPr>
              <a:t>Hoa</a:t>
            </a:r>
            <a:endParaRPr kumimoji="0" lang="en-US" altLang="en-US" sz="5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18" name="图片 1">
            <a:extLst>
              <a:ext uri="{FF2B5EF4-FFF2-40B4-BE49-F238E27FC236}">
                <a16:creationId xmlns:a16="http://schemas.microsoft.com/office/drawing/2014/main" id="{7E56FC0B-1C9C-D241-B9F4-DC1FFE5D4D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563" y="2433638"/>
            <a:ext cx="1962150"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组合 13">
            <a:extLst>
              <a:ext uri="{FF2B5EF4-FFF2-40B4-BE49-F238E27FC236}">
                <a16:creationId xmlns:a16="http://schemas.microsoft.com/office/drawing/2014/main" id="{EA8167C1-021A-3D41-B1C6-D927058F7E5E}"/>
              </a:ext>
            </a:extLst>
          </p:cNvPr>
          <p:cNvGrpSpPr>
            <a:grpSpLocks/>
          </p:cNvGrpSpPr>
          <p:nvPr/>
        </p:nvGrpSpPr>
        <p:grpSpPr bwMode="auto">
          <a:xfrm>
            <a:off x="1758950" y="3756025"/>
            <a:ext cx="1033463" cy="1530350"/>
            <a:chOff x="8572925" y="3614057"/>
            <a:chExt cx="2491715" cy="2548164"/>
          </a:xfrm>
        </p:grpSpPr>
        <p:pic>
          <p:nvPicPr>
            <p:cNvPr id="28683" name="图片 14">
              <a:extLst>
                <a:ext uri="{FF2B5EF4-FFF2-40B4-BE49-F238E27FC236}">
                  <a16:creationId xmlns:a16="http://schemas.microsoft.com/office/drawing/2014/main" id="{2D3CD623-5D13-C54E-9F14-9624318D7A2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8682214" y="3614057"/>
              <a:ext cx="2273138" cy="254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图片 15">
              <a:extLst>
                <a:ext uri="{FF2B5EF4-FFF2-40B4-BE49-F238E27FC236}">
                  <a16:creationId xmlns:a16="http://schemas.microsoft.com/office/drawing/2014/main" id="{5FA07C31-F8EF-0849-9CB1-C4AF31C3C02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925" y="3890962"/>
              <a:ext cx="2491715" cy="199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图片 7">
            <a:extLst>
              <a:ext uri="{FF2B5EF4-FFF2-40B4-BE49-F238E27FC236}">
                <a16:creationId xmlns:a16="http://schemas.microsoft.com/office/drawing/2014/main" id="{5C4AD54D-3C4D-664E-A576-48F5363A87D1}"/>
              </a:ext>
            </a:extLst>
          </p:cNvPr>
          <p:cNvPicPr>
            <a:picLocks noChangeAspect="1"/>
          </p:cNvPicPr>
          <p:nvPr/>
        </p:nvPicPr>
        <p:blipFill>
          <a:blip r:embed="rId7">
            <a:extLst>
              <a:ext uri="{28A0092B-C50C-407E-A947-70E740481C1C}">
                <a14:useLocalDpi xmlns:a14="http://schemas.microsoft.com/office/drawing/2010/main" val="0"/>
              </a:ext>
            </a:extLst>
          </a:blip>
          <a:srcRect l="11774" t="6166" r="17487"/>
          <a:stretch>
            <a:fillRect/>
          </a:stretch>
        </p:blipFill>
        <p:spPr bwMode="auto">
          <a:xfrm>
            <a:off x="10528300" y="5235366"/>
            <a:ext cx="1898650"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par>
                                <p:cTn id="10" presetID="31"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fltVal val="0"/>
                                          </p:val>
                                        </p:tav>
                                        <p:tav tm="100000">
                                          <p:val>
                                            <p:strVal val="#ppt_w"/>
                                          </p:val>
                                        </p:tav>
                                      </p:tavLst>
                                    </p:anim>
                                    <p:anim calcmode="lin" valueType="num">
                                      <p:cBhvr>
                                        <p:cTn id="13" dur="1000" fill="hold"/>
                                        <p:tgtEl>
                                          <p:spTgt spid="18"/>
                                        </p:tgtEl>
                                        <p:attrNameLst>
                                          <p:attrName>ppt_h</p:attrName>
                                        </p:attrNameLst>
                                      </p:cBhvr>
                                      <p:tavLst>
                                        <p:tav tm="0">
                                          <p:val>
                                            <p:fltVal val="0"/>
                                          </p:val>
                                        </p:tav>
                                        <p:tav tm="100000">
                                          <p:val>
                                            <p:strVal val="#ppt_h"/>
                                          </p:val>
                                        </p:tav>
                                      </p:tavLst>
                                    </p:anim>
                                    <p:anim calcmode="lin" valueType="num">
                                      <p:cBhvr>
                                        <p:cTn id="14" dur="1000" fill="hold"/>
                                        <p:tgtEl>
                                          <p:spTgt spid="18"/>
                                        </p:tgtEl>
                                        <p:attrNameLst>
                                          <p:attrName>style.rotation</p:attrName>
                                        </p:attrNameLst>
                                      </p:cBhvr>
                                      <p:tavLst>
                                        <p:tav tm="0">
                                          <p:val>
                                            <p:fltVal val="90"/>
                                          </p:val>
                                        </p:tav>
                                        <p:tav tm="100000">
                                          <p:val>
                                            <p:fltVal val="0"/>
                                          </p:val>
                                        </p:tav>
                                      </p:tavLst>
                                    </p:anim>
                                    <p:animEffect transition="in" filter="fade">
                                      <p:cBhvr>
                                        <p:cTn id="15" dur="1000"/>
                                        <p:tgtEl>
                                          <p:spTgt spid="1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par>
                                <p:cTn id="24" presetID="53"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par>
                                <p:cTn id="29" presetID="22" presetClass="entr" presetSubtype="8"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55681" y="88743"/>
            <a:ext cx="345440"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5F712306-B569-924A-B7D8-0F8B7CD6E071}"/>
              </a:ext>
            </a:extLst>
          </p:cNvPr>
          <p:cNvGrpSpPr/>
          <p:nvPr/>
        </p:nvGrpSpPr>
        <p:grpSpPr>
          <a:xfrm>
            <a:off x="2248205" y="543939"/>
            <a:ext cx="8795014" cy="1200329"/>
            <a:chOff x="4751396" y="446567"/>
            <a:chExt cx="14166706" cy="1200329"/>
          </a:xfrm>
        </p:grpSpPr>
        <p:sp>
          <p:nvSpPr>
            <p:cNvPr id="5" name="Rounded Rectangle 4">
              <a:extLst>
                <a:ext uri="{FF2B5EF4-FFF2-40B4-BE49-F238E27FC236}">
                  <a16:creationId xmlns:a16="http://schemas.microsoft.com/office/drawing/2014/main" id="{1C7B9C70-3420-234E-AE56-7E5946EB1514}"/>
                </a:ext>
              </a:extLst>
            </p:cNvPr>
            <p:cNvSpPr/>
            <p:nvPr/>
          </p:nvSpPr>
          <p:spPr>
            <a:xfrm>
              <a:off x="4751396" y="446567"/>
              <a:ext cx="14162707" cy="1200328"/>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17890D57-8E14-3141-85E5-3A79B2F3C654}"/>
                </a:ext>
              </a:extLst>
            </p:cNvPr>
            <p:cNvSpPr/>
            <p:nvPr/>
          </p:nvSpPr>
          <p:spPr>
            <a:xfrm>
              <a:off x="4751397" y="446567"/>
              <a:ext cx="14166705"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số chính sách đồng hoá nhân dân ta của các triều đại phong kiến phương Bắc</a:t>
              </a:r>
              <a:endParaRPr kumimoji="0" lang="en-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 name="Rounded Rectangle 3">
            <a:extLst>
              <a:ext uri="{FF2B5EF4-FFF2-40B4-BE49-F238E27FC236}">
                <a16:creationId xmlns:a16="http://schemas.microsoft.com/office/drawing/2014/main" id="{21EA364B-61DF-E840-A083-D92BDC71FEB6}"/>
              </a:ext>
            </a:extLst>
          </p:cNvPr>
          <p:cNvSpPr/>
          <p:nvPr/>
        </p:nvSpPr>
        <p:spPr>
          <a:xfrm>
            <a:off x="676079" y="2310063"/>
            <a:ext cx="3847795" cy="11189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
            </a:r>
            <a:r>
              <a:rPr kumimoji="0" lang="en-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 dân phương bắc xuống phương Nam</a:t>
            </a:r>
          </a:p>
        </p:txBody>
      </p:sp>
      <p:sp>
        <p:nvSpPr>
          <p:cNvPr id="12" name="Rounded Rectangle 11">
            <a:extLst>
              <a:ext uri="{FF2B5EF4-FFF2-40B4-BE49-F238E27FC236}">
                <a16:creationId xmlns:a16="http://schemas.microsoft.com/office/drawing/2014/main" id="{0AC3BF3E-E1C9-B946-B9DD-93E764BF8960}"/>
              </a:ext>
            </a:extLst>
          </p:cNvPr>
          <p:cNvSpPr/>
          <p:nvPr/>
        </p:nvSpPr>
        <p:spPr>
          <a:xfrm>
            <a:off x="6178968" y="2455549"/>
            <a:ext cx="3847795" cy="111893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Dạy chữ Hán</a:t>
            </a:r>
            <a:endParaRPr kumimoji="0" lang="en-VN"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a:extLst>
              <a:ext uri="{FF2B5EF4-FFF2-40B4-BE49-F238E27FC236}">
                <a16:creationId xmlns:a16="http://schemas.microsoft.com/office/drawing/2014/main" id="{D14E793D-F1BD-CD42-B16C-7F89F380D14D}"/>
              </a:ext>
            </a:extLst>
          </p:cNvPr>
          <p:cNvSpPr/>
          <p:nvPr/>
        </p:nvSpPr>
        <p:spPr>
          <a:xfrm>
            <a:off x="2248205" y="4243590"/>
            <a:ext cx="3847795" cy="111893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Bắt nhân dân ta bãi bỏ các phong tục tập quán</a:t>
            </a:r>
            <a:endPar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13">
            <a:extLst>
              <a:ext uri="{FF2B5EF4-FFF2-40B4-BE49-F238E27FC236}">
                <a16:creationId xmlns:a16="http://schemas.microsoft.com/office/drawing/2014/main" id="{DA62A5A7-4756-184E-AC4F-9DC936F6CF3A}"/>
              </a:ext>
            </a:extLst>
          </p:cNvPr>
          <p:cNvSpPr/>
          <p:nvPr/>
        </p:nvSpPr>
        <p:spPr>
          <a:xfrm>
            <a:off x="6959963" y="4285767"/>
            <a:ext cx="3847795" cy="11189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Cho người Hán kết hôn với người Việt</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91202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out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out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out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846CCA-35F5-9342-984B-6E4F896A6421}"/>
              </a:ext>
            </a:extLst>
          </p:cNvPr>
          <p:cNvSpPr/>
          <p:nvPr/>
        </p:nvSpPr>
        <p:spPr>
          <a:xfrm>
            <a:off x="11141241" y="0"/>
            <a:ext cx="584593" cy="1900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F466BA8B-6E59-9A4D-B3E8-2AD4143F1C97}"/>
              </a:ext>
            </a:extLst>
          </p:cNvPr>
          <p:cNvGrpSpPr/>
          <p:nvPr/>
        </p:nvGrpSpPr>
        <p:grpSpPr>
          <a:xfrm>
            <a:off x="4292301" y="1420009"/>
            <a:ext cx="3818964" cy="3668358"/>
            <a:chOff x="3818965" y="1280160"/>
            <a:chExt cx="3818964" cy="3668358"/>
          </a:xfrm>
        </p:grpSpPr>
        <p:pic>
          <p:nvPicPr>
            <p:cNvPr id="1026" name="Picture 2">
              <a:extLst>
                <a:ext uri="{FF2B5EF4-FFF2-40B4-BE49-F238E27FC236}">
                  <a16:creationId xmlns:a16="http://schemas.microsoft.com/office/drawing/2014/main" id="{9F67B82C-47D3-7D49-A7CE-D9853E0075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96" t="2295" r="1687" b="6883"/>
            <a:stretch/>
          </p:blipFill>
          <p:spPr bwMode="auto">
            <a:xfrm>
              <a:off x="3818965" y="1280160"/>
              <a:ext cx="3818964" cy="36683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6C4FCCD-F1A9-C94F-B022-5CFBC6A06B7B}"/>
                </a:ext>
              </a:extLst>
            </p:cNvPr>
            <p:cNvSpPr txBox="1"/>
            <p:nvPr/>
          </p:nvSpPr>
          <p:spPr>
            <a:xfrm>
              <a:off x="4765637" y="2637285"/>
              <a:ext cx="192561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Tiếp thu có chọn lọc</a:t>
              </a:r>
            </a:p>
          </p:txBody>
        </p:sp>
      </p:grpSp>
      <p:grpSp>
        <p:nvGrpSpPr>
          <p:cNvPr id="7" name="Group 6">
            <a:extLst>
              <a:ext uri="{FF2B5EF4-FFF2-40B4-BE49-F238E27FC236}">
                <a16:creationId xmlns:a16="http://schemas.microsoft.com/office/drawing/2014/main" id="{7FC59781-1A39-5440-A37C-A1C4E61F9FD7}"/>
              </a:ext>
            </a:extLst>
          </p:cNvPr>
          <p:cNvGrpSpPr/>
          <p:nvPr/>
        </p:nvGrpSpPr>
        <p:grpSpPr>
          <a:xfrm>
            <a:off x="571052" y="648010"/>
            <a:ext cx="3842947" cy="2232749"/>
            <a:chOff x="571052" y="648010"/>
            <a:chExt cx="3842947" cy="2232749"/>
          </a:xfrm>
        </p:grpSpPr>
        <p:pic>
          <p:nvPicPr>
            <p:cNvPr id="8" name="Picture 4" descr="Frame ghép ảnh hình chữ nhật | Khung ảnh, Khung, Ảnh vintage">
              <a:extLst>
                <a:ext uri="{FF2B5EF4-FFF2-40B4-BE49-F238E27FC236}">
                  <a16:creationId xmlns:a16="http://schemas.microsoft.com/office/drawing/2014/main" id="{FFF68344-8792-AD4A-B7B6-71A6B5D31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052" y="648010"/>
              <a:ext cx="3842947" cy="22327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6A62E1-4209-5941-93A8-9B9366CF9B45}"/>
                </a:ext>
              </a:extLst>
            </p:cNvPr>
            <p:cNvSpPr txBox="1"/>
            <p:nvPr/>
          </p:nvSpPr>
          <p:spPr>
            <a:xfrm>
              <a:off x="807746" y="1302719"/>
              <a:ext cx="32727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a:t>
              </a:r>
              <a:r>
                <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ọc một số phát minh kĩ thuật như làm giấy, chế tạo đồ thủy tinh</a:t>
              </a:r>
            </a:p>
          </p:txBody>
        </p:sp>
      </p:grpSp>
      <p:grpSp>
        <p:nvGrpSpPr>
          <p:cNvPr id="15" name="Group 14">
            <a:extLst>
              <a:ext uri="{FF2B5EF4-FFF2-40B4-BE49-F238E27FC236}">
                <a16:creationId xmlns:a16="http://schemas.microsoft.com/office/drawing/2014/main" id="{C16C98EA-354A-C548-A2BB-894E5CAB0ECD}"/>
              </a:ext>
            </a:extLst>
          </p:cNvPr>
          <p:cNvGrpSpPr/>
          <p:nvPr/>
        </p:nvGrpSpPr>
        <p:grpSpPr>
          <a:xfrm>
            <a:off x="474234" y="4113765"/>
            <a:ext cx="4432191" cy="2232749"/>
            <a:chOff x="474234" y="4113765"/>
            <a:chExt cx="3939765" cy="2232749"/>
          </a:xfrm>
        </p:grpSpPr>
        <p:pic>
          <p:nvPicPr>
            <p:cNvPr id="9" name="Picture 4" descr="Frame ghép ảnh hình chữ nhật | Khung ảnh, Khung, Ảnh vintage">
              <a:extLst>
                <a:ext uri="{FF2B5EF4-FFF2-40B4-BE49-F238E27FC236}">
                  <a16:creationId xmlns:a16="http://schemas.microsoft.com/office/drawing/2014/main" id="{6A45CFA1-1B4C-A744-B471-CCA94C92D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34" y="4113765"/>
              <a:ext cx="3939765" cy="22327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2973CBD-AEB1-F14C-897E-13E31F4E0D2F}"/>
                </a:ext>
              </a:extLst>
            </p:cNvPr>
            <p:cNvSpPr txBox="1"/>
            <p:nvPr/>
          </p:nvSpPr>
          <p:spPr>
            <a:xfrm>
              <a:off x="595036" y="4403352"/>
              <a:ext cx="352766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Tiếp thu một số lễ tết như tết Nguyên đán, Trung thu nhưng đã có sự vận dụng phù hợp với văn hóa người Việt</a:t>
              </a:r>
            </a:p>
          </p:txBody>
        </p:sp>
      </p:grpSp>
      <p:grpSp>
        <p:nvGrpSpPr>
          <p:cNvPr id="16" name="Group 15">
            <a:extLst>
              <a:ext uri="{FF2B5EF4-FFF2-40B4-BE49-F238E27FC236}">
                <a16:creationId xmlns:a16="http://schemas.microsoft.com/office/drawing/2014/main" id="{F1BC8559-9B1E-5343-8EBC-B84E2BE00F6B}"/>
              </a:ext>
            </a:extLst>
          </p:cNvPr>
          <p:cNvGrpSpPr/>
          <p:nvPr/>
        </p:nvGrpSpPr>
        <p:grpSpPr>
          <a:xfrm>
            <a:off x="7883060" y="693015"/>
            <a:ext cx="3939765" cy="2232749"/>
            <a:chOff x="8004585" y="4054337"/>
            <a:chExt cx="3939765" cy="2232749"/>
          </a:xfrm>
        </p:grpSpPr>
        <p:pic>
          <p:nvPicPr>
            <p:cNvPr id="10" name="Picture 4" descr="Frame ghép ảnh hình chữ nhật | Khung ảnh, Khung, Ảnh vintage">
              <a:extLst>
                <a:ext uri="{FF2B5EF4-FFF2-40B4-BE49-F238E27FC236}">
                  <a16:creationId xmlns:a16="http://schemas.microsoft.com/office/drawing/2014/main" id="{C0816B12-05FB-6840-98AC-2B68ACF49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4585" y="4054337"/>
              <a:ext cx="3939765" cy="223274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61761AC-6CF5-AD46-858B-4A93005E488A}"/>
                </a:ext>
              </a:extLst>
            </p:cNvPr>
            <p:cNvSpPr txBox="1"/>
            <p:nvPr/>
          </p:nvSpPr>
          <p:spPr>
            <a:xfrm>
              <a:off x="8146228" y="4570546"/>
              <a:ext cx="372124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Tiếp thu Đạo giáo đón nhận một số dòng Phật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giáo</a:t>
              </a:r>
              <a:endPar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5CCDF41F-7A8C-B048-878A-B997C76CE3F0}"/>
              </a:ext>
            </a:extLst>
          </p:cNvPr>
          <p:cNvGrpSpPr/>
          <p:nvPr/>
        </p:nvGrpSpPr>
        <p:grpSpPr>
          <a:xfrm>
            <a:off x="7608692" y="4321616"/>
            <a:ext cx="4214133" cy="2232749"/>
            <a:chOff x="7730217" y="570914"/>
            <a:chExt cx="4214133" cy="2232749"/>
          </a:xfrm>
        </p:grpSpPr>
        <p:pic>
          <p:nvPicPr>
            <p:cNvPr id="1028" name="Picture 4" descr="Frame ghép ảnh hình chữ nhật | Khung ảnh, Khung, Ảnh vintage">
              <a:extLst>
                <a:ext uri="{FF2B5EF4-FFF2-40B4-BE49-F238E27FC236}">
                  <a16:creationId xmlns:a16="http://schemas.microsoft.com/office/drawing/2014/main" id="{211FE5DF-62DC-924C-8EC2-A58EBDE5C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0217" y="570914"/>
              <a:ext cx="4214133" cy="223274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6303EB5-984D-DD47-B31F-07B91DB96070}"/>
                </a:ext>
              </a:extLst>
            </p:cNvPr>
            <p:cNvSpPr txBox="1"/>
            <p:nvPr/>
          </p:nvSpPr>
          <p:spPr>
            <a:xfrm>
              <a:off x="8057926" y="810124"/>
              <a:ext cx="372124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Tiếp thu chữ Hán</a:t>
              </a:r>
              <a:r>
                <a:rPr lang="en-US" sz="2400" dirty="0">
                  <a:solidFill>
                    <a:prstClr val="black"/>
                  </a:solidFill>
                  <a:latin typeface="Times New Roman" panose="02020603050405020304" pitchFamily="18" charset="0"/>
                  <a:cs typeface="Times New Roman" panose="02020603050405020304" pitchFamily="18" charset="0"/>
                </a:rPr>
                <a:t>. </a:t>
              </a:r>
              <a:r>
                <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Chịu ảnh hưởng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tư</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tưởng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Hán</a:t>
              </a:r>
              <a:endPar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20023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sp>
        <p:nvSpPr>
          <p:cNvPr id="13" name="Horizontal Scroll 12">
            <a:extLst>
              <a:ext uri="{FF2B5EF4-FFF2-40B4-BE49-F238E27FC236}">
                <a16:creationId xmlns:a16="http://schemas.microsoft.com/office/drawing/2014/main" id="{CFA4A741-ADDD-E34F-BC0C-6071F8BCE0BE}"/>
              </a:ext>
            </a:extLst>
          </p:cNvPr>
          <p:cNvSpPr/>
          <p:nvPr/>
        </p:nvSpPr>
        <p:spPr>
          <a:xfrm>
            <a:off x="989666" y="4686635"/>
            <a:ext cx="10698480" cy="1432537"/>
          </a:xfrm>
          <a:prstGeom prst="horizontalScroll">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Hãy</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chỉ</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ra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tư</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liệu</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tỏ</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tiếp</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thu</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yếu</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tố</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kĩ</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thuật</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phương</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Bắc</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x-none" sz="2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0" name="Rectangle: Rounded Corners 13">
            <a:extLst>
              <a:ext uri="{FF2B5EF4-FFF2-40B4-BE49-F238E27FC236}">
                <a16:creationId xmlns:a16="http://schemas.microsoft.com/office/drawing/2014/main" id="{7574FEE5-5BE9-F24C-958D-B9BA398A9B18}"/>
              </a:ext>
            </a:extLst>
          </p:cNvPr>
          <p:cNvSpPr/>
          <p:nvPr/>
        </p:nvSpPr>
        <p:spPr>
          <a:xfrm>
            <a:off x="1168111" y="694371"/>
            <a:ext cx="10185400" cy="3898900"/>
          </a:xfrm>
          <a:prstGeom prst="roundRect">
            <a:avLst/>
          </a:prstGeom>
          <a:solidFill>
            <a:schemeClr val="bg1"/>
          </a:solidFill>
          <a:ln w="57150">
            <a:solidFill>
              <a:srgbClr val="FFC00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Tư</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học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dệt</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vải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cát</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bá</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vải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bông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làm</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đồ đồng vùng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Lưỡng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Quảng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như</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đỉnh, biển hồ, gươm, qua, gương đồng..., kĩ thuật làm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gốm</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phong cách</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Nam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Việt</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như gốm văn in hình học, bình 4-5 thân dính liền nhau và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gốm</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phong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Hán như đỉnh, bình, vò</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nghề làm</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giấy</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của Trung Quốc.</a:t>
            </a:r>
            <a:r>
              <a:rPr lang="x-none" sz="3200" b="1" dirty="0">
                <a:solidFill>
                  <a:srgbClr val="0070C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32241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3147214"/>
            <a:ext cx="634047" cy="3719037"/>
          </a:xfrm>
          <a:prstGeom prst="rect">
            <a:avLst/>
          </a:prstGeom>
        </p:spPr>
      </p:pic>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sp>
        <p:nvSpPr>
          <p:cNvPr id="19" name="TextBox 18">
            <a:extLst>
              <a:ext uri="{FF2B5EF4-FFF2-40B4-BE49-F238E27FC236}">
                <a16:creationId xmlns:a16="http://schemas.microsoft.com/office/drawing/2014/main" id="{686A0D07-0629-1A47-A69E-53290E65FFD0}"/>
              </a:ext>
            </a:extLst>
          </p:cNvPr>
          <p:cNvSpPr txBox="1"/>
          <p:nvPr/>
        </p:nvSpPr>
        <p:spPr>
          <a:xfrm>
            <a:off x="942408" y="777222"/>
            <a:ext cx="9687492"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H</a:t>
            </a:r>
            <a:r>
              <a:rPr lang="en-VN" sz="2800" dirty="0">
                <a:latin typeface="Times New Roman" panose="02020603050405020304" pitchFamily="18" charset="0"/>
                <a:cs typeface="Times New Roman" panose="02020603050405020304" pitchFamily="18" charset="0"/>
              </a:rPr>
              <a:t>ọc một số phát minh kĩ thuật như làm giấy, chế tạo đồ thủy tinh</a:t>
            </a:r>
          </a:p>
        </p:txBody>
      </p:sp>
      <p:pic>
        <p:nvPicPr>
          <p:cNvPr id="2050" name="Picture 2" descr="Đâu chỉ có thuốc súng, Trung Hoa thời cổ đại còn nắm giữ tới 7 phát minh  khác khiến phương Tây vô cùng sửng sốt">
            <a:extLst>
              <a:ext uri="{FF2B5EF4-FFF2-40B4-BE49-F238E27FC236}">
                <a16:creationId xmlns:a16="http://schemas.microsoft.com/office/drawing/2014/main" id="{C6346D2F-7FBE-F946-8E08-30B6737C245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321" r="3324" b="2115"/>
          <a:stretch/>
        </p:blipFill>
        <p:spPr bwMode="auto">
          <a:xfrm>
            <a:off x="6096000" y="1300442"/>
            <a:ext cx="5639401" cy="4691567"/>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pic>
        <p:nvPicPr>
          <p:cNvPr id="4" name="kỹ thuật làm giấy và in.mp4" descr="kỹ thuật làm giấy và in.mp4">
            <a:hlinkClick r:id="" action="ppaction://media"/>
            <a:extLst>
              <a:ext uri="{FF2B5EF4-FFF2-40B4-BE49-F238E27FC236}">
                <a16:creationId xmlns:a16="http://schemas.microsoft.com/office/drawing/2014/main" id="{C2AD1B07-677B-104A-9595-580932CF8C44}"/>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11139" y="1300442"/>
            <a:ext cx="5384861" cy="4769534"/>
          </a:xfrm>
          <a:prstGeom prst="rect">
            <a:avLst/>
          </a:prstGeom>
        </p:spPr>
      </p:pic>
      <p:sp>
        <p:nvSpPr>
          <p:cNvPr id="6" name="TextBox 5">
            <a:extLst>
              <a:ext uri="{FF2B5EF4-FFF2-40B4-BE49-F238E27FC236}">
                <a16:creationId xmlns:a16="http://schemas.microsoft.com/office/drawing/2014/main" id="{5791DC0B-996D-6E4C-947E-F330D2EB9BBB}"/>
              </a:ext>
            </a:extLst>
          </p:cNvPr>
          <p:cNvSpPr txBox="1"/>
          <p:nvPr/>
        </p:nvSpPr>
        <p:spPr>
          <a:xfrm>
            <a:off x="1155032" y="6230546"/>
            <a:ext cx="4700336" cy="461665"/>
          </a:xfrm>
          <a:prstGeom prst="rect">
            <a:avLst/>
          </a:prstGeom>
          <a:noFill/>
        </p:spPr>
        <p:txBody>
          <a:bodyPr wrap="square" rtlCol="0">
            <a:spAutoFit/>
          </a:bodyPr>
          <a:lstStyle/>
          <a:p>
            <a:pPr algn="ctr"/>
            <a:r>
              <a:rPr lang="en-VN" sz="2400" dirty="0">
                <a:latin typeface="Times New Roman" panose="02020603050405020304" pitchFamily="18" charset="0"/>
                <a:cs typeface="Times New Roman" panose="02020603050405020304" pitchFamily="18" charset="0"/>
              </a:rPr>
              <a:t>Xem video về phát minh về giấy</a:t>
            </a:r>
          </a:p>
        </p:txBody>
      </p:sp>
    </p:spTree>
    <p:extLst>
      <p:ext uri="{BB962C8B-B14F-4D97-AF65-F5344CB8AC3E}">
        <p14:creationId xmlns:p14="http://schemas.microsoft.com/office/powerpoint/2010/main" val="534691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childTnLst>
        </p:cTn>
      </p:par>
    </p:tnLst>
    <p:bldLst>
      <p:bldP spid="19"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pic>
        <p:nvPicPr>
          <p:cNvPr id="4" name="Picture 3">
            <a:extLst>
              <a:ext uri="{FF2B5EF4-FFF2-40B4-BE49-F238E27FC236}">
                <a16:creationId xmlns:a16="http://schemas.microsoft.com/office/drawing/2014/main" id="{819FC981-B83E-1E46-AE49-82284ABDADD1}"/>
              </a:ext>
            </a:extLst>
          </p:cNvPr>
          <p:cNvPicPr>
            <a:picLocks noChangeAspect="1"/>
          </p:cNvPicPr>
          <p:nvPr/>
        </p:nvPicPr>
        <p:blipFill>
          <a:blip r:embed="rId8"/>
          <a:stretch>
            <a:fillRect/>
          </a:stretch>
        </p:blipFill>
        <p:spPr>
          <a:xfrm>
            <a:off x="1021976" y="1001361"/>
            <a:ext cx="4916245" cy="4506554"/>
          </a:xfrm>
          <a:prstGeom prst="rect">
            <a:avLst/>
          </a:prstGeom>
        </p:spPr>
      </p:pic>
      <p:sp>
        <p:nvSpPr>
          <p:cNvPr id="5" name="TextBox 4">
            <a:extLst>
              <a:ext uri="{FF2B5EF4-FFF2-40B4-BE49-F238E27FC236}">
                <a16:creationId xmlns:a16="http://schemas.microsoft.com/office/drawing/2014/main" id="{113C93E8-EC2F-A14F-A5CC-20BC2E6BC76A}"/>
              </a:ext>
            </a:extLst>
          </p:cNvPr>
          <p:cNvSpPr txBox="1"/>
          <p:nvPr/>
        </p:nvSpPr>
        <p:spPr>
          <a:xfrm>
            <a:off x="1861069" y="5470331"/>
            <a:ext cx="3084915" cy="461665"/>
          </a:xfrm>
          <a:prstGeom prst="rect">
            <a:avLst/>
          </a:prstGeom>
          <a:noFill/>
        </p:spPr>
        <p:txBody>
          <a:bodyPr wrap="square" rtlCol="0">
            <a:spAutoFit/>
          </a:bodyPr>
          <a:lstStyle/>
          <a:p>
            <a:pPr algn="ctr"/>
            <a:r>
              <a:rPr lang="en-VN" sz="2400" dirty="0">
                <a:solidFill>
                  <a:srgbClr val="C00000"/>
                </a:solidFill>
                <a:latin typeface="Times New Roman" panose="02020603050405020304" pitchFamily="18" charset="0"/>
                <a:cs typeface="Times New Roman" panose="02020603050405020304" pitchFamily="18" charset="0"/>
              </a:rPr>
              <a:t>Giã gạo bằng cối đạp</a:t>
            </a:r>
          </a:p>
        </p:txBody>
      </p:sp>
      <p:pic>
        <p:nvPicPr>
          <p:cNvPr id="36868" name="Picture 4">
            <a:extLst>
              <a:ext uri="{FF2B5EF4-FFF2-40B4-BE49-F238E27FC236}">
                <a16:creationId xmlns:a16="http://schemas.microsoft.com/office/drawing/2014/main" id="{349B02DB-7DFC-454B-A850-F5E3F7F3692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313" t="26165" r="5512" b="21840"/>
          <a:stretch/>
        </p:blipFill>
        <p:spPr bwMode="auto">
          <a:xfrm>
            <a:off x="5885631" y="1226372"/>
            <a:ext cx="5770167" cy="396855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088FDF2-286C-2846-BE15-ACCAB28FE6EB}"/>
              </a:ext>
            </a:extLst>
          </p:cNvPr>
          <p:cNvSpPr txBox="1"/>
          <p:nvPr/>
        </p:nvSpPr>
        <p:spPr>
          <a:xfrm>
            <a:off x="7367222" y="5448772"/>
            <a:ext cx="4109421" cy="461665"/>
          </a:xfrm>
          <a:prstGeom prst="rect">
            <a:avLst/>
          </a:prstGeom>
          <a:noFill/>
        </p:spPr>
        <p:txBody>
          <a:bodyPr wrap="square" rtlCol="0">
            <a:spAutoFit/>
          </a:bodyPr>
          <a:lstStyle/>
          <a:p>
            <a:pPr algn="ctr"/>
            <a:r>
              <a:rPr lang="en-VN" sz="2400" dirty="0">
                <a:solidFill>
                  <a:srgbClr val="C00000"/>
                </a:solidFill>
                <a:latin typeface="Times New Roman" panose="02020603050405020304" pitchFamily="18" charset="0"/>
                <a:cs typeface="Times New Roman" panose="02020603050405020304" pitchFamily="18" charset="0"/>
              </a:rPr>
              <a:t>Dùng sức kéo trâu bò</a:t>
            </a:r>
          </a:p>
        </p:txBody>
      </p:sp>
      <p:sp>
        <p:nvSpPr>
          <p:cNvPr id="21" name="TextBox 20">
            <a:extLst>
              <a:ext uri="{FF2B5EF4-FFF2-40B4-BE49-F238E27FC236}">
                <a16:creationId xmlns:a16="http://schemas.microsoft.com/office/drawing/2014/main" id="{066F4BA1-7389-A24E-87EB-BA441B90D517}"/>
              </a:ext>
            </a:extLst>
          </p:cNvPr>
          <p:cNvSpPr txBox="1"/>
          <p:nvPr/>
        </p:nvSpPr>
        <p:spPr>
          <a:xfrm>
            <a:off x="2558763" y="650031"/>
            <a:ext cx="6142617" cy="523220"/>
          </a:xfrm>
          <a:prstGeom prst="rect">
            <a:avLst/>
          </a:prstGeom>
          <a:noFill/>
        </p:spPr>
        <p:txBody>
          <a:bodyPr wrap="square" rtlCol="0">
            <a:spAutoFit/>
          </a:bodyPr>
          <a:lstStyle/>
          <a:p>
            <a:pPr algn="ctr"/>
            <a:r>
              <a:rPr lang="vi-VN" sz="2800" dirty="0">
                <a:solidFill>
                  <a:srgbClr val="0070C0"/>
                </a:solidFill>
                <a:latin typeface="Times New Roman" panose="02020603050405020304" pitchFamily="18" charset="0"/>
                <a:cs typeface="Times New Roman" panose="02020603050405020304" pitchFamily="18" charset="0"/>
              </a:rPr>
              <a:t>Tiếp thu 1 số kỹ thuật của người Hán</a:t>
            </a:r>
            <a:endParaRPr lang="en-VN"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9193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36868"/>
                                        </p:tgtEl>
                                        <p:attrNameLst>
                                          <p:attrName>style.visibility</p:attrName>
                                        </p:attrNameLst>
                                      </p:cBhvr>
                                      <p:to>
                                        <p:strVal val="visible"/>
                                      </p:to>
                                    </p:set>
                                    <p:anim calcmode="lin" valueType="num">
                                      <p:cBhvr>
                                        <p:cTn id="12" dur="1000" fill="hold"/>
                                        <p:tgtEl>
                                          <p:spTgt spid="36868"/>
                                        </p:tgtEl>
                                        <p:attrNameLst>
                                          <p:attrName>ppt_w</p:attrName>
                                        </p:attrNameLst>
                                      </p:cBhvr>
                                      <p:tavLst>
                                        <p:tav tm="0">
                                          <p:val>
                                            <p:strVal val="#ppt_w*0.70"/>
                                          </p:val>
                                        </p:tav>
                                        <p:tav tm="100000">
                                          <p:val>
                                            <p:strVal val="#ppt_w"/>
                                          </p:val>
                                        </p:tav>
                                      </p:tavLst>
                                    </p:anim>
                                    <p:anim calcmode="lin" valueType="num">
                                      <p:cBhvr>
                                        <p:cTn id="13" dur="1000" fill="hold"/>
                                        <p:tgtEl>
                                          <p:spTgt spid="36868"/>
                                        </p:tgtEl>
                                        <p:attrNameLst>
                                          <p:attrName>ppt_h</p:attrName>
                                        </p:attrNameLst>
                                      </p:cBhvr>
                                      <p:tavLst>
                                        <p:tav tm="0">
                                          <p:val>
                                            <p:strVal val="#ppt_h"/>
                                          </p:val>
                                        </p:tav>
                                        <p:tav tm="100000">
                                          <p:val>
                                            <p:strVal val="#ppt_h"/>
                                          </p:val>
                                        </p:tav>
                                      </p:tavLst>
                                    </p:anim>
                                    <p:animEffect transition="in" filter="fade">
                                      <p:cBhvr>
                                        <p:cTn id="14" dur="1000"/>
                                        <p:tgtEl>
                                          <p:spTgt spid="3686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strVal val="#ppt_w*0.70"/>
                                          </p:val>
                                        </p:tav>
                                        <p:tav tm="100000">
                                          <p:val>
                                            <p:strVal val="#ppt_w"/>
                                          </p:val>
                                        </p:tav>
                                      </p:tavLst>
                                    </p:anim>
                                    <p:anim calcmode="lin" valueType="num">
                                      <p:cBhvr>
                                        <p:cTn id="18" dur="1000" fill="hold"/>
                                        <p:tgtEl>
                                          <p:spTgt spid="20"/>
                                        </p:tgtEl>
                                        <p:attrNameLst>
                                          <p:attrName>ppt_h</p:attrName>
                                        </p:attrNameLst>
                                      </p:cBhvr>
                                      <p:tavLst>
                                        <p:tav tm="0">
                                          <p:val>
                                            <p:strVal val="#ppt_h"/>
                                          </p:val>
                                        </p:tav>
                                        <p:tav tm="100000">
                                          <p:val>
                                            <p:strVal val="#ppt_h"/>
                                          </p:val>
                                        </p:tav>
                                      </p:tavLst>
                                    </p:anim>
                                    <p:animEffect transition="in" filter="fade">
                                      <p:cBhvr>
                                        <p:cTn id="19" dur="1000"/>
                                        <p:tgtEl>
                                          <p:spTgt spid="20"/>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1000" fill="hold"/>
                                        <p:tgtEl>
                                          <p:spTgt spid="21"/>
                                        </p:tgtEl>
                                        <p:attrNameLst>
                                          <p:attrName>ppt_w</p:attrName>
                                        </p:attrNameLst>
                                      </p:cBhvr>
                                      <p:tavLst>
                                        <p:tav tm="0">
                                          <p:val>
                                            <p:strVal val="#ppt_w*0.70"/>
                                          </p:val>
                                        </p:tav>
                                        <p:tav tm="100000">
                                          <p:val>
                                            <p:strVal val="#ppt_w"/>
                                          </p:val>
                                        </p:tav>
                                      </p:tavLst>
                                    </p:anim>
                                    <p:anim calcmode="lin" valueType="num">
                                      <p:cBhvr>
                                        <p:cTn id="28" dur="1000" fill="hold"/>
                                        <p:tgtEl>
                                          <p:spTgt spid="21"/>
                                        </p:tgtEl>
                                        <p:attrNameLst>
                                          <p:attrName>ppt_h</p:attrName>
                                        </p:attrNameLst>
                                      </p:cBhvr>
                                      <p:tavLst>
                                        <p:tav tm="0">
                                          <p:val>
                                            <p:strVal val="#ppt_h"/>
                                          </p:val>
                                        </p:tav>
                                        <p:tav tm="100000">
                                          <p:val>
                                            <p:strVal val="#ppt_h"/>
                                          </p:val>
                                        </p:tav>
                                      </p:tavLst>
                                    </p:anim>
                                    <p:animEffect transition="in" filter="fade">
                                      <p:cBhvr>
                                        <p:cTn id="2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846CCA-35F5-9342-984B-6E4F896A6421}"/>
              </a:ext>
            </a:extLst>
          </p:cNvPr>
          <p:cNvSpPr/>
          <p:nvPr/>
        </p:nvSpPr>
        <p:spPr>
          <a:xfrm>
            <a:off x="11141241" y="0"/>
            <a:ext cx="584593" cy="1900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pic>
        <p:nvPicPr>
          <p:cNvPr id="69634" name="Picture 2" descr="Tam Thanh (Đạo giáo) – Wikipedia tiếng Việt">
            <a:extLst>
              <a:ext uri="{FF2B5EF4-FFF2-40B4-BE49-F238E27FC236}">
                <a16:creationId xmlns:a16="http://schemas.microsoft.com/office/drawing/2014/main" id="{90E2F5E9-FB02-5241-B4F4-0D0234D7F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166" y="530392"/>
            <a:ext cx="4988150" cy="59247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ED53D00-7315-2148-BC62-CCE4757BA4D3}"/>
              </a:ext>
            </a:extLst>
          </p:cNvPr>
          <p:cNvSpPr/>
          <p:nvPr/>
        </p:nvSpPr>
        <p:spPr>
          <a:xfrm>
            <a:off x="6843268" y="488829"/>
            <a:ext cx="3589444" cy="923330"/>
          </a:xfrm>
          <a:prstGeom prst="rect">
            <a:avLst/>
          </a:prstGeom>
          <a:noFill/>
        </p:spPr>
        <p:txBody>
          <a:bodyPr wrap="none" lIns="91440" tIns="45720" rIns="91440" bIns="45720">
            <a:spAutoFit/>
          </a:bodyPr>
          <a:lstStyle/>
          <a:p>
            <a:pPr algn="ctr"/>
            <a:r>
              <a:rPr lang="en-US" sz="5400" b="0" cap="none" spc="0"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ĐẠO GIÁO</a:t>
            </a:r>
          </a:p>
        </p:txBody>
      </p:sp>
      <p:pic>
        <p:nvPicPr>
          <p:cNvPr id="69636" name="Picture 4" descr="Bí ẩn về cuộc đời Lão Tử: Bậc cao nhân ẩn sĩ được Khổng Tử ví như &amp;quot;Con rồng  thâm sâu, không thể lường nổi&amp;quot;">
            <a:extLst>
              <a:ext uri="{FF2B5EF4-FFF2-40B4-BE49-F238E27FC236}">
                <a16:creationId xmlns:a16="http://schemas.microsoft.com/office/drawing/2014/main" id="{5218CE19-2361-6648-B986-1357168993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0146" y="1412159"/>
            <a:ext cx="6175688" cy="44271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9707813-2F8D-D54B-849C-2C3AB2DB9255}"/>
              </a:ext>
            </a:extLst>
          </p:cNvPr>
          <p:cNvSpPr txBox="1"/>
          <p:nvPr/>
        </p:nvSpPr>
        <p:spPr>
          <a:xfrm>
            <a:off x="6737684" y="5855368"/>
            <a:ext cx="4010527" cy="523220"/>
          </a:xfrm>
          <a:prstGeom prst="rect">
            <a:avLst/>
          </a:prstGeom>
          <a:noFill/>
        </p:spPr>
        <p:txBody>
          <a:bodyPr wrap="square" rtlCol="0">
            <a:spAutoFit/>
          </a:bodyPr>
          <a:lstStyle/>
          <a:p>
            <a:pPr algn="ctr"/>
            <a:r>
              <a:rPr lang="en-VN" sz="2800" b="1" dirty="0">
                <a:solidFill>
                  <a:srgbClr val="FF0000"/>
                </a:solidFill>
                <a:latin typeface="Times New Roman" panose="02020603050405020304" pitchFamily="18" charset="0"/>
                <a:cs typeface="Times New Roman" panose="02020603050405020304" pitchFamily="18" charset="0"/>
              </a:rPr>
              <a:t>LÃO TỬ</a:t>
            </a:r>
          </a:p>
        </p:txBody>
      </p:sp>
    </p:spTree>
    <p:extLst>
      <p:ext uri="{BB962C8B-B14F-4D97-AF65-F5344CB8AC3E}">
        <p14:creationId xmlns:p14="http://schemas.microsoft.com/office/powerpoint/2010/main" val="570110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checkerboard(across)">
                                      <p:cBhvr>
                                        <p:cTn id="7" dur="500"/>
                                        <p:tgtEl>
                                          <p:spTgt spid="6963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nodeType="withEffect">
                                  <p:stCondLst>
                                    <p:cond delay="0"/>
                                  </p:stCondLst>
                                  <p:childTnLst>
                                    <p:set>
                                      <p:cBhvr>
                                        <p:cTn id="12" dur="1" fill="hold">
                                          <p:stCondLst>
                                            <p:cond delay="0"/>
                                          </p:stCondLst>
                                        </p:cTn>
                                        <p:tgtEl>
                                          <p:spTgt spid="69636"/>
                                        </p:tgtEl>
                                        <p:attrNameLst>
                                          <p:attrName>style.visibility</p:attrName>
                                        </p:attrNameLst>
                                      </p:cBhvr>
                                      <p:to>
                                        <p:strVal val="visible"/>
                                      </p:to>
                                    </p:set>
                                    <p:animEffect transition="in" filter="checkerboard(across)">
                                      <p:cBhvr>
                                        <p:cTn id="13" dur="500"/>
                                        <p:tgtEl>
                                          <p:spTgt spid="69636"/>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roplet">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TotalTime>
  <Words>596</Words>
  <Application>Microsoft Office PowerPoint</Application>
  <PresentationFormat>Widescreen</PresentationFormat>
  <Paragraphs>114</Paragraphs>
  <Slides>25</Slides>
  <Notes>13</Notes>
  <HiddenSlides>0</HiddenSlides>
  <MMClips>2</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25</vt:i4>
      </vt:variant>
    </vt:vector>
  </HeadingPairs>
  <TitlesOfParts>
    <vt:vector size="47" baseType="lpstr">
      <vt:lpstr>Microsoft YaHei</vt:lpstr>
      <vt:lpstr>Microsoft YaHei</vt:lpstr>
      <vt:lpstr>宋体</vt:lpstr>
      <vt:lpstr>宋体</vt:lpstr>
      <vt:lpstr>#9Slide03 AllRoundGothic</vt:lpstr>
      <vt:lpstr>#9Slide03 AmpleSoft Bold</vt:lpstr>
      <vt:lpstr>#9Slide05 IcielSanelma</vt:lpstr>
      <vt:lpstr>Arial</vt:lpstr>
      <vt:lpstr>Calibri</vt:lpstr>
      <vt:lpstr>Calibri Light</vt:lpstr>
      <vt:lpstr>等线</vt:lpstr>
      <vt:lpstr>等线 Light</vt:lpstr>
      <vt:lpstr>ITC Avant Garde Std Bk</vt:lpstr>
      <vt:lpstr>Times New Roman</vt:lpstr>
      <vt:lpstr>Tw Cen MT</vt:lpstr>
      <vt:lpstr>字魂59号-创粗黑</vt:lpstr>
      <vt:lpstr>小白</vt:lpstr>
      <vt:lpstr>Office 主题​​</vt:lpstr>
      <vt:lpstr>1_Office Theme</vt:lpstr>
      <vt:lpstr>1_Office 主题​​</vt:lpstr>
      <vt:lpstr>2_Office Theme</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DELL</cp:lastModifiedBy>
  <cp:revision>11</cp:revision>
  <dcterms:created xsi:type="dcterms:W3CDTF">2022-01-25T09:18:00Z</dcterms:created>
  <dcterms:modified xsi:type="dcterms:W3CDTF">2026-04-02T13:27:53Z</dcterms:modified>
</cp:coreProperties>
</file>