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0" d="100"/>
          <a:sy n="70" d="100"/>
        </p:scale>
        <p:origin x="-1843" y="-36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6082</TotalTime>
  <Words>3504</Words>
  <PresentationFormat>On-screen Show (4:3)</PresentationFormat>
  <Paragraphs>273</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2023-06-28T14:15:25Z</dcterms:modified>
</cp:coreProperties>
</file>