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89" r:id="rId2"/>
    <p:sldMasterId id="2147483701" r:id="rId3"/>
  </p:sldMasterIdLst>
  <p:notesMasterIdLst>
    <p:notesMasterId r:id="rId27"/>
  </p:notesMasterIdLst>
  <p:sldIdLst>
    <p:sldId id="256" r:id="rId4"/>
    <p:sldId id="257" r:id="rId5"/>
    <p:sldId id="259" r:id="rId6"/>
    <p:sldId id="258" r:id="rId7"/>
    <p:sldId id="260" r:id="rId8"/>
    <p:sldId id="262" r:id="rId9"/>
    <p:sldId id="263" r:id="rId10"/>
    <p:sldId id="265" r:id="rId11"/>
    <p:sldId id="266" r:id="rId12"/>
    <p:sldId id="268" r:id="rId13"/>
    <p:sldId id="271" r:id="rId14"/>
    <p:sldId id="272" r:id="rId15"/>
    <p:sldId id="270" r:id="rId16"/>
    <p:sldId id="274" r:id="rId17"/>
    <p:sldId id="284" r:id="rId18"/>
    <p:sldId id="291" r:id="rId19"/>
    <p:sldId id="293" r:id="rId20"/>
    <p:sldId id="287" r:id="rId21"/>
    <p:sldId id="288" r:id="rId22"/>
    <p:sldId id="289" r:id="rId23"/>
    <p:sldId id="290" r:id="rId24"/>
    <p:sldId id="294" r:id="rId25"/>
    <p:sldId id="295" r:id="rId26"/>
  </p:sldIdLst>
  <p:sldSz cx="9144000" cy="5143500" type="screen16x9"/>
  <p:notesSz cx="6858000" cy="9144000"/>
  <p:embeddedFontLst>
    <p:embeddedFont>
      <p:font typeface="Aharoni" panose="02010803020104030203" pitchFamily="2" charset="-79"/>
      <p:bold r:id="rId28"/>
    </p:embeddedFont>
    <p:embeddedFont>
      <p:font typeface="Bebas Neue" panose="020B0606020202050201" pitchFamily="34" charset="0"/>
      <p:regular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Odibee Sans" panose="020B0604020202020204" charset="0"/>
      <p:regular r:id="rId34"/>
    </p:embeddedFont>
    <p:embeddedFont>
      <p:font typeface="Roboto Condensed Light" panose="02000000000000000000" pitchFamily="2" charset="0"/>
      <p:regular r:id="rId35"/>
      <p:italic r:id="rId36"/>
    </p:embeddedFont>
    <p:embeddedFont>
      <p:font typeface="Yu Gothic UI Light" panose="020B0300000000000000" pitchFamily="34" charset="-128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aa80c8bc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aa80c8bc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dca4a8c5c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dca4a8c5c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6" r:id="rId11"/>
    <p:sldLayoutId id="2147483671" r:id="rId12"/>
    <p:sldLayoutId id="2147483672" r:id="rId13"/>
    <p:sldLayoutId id="2147483673" r:id="rId14"/>
    <p:sldLayoutId id="214748367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8" r:id="rId16"/>
    <p:sldLayoutId id="2147483719" r:id="rId17"/>
    <p:sldLayoutId id="2147483720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emf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421632" y="216833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4: TIA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35"/>
          <p:cNvGrpSpPr/>
          <p:nvPr/>
        </p:nvGrpSpPr>
        <p:grpSpPr>
          <a:xfrm>
            <a:off x="7741295" y="358147"/>
            <a:ext cx="411509" cy="596828"/>
            <a:chOff x="2041313" y="3869325"/>
            <a:chExt cx="195575" cy="283650"/>
          </a:xfrm>
        </p:grpSpPr>
        <p:sp>
          <p:nvSpPr>
            <p:cNvPr id="1813" name="Google Shape;1813;p35"/>
            <p:cNvSpPr/>
            <p:nvPr/>
          </p:nvSpPr>
          <p:spPr>
            <a:xfrm>
              <a:off x="2041313" y="3869325"/>
              <a:ext cx="195575" cy="96125"/>
            </a:xfrm>
            <a:custGeom>
              <a:avLst/>
              <a:gdLst/>
              <a:ahLst/>
              <a:cxnLst/>
              <a:rect l="l" t="t" r="r" b="b"/>
              <a:pathLst>
                <a:path w="7823" h="3845" extrusionOk="0">
                  <a:moveTo>
                    <a:pt x="4273" y="1"/>
                  </a:moveTo>
                  <a:cubicBezTo>
                    <a:pt x="4202" y="1"/>
                    <a:pt x="4130" y="24"/>
                    <a:pt x="4072" y="71"/>
                  </a:cubicBezTo>
                  <a:lnTo>
                    <a:pt x="143" y="3309"/>
                  </a:lnTo>
                  <a:cubicBezTo>
                    <a:pt x="24" y="3416"/>
                    <a:pt x="0" y="3607"/>
                    <a:pt x="107" y="3726"/>
                  </a:cubicBezTo>
                  <a:cubicBezTo>
                    <a:pt x="167" y="3797"/>
                    <a:pt x="250" y="3845"/>
                    <a:pt x="334" y="3845"/>
                  </a:cubicBezTo>
                  <a:cubicBezTo>
                    <a:pt x="405" y="3845"/>
                    <a:pt x="465" y="3821"/>
                    <a:pt x="524" y="3773"/>
                  </a:cubicBezTo>
                  <a:lnTo>
                    <a:pt x="4251" y="702"/>
                  </a:lnTo>
                  <a:lnTo>
                    <a:pt x="7287" y="3750"/>
                  </a:lnTo>
                  <a:cubicBezTo>
                    <a:pt x="7346" y="3809"/>
                    <a:pt x="7421" y="3839"/>
                    <a:pt x="7495" y="3839"/>
                  </a:cubicBezTo>
                  <a:cubicBezTo>
                    <a:pt x="7570" y="3839"/>
                    <a:pt x="7644" y="3809"/>
                    <a:pt x="7704" y="3750"/>
                  </a:cubicBezTo>
                  <a:cubicBezTo>
                    <a:pt x="7823" y="3631"/>
                    <a:pt x="7823" y="3440"/>
                    <a:pt x="7704" y="3333"/>
                  </a:cubicBezTo>
                  <a:lnTo>
                    <a:pt x="4477" y="82"/>
                  </a:lnTo>
                  <a:cubicBezTo>
                    <a:pt x="4422" y="27"/>
                    <a:pt x="434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2041313" y="396312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0"/>
                  </a:moveTo>
                  <a:cubicBezTo>
                    <a:pt x="4198" y="0"/>
                    <a:pt x="4128" y="24"/>
                    <a:pt x="4072" y="69"/>
                  </a:cubicBezTo>
                  <a:lnTo>
                    <a:pt x="143" y="3307"/>
                  </a:lnTo>
                  <a:cubicBezTo>
                    <a:pt x="24" y="3415"/>
                    <a:pt x="0" y="3605"/>
                    <a:pt x="107" y="3736"/>
                  </a:cubicBezTo>
                  <a:cubicBezTo>
                    <a:pt x="167" y="3808"/>
                    <a:pt x="250" y="3843"/>
                    <a:pt x="334" y="3843"/>
                  </a:cubicBezTo>
                  <a:cubicBezTo>
                    <a:pt x="405" y="3843"/>
                    <a:pt x="465" y="3819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7"/>
                    <a:pt x="7495" y="3837"/>
                  </a:cubicBezTo>
                  <a:cubicBezTo>
                    <a:pt x="7570" y="3837"/>
                    <a:pt x="7644" y="3808"/>
                    <a:pt x="7704" y="3748"/>
                  </a:cubicBezTo>
                  <a:cubicBezTo>
                    <a:pt x="7823" y="3629"/>
                    <a:pt x="7823" y="3450"/>
                    <a:pt x="7704" y="3331"/>
                  </a:cubicBezTo>
                  <a:lnTo>
                    <a:pt x="4477" y="93"/>
                  </a:lnTo>
                  <a:cubicBezTo>
                    <a:pt x="4420" y="30"/>
                    <a:pt x="4344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2041313" y="405687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1"/>
                  </a:moveTo>
                  <a:cubicBezTo>
                    <a:pt x="4198" y="1"/>
                    <a:pt x="4128" y="24"/>
                    <a:pt x="4072" y="69"/>
                  </a:cubicBezTo>
                  <a:lnTo>
                    <a:pt x="143" y="3308"/>
                  </a:lnTo>
                  <a:cubicBezTo>
                    <a:pt x="24" y="3415"/>
                    <a:pt x="0" y="3606"/>
                    <a:pt x="107" y="3737"/>
                  </a:cubicBezTo>
                  <a:cubicBezTo>
                    <a:pt x="167" y="3808"/>
                    <a:pt x="250" y="3844"/>
                    <a:pt x="334" y="3844"/>
                  </a:cubicBezTo>
                  <a:cubicBezTo>
                    <a:pt x="405" y="3844"/>
                    <a:pt x="465" y="3820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8"/>
                    <a:pt x="7495" y="3838"/>
                  </a:cubicBezTo>
                  <a:cubicBezTo>
                    <a:pt x="7570" y="3838"/>
                    <a:pt x="7644" y="3808"/>
                    <a:pt x="7704" y="3748"/>
                  </a:cubicBezTo>
                  <a:cubicBezTo>
                    <a:pt x="7823" y="3629"/>
                    <a:pt x="7823" y="3451"/>
                    <a:pt x="7704" y="3332"/>
                  </a:cubicBezTo>
                  <a:lnTo>
                    <a:pt x="4477" y="93"/>
                  </a:lnTo>
                  <a:cubicBezTo>
                    <a:pt x="4420" y="30"/>
                    <a:pt x="4344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5"/>
          <p:cNvGrpSpPr/>
          <p:nvPr/>
        </p:nvGrpSpPr>
        <p:grpSpPr>
          <a:xfrm>
            <a:off x="7654634" y="422089"/>
            <a:ext cx="734152" cy="713412"/>
            <a:chOff x="5109838" y="3156700"/>
            <a:chExt cx="306625" cy="297975"/>
          </a:xfrm>
        </p:grpSpPr>
        <p:sp>
          <p:nvSpPr>
            <p:cNvPr id="1817" name="Google Shape;1817;p3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41414AC-083B-46F2-967F-81B25E13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43" y="1012204"/>
            <a:ext cx="925995" cy="417350"/>
          </a:xfrm>
          <a:prstGeom prst="rect">
            <a:avLst/>
          </a:prstGeom>
        </p:spPr>
      </p:pic>
      <p:sp>
        <p:nvSpPr>
          <p:cNvPr id="29" name="Google Shape;1780;p33">
            <a:extLst>
              <a:ext uri="{FF2B5EF4-FFF2-40B4-BE49-F238E27FC236}">
                <a16:creationId xmlns:a16="http://schemas.microsoft.com/office/drawing/2014/main" id="{7D9B4EE5-4E0D-4942-9FC1-34278F1D0566}"/>
              </a:ext>
            </a:extLst>
          </p:cNvPr>
          <p:cNvSpPr txBox="1">
            <a:spLocks/>
          </p:cNvSpPr>
          <p:nvPr/>
        </p:nvSpPr>
        <p:spPr>
          <a:xfrm>
            <a:off x="1083053" y="298465"/>
            <a:ext cx="23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A52BE-FF4E-4281-9DC2-54FEC3295657}"/>
              </a:ext>
            </a:extLst>
          </p:cNvPr>
          <p:cNvSpPr txBox="1"/>
          <p:nvPr/>
        </p:nvSpPr>
        <p:spPr>
          <a:xfrm>
            <a:off x="1467638" y="987192"/>
            <a:ext cx="43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56D9E-0BEC-44AC-BA59-4CABEC8EC1DE}"/>
              </a:ext>
            </a:extLst>
          </p:cNvPr>
          <p:cNvSpPr txBox="1"/>
          <p:nvPr/>
        </p:nvSpPr>
        <p:spPr>
          <a:xfrm>
            <a:off x="445571" y="1668126"/>
            <a:ext cx="611095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4AC49-A0F1-44F6-935A-98E401CEF9BF}"/>
              </a:ext>
            </a:extLst>
          </p:cNvPr>
          <p:cNvSpPr txBox="1"/>
          <p:nvPr/>
        </p:nvSpPr>
        <p:spPr>
          <a:xfrm>
            <a:off x="445571" y="2348576"/>
            <a:ext cx="873759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2: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O chia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Ox </a:t>
            </a:r>
            <a:r>
              <a:rPr lang="en-US" sz="2400" dirty="0" err="1"/>
              <a:t>và</a:t>
            </a:r>
            <a:r>
              <a:rPr lang="en-US" sz="2400" dirty="0"/>
              <a:t> 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21575-EF71-4C67-89E3-D31D776D4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061" y="4126859"/>
            <a:ext cx="3678460" cy="718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387B7C-1AEB-4E4E-9FB6-D50DAAC50994}"/>
              </a:ext>
            </a:extLst>
          </p:cNvPr>
          <p:cNvSpPr/>
          <p:nvPr/>
        </p:nvSpPr>
        <p:spPr>
          <a:xfrm>
            <a:off x="4572000" y="45974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B2373-9070-4C0F-8153-902CE4BB0796}"/>
              </a:ext>
            </a:extLst>
          </p:cNvPr>
          <p:cNvSpPr txBox="1"/>
          <p:nvPr/>
        </p:nvSpPr>
        <p:spPr>
          <a:xfrm>
            <a:off x="4434840" y="4117983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31" grpId="0"/>
      <p:bldP spid="25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24A9218C-F38A-41E4-9D67-82AA6765E0E6}"/>
              </a:ext>
            </a:extLst>
          </p:cNvPr>
          <p:cNvSpPr/>
          <p:nvPr/>
        </p:nvSpPr>
        <p:spPr>
          <a:xfrm>
            <a:off x="1053457" y="96968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FB407-8149-4A85-A4EE-17FAD20C3BAC}"/>
              </a:ext>
            </a:extLst>
          </p:cNvPr>
          <p:cNvSpPr txBox="1"/>
          <p:nvPr/>
        </p:nvSpPr>
        <p:spPr>
          <a:xfrm>
            <a:off x="1581792" y="1015924"/>
            <a:ext cx="668444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điếm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65BD1-7340-499C-AC10-B79F873E6D08}"/>
              </a:ext>
            </a:extLst>
          </p:cNvPr>
          <p:cNvSpPr txBox="1"/>
          <p:nvPr/>
        </p:nvSpPr>
        <p:spPr>
          <a:xfrm>
            <a:off x="870171" y="2333534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31824-6616-46B1-A1FC-A0885376C566}"/>
              </a:ext>
            </a:extLst>
          </p:cNvPr>
          <p:cNvGrpSpPr/>
          <p:nvPr/>
        </p:nvGrpSpPr>
        <p:grpSpPr>
          <a:xfrm>
            <a:off x="2872928" y="3748266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DD27E13-E0BB-453C-B66A-2D3F847632DD}"/>
              </a:ext>
            </a:extLst>
          </p:cNvPr>
          <p:cNvSpPr txBox="1"/>
          <p:nvPr/>
        </p:nvSpPr>
        <p:spPr>
          <a:xfrm>
            <a:off x="1123545" y="2678057"/>
            <a:ext cx="459145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 IA, </a:t>
            </a:r>
            <a:r>
              <a:rPr lang="en-US" sz="2800" b="1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ID,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IC,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IB.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05F568-4436-4A31-9DEE-E3FA8CC7336A}"/>
              </a:ext>
            </a:extLst>
          </p:cNvPr>
          <p:cNvSpPr/>
          <p:nvPr/>
        </p:nvSpPr>
        <p:spPr>
          <a:xfrm>
            <a:off x="877866" y="184481"/>
            <a:ext cx="2604636" cy="51591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F0EEB8-AD79-457E-A74B-29F33AFA9174}"/>
              </a:ext>
            </a:extLst>
          </p:cNvPr>
          <p:cNvSpPr txBox="1"/>
          <p:nvPr/>
        </p:nvSpPr>
        <p:spPr>
          <a:xfrm>
            <a:off x="877866" y="714765"/>
            <a:ext cx="6438200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Hãy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các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+mn-lt"/>
                <a:ea typeface="Yu Gothic UI Light" panose="020B0300000000000000" pitchFamily="34" charset="-128"/>
              </a:rPr>
              <a:t>Hì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nh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D8C4C-9427-4656-A3DB-7EC3F55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82" y="1325125"/>
            <a:ext cx="3172968" cy="33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9E1CF-8C23-4444-910C-CCA8F6B17E7B}"/>
              </a:ext>
            </a:extLst>
          </p:cNvPr>
          <p:cNvSpPr txBox="1"/>
          <p:nvPr/>
        </p:nvSpPr>
        <p:spPr>
          <a:xfrm>
            <a:off x="6184900" y="4508500"/>
            <a:ext cx="19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Hình</a:t>
            </a:r>
            <a:r>
              <a:rPr lang="en-US" sz="2400" i="1" dirty="0">
                <a:solidFill>
                  <a:srgbClr val="002060"/>
                </a:solidFill>
              </a:rPr>
              <a:t> 55</a:t>
            </a:r>
            <a:endParaRPr lang="vi-VN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905</Words>
  <Application>Microsoft Office PowerPoint</Application>
  <PresentationFormat>On-screen Show (16:9)</PresentationFormat>
  <Paragraphs>128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Times New Roman</vt:lpstr>
      <vt:lpstr>Bebas Neue</vt:lpstr>
      <vt:lpstr>Yu Gothic UI Light</vt:lpstr>
      <vt:lpstr>Nunito</vt:lpstr>
      <vt:lpstr>Aharoni</vt:lpstr>
      <vt:lpstr>Calibri</vt:lpstr>
      <vt:lpstr>Odibee Sans</vt:lpstr>
      <vt:lpstr>Arial</vt:lpstr>
      <vt:lpstr>Roboto Condensed Light</vt:lpstr>
      <vt:lpstr>Calibri Light</vt:lpstr>
      <vt:lpstr>Mathematics Subject for Middle School - 6th Grade: Geometry and Spatial Sense by Slidesgo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hoang phuong anh</cp:lastModifiedBy>
  <cp:revision>27</cp:revision>
  <dcterms:modified xsi:type="dcterms:W3CDTF">2026-04-05T15:39:13Z</dcterms:modified>
</cp:coreProperties>
</file>