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0"/>
  </p:notesMasterIdLst>
  <p:sldIdLst>
    <p:sldId id="256" r:id="rId2"/>
    <p:sldId id="257" r:id="rId3"/>
    <p:sldId id="258" r:id="rId4"/>
    <p:sldId id="281" r:id="rId5"/>
    <p:sldId id="259" r:id="rId6"/>
    <p:sldId id="295" r:id="rId7"/>
    <p:sldId id="263" r:id="rId8"/>
    <p:sldId id="261" r:id="rId9"/>
    <p:sldId id="264" r:id="rId10"/>
    <p:sldId id="270" r:id="rId11"/>
    <p:sldId id="265" r:id="rId12"/>
    <p:sldId id="262" r:id="rId13"/>
    <p:sldId id="273" r:id="rId14"/>
    <p:sldId id="272" r:id="rId15"/>
    <p:sldId id="268" r:id="rId16"/>
    <p:sldId id="278" r:id="rId17"/>
    <p:sldId id="279" r:id="rId18"/>
    <p:sldId id="280" r:id="rId19"/>
  </p:sldIdLst>
  <p:sldSz cx="9144000" cy="5143500" type="screen16x9"/>
  <p:notesSz cx="6858000" cy="9144000"/>
  <p:embeddedFontLst>
    <p:embeddedFont>
      <p:font typeface="Nanum Pen Script" panose="020B0604020202020204" charset="-127"/>
      <p:regular r:id="rId21"/>
    </p:embeddedFont>
    <p:embeddedFont>
      <p:font typeface="Cambria Math" panose="02040503050406030204" pitchFamily="18" charset="0"/>
      <p:regular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Nunito Light" pitchFamily="2" charset="0"/>
      <p:regular r:id="rId27"/>
      <p:italic r:id="rId28"/>
    </p:embeddedFont>
    <p:embeddedFont>
      <p:font typeface="Raleway SemiBold" panose="020B0703030101060003" pitchFamily="34" charset="0"/>
      <p:bold r:id="rId29"/>
      <p:boldItalic r:id="rId30"/>
    </p:embeddedFont>
    <p:embeddedFont>
      <p:font typeface="Roboto Light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62" autoAdjust="0"/>
  </p:normalViewPr>
  <p:slideViewPr>
    <p:cSldViewPr snapToGrid="0">
      <p:cViewPr varScale="1">
        <p:scale>
          <a:sx n="98" d="100"/>
          <a:sy n="98" d="100"/>
        </p:scale>
        <p:origin x="360" y="60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59" r:id="rId9"/>
    <p:sldLayoutId id="2147483660" r:id="rId10"/>
    <p:sldLayoutId id="2147483662" r:id="rId11"/>
    <p:sldLayoutId id="2147483664" r:id="rId12"/>
    <p:sldLayoutId id="2147483666" r:id="rId13"/>
    <p:sldLayoutId id="2147483669" r:id="rId14"/>
    <p:sldLayoutId id="2147483670" r:id="rId15"/>
    <p:sldLayoutId id="2147483673" r:id="rId16"/>
    <p:sldLayoutId id="2147483674" r:id="rId17"/>
    <p:sldLayoutId id="214748367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1390</Words>
  <Application>Microsoft Office PowerPoint</Application>
  <PresentationFormat>On-screen Show (16:9)</PresentationFormat>
  <Paragraphs>90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Cambria Math</vt:lpstr>
      <vt:lpstr>Nunito Light</vt:lpstr>
      <vt:lpstr>Nanum Pen Script</vt:lpstr>
      <vt:lpstr>Times New Roman</vt:lpstr>
      <vt:lpstr>Calibri</vt:lpstr>
      <vt:lpstr>Roboto Light</vt:lpstr>
      <vt:lpstr>Arial</vt:lpstr>
      <vt:lpstr>Raleway SemiBold</vt:lpstr>
      <vt:lpstr>Fira Sans Extra Condensed Medium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cp:lastModifiedBy>hoang phuong anh</cp:lastModifiedBy>
  <cp:revision>9</cp:revision>
  <dcterms:modified xsi:type="dcterms:W3CDTF">2026-04-05T15:46:31Z</dcterms:modified>
</cp:coreProperties>
</file>