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20"/>
  </p:notesMasterIdLst>
  <p:sldIdLst>
    <p:sldId id="256" r:id="rId2"/>
    <p:sldId id="257" r:id="rId3"/>
    <p:sldId id="259" r:id="rId4"/>
    <p:sldId id="289" r:id="rId5"/>
    <p:sldId id="262" r:id="rId6"/>
    <p:sldId id="258" r:id="rId7"/>
    <p:sldId id="264" r:id="rId8"/>
    <p:sldId id="261" r:id="rId9"/>
    <p:sldId id="265" r:id="rId10"/>
    <p:sldId id="266" r:id="rId11"/>
    <p:sldId id="290" r:id="rId12"/>
    <p:sldId id="291" r:id="rId13"/>
    <p:sldId id="292" r:id="rId14"/>
    <p:sldId id="293" r:id="rId15"/>
    <p:sldId id="270" r:id="rId16"/>
    <p:sldId id="274" r:id="rId17"/>
    <p:sldId id="294" r:id="rId18"/>
    <p:sldId id="295" r:id="rId19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21"/>
    </p:embeddedFont>
    <p:embeddedFont>
      <p:font typeface="Cambria Math" panose="02040503050406030204" pitchFamily="18" charset="0"/>
      <p:regular r:id="rId22"/>
    </p:embeddedFont>
    <p:embeddedFont>
      <p:font typeface="Karla" panose="020F0502020204030204" pitchFamily="2" charset="0"/>
      <p:regular r:id="rId23"/>
      <p:bold r:id="rId24"/>
      <p:italic r:id="rId25"/>
      <p:boldItalic r:id="rId26"/>
    </p:embeddedFont>
    <p:embeddedFont>
      <p:font typeface="Love Ya Like A Sister" panose="020B0604020202020204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9AA0A6"/>
          </p15:clr>
        </p15:guide>
        <p15:guide id="2" orient="horz" pos="2610">
          <p15:clr>
            <a:srgbClr val="9AA0A6"/>
          </p15:clr>
        </p15:guide>
        <p15:guide id="3" orient="horz" pos="925">
          <p15:clr>
            <a:srgbClr val="9AA0A6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86A"/>
    <a:srgbClr val="956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BA70F-65CA-4B09-BB0D-8DB095B3755B}">
  <a:tblStyle styleId="{431BA70F-65CA-4B09-BB0D-8DB095B37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5025" autoAdjust="0"/>
  </p:normalViewPr>
  <p:slideViewPr>
    <p:cSldViewPr snapToGrid="0">
      <p:cViewPr varScale="1">
        <p:scale>
          <a:sx n="93" d="100"/>
          <a:sy n="93" d="100"/>
        </p:scale>
        <p:origin x="512" y="56"/>
      </p:cViewPr>
      <p:guideLst>
        <p:guide orient="horz" pos="618"/>
        <p:guide orient="horz" pos="2610"/>
        <p:guide orient="horz" pos="92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c45de99c7e_0_17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c45de99c7e_0_17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c45de99c7e_0_17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c45de99c7e_0_17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c45de99c7e_0_16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c45de99c7e_0_16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c45de99c7e_0_16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c45de99c7e_0_16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c45de99c7e_0_17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c45de99c7e_0_17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c45de99c7e_0_17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c45de99c7e_0_17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2471825" y="3657225"/>
            <a:ext cx="456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2471950" y="1038050"/>
            <a:ext cx="4567500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_1_1_1_1_2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TITLE_AND_BODY_1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2575588" y="2508513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3180250" y="1095663"/>
            <a:ext cx="3150900" cy="16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2575588" y="3566038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77" name="Google Shape;77;p4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4782675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4782575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1884213" y="1780338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6283125" y="17803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1884213" y="2837863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2_1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1562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1562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5245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5245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3" name="Google Shape;273;p15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5504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1821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ONE_COLUMN_TEXT_1">
    <p:bg>
      <p:bgPr>
        <a:solidFill>
          <a:schemeClr val="accent2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16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79" name="Google Shape;279;p1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1" name="Google Shape;281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82" name="Google Shape;282;p16"/>
          <p:cNvSpPr txBox="1">
            <a:spLocks noGrp="1"/>
          </p:cNvSpPr>
          <p:nvPr>
            <p:ph type="subTitle" idx="1"/>
          </p:nvPr>
        </p:nvSpPr>
        <p:spPr>
          <a:xfrm>
            <a:off x="720100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83" name="Google Shape;283;p16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84" name="Google Shape;284;p16"/>
          <p:cNvSpPr txBox="1">
            <a:spLocks noGrp="1"/>
          </p:cNvSpPr>
          <p:nvPr>
            <p:ph type="subTitle" idx="2"/>
          </p:nvPr>
        </p:nvSpPr>
        <p:spPr>
          <a:xfrm>
            <a:off x="720000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0" r:id="rId6"/>
    <p:sldLayoutId id="2147483661" r:id="rId7"/>
    <p:sldLayoutId id="2147483662" r:id="rId8"/>
    <p:sldLayoutId id="2147483667" r:id="rId9"/>
    <p:sldLayoutId id="2147483668" r:id="rId10"/>
    <p:sldLayoutId id="2147483669" r:id="rId11"/>
    <p:sldLayoutId id="214748367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9"/>
          <p:cNvSpPr txBox="1">
            <a:spLocks noGrp="1"/>
          </p:cNvSpPr>
          <p:nvPr>
            <p:ph type="ctrTitle" idx="2"/>
          </p:nvPr>
        </p:nvSpPr>
        <p:spPr>
          <a:xfrm>
            <a:off x="2244550" y="1075971"/>
            <a:ext cx="5055425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dk2"/>
                </a:solidFill>
              </a:rPr>
              <a:t>CHÀO MỪNG CÁC EM ĐẾN VỚI TIẾT HỌC! </a:t>
            </a:r>
            <a:endParaRPr sz="3600" dirty="0">
              <a:solidFill>
                <a:schemeClr val="dk2"/>
              </a:solidFill>
            </a:endParaRPr>
          </a:p>
        </p:txBody>
      </p:sp>
      <p:grpSp>
        <p:nvGrpSpPr>
          <p:cNvPr id="401" name="Google Shape;401;p29"/>
          <p:cNvGrpSpPr/>
          <p:nvPr/>
        </p:nvGrpSpPr>
        <p:grpSpPr>
          <a:xfrm>
            <a:off x="8612502" y="3738147"/>
            <a:ext cx="100122" cy="865329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" name="Google Shape;404;p29"/>
          <p:cNvSpPr/>
          <p:nvPr/>
        </p:nvSpPr>
        <p:spPr>
          <a:xfrm flipH="1">
            <a:off x="2536900" y="2984650"/>
            <a:ext cx="4437600" cy="520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9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Welcome to our class</a:t>
            </a:r>
            <a:endParaRPr sz="2000" dirty="0"/>
          </a:p>
        </p:txBody>
      </p:sp>
      <p:grpSp>
        <p:nvGrpSpPr>
          <p:cNvPr id="406" name="Google Shape;406;p29"/>
          <p:cNvGrpSpPr/>
          <p:nvPr/>
        </p:nvGrpSpPr>
        <p:grpSpPr>
          <a:xfrm>
            <a:off x="1411025" y="1261150"/>
            <a:ext cx="838400" cy="1479150"/>
            <a:chOff x="1411025" y="1261150"/>
            <a:chExt cx="838400" cy="1479150"/>
          </a:xfrm>
        </p:grpSpPr>
        <p:sp>
          <p:nvSpPr>
            <p:cNvPr id="407" name="Google Shape;407;p29"/>
            <p:cNvSpPr/>
            <p:nvPr/>
          </p:nvSpPr>
          <p:spPr>
            <a:xfrm>
              <a:off x="1953300" y="2596850"/>
              <a:ext cx="21225" cy="125400"/>
            </a:xfrm>
            <a:custGeom>
              <a:avLst/>
              <a:gdLst/>
              <a:ahLst/>
              <a:cxnLst/>
              <a:rect l="l" t="t" r="r" b="b"/>
              <a:pathLst>
                <a:path w="849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2" y="378"/>
                    <a:pt x="30" y="3709"/>
                    <a:pt x="361" y="4845"/>
                  </a:cubicBezTo>
                  <a:cubicBezTo>
                    <a:pt x="390" y="4949"/>
                    <a:pt x="484" y="5016"/>
                    <a:pt x="587" y="5016"/>
                  </a:cubicBezTo>
                  <a:cubicBezTo>
                    <a:pt x="608" y="5016"/>
                    <a:pt x="630" y="5011"/>
                    <a:pt x="651" y="5006"/>
                  </a:cubicBezTo>
                  <a:cubicBezTo>
                    <a:pt x="777" y="4970"/>
                    <a:pt x="849" y="4839"/>
                    <a:pt x="812" y="4714"/>
                  </a:cubicBezTo>
                  <a:cubicBezTo>
                    <a:pt x="500" y="3639"/>
                    <a:pt x="473" y="268"/>
                    <a:pt x="473" y="233"/>
                  </a:cubicBezTo>
                  <a:cubicBezTo>
                    <a:pt x="472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1912275" y="2704025"/>
              <a:ext cx="64600" cy="36275"/>
            </a:xfrm>
            <a:custGeom>
              <a:avLst/>
              <a:gdLst/>
              <a:ahLst/>
              <a:cxnLst/>
              <a:rect l="l" t="t" r="r" b="b"/>
              <a:pathLst>
                <a:path w="2584" h="1451" extrusionOk="0">
                  <a:moveTo>
                    <a:pt x="1590" y="0"/>
                  </a:moveTo>
                  <a:cubicBezTo>
                    <a:pt x="1164" y="0"/>
                    <a:pt x="552" y="117"/>
                    <a:pt x="226" y="444"/>
                  </a:cubicBezTo>
                  <a:cubicBezTo>
                    <a:pt x="77" y="593"/>
                    <a:pt x="1" y="772"/>
                    <a:pt x="2" y="965"/>
                  </a:cubicBezTo>
                  <a:cubicBezTo>
                    <a:pt x="3" y="1111"/>
                    <a:pt x="80" y="1451"/>
                    <a:pt x="779" y="1451"/>
                  </a:cubicBezTo>
                  <a:cubicBezTo>
                    <a:pt x="1397" y="1451"/>
                    <a:pt x="2559" y="1148"/>
                    <a:pt x="2579" y="569"/>
                  </a:cubicBezTo>
                  <a:cubicBezTo>
                    <a:pt x="2584" y="452"/>
                    <a:pt x="2540" y="343"/>
                    <a:pt x="2454" y="254"/>
                  </a:cubicBezTo>
                  <a:cubicBezTo>
                    <a:pt x="2242" y="34"/>
                    <a:pt x="1821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2134800" y="2589275"/>
              <a:ext cx="21250" cy="125400"/>
            </a:xfrm>
            <a:custGeom>
              <a:avLst/>
              <a:gdLst/>
              <a:ahLst/>
              <a:cxnLst/>
              <a:rect l="l" t="t" r="r" b="b"/>
              <a:pathLst>
                <a:path w="850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3" y="378"/>
                    <a:pt x="30" y="3709"/>
                    <a:pt x="361" y="4845"/>
                  </a:cubicBezTo>
                  <a:cubicBezTo>
                    <a:pt x="391" y="4949"/>
                    <a:pt x="485" y="5016"/>
                    <a:pt x="587" y="5016"/>
                  </a:cubicBezTo>
                  <a:cubicBezTo>
                    <a:pt x="609" y="5016"/>
                    <a:pt x="631" y="5012"/>
                    <a:pt x="652" y="5004"/>
                  </a:cubicBezTo>
                  <a:cubicBezTo>
                    <a:pt x="778" y="4969"/>
                    <a:pt x="850" y="4838"/>
                    <a:pt x="813" y="4711"/>
                  </a:cubicBezTo>
                  <a:cubicBezTo>
                    <a:pt x="501" y="3639"/>
                    <a:pt x="473" y="268"/>
                    <a:pt x="473" y="233"/>
                  </a:cubicBezTo>
                  <a:cubicBezTo>
                    <a:pt x="471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093775" y="2696450"/>
              <a:ext cx="64575" cy="36275"/>
            </a:xfrm>
            <a:custGeom>
              <a:avLst/>
              <a:gdLst/>
              <a:ahLst/>
              <a:cxnLst/>
              <a:rect l="l" t="t" r="r" b="b"/>
              <a:pathLst>
                <a:path w="2583" h="1451" extrusionOk="0">
                  <a:moveTo>
                    <a:pt x="1591" y="0"/>
                  </a:moveTo>
                  <a:cubicBezTo>
                    <a:pt x="1165" y="0"/>
                    <a:pt x="552" y="117"/>
                    <a:pt x="225" y="444"/>
                  </a:cubicBezTo>
                  <a:cubicBezTo>
                    <a:pt x="79" y="593"/>
                    <a:pt x="1" y="772"/>
                    <a:pt x="3" y="965"/>
                  </a:cubicBezTo>
                  <a:cubicBezTo>
                    <a:pt x="4" y="1111"/>
                    <a:pt x="81" y="1451"/>
                    <a:pt x="779" y="1451"/>
                  </a:cubicBezTo>
                  <a:cubicBezTo>
                    <a:pt x="1398" y="1451"/>
                    <a:pt x="2560" y="1148"/>
                    <a:pt x="2579" y="569"/>
                  </a:cubicBezTo>
                  <a:cubicBezTo>
                    <a:pt x="2583" y="451"/>
                    <a:pt x="2540" y="343"/>
                    <a:pt x="2455" y="254"/>
                  </a:cubicBezTo>
                  <a:cubicBezTo>
                    <a:pt x="2242" y="35"/>
                    <a:pt x="1822" y="0"/>
                    <a:pt x="1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1845950" y="2040450"/>
              <a:ext cx="376700" cy="280125"/>
            </a:xfrm>
            <a:custGeom>
              <a:avLst/>
              <a:gdLst/>
              <a:ahLst/>
              <a:cxnLst/>
              <a:rect l="l" t="t" r="r" b="b"/>
              <a:pathLst>
                <a:path w="15068" h="11205" extrusionOk="0">
                  <a:moveTo>
                    <a:pt x="12071" y="1"/>
                  </a:moveTo>
                  <a:cubicBezTo>
                    <a:pt x="11650" y="1"/>
                    <a:pt x="11220" y="78"/>
                    <a:pt x="10827" y="289"/>
                  </a:cubicBezTo>
                  <a:cubicBezTo>
                    <a:pt x="9312" y="1097"/>
                    <a:pt x="8958" y="4527"/>
                    <a:pt x="6988" y="5185"/>
                  </a:cubicBezTo>
                  <a:cubicBezTo>
                    <a:pt x="6731" y="5271"/>
                    <a:pt x="6486" y="5310"/>
                    <a:pt x="6253" y="5310"/>
                  </a:cubicBezTo>
                  <a:cubicBezTo>
                    <a:pt x="4695" y="5310"/>
                    <a:pt x="3632" y="3565"/>
                    <a:pt x="2796" y="2203"/>
                  </a:cubicBezTo>
                  <a:cubicBezTo>
                    <a:pt x="2317" y="1420"/>
                    <a:pt x="1698" y="1180"/>
                    <a:pt x="1143" y="1180"/>
                  </a:cubicBezTo>
                  <a:cubicBezTo>
                    <a:pt x="678" y="1180"/>
                    <a:pt x="258" y="1348"/>
                    <a:pt x="1" y="1508"/>
                  </a:cubicBezTo>
                  <a:cubicBezTo>
                    <a:pt x="123" y="3300"/>
                    <a:pt x="241" y="5111"/>
                    <a:pt x="355" y="6876"/>
                  </a:cubicBezTo>
                  <a:cubicBezTo>
                    <a:pt x="456" y="6848"/>
                    <a:pt x="643" y="6807"/>
                    <a:pt x="873" y="6807"/>
                  </a:cubicBezTo>
                  <a:cubicBezTo>
                    <a:pt x="1340" y="6807"/>
                    <a:pt x="1985" y="6975"/>
                    <a:pt x="2447" y="7756"/>
                  </a:cubicBezTo>
                  <a:cubicBezTo>
                    <a:pt x="3220" y="9065"/>
                    <a:pt x="3944" y="11205"/>
                    <a:pt x="6355" y="11205"/>
                  </a:cubicBezTo>
                  <a:cubicBezTo>
                    <a:pt x="6462" y="11205"/>
                    <a:pt x="6572" y="11200"/>
                    <a:pt x="6685" y="11192"/>
                  </a:cubicBezTo>
                  <a:cubicBezTo>
                    <a:pt x="9363" y="10992"/>
                    <a:pt x="10053" y="6950"/>
                    <a:pt x="11835" y="6245"/>
                  </a:cubicBezTo>
                  <a:cubicBezTo>
                    <a:pt x="12342" y="6044"/>
                    <a:pt x="12789" y="5967"/>
                    <a:pt x="13175" y="5967"/>
                  </a:cubicBezTo>
                  <a:cubicBezTo>
                    <a:pt x="14445" y="5967"/>
                    <a:pt x="15067" y="6799"/>
                    <a:pt x="15067" y="6799"/>
                  </a:cubicBezTo>
                  <a:cubicBezTo>
                    <a:pt x="14866" y="4840"/>
                    <a:pt x="14630" y="2757"/>
                    <a:pt x="14368" y="615"/>
                  </a:cubicBezTo>
                  <a:cubicBezTo>
                    <a:pt x="14147" y="498"/>
                    <a:pt x="13136" y="1"/>
                    <a:pt x="120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1854850" y="2189625"/>
              <a:ext cx="394575" cy="421400"/>
            </a:xfrm>
            <a:custGeom>
              <a:avLst/>
              <a:gdLst/>
              <a:ahLst/>
              <a:cxnLst/>
              <a:rect l="l" t="t" r="r" b="b"/>
              <a:pathLst>
                <a:path w="15783" h="16856" extrusionOk="0">
                  <a:moveTo>
                    <a:pt x="12820" y="0"/>
                  </a:moveTo>
                  <a:cubicBezTo>
                    <a:pt x="12434" y="0"/>
                    <a:pt x="11987" y="77"/>
                    <a:pt x="11480" y="278"/>
                  </a:cubicBezTo>
                  <a:cubicBezTo>
                    <a:pt x="9698" y="982"/>
                    <a:pt x="9008" y="5025"/>
                    <a:pt x="6331" y="5225"/>
                  </a:cubicBezTo>
                  <a:cubicBezTo>
                    <a:pt x="6218" y="5233"/>
                    <a:pt x="6108" y="5238"/>
                    <a:pt x="6001" y="5238"/>
                  </a:cubicBezTo>
                  <a:cubicBezTo>
                    <a:pt x="3589" y="5238"/>
                    <a:pt x="2867" y="3098"/>
                    <a:pt x="2092" y="1789"/>
                  </a:cubicBezTo>
                  <a:cubicBezTo>
                    <a:pt x="1630" y="1008"/>
                    <a:pt x="985" y="840"/>
                    <a:pt x="518" y="840"/>
                  </a:cubicBezTo>
                  <a:cubicBezTo>
                    <a:pt x="288" y="840"/>
                    <a:pt x="101" y="881"/>
                    <a:pt x="0" y="909"/>
                  </a:cubicBezTo>
                  <a:cubicBezTo>
                    <a:pt x="517" y="8642"/>
                    <a:pt x="1039" y="15480"/>
                    <a:pt x="1906" y="15947"/>
                  </a:cubicBezTo>
                  <a:cubicBezTo>
                    <a:pt x="2998" y="16539"/>
                    <a:pt x="4945" y="16855"/>
                    <a:pt x="7041" y="16855"/>
                  </a:cubicBezTo>
                  <a:cubicBezTo>
                    <a:pt x="10430" y="16855"/>
                    <a:pt x="14205" y="16027"/>
                    <a:pt x="15369" y="14196"/>
                  </a:cubicBezTo>
                  <a:cubicBezTo>
                    <a:pt x="15782" y="13543"/>
                    <a:pt x="15459" y="8006"/>
                    <a:pt x="14711" y="832"/>
                  </a:cubicBezTo>
                  <a:cubicBezTo>
                    <a:pt x="14711" y="832"/>
                    <a:pt x="14089" y="0"/>
                    <a:pt x="12820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1837825" y="1899000"/>
              <a:ext cx="367350" cy="274225"/>
            </a:xfrm>
            <a:custGeom>
              <a:avLst/>
              <a:gdLst/>
              <a:ahLst/>
              <a:cxnLst/>
              <a:rect l="l" t="t" r="r" b="b"/>
              <a:pathLst>
                <a:path w="14694" h="10969" extrusionOk="0">
                  <a:moveTo>
                    <a:pt x="10231" y="1"/>
                  </a:moveTo>
                  <a:cubicBezTo>
                    <a:pt x="10071" y="1"/>
                    <a:pt x="9907" y="27"/>
                    <a:pt x="9738" y="87"/>
                  </a:cubicBezTo>
                  <a:cubicBezTo>
                    <a:pt x="8173" y="640"/>
                    <a:pt x="9194" y="2002"/>
                    <a:pt x="7520" y="4175"/>
                  </a:cubicBezTo>
                  <a:cubicBezTo>
                    <a:pt x="7151" y="4654"/>
                    <a:pt x="6677" y="4834"/>
                    <a:pt x="6172" y="4834"/>
                  </a:cubicBezTo>
                  <a:cubicBezTo>
                    <a:pt x="4808" y="4834"/>
                    <a:pt x="3221" y="3520"/>
                    <a:pt x="2872" y="3218"/>
                  </a:cubicBezTo>
                  <a:cubicBezTo>
                    <a:pt x="2154" y="2596"/>
                    <a:pt x="1448" y="2438"/>
                    <a:pt x="916" y="2438"/>
                  </a:cubicBezTo>
                  <a:cubicBezTo>
                    <a:pt x="399" y="2438"/>
                    <a:pt x="46" y="2587"/>
                    <a:pt x="1" y="2605"/>
                  </a:cubicBezTo>
                  <a:cubicBezTo>
                    <a:pt x="114" y="4086"/>
                    <a:pt x="223" y="5618"/>
                    <a:pt x="327" y="7166"/>
                  </a:cubicBezTo>
                  <a:cubicBezTo>
                    <a:pt x="583" y="7007"/>
                    <a:pt x="1004" y="6839"/>
                    <a:pt x="1469" y="6839"/>
                  </a:cubicBezTo>
                  <a:cubicBezTo>
                    <a:pt x="2024" y="6839"/>
                    <a:pt x="2643" y="7079"/>
                    <a:pt x="3122" y="7861"/>
                  </a:cubicBezTo>
                  <a:cubicBezTo>
                    <a:pt x="3958" y="9223"/>
                    <a:pt x="5021" y="10968"/>
                    <a:pt x="6579" y="10968"/>
                  </a:cubicBezTo>
                  <a:cubicBezTo>
                    <a:pt x="6813" y="10968"/>
                    <a:pt x="7058" y="10929"/>
                    <a:pt x="7315" y="10843"/>
                  </a:cubicBezTo>
                  <a:cubicBezTo>
                    <a:pt x="9283" y="10185"/>
                    <a:pt x="9638" y="6755"/>
                    <a:pt x="11153" y="5947"/>
                  </a:cubicBezTo>
                  <a:cubicBezTo>
                    <a:pt x="11545" y="5736"/>
                    <a:pt x="11975" y="5659"/>
                    <a:pt x="12397" y="5659"/>
                  </a:cubicBezTo>
                  <a:cubicBezTo>
                    <a:pt x="13461" y="5659"/>
                    <a:pt x="14472" y="6156"/>
                    <a:pt x="14693" y="6273"/>
                  </a:cubicBezTo>
                  <a:cubicBezTo>
                    <a:pt x="14475" y="4472"/>
                    <a:pt x="14240" y="2625"/>
                    <a:pt x="13985" y="782"/>
                  </a:cubicBezTo>
                  <a:lnTo>
                    <a:pt x="13931" y="791"/>
                  </a:lnTo>
                  <a:cubicBezTo>
                    <a:pt x="13647" y="1007"/>
                    <a:pt x="13374" y="1091"/>
                    <a:pt x="13107" y="1091"/>
                  </a:cubicBezTo>
                  <a:cubicBezTo>
                    <a:pt x="12148" y="1091"/>
                    <a:pt x="11269" y="1"/>
                    <a:pt x="102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1826100" y="1787425"/>
              <a:ext cx="361350" cy="232425"/>
            </a:xfrm>
            <a:custGeom>
              <a:avLst/>
              <a:gdLst/>
              <a:ahLst/>
              <a:cxnLst/>
              <a:rect l="l" t="t" r="r" b="b"/>
              <a:pathLst>
                <a:path w="14454" h="9297" extrusionOk="0">
                  <a:moveTo>
                    <a:pt x="9226" y="1"/>
                  </a:moveTo>
                  <a:cubicBezTo>
                    <a:pt x="9100" y="1"/>
                    <a:pt x="8973" y="17"/>
                    <a:pt x="8845" y="52"/>
                  </a:cubicBezTo>
                  <a:cubicBezTo>
                    <a:pt x="7175" y="506"/>
                    <a:pt x="7330" y="2176"/>
                    <a:pt x="6267" y="3587"/>
                  </a:cubicBezTo>
                  <a:cubicBezTo>
                    <a:pt x="5882" y="4104"/>
                    <a:pt x="5382" y="4318"/>
                    <a:pt x="4856" y="4318"/>
                  </a:cubicBezTo>
                  <a:cubicBezTo>
                    <a:pt x="3938" y="4318"/>
                    <a:pt x="2940" y="3667"/>
                    <a:pt x="2328" y="2830"/>
                  </a:cubicBezTo>
                  <a:cubicBezTo>
                    <a:pt x="1587" y="1812"/>
                    <a:pt x="507" y="1708"/>
                    <a:pt x="60" y="1708"/>
                  </a:cubicBezTo>
                  <a:cubicBezTo>
                    <a:pt x="39" y="1708"/>
                    <a:pt x="19" y="1708"/>
                    <a:pt x="1" y="1709"/>
                  </a:cubicBezTo>
                  <a:cubicBezTo>
                    <a:pt x="169" y="3343"/>
                    <a:pt x="324" y="5157"/>
                    <a:pt x="468" y="7068"/>
                  </a:cubicBezTo>
                  <a:cubicBezTo>
                    <a:pt x="513" y="7050"/>
                    <a:pt x="867" y="6901"/>
                    <a:pt x="1384" y="6901"/>
                  </a:cubicBezTo>
                  <a:cubicBezTo>
                    <a:pt x="1917" y="6901"/>
                    <a:pt x="2622" y="7059"/>
                    <a:pt x="3340" y="7680"/>
                  </a:cubicBezTo>
                  <a:cubicBezTo>
                    <a:pt x="3688" y="7982"/>
                    <a:pt x="5276" y="9297"/>
                    <a:pt x="6640" y="9297"/>
                  </a:cubicBezTo>
                  <a:cubicBezTo>
                    <a:pt x="7145" y="9297"/>
                    <a:pt x="7619" y="9117"/>
                    <a:pt x="7988" y="8638"/>
                  </a:cubicBezTo>
                  <a:cubicBezTo>
                    <a:pt x="9662" y="6465"/>
                    <a:pt x="8641" y="5104"/>
                    <a:pt x="10206" y="4550"/>
                  </a:cubicBezTo>
                  <a:cubicBezTo>
                    <a:pt x="10375" y="4490"/>
                    <a:pt x="10539" y="4464"/>
                    <a:pt x="10699" y="4464"/>
                  </a:cubicBezTo>
                  <a:cubicBezTo>
                    <a:pt x="11737" y="4464"/>
                    <a:pt x="12615" y="5554"/>
                    <a:pt x="13574" y="5554"/>
                  </a:cubicBezTo>
                  <a:cubicBezTo>
                    <a:pt x="13841" y="5554"/>
                    <a:pt x="14115" y="5470"/>
                    <a:pt x="14399" y="5254"/>
                  </a:cubicBezTo>
                  <a:lnTo>
                    <a:pt x="14454" y="5245"/>
                  </a:lnTo>
                  <a:cubicBezTo>
                    <a:pt x="14259" y="3792"/>
                    <a:pt x="14054" y="2340"/>
                    <a:pt x="13840" y="909"/>
                  </a:cubicBezTo>
                  <a:cubicBezTo>
                    <a:pt x="13444" y="1221"/>
                    <a:pt x="13066" y="1341"/>
                    <a:pt x="12700" y="1341"/>
                  </a:cubicBezTo>
                  <a:cubicBezTo>
                    <a:pt x="11476" y="1341"/>
                    <a:pt x="10389" y="1"/>
                    <a:pt x="9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1807725" y="1661450"/>
              <a:ext cx="364400" cy="233925"/>
            </a:xfrm>
            <a:custGeom>
              <a:avLst/>
              <a:gdLst/>
              <a:ahLst/>
              <a:cxnLst/>
              <a:rect l="l" t="t" r="r" b="b"/>
              <a:pathLst>
                <a:path w="14576" h="9357" extrusionOk="0">
                  <a:moveTo>
                    <a:pt x="8531" y="1"/>
                  </a:moveTo>
                  <a:cubicBezTo>
                    <a:pt x="8296" y="1"/>
                    <a:pt x="8056" y="44"/>
                    <a:pt x="7810" y="145"/>
                  </a:cubicBezTo>
                  <a:cubicBezTo>
                    <a:pt x="5590" y="1052"/>
                    <a:pt x="6375" y="3767"/>
                    <a:pt x="4125" y="4034"/>
                  </a:cubicBezTo>
                  <a:cubicBezTo>
                    <a:pt x="4034" y="4045"/>
                    <a:pt x="3945" y="4050"/>
                    <a:pt x="3857" y="4050"/>
                  </a:cubicBezTo>
                  <a:cubicBezTo>
                    <a:pt x="1929" y="4050"/>
                    <a:pt x="880" y="1556"/>
                    <a:pt x="109" y="1556"/>
                  </a:cubicBezTo>
                  <a:cubicBezTo>
                    <a:pt x="101" y="1556"/>
                    <a:pt x="94" y="1556"/>
                    <a:pt x="87" y="1557"/>
                  </a:cubicBezTo>
                  <a:lnTo>
                    <a:pt x="0" y="1575"/>
                  </a:lnTo>
                  <a:cubicBezTo>
                    <a:pt x="277" y="2873"/>
                    <a:pt x="517" y="4661"/>
                    <a:pt x="736" y="6748"/>
                  </a:cubicBezTo>
                  <a:cubicBezTo>
                    <a:pt x="754" y="6747"/>
                    <a:pt x="774" y="6747"/>
                    <a:pt x="795" y="6747"/>
                  </a:cubicBezTo>
                  <a:cubicBezTo>
                    <a:pt x="1243" y="6747"/>
                    <a:pt x="2323" y="6850"/>
                    <a:pt x="3063" y="7869"/>
                  </a:cubicBezTo>
                  <a:cubicBezTo>
                    <a:pt x="3675" y="8705"/>
                    <a:pt x="4673" y="9356"/>
                    <a:pt x="5591" y="9356"/>
                  </a:cubicBezTo>
                  <a:cubicBezTo>
                    <a:pt x="6117" y="9356"/>
                    <a:pt x="6617" y="9142"/>
                    <a:pt x="7002" y="8626"/>
                  </a:cubicBezTo>
                  <a:cubicBezTo>
                    <a:pt x="8065" y="7215"/>
                    <a:pt x="7910" y="5545"/>
                    <a:pt x="9580" y="5091"/>
                  </a:cubicBezTo>
                  <a:cubicBezTo>
                    <a:pt x="9708" y="5056"/>
                    <a:pt x="9835" y="5040"/>
                    <a:pt x="9961" y="5040"/>
                  </a:cubicBezTo>
                  <a:cubicBezTo>
                    <a:pt x="11125" y="5040"/>
                    <a:pt x="12211" y="6380"/>
                    <a:pt x="13435" y="6380"/>
                  </a:cubicBezTo>
                  <a:cubicBezTo>
                    <a:pt x="13801" y="6380"/>
                    <a:pt x="14179" y="6261"/>
                    <a:pt x="14575" y="5949"/>
                  </a:cubicBezTo>
                  <a:cubicBezTo>
                    <a:pt x="14357" y="4502"/>
                    <a:pt x="14135" y="3077"/>
                    <a:pt x="13913" y="1693"/>
                  </a:cubicBezTo>
                  <a:cubicBezTo>
                    <a:pt x="13595" y="1869"/>
                    <a:pt x="13287" y="1943"/>
                    <a:pt x="12987" y="1943"/>
                  </a:cubicBezTo>
                  <a:cubicBezTo>
                    <a:pt x="11445" y="1943"/>
                    <a:pt x="10097" y="1"/>
                    <a:pt x="8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1411025" y="1261150"/>
              <a:ext cx="744550" cy="551075"/>
            </a:xfrm>
            <a:custGeom>
              <a:avLst/>
              <a:gdLst/>
              <a:ahLst/>
              <a:cxnLst/>
              <a:rect l="l" t="t" r="r" b="b"/>
              <a:pathLst>
                <a:path w="29782" h="22043" extrusionOk="0">
                  <a:moveTo>
                    <a:pt x="19615" y="0"/>
                  </a:moveTo>
                  <a:cubicBezTo>
                    <a:pt x="16440" y="0"/>
                    <a:pt x="13067" y="647"/>
                    <a:pt x="11813" y="1615"/>
                  </a:cubicBezTo>
                  <a:cubicBezTo>
                    <a:pt x="7884" y="4650"/>
                    <a:pt x="206" y="12723"/>
                    <a:pt x="101" y="15351"/>
                  </a:cubicBezTo>
                  <a:cubicBezTo>
                    <a:pt x="1" y="17768"/>
                    <a:pt x="2961" y="22042"/>
                    <a:pt x="5165" y="22042"/>
                  </a:cubicBezTo>
                  <a:cubicBezTo>
                    <a:pt x="5262" y="22042"/>
                    <a:pt x="5357" y="22034"/>
                    <a:pt x="5451" y="22017"/>
                  </a:cubicBezTo>
                  <a:cubicBezTo>
                    <a:pt x="8391" y="21479"/>
                    <a:pt x="12182" y="15252"/>
                    <a:pt x="14478" y="15252"/>
                  </a:cubicBezTo>
                  <a:cubicBezTo>
                    <a:pt x="14641" y="15252"/>
                    <a:pt x="14796" y="15283"/>
                    <a:pt x="14944" y="15351"/>
                  </a:cubicBezTo>
                  <a:cubicBezTo>
                    <a:pt x="15294" y="15510"/>
                    <a:pt x="15602" y="16314"/>
                    <a:pt x="15869" y="17589"/>
                  </a:cubicBezTo>
                  <a:lnTo>
                    <a:pt x="15956" y="17570"/>
                  </a:lnTo>
                  <a:cubicBezTo>
                    <a:pt x="15963" y="17569"/>
                    <a:pt x="15970" y="17569"/>
                    <a:pt x="15977" y="17569"/>
                  </a:cubicBezTo>
                  <a:cubicBezTo>
                    <a:pt x="16747" y="17569"/>
                    <a:pt x="17797" y="20063"/>
                    <a:pt x="19726" y="20063"/>
                  </a:cubicBezTo>
                  <a:cubicBezTo>
                    <a:pt x="19814" y="20063"/>
                    <a:pt x="19903" y="20058"/>
                    <a:pt x="19994" y="20047"/>
                  </a:cubicBezTo>
                  <a:cubicBezTo>
                    <a:pt x="22245" y="19780"/>
                    <a:pt x="21459" y="17066"/>
                    <a:pt x="23679" y="16158"/>
                  </a:cubicBezTo>
                  <a:cubicBezTo>
                    <a:pt x="23925" y="16057"/>
                    <a:pt x="24165" y="16014"/>
                    <a:pt x="24400" y="16014"/>
                  </a:cubicBezTo>
                  <a:cubicBezTo>
                    <a:pt x="25966" y="16014"/>
                    <a:pt x="27314" y="17956"/>
                    <a:pt x="28856" y="17956"/>
                  </a:cubicBezTo>
                  <a:cubicBezTo>
                    <a:pt x="29156" y="17956"/>
                    <a:pt x="29464" y="17882"/>
                    <a:pt x="29782" y="17706"/>
                  </a:cubicBezTo>
                  <a:cubicBezTo>
                    <a:pt x="28407" y="9305"/>
                    <a:pt x="26855" y="2363"/>
                    <a:pt x="25549" y="1310"/>
                  </a:cubicBezTo>
                  <a:cubicBezTo>
                    <a:pt x="24403" y="387"/>
                    <a:pt x="22069" y="0"/>
                    <a:pt x="19615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1660350" y="1388075"/>
              <a:ext cx="65475" cy="65450"/>
            </a:xfrm>
            <a:custGeom>
              <a:avLst/>
              <a:gdLst/>
              <a:ahLst/>
              <a:cxnLst/>
              <a:rect l="l" t="t" r="r" b="b"/>
              <a:pathLst>
                <a:path w="2619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2" y="2618"/>
                    <a:pt x="2619" y="2032"/>
                    <a:pt x="2619" y="1308"/>
                  </a:cubicBezTo>
                  <a:cubicBezTo>
                    <a:pt x="2619" y="585"/>
                    <a:pt x="2032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929925" y="1388075"/>
              <a:ext cx="65450" cy="65450"/>
            </a:xfrm>
            <a:custGeom>
              <a:avLst/>
              <a:gdLst/>
              <a:ahLst/>
              <a:cxnLst/>
              <a:rect l="l" t="t" r="r" b="b"/>
              <a:pathLst>
                <a:path w="2618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0" y="2618"/>
                    <a:pt x="2618" y="2032"/>
                    <a:pt x="2618" y="1308"/>
                  </a:cubicBezTo>
                  <a:cubicBezTo>
                    <a:pt x="2618" y="585"/>
                    <a:pt x="2030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769075" y="1421475"/>
              <a:ext cx="125950" cy="68500"/>
            </a:xfrm>
            <a:custGeom>
              <a:avLst/>
              <a:gdLst/>
              <a:ahLst/>
              <a:cxnLst/>
              <a:rect l="l" t="t" r="r" b="b"/>
              <a:pathLst>
                <a:path w="5038" h="2740" extrusionOk="0">
                  <a:moveTo>
                    <a:pt x="267" y="1"/>
                  </a:moveTo>
                  <a:cubicBezTo>
                    <a:pt x="254" y="1"/>
                    <a:pt x="242" y="2"/>
                    <a:pt x="229" y="4"/>
                  </a:cubicBezTo>
                  <a:cubicBezTo>
                    <a:pt x="93" y="27"/>
                    <a:pt x="1" y="154"/>
                    <a:pt x="24" y="290"/>
                  </a:cubicBezTo>
                  <a:lnTo>
                    <a:pt x="24" y="290"/>
                  </a:lnTo>
                  <a:cubicBezTo>
                    <a:pt x="24" y="295"/>
                    <a:pt x="23" y="420"/>
                    <a:pt x="50" y="599"/>
                  </a:cubicBezTo>
                  <a:cubicBezTo>
                    <a:pt x="79" y="792"/>
                    <a:pt x="139" y="1067"/>
                    <a:pt x="286" y="1380"/>
                  </a:cubicBezTo>
                  <a:cubicBezTo>
                    <a:pt x="358" y="1538"/>
                    <a:pt x="454" y="1702"/>
                    <a:pt x="583" y="1864"/>
                  </a:cubicBezTo>
                  <a:cubicBezTo>
                    <a:pt x="708" y="2028"/>
                    <a:pt x="870" y="2184"/>
                    <a:pt x="1058" y="2321"/>
                  </a:cubicBezTo>
                  <a:cubicBezTo>
                    <a:pt x="1155" y="2384"/>
                    <a:pt x="1259" y="2447"/>
                    <a:pt x="1364" y="2504"/>
                  </a:cubicBezTo>
                  <a:cubicBezTo>
                    <a:pt x="1474" y="2551"/>
                    <a:pt x="1589" y="2598"/>
                    <a:pt x="1706" y="2635"/>
                  </a:cubicBezTo>
                  <a:cubicBezTo>
                    <a:pt x="1823" y="2662"/>
                    <a:pt x="1943" y="2692"/>
                    <a:pt x="2063" y="2713"/>
                  </a:cubicBezTo>
                  <a:cubicBezTo>
                    <a:pt x="2183" y="2723"/>
                    <a:pt x="2304" y="2734"/>
                    <a:pt x="2424" y="2739"/>
                  </a:cubicBezTo>
                  <a:lnTo>
                    <a:pt x="2435" y="2739"/>
                  </a:lnTo>
                  <a:lnTo>
                    <a:pt x="2476" y="2738"/>
                  </a:lnTo>
                  <a:lnTo>
                    <a:pt x="2495" y="2736"/>
                  </a:lnTo>
                  <a:lnTo>
                    <a:pt x="2533" y="2734"/>
                  </a:lnTo>
                  <a:lnTo>
                    <a:pt x="2608" y="2729"/>
                  </a:lnTo>
                  <a:lnTo>
                    <a:pt x="2758" y="2717"/>
                  </a:lnTo>
                  <a:cubicBezTo>
                    <a:pt x="2862" y="2708"/>
                    <a:pt x="3008" y="2673"/>
                    <a:pt x="3128" y="2650"/>
                  </a:cubicBezTo>
                  <a:cubicBezTo>
                    <a:pt x="3370" y="2588"/>
                    <a:pt x="3582" y="2493"/>
                    <a:pt x="3781" y="2378"/>
                  </a:cubicBezTo>
                  <a:cubicBezTo>
                    <a:pt x="3979" y="2261"/>
                    <a:pt x="4144" y="2117"/>
                    <a:pt x="4288" y="1971"/>
                  </a:cubicBezTo>
                  <a:cubicBezTo>
                    <a:pt x="4426" y="1822"/>
                    <a:pt x="4539" y="1669"/>
                    <a:pt x="4629" y="1522"/>
                  </a:cubicBezTo>
                  <a:cubicBezTo>
                    <a:pt x="4807" y="1226"/>
                    <a:pt x="4896" y="959"/>
                    <a:pt x="4946" y="771"/>
                  </a:cubicBezTo>
                  <a:cubicBezTo>
                    <a:pt x="4994" y="583"/>
                    <a:pt x="5003" y="468"/>
                    <a:pt x="5005" y="460"/>
                  </a:cubicBezTo>
                  <a:cubicBezTo>
                    <a:pt x="5037" y="327"/>
                    <a:pt x="4956" y="192"/>
                    <a:pt x="4822" y="159"/>
                  </a:cubicBezTo>
                  <a:cubicBezTo>
                    <a:pt x="4802" y="155"/>
                    <a:pt x="4783" y="152"/>
                    <a:pt x="4764" y="152"/>
                  </a:cubicBezTo>
                  <a:cubicBezTo>
                    <a:pt x="4652" y="152"/>
                    <a:pt x="4550" y="229"/>
                    <a:pt x="4522" y="342"/>
                  </a:cubicBezTo>
                  <a:cubicBezTo>
                    <a:pt x="4522" y="342"/>
                    <a:pt x="4522" y="341"/>
                    <a:pt x="4522" y="341"/>
                  </a:cubicBezTo>
                  <a:cubicBezTo>
                    <a:pt x="4516" y="341"/>
                    <a:pt x="4359" y="698"/>
                    <a:pt x="4022" y="1084"/>
                  </a:cubicBezTo>
                  <a:cubicBezTo>
                    <a:pt x="3934" y="1182"/>
                    <a:pt x="3830" y="1275"/>
                    <a:pt x="3723" y="1369"/>
                  </a:cubicBezTo>
                  <a:cubicBezTo>
                    <a:pt x="3609" y="1458"/>
                    <a:pt x="3482" y="1533"/>
                    <a:pt x="3350" y="1602"/>
                  </a:cubicBezTo>
                  <a:cubicBezTo>
                    <a:pt x="3217" y="1667"/>
                    <a:pt x="3062" y="1716"/>
                    <a:pt x="2919" y="1748"/>
                  </a:cubicBezTo>
                  <a:cubicBezTo>
                    <a:pt x="2843" y="1755"/>
                    <a:pt x="2796" y="1778"/>
                    <a:pt x="2699" y="1784"/>
                  </a:cubicBezTo>
                  <a:lnTo>
                    <a:pt x="2429" y="1798"/>
                  </a:lnTo>
                  <a:cubicBezTo>
                    <a:pt x="2349" y="1788"/>
                    <a:pt x="2268" y="1787"/>
                    <a:pt x="2188" y="1783"/>
                  </a:cubicBezTo>
                  <a:lnTo>
                    <a:pt x="1959" y="1740"/>
                  </a:lnTo>
                  <a:cubicBezTo>
                    <a:pt x="1886" y="1719"/>
                    <a:pt x="1818" y="1688"/>
                    <a:pt x="1746" y="1669"/>
                  </a:cubicBezTo>
                  <a:cubicBezTo>
                    <a:pt x="1680" y="1638"/>
                    <a:pt x="1613" y="1606"/>
                    <a:pt x="1549" y="1574"/>
                  </a:cubicBezTo>
                  <a:cubicBezTo>
                    <a:pt x="1427" y="1495"/>
                    <a:pt x="1310" y="1412"/>
                    <a:pt x="1210" y="1313"/>
                  </a:cubicBezTo>
                  <a:cubicBezTo>
                    <a:pt x="1111" y="1214"/>
                    <a:pt x="1020" y="1108"/>
                    <a:pt x="943" y="1002"/>
                  </a:cubicBezTo>
                  <a:cubicBezTo>
                    <a:pt x="790" y="790"/>
                    <a:pt x="683" y="584"/>
                    <a:pt x="614" y="437"/>
                  </a:cubicBezTo>
                  <a:cubicBezTo>
                    <a:pt x="544" y="288"/>
                    <a:pt x="513" y="216"/>
                    <a:pt x="513" y="210"/>
                  </a:cubicBezTo>
                  <a:cubicBezTo>
                    <a:pt x="493" y="88"/>
                    <a:pt x="387" y="1"/>
                    <a:pt x="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1623325" y="146617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5" y="0"/>
                    <a:pt x="0" y="728"/>
                    <a:pt x="0" y="1626"/>
                  </a:cubicBezTo>
                  <a:cubicBezTo>
                    <a:pt x="0" y="2524"/>
                    <a:pt x="945" y="3252"/>
                    <a:pt x="2109" y="3252"/>
                  </a:cubicBezTo>
                  <a:cubicBezTo>
                    <a:pt x="3273" y="3252"/>
                    <a:pt x="4217" y="2525"/>
                    <a:pt x="4217" y="1626"/>
                  </a:cubicBezTo>
                  <a:cubicBezTo>
                    <a:pt x="4217" y="728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1922550" y="146902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4" y="0"/>
                    <a:pt x="1" y="728"/>
                    <a:pt x="1" y="1626"/>
                  </a:cubicBezTo>
                  <a:cubicBezTo>
                    <a:pt x="1" y="2524"/>
                    <a:pt x="945" y="3252"/>
                    <a:pt x="2109" y="3252"/>
                  </a:cubicBezTo>
                  <a:cubicBezTo>
                    <a:pt x="3273" y="3252"/>
                    <a:pt x="4217" y="2524"/>
                    <a:pt x="4217" y="1626"/>
                  </a:cubicBezTo>
                  <a:cubicBezTo>
                    <a:pt x="4217" y="729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9"/>
          <p:cNvGrpSpPr/>
          <p:nvPr/>
        </p:nvGrpSpPr>
        <p:grpSpPr>
          <a:xfrm>
            <a:off x="7323625" y="1179750"/>
            <a:ext cx="1253550" cy="1489900"/>
            <a:chOff x="7323625" y="1179750"/>
            <a:chExt cx="1253550" cy="1489900"/>
          </a:xfrm>
        </p:grpSpPr>
        <p:sp>
          <p:nvSpPr>
            <p:cNvPr id="423" name="Google Shape;423;p29"/>
            <p:cNvSpPr/>
            <p:nvPr/>
          </p:nvSpPr>
          <p:spPr>
            <a:xfrm>
              <a:off x="7775200" y="2630350"/>
              <a:ext cx="75925" cy="39300"/>
            </a:xfrm>
            <a:custGeom>
              <a:avLst/>
              <a:gdLst/>
              <a:ahLst/>
              <a:cxnLst/>
              <a:rect l="l" t="t" r="r" b="b"/>
              <a:pathLst>
                <a:path w="3037" h="1572" extrusionOk="0">
                  <a:moveTo>
                    <a:pt x="1637" y="0"/>
                  </a:moveTo>
                  <a:cubicBezTo>
                    <a:pt x="850" y="0"/>
                    <a:pt x="73" y="280"/>
                    <a:pt x="12" y="933"/>
                  </a:cubicBezTo>
                  <a:cubicBezTo>
                    <a:pt x="1" y="1061"/>
                    <a:pt x="41" y="1181"/>
                    <a:pt x="125" y="1279"/>
                  </a:cubicBezTo>
                  <a:cubicBezTo>
                    <a:pt x="277" y="1453"/>
                    <a:pt x="567" y="1550"/>
                    <a:pt x="988" y="1569"/>
                  </a:cubicBezTo>
                  <a:cubicBezTo>
                    <a:pt x="1030" y="1571"/>
                    <a:pt x="1073" y="1571"/>
                    <a:pt x="1119" y="1571"/>
                  </a:cubicBezTo>
                  <a:cubicBezTo>
                    <a:pt x="1809" y="1571"/>
                    <a:pt x="2940" y="1352"/>
                    <a:pt x="3020" y="761"/>
                  </a:cubicBezTo>
                  <a:cubicBezTo>
                    <a:pt x="3036" y="627"/>
                    <a:pt x="2999" y="500"/>
                    <a:pt x="2906" y="390"/>
                  </a:cubicBezTo>
                  <a:cubicBezTo>
                    <a:pt x="2643" y="73"/>
                    <a:pt x="2033" y="14"/>
                    <a:pt x="1783" y="3"/>
                  </a:cubicBezTo>
                  <a:cubicBezTo>
                    <a:pt x="1735" y="1"/>
                    <a:pt x="1686" y="0"/>
                    <a:pt x="16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7829200" y="2505975"/>
              <a:ext cx="21375" cy="146125"/>
            </a:xfrm>
            <a:custGeom>
              <a:avLst/>
              <a:gdLst/>
              <a:ahLst/>
              <a:cxnLst/>
              <a:rect l="l" t="t" r="r" b="b"/>
              <a:pathLst>
                <a:path w="855" h="5845" extrusionOk="0">
                  <a:moveTo>
                    <a:pt x="609" y="1"/>
                  </a:moveTo>
                  <a:cubicBezTo>
                    <a:pt x="488" y="1"/>
                    <a:pt x="382" y="92"/>
                    <a:pt x="371" y="215"/>
                  </a:cubicBezTo>
                  <a:cubicBezTo>
                    <a:pt x="355" y="381"/>
                    <a:pt x="1" y="4286"/>
                    <a:pt x="255" y="5651"/>
                  </a:cubicBezTo>
                  <a:cubicBezTo>
                    <a:pt x="275" y="5764"/>
                    <a:pt x="375" y="5845"/>
                    <a:pt x="485" y="5845"/>
                  </a:cubicBezTo>
                  <a:cubicBezTo>
                    <a:pt x="500" y="5845"/>
                    <a:pt x="515" y="5843"/>
                    <a:pt x="531" y="5840"/>
                  </a:cubicBezTo>
                  <a:cubicBezTo>
                    <a:pt x="660" y="5815"/>
                    <a:pt x="744" y="5692"/>
                    <a:pt x="719" y="5565"/>
                  </a:cubicBezTo>
                  <a:cubicBezTo>
                    <a:pt x="477" y="4264"/>
                    <a:pt x="838" y="299"/>
                    <a:pt x="841" y="259"/>
                  </a:cubicBezTo>
                  <a:cubicBezTo>
                    <a:pt x="854" y="128"/>
                    <a:pt x="757" y="13"/>
                    <a:pt x="629" y="2"/>
                  </a:cubicBezTo>
                  <a:cubicBezTo>
                    <a:pt x="622" y="1"/>
                    <a:pt x="615" y="1"/>
                    <a:pt x="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193400" y="2406750"/>
              <a:ext cx="33625" cy="185525"/>
            </a:xfrm>
            <a:custGeom>
              <a:avLst/>
              <a:gdLst/>
              <a:ahLst/>
              <a:cxnLst/>
              <a:rect l="l" t="t" r="r" b="b"/>
              <a:pathLst>
                <a:path w="1345" h="7421" extrusionOk="0">
                  <a:moveTo>
                    <a:pt x="263" y="0"/>
                  </a:moveTo>
                  <a:cubicBezTo>
                    <a:pt x="243" y="0"/>
                    <a:pt x="222" y="3"/>
                    <a:pt x="202" y="8"/>
                  </a:cubicBezTo>
                  <a:cubicBezTo>
                    <a:pt x="77" y="42"/>
                    <a:pt x="0" y="170"/>
                    <a:pt x="35" y="297"/>
                  </a:cubicBezTo>
                  <a:cubicBezTo>
                    <a:pt x="43" y="328"/>
                    <a:pt x="873" y="3511"/>
                    <a:pt x="856" y="7183"/>
                  </a:cubicBezTo>
                  <a:cubicBezTo>
                    <a:pt x="856" y="7313"/>
                    <a:pt x="961" y="7419"/>
                    <a:pt x="1092" y="7421"/>
                  </a:cubicBezTo>
                  <a:cubicBezTo>
                    <a:pt x="1222" y="7421"/>
                    <a:pt x="1327" y="7316"/>
                    <a:pt x="1327" y="7184"/>
                  </a:cubicBezTo>
                  <a:cubicBezTo>
                    <a:pt x="1344" y="3451"/>
                    <a:pt x="500" y="208"/>
                    <a:pt x="490" y="176"/>
                  </a:cubicBezTo>
                  <a:cubicBezTo>
                    <a:pt x="462" y="71"/>
                    <a:pt x="367" y="0"/>
                    <a:pt x="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215500" y="2573325"/>
              <a:ext cx="71075" cy="50650"/>
            </a:xfrm>
            <a:custGeom>
              <a:avLst/>
              <a:gdLst/>
              <a:ahLst/>
              <a:cxnLst/>
              <a:rect l="l" t="t" r="r" b="b"/>
              <a:pathLst>
                <a:path w="2843" h="2026" extrusionOk="0">
                  <a:moveTo>
                    <a:pt x="704" y="1"/>
                  </a:moveTo>
                  <a:cubicBezTo>
                    <a:pt x="202" y="1"/>
                    <a:pt x="77" y="270"/>
                    <a:pt x="46" y="389"/>
                  </a:cubicBezTo>
                  <a:cubicBezTo>
                    <a:pt x="0" y="565"/>
                    <a:pt x="53" y="754"/>
                    <a:pt x="199" y="952"/>
                  </a:cubicBezTo>
                  <a:cubicBezTo>
                    <a:pt x="572" y="1456"/>
                    <a:pt x="1568" y="1997"/>
                    <a:pt x="2172" y="2024"/>
                  </a:cubicBezTo>
                  <a:cubicBezTo>
                    <a:pt x="2188" y="2025"/>
                    <a:pt x="2204" y="2025"/>
                    <a:pt x="2219" y="2025"/>
                  </a:cubicBezTo>
                  <a:cubicBezTo>
                    <a:pt x="2620" y="2025"/>
                    <a:pt x="2736" y="1786"/>
                    <a:pt x="2767" y="1680"/>
                  </a:cubicBezTo>
                  <a:cubicBezTo>
                    <a:pt x="2842" y="1430"/>
                    <a:pt x="2790" y="1168"/>
                    <a:pt x="2617" y="925"/>
                  </a:cubicBezTo>
                  <a:cubicBezTo>
                    <a:pt x="2249" y="405"/>
                    <a:pt x="1366" y="29"/>
                    <a:pt x="771" y="2"/>
                  </a:cubicBezTo>
                  <a:cubicBezTo>
                    <a:pt x="748" y="1"/>
                    <a:pt x="726" y="1"/>
                    <a:pt x="7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588950" y="1672750"/>
              <a:ext cx="315200" cy="159075"/>
            </a:xfrm>
            <a:custGeom>
              <a:avLst/>
              <a:gdLst/>
              <a:ahLst/>
              <a:cxnLst/>
              <a:rect l="l" t="t" r="r" b="b"/>
              <a:pathLst>
                <a:path w="12608" h="6363" extrusionOk="0">
                  <a:moveTo>
                    <a:pt x="9910" y="1"/>
                  </a:moveTo>
                  <a:cubicBezTo>
                    <a:pt x="9314" y="1"/>
                    <a:pt x="8673" y="201"/>
                    <a:pt x="8053" y="769"/>
                  </a:cubicBezTo>
                  <a:cubicBezTo>
                    <a:pt x="7074" y="1663"/>
                    <a:pt x="6746" y="2714"/>
                    <a:pt x="6480" y="3556"/>
                  </a:cubicBezTo>
                  <a:cubicBezTo>
                    <a:pt x="6166" y="4560"/>
                    <a:pt x="5965" y="5091"/>
                    <a:pt x="5202" y="5225"/>
                  </a:cubicBezTo>
                  <a:cubicBezTo>
                    <a:pt x="5018" y="5258"/>
                    <a:pt x="4831" y="5271"/>
                    <a:pt x="4642" y="5271"/>
                  </a:cubicBezTo>
                  <a:cubicBezTo>
                    <a:pt x="4211" y="5271"/>
                    <a:pt x="3772" y="5202"/>
                    <a:pt x="3342" y="5135"/>
                  </a:cubicBezTo>
                  <a:cubicBezTo>
                    <a:pt x="2921" y="5069"/>
                    <a:pt x="2494" y="5003"/>
                    <a:pt x="2078" y="5003"/>
                  </a:cubicBezTo>
                  <a:cubicBezTo>
                    <a:pt x="1347" y="5003"/>
                    <a:pt x="650" y="5209"/>
                    <a:pt x="78" y="5988"/>
                  </a:cubicBezTo>
                  <a:cubicBezTo>
                    <a:pt x="1" y="6093"/>
                    <a:pt x="25" y="6240"/>
                    <a:pt x="129" y="6317"/>
                  </a:cubicBezTo>
                  <a:cubicBezTo>
                    <a:pt x="172" y="6349"/>
                    <a:pt x="220" y="6362"/>
                    <a:pt x="269" y="6362"/>
                  </a:cubicBezTo>
                  <a:cubicBezTo>
                    <a:pt x="343" y="6362"/>
                    <a:pt x="414" y="6330"/>
                    <a:pt x="460" y="6266"/>
                  </a:cubicBezTo>
                  <a:cubicBezTo>
                    <a:pt x="914" y="5646"/>
                    <a:pt x="1462" y="5473"/>
                    <a:pt x="2082" y="5473"/>
                  </a:cubicBezTo>
                  <a:cubicBezTo>
                    <a:pt x="2453" y="5473"/>
                    <a:pt x="2851" y="5535"/>
                    <a:pt x="3269" y="5601"/>
                  </a:cubicBezTo>
                  <a:cubicBezTo>
                    <a:pt x="3717" y="5671"/>
                    <a:pt x="4176" y="5743"/>
                    <a:pt x="4638" y="5743"/>
                  </a:cubicBezTo>
                  <a:cubicBezTo>
                    <a:pt x="4853" y="5743"/>
                    <a:pt x="5068" y="5727"/>
                    <a:pt x="5284" y="5689"/>
                  </a:cubicBezTo>
                  <a:cubicBezTo>
                    <a:pt x="6365" y="5499"/>
                    <a:pt x="6640" y="4624"/>
                    <a:pt x="6932" y="3697"/>
                  </a:cubicBezTo>
                  <a:cubicBezTo>
                    <a:pt x="7193" y="2866"/>
                    <a:pt x="7487" y="1926"/>
                    <a:pt x="8371" y="1116"/>
                  </a:cubicBezTo>
                  <a:cubicBezTo>
                    <a:pt x="8894" y="638"/>
                    <a:pt x="9433" y="469"/>
                    <a:pt x="9936" y="469"/>
                  </a:cubicBezTo>
                  <a:cubicBezTo>
                    <a:pt x="11134" y="469"/>
                    <a:pt x="12124" y="1433"/>
                    <a:pt x="12182" y="1491"/>
                  </a:cubicBezTo>
                  <a:cubicBezTo>
                    <a:pt x="12227" y="1536"/>
                    <a:pt x="12287" y="1559"/>
                    <a:pt x="12347" y="1559"/>
                  </a:cubicBezTo>
                  <a:cubicBezTo>
                    <a:pt x="12408" y="1559"/>
                    <a:pt x="12469" y="1536"/>
                    <a:pt x="12515" y="1489"/>
                  </a:cubicBezTo>
                  <a:cubicBezTo>
                    <a:pt x="12607" y="1398"/>
                    <a:pt x="12607" y="1248"/>
                    <a:pt x="12515" y="1157"/>
                  </a:cubicBezTo>
                  <a:cubicBezTo>
                    <a:pt x="12498" y="1141"/>
                    <a:pt x="11333" y="1"/>
                    <a:pt x="99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552375" y="1819575"/>
              <a:ext cx="70125" cy="54325"/>
            </a:xfrm>
            <a:custGeom>
              <a:avLst/>
              <a:gdLst/>
              <a:ahLst/>
              <a:cxnLst/>
              <a:rect l="l" t="t" r="r" b="b"/>
              <a:pathLst>
                <a:path w="2805" h="2173" extrusionOk="0">
                  <a:moveTo>
                    <a:pt x="1823" y="0"/>
                  </a:moveTo>
                  <a:cubicBezTo>
                    <a:pt x="1474" y="0"/>
                    <a:pt x="0" y="372"/>
                    <a:pt x="15" y="741"/>
                  </a:cubicBezTo>
                  <a:cubicBezTo>
                    <a:pt x="20" y="872"/>
                    <a:pt x="125" y="916"/>
                    <a:pt x="263" y="916"/>
                  </a:cubicBezTo>
                  <a:cubicBezTo>
                    <a:pt x="545" y="916"/>
                    <a:pt x="964" y="735"/>
                    <a:pt x="964" y="735"/>
                  </a:cubicBezTo>
                  <a:lnTo>
                    <a:pt x="964" y="735"/>
                  </a:lnTo>
                  <a:cubicBezTo>
                    <a:pt x="964" y="735"/>
                    <a:pt x="97" y="1471"/>
                    <a:pt x="402" y="1742"/>
                  </a:cubicBezTo>
                  <a:cubicBezTo>
                    <a:pt x="442" y="1778"/>
                    <a:pt x="486" y="1793"/>
                    <a:pt x="533" y="1793"/>
                  </a:cubicBezTo>
                  <a:cubicBezTo>
                    <a:pt x="844" y="1793"/>
                    <a:pt x="1266" y="1116"/>
                    <a:pt x="1266" y="1116"/>
                  </a:cubicBezTo>
                  <a:lnTo>
                    <a:pt x="1266" y="1116"/>
                  </a:lnTo>
                  <a:cubicBezTo>
                    <a:pt x="1266" y="1116"/>
                    <a:pt x="1056" y="2172"/>
                    <a:pt x="1385" y="2172"/>
                  </a:cubicBezTo>
                  <a:cubicBezTo>
                    <a:pt x="1390" y="2172"/>
                    <a:pt x="1396" y="2172"/>
                    <a:pt x="1402" y="2172"/>
                  </a:cubicBezTo>
                  <a:cubicBezTo>
                    <a:pt x="1756" y="2134"/>
                    <a:pt x="1976" y="930"/>
                    <a:pt x="1976" y="930"/>
                  </a:cubicBezTo>
                  <a:cubicBezTo>
                    <a:pt x="1976" y="930"/>
                    <a:pt x="2108" y="1622"/>
                    <a:pt x="2422" y="1622"/>
                  </a:cubicBezTo>
                  <a:cubicBezTo>
                    <a:pt x="2438" y="1622"/>
                    <a:pt x="2455" y="1621"/>
                    <a:pt x="2472" y="1617"/>
                  </a:cubicBezTo>
                  <a:cubicBezTo>
                    <a:pt x="2622" y="1581"/>
                    <a:pt x="2804" y="377"/>
                    <a:pt x="1884" y="8"/>
                  </a:cubicBezTo>
                  <a:cubicBezTo>
                    <a:pt x="1872" y="3"/>
                    <a:pt x="1851" y="0"/>
                    <a:pt x="18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7323625" y="1179750"/>
              <a:ext cx="1253550" cy="1341000"/>
            </a:xfrm>
            <a:custGeom>
              <a:avLst/>
              <a:gdLst/>
              <a:ahLst/>
              <a:cxnLst/>
              <a:rect l="l" t="t" r="r" b="b"/>
              <a:pathLst>
                <a:path w="50142" h="53640" extrusionOk="0">
                  <a:moveTo>
                    <a:pt x="19273" y="0"/>
                  </a:moveTo>
                  <a:cubicBezTo>
                    <a:pt x="17688" y="0"/>
                    <a:pt x="16010" y="166"/>
                    <a:pt x="14248" y="518"/>
                  </a:cubicBezTo>
                  <a:cubicBezTo>
                    <a:pt x="1012" y="3161"/>
                    <a:pt x="0" y="15575"/>
                    <a:pt x="1515" y="20059"/>
                  </a:cubicBezTo>
                  <a:cubicBezTo>
                    <a:pt x="2387" y="22639"/>
                    <a:pt x="4951" y="23524"/>
                    <a:pt x="7284" y="23524"/>
                  </a:cubicBezTo>
                  <a:cubicBezTo>
                    <a:pt x="9005" y="23524"/>
                    <a:pt x="10600" y="23043"/>
                    <a:pt x="11298" y="22404"/>
                  </a:cubicBezTo>
                  <a:cubicBezTo>
                    <a:pt x="13568" y="20330"/>
                    <a:pt x="11409" y="13972"/>
                    <a:pt x="16475" y="12747"/>
                  </a:cubicBezTo>
                  <a:cubicBezTo>
                    <a:pt x="17015" y="12617"/>
                    <a:pt x="17537" y="12552"/>
                    <a:pt x="18034" y="12552"/>
                  </a:cubicBezTo>
                  <a:cubicBezTo>
                    <a:pt x="21796" y="12552"/>
                    <a:pt x="24145" y="16253"/>
                    <a:pt x="22209" y="23154"/>
                  </a:cubicBezTo>
                  <a:cubicBezTo>
                    <a:pt x="20214" y="30260"/>
                    <a:pt x="14065" y="37294"/>
                    <a:pt x="12802" y="41984"/>
                  </a:cubicBezTo>
                  <a:cubicBezTo>
                    <a:pt x="11539" y="46674"/>
                    <a:pt x="14577" y="52478"/>
                    <a:pt x="21253" y="53566"/>
                  </a:cubicBezTo>
                  <a:cubicBezTo>
                    <a:pt x="21560" y="53616"/>
                    <a:pt x="21893" y="53640"/>
                    <a:pt x="22248" y="53640"/>
                  </a:cubicBezTo>
                  <a:cubicBezTo>
                    <a:pt x="29604" y="53640"/>
                    <a:pt x="46608" y="43284"/>
                    <a:pt x="48531" y="38957"/>
                  </a:cubicBezTo>
                  <a:cubicBezTo>
                    <a:pt x="50142" y="35337"/>
                    <a:pt x="44462" y="28794"/>
                    <a:pt x="42127" y="28783"/>
                  </a:cubicBezTo>
                  <a:cubicBezTo>
                    <a:pt x="42125" y="28783"/>
                    <a:pt x="42122" y="28783"/>
                    <a:pt x="42119" y="28783"/>
                  </a:cubicBezTo>
                  <a:cubicBezTo>
                    <a:pt x="39054" y="28783"/>
                    <a:pt x="31601" y="35727"/>
                    <a:pt x="29648" y="35727"/>
                  </a:cubicBezTo>
                  <a:cubicBezTo>
                    <a:pt x="29499" y="35727"/>
                    <a:pt x="29381" y="35686"/>
                    <a:pt x="29300" y="35598"/>
                  </a:cubicBezTo>
                  <a:cubicBezTo>
                    <a:pt x="28170" y="34361"/>
                    <a:pt x="34345" y="25934"/>
                    <a:pt x="35189" y="15819"/>
                  </a:cubicBezTo>
                  <a:cubicBezTo>
                    <a:pt x="35922" y="7051"/>
                    <a:pt x="29593" y="0"/>
                    <a:pt x="19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7565325" y="1303300"/>
              <a:ext cx="67675" cy="64075"/>
            </a:xfrm>
            <a:custGeom>
              <a:avLst/>
              <a:gdLst/>
              <a:ahLst/>
              <a:cxnLst/>
              <a:rect l="l" t="t" r="r" b="b"/>
              <a:pathLst>
                <a:path w="2707" h="2563" extrusionOk="0">
                  <a:moveTo>
                    <a:pt x="1358" y="1"/>
                  </a:moveTo>
                  <a:cubicBezTo>
                    <a:pt x="1308" y="1"/>
                    <a:pt x="1258" y="4"/>
                    <a:pt x="1207" y="10"/>
                  </a:cubicBezTo>
                  <a:cubicBezTo>
                    <a:pt x="505" y="90"/>
                    <a:pt x="0" y="725"/>
                    <a:pt x="82" y="1428"/>
                  </a:cubicBezTo>
                  <a:cubicBezTo>
                    <a:pt x="157" y="2080"/>
                    <a:pt x="711" y="2562"/>
                    <a:pt x="1353" y="2562"/>
                  </a:cubicBezTo>
                  <a:cubicBezTo>
                    <a:pt x="1401" y="2562"/>
                    <a:pt x="1450" y="2560"/>
                    <a:pt x="1500" y="2554"/>
                  </a:cubicBezTo>
                  <a:cubicBezTo>
                    <a:pt x="2204" y="2471"/>
                    <a:pt x="2707" y="1836"/>
                    <a:pt x="2626" y="1134"/>
                  </a:cubicBezTo>
                  <a:cubicBezTo>
                    <a:pt x="2550" y="481"/>
                    <a:pt x="1999" y="1"/>
                    <a:pt x="13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7833375" y="1267450"/>
              <a:ext cx="67700" cy="64050"/>
            </a:xfrm>
            <a:custGeom>
              <a:avLst/>
              <a:gdLst/>
              <a:ahLst/>
              <a:cxnLst/>
              <a:rect l="l" t="t" r="r" b="b"/>
              <a:pathLst>
                <a:path w="2708" h="2562" extrusionOk="0">
                  <a:moveTo>
                    <a:pt x="1355" y="1"/>
                  </a:moveTo>
                  <a:cubicBezTo>
                    <a:pt x="1306" y="1"/>
                    <a:pt x="1257" y="3"/>
                    <a:pt x="1208" y="9"/>
                  </a:cubicBezTo>
                  <a:cubicBezTo>
                    <a:pt x="504" y="90"/>
                    <a:pt x="1" y="725"/>
                    <a:pt x="81" y="1428"/>
                  </a:cubicBezTo>
                  <a:cubicBezTo>
                    <a:pt x="156" y="2080"/>
                    <a:pt x="710" y="2562"/>
                    <a:pt x="1351" y="2562"/>
                  </a:cubicBezTo>
                  <a:cubicBezTo>
                    <a:pt x="1401" y="2562"/>
                    <a:pt x="1450" y="2559"/>
                    <a:pt x="1500" y="2553"/>
                  </a:cubicBezTo>
                  <a:cubicBezTo>
                    <a:pt x="2202" y="2471"/>
                    <a:pt x="2707" y="1836"/>
                    <a:pt x="2626" y="1133"/>
                  </a:cubicBezTo>
                  <a:cubicBezTo>
                    <a:pt x="2551" y="481"/>
                    <a:pt x="1996" y="1"/>
                    <a:pt x="13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702800" y="1386775"/>
              <a:ext cx="96700" cy="30175"/>
            </a:xfrm>
            <a:custGeom>
              <a:avLst/>
              <a:gdLst/>
              <a:ahLst/>
              <a:cxnLst/>
              <a:rect l="l" t="t" r="r" b="b"/>
              <a:pathLst>
                <a:path w="3868" h="1207" extrusionOk="0">
                  <a:moveTo>
                    <a:pt x="2320" y="1"/>
                  </a:moveTo>
                  <a:cubicBezTo>
                    <a:pt x="1009" y="1"/>
                    <a:pt x="12" y="978"/>
                    <a:pt x="12" y="978"/>
                  </a:cubicBezTo>
                  <a:lnTo>
                    <a:pt x="0" y="1010"/>
                  </a:lnTo>
                  <a:cubicBezTo>
                    <a:pt x="366" y="1134"/>
                    <a:pt x="784" y="1207"/>
                    <a:pt x="1247" y="1207"/>
                  </a:cubicBezTo>
                  <a:cubicBezTo>
                    <a:pt x="1420" y="1207"/>
                    <a:pt x="1598" y="1196"/>
                    <a:pt x="1783" y="1175"/>
                  </a:cubicBezTo>
                  <a:cubicBezTo>
                    <a:pt x="2642" y="1076"/>
                    <a:pt x="3339" y="832"/>
                    <a:pt x="3868" y="517"/>
                  </a:cubicBezTo>
                  <a:lnTo>
                    <a:pt x="3855" y="492"/>
                  </a:lnTo>
                  <a:cubicBezTo>
                    <a:pt x="3324" y="132"/>
                    <a:pt x="2800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645850" y="1328300"/>
              <a:ext cx="193650" cy="83725"/>
            </a:xfrm>
            <a:custGeom>
              <a:avLst/>
              <a:gdLst/>
              <a:ahLst/>
              <a:cxnLst/>
              <a:rect l="l" t="t" r="r" b="b"/>
              <a:pathLst>
                <a:path w="7746" h="3349" extrusionOk="0">
                  <a:moveTo>
                    <a:pt x="6579" y="1"/>
                  </a:moveTo>
                  <a:cubicBezTo>
                    <a:pt x="6025" y="1"/>
                    <a:pt x="5341" y="614"/>
                    <a:pt x="4062" y="770"/>
                  </a:cubicBezTo>
                  <a:cubicBezTo>
                    <a:pt x="3734" y="810"/>
                    <a:pt x="3438" y="825"/>
                    <a:pt x="3170" y="825"/>
                  </a:cubicBezTo>
                  <a:cubicBezTo>
                    <a:pt x="2193" y="825"/>
                    <a:pt x="1582" y="619"/>
                    <a:pt x="1142" y="619"/>
                  </a:cubicBezTo>
                  <a:cubicBezTo>
                    <a:pt x="917" y="619"/>
                    <a:pt x="737" y="673"/>
                    <a:pt x="574" y="836"/>
                  </a:cubicBezTo>
                  <a:cubicBezTo>
                    <a:pt x="1" y="1411"/>
                    <a:pt x="692" y="2835"/>
                    <a:pt x="2281" y="3349"/>
                  </a:cubicBezTo>
                  <a:lnTo>
                    <a:pt x="2291" y="3317"/>
                  </a:lnTo>
                  <a:cubicBezTo>
                    <a:pt x="2291" y="3317"/>
                    <a:pt x="3288" y="2340"/>
                    <a:pt x="4598" y="2340"/>
                  </a:cubicBezTo>
                  <a:cubicBezTo>
                    <a:pt x="5079" y="2340"/>
                    <a:pt x="5602" y="2471"/>
                    <a:pt x="6134" y="2831"/>
                  </a:cubicBezTo>
                  <a:lnTo>
                    <a:pt x="6147" y="2856"/>
                  </a:lnTo>
                  <a:cubicBezTo>
                    <a:pt x="7437" y="2090"/>
                    <a:pt x="7745" y="891"/>
                    <a:pt x="7100" y="238"/>
                  </a:cubicBezTo>
                  <a:cubicBezTo>
                    <a:pt x="6929" y="67"/>
                    <a:pt x="6761" y="1"/>
                    <a:pt x="6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891425" y="1486075"/>
              <a:ext cx="317200" cy="124650"/>
            </a:xfrm>
            <a:custGeom>
              <a:avLst/>
              <a:gdLst/>
              <a:ahLst/>
              <a:cxnLst/>
              <a:rect l="l" t="t" r="r" b="b"/>
              <a:pathLst>
                <a:path w="12688" h="4986" extrusionOk="0">
                  <a:moveTo>
                    <a:pt x="8592" y="422"/>
                  </a:moveTo>
                  <a:cubicBezTo>
                    <a:pt x="8660" y="422"/>
                    <a:pt x="8723" y="441"/>
                    <a:pt x="8784" y="479"/>
                  </a:cubicBezTo>
                  <a:cubicBezTo>
                    <a:pt x="8972" y="590"/>
                    <a:pt x="9092" y="871"/>
                    <a:pt x="9109" y="1150"/>
                  </a:cubicBezTo>
                  <a:cubicBezTo>
                    <a:pt x="9114" y="1219"/>
                    <a:pt x="9113" y="1288"/>
                    <a:pt x="9107" y="1358"/>
                  </a:cubicBezTo>
                  <a:lnTo>
                    <a:pt x="9107" y="1358"/>
                  </a:lnTo>
                  <a:cubicBezTo>
                    <a:pt x="9027" y="1305"/>
                    <a:pt x="8950" y="1246"/>
                    <a:pt x="8877" y="1181"/>
                  </a:cubicBezTo>
                  <a:cubicBezTo>
                    <a:pt x="8683" y="1013"/>
                    <a:pt x="8496" y="779"/>
                    <a:pt x="8448" y="564"/>
                  </a:cubicBezTo>
                  <a:cubicBezTo>
                    <a:pt x="8436" y="445"/>
                    <a:pt x="8448" y="455"/>
                    <a:pt x="8486" y="436"/>
                  </a:cubicBezTo>
                  <a:cubicBezTo>
                    <a:pt x="8522" y="427"/>
                    <a:pt x="8558" y="422"/>
                    <a:pt x="8592" y="422"/>
                  </a:cubicBezTo>
                  <a:close/>
                  <a:moveTo>
                    <a:pt x="3656" y="1793"/>
                  </a:moveTo>
                  <a:cubicBezTo>
                    <a:pt x="3750" y="1793"/>
                    <a:pt x="3816" y="1826"/>
                    <a:pt x="3882" y="1910"/>
                  </a:cubicBezTo>
                  <a:cubicBezTo>
                    <a:pt x="4018" y="2088"/>
                    <a:pt x="4056" y="2394"/>
                    <a:pt x="4035" y="2665"/>
                  </a:cubicBezTo>
                  <a:cubicBezTo>
                    <a:pt x="4029" y="2743"/>
                    <a:pt x="4019" y="2821"/>
                    <a:pt x="4004" y="2897"/>
                  </a:cubicBezTo>
                  <a:lnTo>
                    <a:pt x="4004" y="2897"/>
                  </a:lnTo>
                  <a:cubicBezTo>
                    <a:pt x="3895" y="2811"/>
                    <a:pt x="3795" y="2715"/>
                    <a:pt x="3709" y="2611"/>
                  </a:cubicBezTo>
                  <a:cubicBezTo>
                    <a:pt x="3515" y="2389"/>
                    <a:pt x="3385" y="2067"/>
                    <a:pt x="3449" y="1905"/>
                  </a:cubicBezTo>
                  <a:cubicBezTo>
                    <a:pt x="3457" y="1868"/>
                    <a:pt x="3489" y="1847"/>
                    <a:pt x="3506" y="1833"/>
                  </a:cubicBezTo>
                  <a:cubicBezTo>
                    <a:pt x="3514" y="1830"/>
                    <a:pt x="3506" y="1828"/>
                    <a:pt x="3523" y="1821"/>
                  </a:cubicBezTo>
                  <a:lnTo>
                    <a:pt x="3582" y="1803"/>
                  </a:lnTo>
                  <a:cubicBezTo>
                    <a:pt x="3582" y="1803"/>
                    <a:pt x="3629" y="1795"/>
                    <a:pt x="3647" y="1793"/>
                  </a:cubicBezTo>
                  <a:cubicBezTo>
                    <a:pt x="3650" y="1793"/>
                    <a:pt x="3653" y="1793"/>
                    <a:pt x="3656" y="1793"/>
                  </a:cubicBezTo>
                  <a:close/>
                  <a:moveTo>
                    <a:pt x="8597" y="1"/>
                  </a:moveTo>
                  <a:cubicBezTo>
                    <a:pt x="8522" y="1"/>
                    <a:pt x="8448" y="11"/>
                    <a:pt x="8380" y="32"/>
                  </a:cubicBezTo>
                  <a:cubicBezTo>
                    <a:pt x="8250" y="68"/>
                    <a:pt x="8128" y="161"/>
                    <a:pt x="8071" y="298"/>
                  </a:cubicBezTo>
                  <a:cubicBezTo>
                    <a:pt x="8018" y="431"/>
                    <a:pt x="8029" y="552"/>
                    <a:pt x="8050" y="650"/>
                  </a:cubicBezTo>
                  <a:cubicBezTo>
                    <a:pt x="8156" y="1035"/>
                    <a:pt x="8390" y="1269"/>
                    <a:pt x="8624" y="1477"/>
                  </a:cubicBezTo>
                  <a:cubicBezTo>
                    <a:pt x="8749" y="1581"/>
                    <a:pt x="8881" y="1672"/>
                    <a:pt x="9017" y="1749"/>
                  </a:cubicBezTo>
                  <a:lnTo>
                    <a:pt x="9017" y="1749"/>
                  </a:lnTo>
                  <a:cubicBezTo>
                    <a:pt x="8881" y="2114"/>
                    <a:pt x="8608" y="2450"/>
                    <a:pt x="8268" y="2696"/>
                  </a:cubicBezTo>
                  <a:cubicBezTo>
                    <a:pt x="7742" y="3076"/>
                    <a:pt x="7072" y="3302"/>
                    <a:pt x="6401" y="3410"/>
                  </a:cubicBezTo>
                  <a:cubicBezTo>
                    <a:pt x="6199" y="3440"/>
                    <a:pt x="5993" y="3456"/>
                    <a:pt x="5789" y="3456"/>
                  </a:cubicBezTo>
                  <a:cubicBezTo>
                    <a:pt x="5323" y="3456"/>
                    <a:pt x="4863" y="3371"/>
                    <a:pt x="4457" y="3176"/>
                  </a:cubicBezTo>
                  <a:cubicBezTo>
                    <a:pt x="4428" y="3162"/>
                    <a:pt x="4399" y="3148"/>
                    <a:pt x="4371" y="3133"/>
                  </a:cubicBezTo>
                  <a:lnTo>
                    <a:pt x="4371" y="3133"/>
                  </a:lnTo>
                  <a:cubicBezTo>
                    <a:pt x="4409" y="2994"/>
                    <a:pt x="4436" y="2850"/>
                    <a:pt x="4451" y="2701"/>
                  </a:cubicBezTo>
                  <a:cubicBezTo>
                    <a:pt x="4473" y="2370"/>
                    <a:pt x="4473" y="2003"/>
                    <a:pt x="4231" y="1647"/>
                  </a:cubicBezTo>
                  <a:cubicBezTo>
                    <a:pt x="4120" y="1482"/>
                    <a:pt x="3892" y="1351"/>
                    <a:pt x="3672" y="1351"/>
                  </a:cubicBezTo>
                  <a:cubicBezTo>
                    <a:pt x="3657" y="1351"/>
                    <a:pt x="3641" y="1352"/>
                    <a:pt x="3626" y="1353"/>
                  </a:cubicBezTo>
                  <a:cubicBezTo>
                    <a:pt x="3565" y="1360"/>
                    <a:pt x="3528" y="1360"/>
                    <a:pt x="3449" y="1383"/>
                  </a:cubicBezTo>
                  <a:cubicBezTo>
                    <a:pt x="3413" y="1393"/>
                    <a:pt x="3371" y="1404"/>
                    <a:pt x="3296" y="1445"/>
                  </a:cubicBezTo>
                  <a:cubicBezTo>
                    <a:pt x="3173" y="1514"/>
                    <a:pt x="3081" y="1620"/>
                    <a:pt x="3036" y="1743"/>
                  </a:cubicBezTo>
                  <a:cubicBezTo>
                    <a:pt x="2948" y="1986"/>
                    <a:pt x="2995" y="2210"/>
                    <a:pt x="3063" y="2396"/>
                  </a:cubicBezTo>
                  <a:cubicBezTo>
                    <a:pt x="3135" y="2584"/>
                    <a:pt x="3240" y="2748"/>
                    <a:pt x="3361" y="2898"/>
                  </a:cubicBezTo>
                  <a:cubicBezTo>
                    <a:pt x="3508" y="3075"/>
                    <a:pt x="3679" y="3229"/>
                    <a:pt x="3866" y="3360"/>
                  </a:cubicBezTo>
                  <a:lnTo>
                    <a:pt x="3866" y="3360"/>
                  </a:lnTo>
                  <a:cubicBezTo>
                    <a:pt x="3750" y="3636"/>
                    <a:pt x="3582" y="3880"/>
                    <a:pt x="3384" y="4065"/>
                  </a:cubicBezTo>
                  <a:cubicBezTo>
                    <a:pt x="3026" y="4393"/>
                    <a:pt x="2570" y="4553"/>
                    <a:pt x="2172" y="4625"/>
                  </a:cubicBezTo>
                  <a:cubicBezTo>
                    <a:pt x="1981" y="4658"/>
                    <a:pt x="1798" y="4672"/>
                    <a:pt x="1627" y="4672"/>
                  </a:cubicBezTo>
                  <a:cubicBezTo>
                    <a:pt x="1436" y="4672"/>
                    <a:pt x="1259" y="4655"/>
                    <a:pt x="1102" y="4631"/>
                  </a:cubicBezTo>
                  <a:cubicBezTo>
                    <a:pt x="805" y="4585"/>
                    <a:pt x="575" y="4517"/>
                    <a:pt x="423" y="4466"/>
                  </a:cubicBezTo>
                  <a:cubicBezTo>
                    <a:pt x="267" y="4413"/>
                    <a:pt x="194" y="4378"/>
                    <a:pt x="194" y="4378"/>
                  </a:cubicBezTo>
                  <a:cubicBezTo>
                    <a:pt x="178" y="4371"/>
                    <a:pt x="161" y="4367"/>
                    <a:pt x="144" y="4367"/>
                  </a:cubicBezTo>
                  <a:cubicBezTo>
                    <a:pt x="99" y="4367"/>
                    <a:pt x="56" y="4391"/>
                    <a:pt x="35" y="4433"/>
                  </a:cubicBezTo>
                  <a:cubicBezTo>
                    <a:pt x="1" y="4492"/>
                    <a:pt x="22" y="4568"/>
                    <a:pt x="83" y="4601"/>
                  </a:cubicBezTo>
                  <a:lnTo>
                    <a:pt x="89" y="4605"/>
                  </a:lnTo>
                  <a:cubicBezTo>
                    <a:pt x="89" y="4605"/>
                    <a:pt x="422" y="4788"/>
                    <a:pt x="1055" y="4915"/>
                  </a:cubicBezTo>
                  <a:cubicBezTo>
                    <a:pt x="1259" y="4955"/>
                    <a:pt x="1498" y="4985"/>
                    <a:pt x="1764" y="4985"/>
                  </a:cubicBezTo>
                  <a:cubicBezTo>
                    <a:pt x="1910" y="4985"/>
                    <a:pt x="2063" y="4976"/>
                    <a:pt x="2224" y="4955"/>
                  </a:cubicBezTo>
                  <a:cubicBezTo>
                    <a:pt x="2673" y="4892"/>
                    <a:pt x="3194" y="4737"/>
                    <a:pt x="3640" y="4345"/>
                  </a:cubicBezTo>
                  <a:cubicBezTo>
                    <a:pt x="3873" y="4135"/>
                    <a:pt x="4070" y="3870"/>
                    <a:pt x="4212" y="3566"/>
                  </a:cubicBezTo>
                  <a:lnTo>
                    <a:pt x="4212" y="3566"/>
                  </a:lnTo>
                  <a:cubicBezTo>
                    <a:pt x="4228" y="3573"/>
                    <a:pt x="4243" y="3581"/>
                    <a:pt x="4258" y="3588"/>
                  </a:cubicBezTo>
                  <a:cubicBezTo>
                    <a:pt x="4742" y="3823"/>
                    <a:pt x="5278" y="3926"/>
                    <a:pt x="5809" y="3926"/>
                  </a:cubicBezTo>
                  <a:cubicBezTo>
                    <a:pt x="6033" y="3926"/>
                    <a:pt x="6256" y="3908"/>
                    <a:pt x="6474" y="3874"/>
                  </a:cubicBezTo>
                  <a:cubicBezTo>
                    <a:pt x="7206" y="3749"/>
                    <a:pt x="7925" y="3509"/>
                    <a:pt x="8540" y="3062"/>
                  </a:cubicBezTo>
                  <a:cubicBezTo>
                    <a:pt x="8924" y="2782"/>
                    <a:pt x="9252" y="2386"/>
                    <a:pt x="9425" y="1934"/>
                  </a:cubicBezTo>
                  <a:lnTo>
                    <a:pt x="9425" y="1934"/>
                  </a:lnTo>
                  <a:cubicBezTo>
                    <a:pt x="9685" y="2026"/>
                    <a:pt x="9948" y="2066"/>
                    <a:pt x="10198" y="2066"/>
                  </a:cubicBezTo>
                  <a:cubicBezTo>
                    <a:pt x="10467" y="2066"/>
                    <a:pt x="10722" y="2020"/>
                    <a:pt x="10946" y="1944"/>
                  </a:cubicBezTo>
                  <a:cubicBezTo>
                    <a:pt x="11389" y="1796"/>
                    <a:pt x="11718" y="1559"/>
                    <a:pt x="11963" y="1351"/>
                  </a:cubicBezTo>
                  <a:cubicBezTo>
                    <a:pt x="12209" y="1138"/>
                    <a:pt x="12375" y="949"/>
                    <a:pt x="12485" y="817"/>
                  </a:cubicBezTo>
                  <a:cubicBezTo>
                    <a:pt x="12590" y="684"/>
                    <a:pt x="12648" y="611"/>
                    <a:pt x="12648" y="611"/>
                  </a:cubicBezTo>
                  <a:cubicBezTo>
                    <a:pt x="12687" y="561"/>
                    <a:pt x="12681" y="484"/>
                    <a:pt x="12630" y="441"/>
                  </a:cubicBezTo>
                  <a:cubicBezTo>
                    <a:pt x="12606" y="421"/>
                    <a:pt x="12577" y="411"/>
                    <a:pt x="12548" y="411"/>
                  </a:cubicBezTo>
                  <a:cubicBezTo>
                    <a:pt x="12514" y="411"/>
                    <a:pt x="12479" y="425"/>
                    <a:pt x="12455" y="454"/>
                  </a:cubicBezTo>
                  <a:lnTo>
                    <a:pt x="12451" y="459"/>
                  </a:lnTo>
                  <a:cubicBezTo>
                    <a:pt x="12451" y="459"/>
                    <a:pt x="12395" y="525"/>
                    <a:pt x="12288" y="648"/>
                  </a:cubicBezTo>
                  <a:cubicBezTo>
                    <a:pt x="12180" y="770"/>
                    <a:pt x="12016" y="944"/>
                    <a:pt x="11782" y="1132"/>
                  </a:cubicBezTo>
                  <a:cubicBezTo>
                    <a:pt x="11547" y="1316"/>
                    <a:pt x="11239" y="1519"/>
                    <a:pt x="10849" y="1632"/>
                  </a:cubicBezTo>
                  <a:cubicBezTo>
                    <a:pt x="10672" y="1685"/>
                    <a:pt x="10477" y="1715"/>
                    <a:pt x="10275" y="1715"/>
                  </a:cubicBezTo>
                  <a:cubicBezTo>
                    <a:pt x="10033" y="1715"/>
                    <a:pt x="9780" y="1672"/>
                    <a:pt x="9530" y="1576"/>
                  </a:cubicBezTo>
                  <a:cubicBezTo>
                    <a:pt x="9528" y="1575"/>
                    <a:pt x="9527" y="1575"/>
                    <a:pt x="9525" y="1574"/>
                  </a:cubicBezTo>
                  <a:lnTo>
                    <a:pt x="9525" y="1574"/>
                  </a:lnTo>
                  <a:cubicBezTo>
                    <a:pt x="9552" y="1426"/>
                    <a:pt x="9561" y="1273"/>
                    <a:pt x="9550" y="1118"/>
                  </a:cubicBezTo>
                  <a:cubicBezTo>
                    <a:pt x="9519" y="745"/>
                    <a:pt x="9378" y="335"/>
                    <a:pt x="9001" y="109"/>
                  </a:cubicBezTo>
                  <a:cubicBezTo>
                    <a:pt x="8882" y="36"/>
                    <a:pt x="8737" y="1"/>
                    <a:pt x="85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881200" y="1664950"/>
              <a:ext cx="294975" cy="90800"/>
            </a:xfrm>
            <a:custGeom>
              <a:avLst/>
              <a:gdLst/>
              <a:ahLst/>
              <a:cxnLst/>
              <a:rect l="l" t="t" r="r" b="b"/>
              <a:pathLst>
                <a:path w="11799" h="3632" extrusionOk="0">
                  <a:moveTo>
                    <a:pt x="8851" y="542"/>
                  </a:moveTo>
                  <a:cubicBezTo>
                    <a:pt x="8880" y="542"/>
                    <a:pt x="8906" y="546"/>
                    <a:pt x="8931" y="553"/>
                  </a:cubicBezTo>
                  <a:cubicBezTo>
                    <a:pt x="8947" y="564"/>
                    <a:pt x="8956" y="559"/>
                    <a:pt x="8984" y="571"/>
                  </a:cubicBezTo>
                  <a:lnTo>
                    <a:pt x="9088" y="644"/>
                  </a:lnTo>
                  <a:cubicBezTo>
                    <a:pt x="9087" y="644"/>
                    <a:pt x="9086" y="644"/>
                    <a:pt x="9086" y="644"/>
                  </a:cubicBezTo>
                  <a:cubicBezTo>
                    <a:pt x="9077" y="644"/>
                    <a:pt x="9119" y="682"/>
                    <a:pt x="9131" y="695"/>
                  </a:cubicBezTo>
                  <a:cubicBezTo>
                    <a:pt x="9154" y="717"/>
                    <a:pt x="9157" y="739"/>
                    <a:pt x="9175" y="760"/>
                  </a:cubicBezTo>
                  <a:cubicBezTo>
                    <a:pt x="9276" y="899"/>
                    <a:pt x="9082" y="1168"/>
                    <a:pt x="8823" y="1355"/>
                  </a:cubicBezTo>
                  <a:cubicBezTo>
                    <a:pt x="8581" y="1537"/>
                    <a:pt x="8292" y="1687"/>
                    <a:pt x="7990" y="1811"/>
                  </a:cubicBezTo>
                  <a:lnTo>
                    <a:pt x="7990" y="1811"/>
                  </a:lnTo>
                  <a:cubicBezTo>
                    <a:pt x="8001" y="1628"/>
                    <a:pt x="8044" y="1441"/>
                    <a:pt x="8120" y="1262"/>
                  </a:cubicBezTo>
                  <a:cubicBezTo>
                    <a:pt x="8225" y="1004"/>
                    <a:pt x="8402" y="749"/>
                    <a:pt x="8623" y="614"/>
                  </a:cubicBezTo>
                  <a:cubicBezTo>
                    <a:pt x="8701" y="566"/>
                    <a:pt x="8781" y="542"/>
                    <a:pt x="8851" y="542"/>
                  </a:cubicBezTo>
                  <a:close/>
                  <a:moveTo>
                    <a:pt x="4775" y="453"/>
                  </a:moveTo>
                  <a:cubicBezTo>
                    <a:pt x="4870" y="453"/>
                    <a:pt x="4960" y="492"/>
                    <a:pt x="5024" y="570"/>
                  </a:cubicBezTo>
                  <a:cubicBezTo>
                    <a:pt x="5063" y="609"/>
                    <a:pt x="5087" y="675"/>
                    <a:pt x="5121" y="726"/>
                  </a:cubicBezTo>
                  <a:cubicBezTo>
                    <a:pt x="5137" y="789"/>
                    <a:pt x="5160" y="839"/>
                    <a:pt x="5176" y="911"/>
                  </a:cubicBezTo>
                  <a:lnTo>
                    <a:pt x="5206" y="1161"/>
                  </a:lnTo>
                  <a:lnTo>
                    <a:pt x="5194" y="1370"/>
                  </a:lnTo>
                  <a:lnTo>
                    <a:pt x="5183" y="1594"/>
                  </a:lnTo>
                  <a:lnTo>
                    <a:pt x="5123" y="1803"/>
                  </a:lnTo>
                  <a:cubicBezTo>
                    <a:pt x="5104" y="1921"/>
                    <a:pt x="5049" y="2021"/>
                    <a:pt x="4994" y="2120"/>
                  </a:cubicBezTo>
                  <a:lnTo>
                    <a:pt x="4994" y="2120"/>
                  </a:lnTo>
                  <a:cubicBezTo>
                    <a:pt x="4968" y="2110"/>
                    <a:pt x="4942" y="2098"/>
                    <a:pt x="4917" y="2086"/>
                  </a:cubicBezTo>
                  <a:cubicBezTo>
                    <a:pt x="4844" y="2056"/>
                    <a:pt x="4783" y="2014"/>
                    <a:pt x="4723" y="1974"/>
                  </a:cubicBezTo>
                  <a:cubicBezTo>
                    <a:pt x="4673" y="1925"/>
                    <a:pt x="4635" y="1913"/>
                    <a:pt x="4573" y="1825"/>
                  </a:cubicBezTo>
                  <a:lnTo>
                    <a:pt x="4532" y="1772"/>
                  </a:lnTo>
                  <a:lnTo>
                    <a:pt x="4531" y="1770"/>
                  </a:lnTo>
                  <a:lnTo>
                    <a:pt x="4531" y="1770"/>
                  </a:lnTo>
                  <a:cubicBezTo>
                    <a:pt x="4529" y="1768"/>
                    <a:pt x="4526" y="1762"/>
                    <a:pt x="4526" y="1762"/>
                  </a:cubicBezTo>
                  <a:lnTo>
                    <a:pt x="4526" y="1762"/>
                  </a:lnTo>
                  <a:cubicBezTo>
                    <a:pt x="4526" y="1762"/>
                    <a:pt x="4526" y="1762"/>
                    <a:pt x="4526" y="1762"/>
                  </a:cubicBezTo>
                  <a:lnTo>
                    <a:pt x="4512" y="1736"/>
                  </a:lnTo>
                  <a:lnTo>
                    <a:pt x="4456" y="1630"/>
                  </a:lnTo>
                  <a:cubicBezTo>
                    <a:pt x="4413" y="1560"/>
                    <a:pt x="4382" y="1489"/>
                    <a:pt x="4363" y="1413"/>
                  </a:cubicBezTo>
                  <a:cubicBezTo>
                    <a:pt x="4265" y="1129"/>
                    <a:pt x="4276" y="810"/>
                    <a:pt x="4452" y="621"/>
                  </a:cubicBezTo>
                  <a:cubicBezTo>
                    <a:pt x="4542" y="509"/>
                    <a:pt x="4662" y="453"/>
                    <a:pt x="4775" y="453"/>
                  </a:cubicBezTo>
                  <a:close/>
                  <a:moveTo>
                    <a:pt x="4776" y="0"/>
                  </a:moveTo>
                  <a:cubicBezTo>
                    <a:pt x="4756" y="0"/>
                    <a:pt x="4735" y="1"/>
                    <a:pt x="4715" y="3"/>
                  </a:cubicBezTo>
                  <a:cubicBezTo>
                    <a:pt x="4472" y="20"/>
                    <a:pt x="4254" y="146"/>
                    <a:pt x="4112" y="320"/>
                  </a:cubicBezTo>
                  <a:cubicBezTo>
                    <a:pt x="3798" y="668"/>
                    <a:pt x="3799" y="1172"/>
                    <a:pt x="3929" y="1552"/>
                  </a:cubicBezTo>
                  <a:cubicBezTo>
                    <a:pt x="3956" y="1653"/>
                    <a:pt x="3997" y="1747"/>
                    <a:pt x="4047" y="1833"/>
                  </a:cubicBezTo>
                  <a:lnTo>
                    <a:pt x="4118" y="1967"/>
                  </a:lnTo>
                  <a:lnTo>
                    <a:pt x="4136" y="2002"/>
                  </a:lnTo>
                  <a:cubicBezTo>
                    <a:pt x="4144" y="2014"/>
                    <a:pt x="4129" y="1996"/>
                    <a:pt x="4156" y="2035"/>
                  </a:cubicBezTo>
                  <a:lnTo>
                    <a:pt x="4167" y="2049"/>
                  </a:lnTo>
                  <a:lnTo>
                    <a:pt x="4209" y="2102"/>
                  </a:lnTo>
                  <a:cubicBezTo>
                    <a:pt x="4249" y="2168"/>
                    <a:pt x="4358" y="2269"/>
                    <a:pt x="4444" y="2340"/>
                  </a:cubicBezTo>
                  <a:cubicBezTo>
                    <a:pt x="4533" y="2401"/>
                    <a:pt x="4622" y="2460"/>
                    <a:pt x="4716" y="2502"/>
                  </a:cubicBezTo>
                  <a:lnTo>
                    <a:pt x="4716" y="2502"/>
                  </a:lnTo>
                  <a:cubicBezTo>
                    <a:pt x="4423" y="2801"/>
                    <a:pt x="4027" y="2989"/>
                    <a:pt x="3650" y="3105"/>
                  </a:cubicBezTo>
                  <a:cubicBezTo>
                    <a:pt x="3148" y="3257"/>
                    <a:pt x="2655" y="3297"/>
                    <a:pt x="2222" y="3302"/>
                  </a:cubicBezTo>
                  <a:cubicBezTo>
                    <a:pt x="2198" y="3303"/>
                    <a:pt x="2174" y="3303"/>
                    <a:pt x="2149" y="3303"/>
                  </a:cubicBezTo>
                  <a:cubicBezTo>
                    <a:pt x="1746" y="3303"/>
                    <a:pt x="1394" y="3247"/>
                    <a:pt x="1105" y="3193"/>
                  </a:cubicBezTo>
                  <a:cubicBezTo>
                    <a:pt x="799" y="3122"/>
                    <a:pt x="585" y="3046"/>
                    <a:pt x="434" y="2979"/>
                  </a:cubicBezTo>
                  <a:cubicBezTo>
                    <a:pt x="280" y="2899"/>
                    <a:pt x="200" y="2855"/>
                    <a:pt x="200" y="2855"/>
                  </a:cubicBezTo>
                  <a:cubicBezTo>
                    <a:pt x="180" y="2846"/>
                    <a:pt x="159" y="2841"/>
                    <a:pt x="139" y="2841"/>
                  </a:cubicBezTo>
                  <a:cubicBezTo>
                    <a:pt x="96" y="2841"/>
                    <a:pt x="55" y="2862"/>
                    <a:pt x="34" y="2898"/>
                  </a:cubicBezTo>
                  <a:cubicBezTo>
                    <a:pt x="1" y="2959"/>
                    <a:pt x="21" y="3034"/>
                    <a:pt x="80" y="3068"/>
                  </a:cubicBezTo>
                  <a:cubicBezTo>
                    <a:pt x="80" y="3068"/>
                    <a:pt x="160" y="3114"/>
                    <a:pt x="309" y="3199"/>
                  </a:cubicBezTo>
                  <a:cubicBezTo>
                    <a:pt x="467" y="3278"/>
                    <a:pt x="726" y="3383"/>
                    <a:pt x="1042" y="3466"/>
                  </a:cubicBezTo>
                  <a:cubicBezTo>
                    <a:pt x="1363" y="3542"/>
                    <a:pt x="1758" y="3620"/>
                    <a:pt x="2218" y="3628"/>
                  </a:cubicBezTo>
                  <a:cubicBezTo>
                    <a:pt x="2289" y="3631"/>
                    <a:pt x="2361" y="3632"/>
                    <a:pt x="2434" y="3632"/>
                  </a:cubicBezTo>
                  <a:cubicBezTo>
                    <a:pt x="2839" y="3632"/>
                    <a:pt x="3288" y="3595"/>
                    <a:pt x="3758" y="3460"/>
                  </a:cubicBezTo>
                  <a:cubicBezTo>
                    <a:pt x="4224" y="3326"/>
                    <a:pt x="4750" y="3091"/>
                    <a:pt x="5131" y="2646"/>
                  </a:cubicBezTo>
                  <a:lnTo>
                    <a:pt x="5131" y="2646"/>
                  </a:lnTo>
                  <a:cubicBezTo>
                    <a:pt x="5386" y="2706"/>
                    <a:pt x="5643" y="2721"/>
                    <a:pt x="5894" y="2723"/>
                  </a:cubicBezTo>
                  <a:cubicBezTo>
                    <a:pt x="6511" y="2713"/>
                    <a:pt x="7107" y="2596"/>
                    <a:pt x="7676" y="2409"/>
                  </a:cubicBezTo>
                  <a:lnTo>
                    <a:pt x="7676" y="2409"/>
                  </a:lnTo>
                  <a:cubicBezTo>
                    <a:pt x="7749" y="2626"/>
                    <a:pt x="7872" y="2823"/>
                    <a:pt x="8023" y="2976"/>
                  </a:cubicBezTo>
                  <a:cubicBezTo>
                    <a:pt x="8472" y="3429"/>
                    <a:pt x="9048" y="3532"/>
                    <a:pt x="9500" y="3571"/>
                  </a:cubicBezTo>
                  <a:cubicBezTo>
                    <a:pt x="9618" y="3581"/>
                    <a:pt x="9732" y="3585"/>
                    <a:pt x="9842" y="3585"/>
                  </a:cubicBezTo>
                  <a:cubicBezTo>
                    <a:pt x="10162" y="3585"/>
                    <a:pt x="10445" y="3550"/>
                    <a:pt x="10687" y="3524"/>
                  </a:cubicBezTo>
                  <a:cubicBezTo>
                    <a:pt x="11010" y="3475"/>
                    <a:pt x="11262" y="3429"/>
                    <a:pt x="11430" y="3387"/>
                  </a:cubicBezTo>
                  <a:cubicBezTo>
                    <a:pt x="11601" y="3349"/>
                    <a:pt x="11691" y="3330"/>
                    <a:pt x="11691" y="3330"/>
                  </a:cubicBezTo>
                  <a:cubicBezTo>
                    <a:pt x="11757" y="3315"/>
                    <a:pt x="11799" y="3252"/>
                    <a:pt x="11787" y="3185"/>
                  </a:cubicBezTo>
                  <a:cubicBezTo>
                    <a:pt x="11775" y="3126"/>
                    <a:pt x="11723" y="3083"/>
                    <a:pt x="11663" y="3083"/>
                  </a:cubicBezTo>
                  <a:cubicBezTo>
                    <a:pt x="11656" y="3083"/>
                    <a:pt x="11649" y="3084"/>
                    <a:pt x="11642" y="3085"/>
                  </a:cubicBezTo>
                  <a:lnTo>
                    <a:pt x="11636" y="3086"/>
                  </a:lnTo>
                  <a:cubicBezTo>
                    <a:pt x="11636" y="3086"/>
                    <a:pt x="11547" y="3104"/>
                    <a:pt x="11380" y="3133"/>
                  </a:cubicBezTo>
                  <a:cubicBezTo>
                    <a:pt x="11213" y="3169"/>
                    <a:pt x="10967" y="3203"/>
                    <a:pt x="10654" y="3241"/>
                  </a:cubicBezTo>
                  <a:cubicBezTo>
                    <a:pt x="10460" y="3254"/>
                    <a:pt x="10240" y="3272"/>
                    <a:pt x="10000" y="3272"/>
                  </a:cubicBezTo>
                  <a:cubicBezTo>
                    <a:pt x="9850" y="3272"/>
                    <a:pt x="9693" y="3265"/>
                    <a:pt x="9530" y="3245"/>
                  </a:cubicBezTo>
                  <a:cubicBezTo>
                    <a:pt x="9112" y="3198"/>
                    <a:pt x="8622" y="3069"/>
                    <a:pt x="8292" y="2720"/>
                  </a:cubicBezTo>
                  <a:cubicBezTo>
                    <a:pt x="8173" y="2601"/>
                    <a:pt x="8088" y="2449"/>
                    <a:pt x="8039" y="2279"/>
                  </a:cubicBezTo>
                  <a:lnTo>
                    <a:pt x="8039" y="2279"/>
                  </a:lnTo>
                  <a:cubicBezTo>
                    <a:pt x="8062" y="2270"/>
                    <a:pt x="8085" y="2261"/>
                    <a:pt x="8108" y="2252"/>
                  </a:cubicBezTo>
                  <a:cubicBezTo>
                    <a:pt x="8455" y="2111"/>
                    <a:pt x="8790" y="1941"/>
                    <a:pt x="9098" y="1708"/>
                  </a:cubicBezTo>
                  <a:cubicBezTo>
                    <a:pt x="9249" y="1586"/>
                    <a:pt x="9400" y="1458"/>
                    <a:pt x="9516" y="1270"/>
                  </a:cubicBezTo>
                  <a:cubicBezTo>
                    <a:pt x="9572" y="1174"/>
                    <a:pt x="9617" y="1064"/>
                    <a:pt x="9639" y="939"/>
                  </a:cubicBezTo>
                  <a:cubicBezTo>
                    <a:pt x="9650" y="810"/>
                    <a:pt x="9628" y="676"/>
                    <a:pt x="9571" y="563"/>
                  </a:cubicBezTo>
                  <a:cubicBezTo>
                    <a:pt x="9540" y="514"/>
                    <a:pt x="9510" y="453"/>
                    <a:pt x="9473" y="414"/>
                  </a:cubicBezTo>
                  <a:cubicBezTo>
                    <a:pt x="9427" y="367"/>
                    <a:pt x="9415" y="349"/>
                    <a:pt x="9338" y="281"/>
                  </a:cubicBezTo>
                  <a:lnTo>
                    <a:pt x="9234" y="210"/>
                  </a:lnTo>
                  <a:cubicBezTo>
                    <a:pt x="9188" y="183"/>
                    <a:pt x="9114" y="153"/>
                    <a:pt x="9054" y="132"/>
                  </a:cubicBezTo>
                  <a:cubicBezTo>
                    <a:pt x="8989" y="114"/>
                    <a:pt x="8925" y="106"/>
                    <a:pt x="8862" y="106"/>
                  </a:cubicBezTo>
                  <a:cubicBezTo>
                    <a:pt x="8688" y="106"/>
                    <a:pt x="8526" y="168"/>
                    <a:pt x="8403" y="248"/>
                  </a:cubicBezTo>
                  <a:cubicBezTo>
                    <a:pt x="8062" y="472"/>
                    <a:pt x="7871" y="791"/>
                    <a:pt x="7741" y="1110"/>
                  </a:cubicBezTo>
                  <a:cubicBezTo>
                    <a:pt x="7634" y="1383"/>
                    <a:pt x="7585" y="1672"/>
                    <a:pt x="7597" y="1955"/>
                  </a:cubicBezTo>
                  <a:lnTo>
                    <a:pt x="7597" y="1955"/>
                  </a:lnTo>
                  <a:cubicBezTo>
                    <a:pt x="7047" y="2137"/>
                    <a:pt x="6463" y="2252"/>
                    <a:pt x="5889" y="2256"/>
                  </a:cubicBezTo>
                  <a:cubicBezTo>
                    <a:pt x="5728" y="2255"/>
                    <a:pt x="5566" y="2247"/>
                    <a:pt x="5411" y="2225"/>
                  </a:cubicBezTo>
                  <a:lnTo>
                    <a:pt x="5411" y="2225"/>
                  </a:lnTo>
                  <a:cubicBezTo>
                    <a:pt x="5462" y="2129"/>
                    <a:pt x="5507" y="2030"/>
                    <a:pt x="5530" y="1921"/>
                  </a:cubicBezTo>
                  <a:lnTo>
                    <a:pt x="5608" y="1662"/>
                  </a:lnTo>
                  <a:lnTo>
                    <a:pt x="5630" y="1392"/>
                  </a:lnTo>
                  <a:cubicBezTo>
                    <a:pt x="5634" y="1294"/>
                    <a:pt x="5647" y="1228"/>
                    <a:pt x="5643" y="1104"/>
                  </a:cubicBezTo>
                  <a:lnTo>
                    <a:pt x="5617" y="853"/>
                  </a:lnTo>
                  <a:cubicBezTo>
                    <a:pt x="5598" y="760"/>
                    <a:pt x="5564" y="651"/>
                    <a:pt x="5533" y="550"/>
                  </a:cubicBezTo>
                  <a:cubicBezTo>
                    <a:pt x="5480" y="456"/>
                    <a:pt x="5439" y="357"/>
                    <a:pt x="5360" y="272"/>
                  </a:cubicBezTo>
                  <a:cubicBezTo>
                    <a:pt x="5232" y="104"/>
                    <a:pt x="4998" y="0"/>
                    <a:pt x="4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7828500" y="1848475"/>
              <a:ext cx="272025" cy="94675"/>
            </a:xfrm>
            <a:custGeom>
              <a:avLst/>
              <a:gdLst/>
              <a:ahLst/>
              <a:cxnLst/>
              <a:rect l="l" t="t" r="r" b="b"/>
              <a:pathLst>
                <a:path w="10881" h="3787" extrusionOk="0">
                  <a:moveTo>
                    <a:pt x="4166" y="486"/>
                  </a:moveTo>
                  <a:lnTo>
                    <a:pt x="4169" y="488"/>
                  </a:lnTo>
                  <a:cubicBezTo>
                    <a:pt x="4174" y="491"/>
                    <a:pt x="4175" y="492"/>
                    <a:pt x="4175" y="492"/>
                  </a:cubicBezTo>
                  <a:cubicBezTo>
                    <a:pt x="4175" y="492"/>
                    <a:pt x="4170" y="489"/>
                    <a:pt x="4166" y="486"/>
                  </a:cubicBezTo>
                  <a:close/>
                  <a:moveTo>
                    <a:pt x="4056" y="441"/>
                  </a:moveTo>
                  <a:cubicBezTo>
                    <a:pt x="4060" y="441"/>
                    <a:pt x="4064" y="442"/>
                    <a:pt x="4067" y="443"/>
                  </a:cubicBezTo>
                  <a:cubicBezTo>
                    <a:pt x="4070" y="445"/>
                    <a:pt x="4072" y="445"/>
                    <a:pt x="4073" y="445"/>
                  </a:cubicBezTo>
                  <a:cubicBezTo>
                    <a:pt x="4075" y="445"/>
                    <a:pt x="4076" y="444"/>
                    <a:pt x="4079" y="444"/>
                  </a:cubicBezTo>
                  <a:cubicBezTo>
                    <a:pt x="4082" y="444"/>
                    <a:pt x="4089" y="445"/>
                    <a:pt x="4105" y="453"/>
                  </a:cubicBezTo>
                  <a:lnTo>
                    <a:pt x="4157" y="482"/>
                  </a:lnTo>
                  <a:lnTo>
                    <a:pt x="4160" y="483"/>
                  </a:lnTo>
                  <a:lnTo>
                    <a:pt x="4162" y="485"/>
                  </a:lnTo>
                  <a:lnTo>
                    <a:pt x="4179" y="497"/>
                  </a:lnTo>
                  <a:cubicBezTo>
                    <a:pt x="4227" y="530"/>
                    <a:pt x="4264" y="569"/>
                    <a:pt x="4293" y="610"/>
                  </a:cubicBezTo>
                  <a:cubicBezTo>
                    <a:pt x="4352" y="691"/>
                    <a:pt x="4370" y="793"/>
                    <a:pt x="4363" y="906"/>
                  </a:cubicBezTo>
                  <a:cubicBezTo>
                    <a:pt x="4345" y="1138"/>
                    <a:pt x="4204" y="1384"/>
                    <a:pt x="4036" y="1584"/>
                  </a:cubicBezTo>
                  <a:cubicBezTo>
                    <a:pt x="4000" y="1626"/>
                    <a:pt x="3963" y="1667"/>
                    <a:pt x="3924" y="1707"/>
                  </a:cubicBezTo>
                  <a:lnTo>
                    <a:pt x="3924" y="1707"/>
                  </a:lnTo>
                  <a:cubicBezTo>
                    <a:pt x="3853" y="1461"/>
                    <a:pt x="3824" y="1205"/>
                    <a:pt x="3839" y="962"/>
                  </a:cubicBezTo>
                  <a:cubicBezTo>
                    <a:pt x="3850" y="820"/>
                    <a:pt x="3879" y="679"/>
                    <a:pt x="3929" y="574"/>
                  </a:cubicBezTo>
                  <a:cubicBezTo>
                    <a:pt x="3982" y="473"/>
                    <a:pt x="4026" y="441"/>
                    <a:pt x="4056" y="441"/>
                  </a:cubicBezTo>
                  <a:close/>
                  <a:moveTo>
                    <a:pt x="8058" y="770"/>
                  </a:moveTo>
                  <a:lnTo>
                    <a:pt x="8058" y="770"/>
                  </a:lnTo>
                  <a:cubicBezTo>
                    <a:pt x="8048" y="771"/>
                    <a:pt x="8069" y="773"/>
                    <a:pt x="8064" y="773"/>
                  </a:cubicBezTo>
                  <a:cubicBezTo>
                    <a:pt x="8093" y="775"/>
                    <a:pt x="8113" y="795"/>
                    <a:pt x="8140" y="817"/>
                  </a:cubicBezTo>
                  <a:cubicBezTo>
                    <a:pt x="8191" y="873"/>
                    <a:pt x="8236" y="987"/>
                    <a:pt x="8250" y="1113"/>
                  </a:cubicBezTo>
                  <a:cubicBezTo>
                    <a:pt x="8280" y="1366"/>
                    <a:pt x="8239" y="1657"/>
                    <a:pt x="8143" y="1929"/>
                  </a:cubicBezTo>
                  <a:cubicBezTo>
                    <a:pt x="8113" y="2017"/>
                    <a:pt x="8077" y="2104"/>
                    <a:pt x="8035" y="2188"/>
                  </a:cubicBezTo>
                  <a:lnTo>
                    <a:pt x="8035" y="2188"/>
                  </a:lnTo>
                  <a:cubicBezTo>
                    <a:pt x="8012" y="2147"/>
                    <a:pt x="7991" y="2104"/>
                    <a:pt x="7971" y="2060"/>
                  </a:cubicBezTo>
                  <a:cubicBezTo>
                    <a:pt x="7879" y="1850"/>
                    <a:pt x="7816" y="1613"/>
                    <a:pt x="7814" y="1369"/>
                  </a:cubicBezTo>
                  <a:cubicBezTo>
                    <a:pt x="7799" y="1139"/>
                    <a:pt x="7879" y="842"/>
                    <a:pt x="7994" y="784"/>
                  </a:cubicBezTo>
                  <a:cubicBezTo>
                    <a:pt x="8000" y="778"/>
                    <a:pt x="8003" y="777"/>
                    <a:pt x="8005" y="777"/>
                  </a:cubicBezTo>
                  <a:lnTo>
                    <a:pt x="8005" y="777"/>
                  </a:lnTo>
                  <a:cubicBezTo>
                    <a:pt x="8005" y="777"/>
                    <a:pt x="8005" y="777"/>
                    <a:pt x="8005" y="777"/>
                  </a:cubicBezTo>
                  <a:cubicBezTo>
                    <a:pt x="8006" y="777"/>
                    <a:pt x="8006" y="777"/>
                    <a:pt x="8005" y="777"/>
                  </a:cubicBezTo>
                  <a:cubicBezTo>
                    <a:pt x="8005" y="777"/>
                    <a:pt x="8005" y="777"/>
                    <a:pt x="8005" y="777"/>
                  </a:cubicBezTo>
                  <a:lnTo>
                    <a:pt x="8005" y="777"/>
                  </a:lnTo>
                  <a:cubicBezTo>
                    <a:pt x="8004" y="776"/>
                    <a:pt x="8003" y="775"/>
                    <a:pt x="8002" y="773"/>
                  </a:cubicBezTo>
                  <a:cubicBezTo>
                    <a:pt x="8003" y="771"/>
                    <a:pt x="8011" y="771"/>
                    <a:pt x="8021" y="771"/>
                  </a:cubicBezTo>
                  <a:cubicBezTo>
                    <a:pt x="8024" y="771"/>
                    <a:pt x="8028" y="771"/>
                    <a:pt x="8031" y="771"/>
                  </a:cubicBezTo>
                  <a:cubicBezTo>
                    <a:pt x="8038" y="771"/>
                    <a:pt x="8044" y="771"/>
                    <a:pt x="8049" y="770"/>
                  </a:cubicBezTo>
                  <a:close/>
                  <a:moveTo>
                    <a:pt x="4059" y="1"/>
                  </a:moveTo>
                  <a:cubicBezTo>
                    <a:pt x="3943" y="1"/>
                    <a:pt x="3822" y="47"/>
                    <a:pt x="3739" y="114"/>
                  </a:cubicBezTo>
                  <a:cubicBezTo>
                    <a:pt x="3632" y="194"/>
                    <a:pt x="3580" y="289"/>
                    <a:pt x="3530" y="381"/>
                  </a:cubicBezTo>
                  <a:cubicBezTo>
                    <a:pt x="3442" y="566"/>
                    <a:pt x="3410" y="751"/>
                    <a:pt x="3392" y="932"/>
                  </a:cubicBezTo>
                  <a:cubicBezTo>
                    <a:pt x="3366" y="1296"/>
                    <a:pt x="3418" y="1656"/>
                    <a:pt x="3537" y="1998"/>
                  </a:cubicBezTo>
                  <a:cubicBezTo>
                    <a:pt x="3541" y="2008"/>
                    <a:pt x="3544" y="2018"/>
                    <a:pt x="3548" y="2028"/>
                  </a:cubicBezTo>
                  <a:lnTo>
                    <a:pt x="3548" y="2028"/>
                  </a:lnTo>
                  <a:cubicBezTo>
                    <a:pt x="3302" y="2201"/>
                    <a:pt x="3035" y="2329"/>
                    <a:pt x="2775" y="2414"/>
                  </a:cubicBezTo>
                  <a:cubicBezTo>
                    <a:pt x="2499" y="2504"/>
                    <a:pt x="2224" y="2539"/>
                    <a:pt x="1964" y="2539"/>
                  </a:cubicBezTo>
                  <a:cubicBezTo>
                    <a:pt x="1799" y="2539"/>
                    <a:pt x="1640" y="2525"/>
                    <a:pt x="1491" y="2502"/>
                  </a:cubicBezTo>
                  <a:cubicBezTo>
                    <a:pt x="1107" y="2445"/>
                    <a:pt x="812" y="2279"/>
                    <a:pt x="622" y="2094"/>
                  </a:cubicBezTo>
                  <a:cubicBezTo>
                    <a:pt x="429" y="1908"/>
                    <a:pt x="347" y="1704"/>
                    <a:pt x="301" y="1569"/>
                  </a:cubicBezTo>
                  <a:cubicBezTo>
                    <a:pt x="279" y="1500"/>
                    <a:pt x="269" y="1447"/>
                    <a:pt x="262" y="1412"/>
                  </a:cubicBezTo>
                  <a:cubicBezTo>
                    <a:pt x="258" y="1378"/>
                    <a:pt x="255" y="1359"/>
                    <a:pt x="255" y="1359"/>
                  </a:cubicBezTo>
                  <a:lnTo>
                    <a:pt x="254" y="1350"/>
                  </a:lnTo>
                  <a:cubicBezTo>
                    <a:pt x="245" y="1289"/>
                    <a:pt x="193" y="1243"/>
                    <a:pt x="131" y="1243"/>
                  </a:cubicBezTo>
                  <a:cubicBezTo>
                    <a:pt x="127" y="1243"/>
                    <a:pt x="123" y="1243"/>
                    <a:pt x="120" y="1243"/>
                  </a:cubicBezTo>
                  <a:cubicBezTo>
                    <a:pt x="52" y="1249"/>
                    <a:pt x="0" y="1310"/>
                    <a:pt x="8" y="1378"/>
                  </a:cubicBezTo>
                  <a:cubicBezTo>
                    <a:pt x="8" y="1378"/>
                    <a:pt x="10" y="1402"/>
                    <a:pt x="14" y="1449"/>
                  </a:cubicBezTo>
                  <a:cubicBezTo>
                    <a:pt x="20" y="1494"/>
                    <a:pt x="31" y="1561"/>
                    <a:pt x="55" y="1645"/>
                  </a:cubicBezTo>
                  <a:cubicBezTo>
                    <a:pt x="103" y="1808"/>
                    <a:pt x="192" y="2057"/>
                    <a:pt x="418" y="2294"/>
                  </a:cubicBezTo>
                  <a:cubicBezTo>
                    <a:pt x="641" y="2533"/>
                    <a:pt x="997" y="2744"/>
                    <a:pt x="1430" y="2826"/>
                  </a:cubicBezTo>
                  <a:cubicBezTo>
                    <a:pt x="1628" y="2866"/>
                    <a:pt x="1844" y="2892"/>
                    <a:pt x="2072" y="2892"/>
                  </a:cubicBezTo>
                  <a:cubicBezTo>
                    <a:pt x="2332" y="2892"/>
                    <a:pt x="2606" y="2858"/>
                    <a:pt x="2884" y="2773"/>
                  </a:cubicBezTo>
                  <a:cubicBezTo>
                    <a:pt x="3162" y="2690"/>
                    <a:pt x="3443" y="2567"/>
                    <a:pt x="3709" y="2398"/>
                  </a:cubicBezTo>
                  <a:lnTo>
                    <a:pt x="3709" y="2398"/>
                  </a:lnTo>
                  <a:cubicBezTo>
                    <a:pt x="3985" y="2916"/>
                    <a:pt x="4445" y="3351"/>
                    <a:pt x="5003" y="3569"/>
                  </a:cubicBezTo>
                  <a:cubicBezTo>
                    <a:pt x="5339" y="3705"/>
                    <a:pt x="5726" y="3773"/>
                    <a:pt x="6065" y="3784"/>
                  </a:cubicBezTo>
                  <a:cubicBezTo>
                    <a:pt x="6103" y="3786"/>
                    <a:pt x="6140" y="3786"/>
                    <a:pt x="6178" y="3786"/>
                  </a:cubicBezTo>
                  <a:cubicBezTo>
                    <a:pt x="6514" y="3786"/>
                    <a:pt x="6839" y="3731"/>
                    <a:pt x="7151" y="3609"/>
                  </a:cubicBezTo>
                  <a:cubicBezTo>
                    <a:pt x="7544" y="3453"/>
                    <a:pt x="7875" y="3190"/>
                    <a:pt x="8127" y="2873"/>
                  </a:cubicBezTo>
                  <a:lnTo>
                    <a:pt x="8127" y="2873"/>
                  </a:lnTo>
                  <a:cubicBezTo>
                    <a:pt x="8312" y="3033"/>
                    <a:pt x="8516" y="3152"/>
                    <a:pt x="8717" y="3228"/>
                  </a:cubicBezTo>
                  <a:cubicBezTo>
                    <a:pt x="9045" y="3347"/>
                    <a:pt x="9353" y="3384"/>
                    <a:pt x="9618" y="3384"/>
                  </a:cubicBezTo>
                  <a:cubicBezTo>
                    <a:pt x="9693" y="3384"/>
                    <a:pt x="9765" y="3381"/>
                    <a:pt x="9833" y="3376"/>
                  </a:cubicBezTo>
                  <a:cubicBezTo>
                    <a:pt x="10141" y="3353"/>
                    <a:pt x="10376" y="3303"/>
                    <a:pt x="10535" y="3264"/>
                  </a:cubicBezTo>
                  <a:cubicBezTo>
                    <a:pt x="10693" y="3222"/>
                    <a:pt x="10776" y="3199"/>
                    <a:pt x="10776" y="3199"/>
                  </a:cubicBezTo>
                  <a:cubicBezTo>
                    <a:pt x="10840" y="3184"/>
                    <a:pt x="10881" y="3119"/>
                    <a:pt x="10866" y="3053"/>
                  </a:cubicBezTo>
                  <a:cubicBezTo>
                    <a:pt x="10853" y="2994"/>
                    <a:pt x="10802" y="2955"/>
                    <a:pt x="10746" y="2955"/>
                  </a:cubicBezTo>
                  <a:cubicBezTo>
                    <a:pt x="10737" y="2955"/>
                    <a:pt x="10728" y="2956"/>
                    <a:pt x="10719" y="2958"/>
                  </a:cubicBezTo>
                  <a:lnTo>
                    <a:pt x="10710" y="2959"/>
                  </a:lnTo>
                  <a:cubicBezTo>
                    <a:pt x="10710" y="2959"/>
                    <a:pt x="10631" y="2978"/>
                    <a:pt x="10479" y="3010"/>
                  </a:cubicBezTo>
                  <a:cubicBezTo>
                    <a:pt x="10328" y="3043"/>
                    <a:pt x="10104" y="3079"/>
                    <a:pt x="9821" y="3090"/>
                  </a:cubicBezTo>
                  <a:cubicBezTo>
                    <a:pt x="9792" y="3091"/>
                    <a:pt x="9762" y="3091"/>
                    <a:pt x="9732" y="3091"/>
                  </a:cubicBezTo>
                  <a:cubicBezTo>
                    <a:pt x="9467" y="3091"/>
                    <a:pt x="9156" y="3052"/>
                    <a:pt x="8842" y="2921"/>
                  </a:cubicBezTo>
                  <a:cubicBezTo>
                    <a:pt x="8662" y="2845"/>
                    <a:pt x="8486" y="2729"/>
                    <a:pt x="8331" y="2577"/>
                  </a:cubicBezTo>
                  <a:lnTo>
                    <a:pt x="8331" y="2577"/>
                  </a:lnTo>
                  <a:cubicBezTo>
                    <a:pt x="8427" y="2416"/>
                    <a:pt x="8504" y="2247"/>
                    <a:pt x="8561" y="2075"/>
                  </a:cubicBezTo>
                  <a:cubicBezTo>
                    <a:pt x="8672" y="1749"/>
                    <a:pt x="8725" y="1405"/>
                    <a:pt x="8676" y="1052"/>
                  </a:cubicBezTo>
                  <a:cubicBezTo>
                    <a:pt x="8646" y="879"/>
                    <a:pt x="8593" y="691"/>
                    <a:pt x="8441" y="527"/>
                  </a:cubicBezTo>
                  <a:cubicBezTo>
                    <a:pt x="8358" y="449"/>
                    <a:pt x="8250" y="380"/>
                    <a:pt x="8132" y="367"/>
                  </a:cubicBezTo>
                  <a:cubicBezTo>
                    <a:pt x="8106" y="365"/>
                    <a:pt x="8126" y="360"/>
                    <a:pt x="8064" y="359"/>
                  </a:cubicBezTo>
                  <a:lnTo>
                    <a:pt x="8036" y="360"/>
                  </a:lnTo>
                  <a:cubicBezTo>
                    <a:pt x="8015" y="361"/>
                    <a:pt x="8007" y="359"/>
                    <a:pt x="7975" y="365"/>
                  </a:cubicBezTo>
                  <a:cubicBezTo>
                    <a:pt x="7900" y="377"/>
                    <a:pt x="7824" y="403"/>
                    <a:pt x="7782" y="435"/>
                  </a:cubicBezTo>
                  <a:cubicBezTo>
                    <a:pt x="7578" y="566"/>
                    <a:pt x="7513" y="752"/>
                    <a:pt x="7468" y="910"/>
                  </a:cubicBezTo>
                  <a:cubicBezTo>
                    <a:pt x="7424" y="1072"/>
                    <a:pt x="7416" y="1230"/>
                    <a:pt x="7422" y="1381"/>
                  </a:cubicBezTo>
                  <a:cubicBezTo>
                    <a:pt x="7433" y="1686"/>
                    <a:pt x="7515" y="1968"/>
                    <a:pt x="7631" y="2220"/>
                  </a:cubicBezTo>
                  <a:cubicBezTo>
                    <a:pt x="7685" y="2335"/>
                    <a:pt x="7748" y="2440"/>
                    <a:pt x="7819" y="2538"/>
                  </a:cubicBezTo>
                  <a:lnTo>
                    <a:pt x="7819" y="2538"/>
                  </a:lnTo>
                  <a:cubicBezTo>
                    <a:pt x="7604" y="2821"/>
                    <a:pt x="7319" y="3052"/>
                    <a:pt x="6982" y="3183"/>
                  </a:cubicBezTo>
                  <a:cubicBezTo>
                    <a:pt x="6737" y="3276"/>
                    <a:pt x="6461" y="3322"/>
                    <a:pt x="6193" y="3322"/>
                  </a:cubicBezTo>
                  <a:cubicBezTo>
                    <a:pt x="6160" y="3322"/>
                    <a:pt x="6127" y="3321"/>
                    <a:pt x="6094" y="3319"/>
                  </a:cubicBezTo>
                  <a:cubicBezTo>
                    <a:pt x="5760" y="3304"/>
                    <a:pt x="5472" y="3246"/>
                    <a:pt x="5180" y="3130"/>
                  </a:cubicBezTo>
                  <a:cubicBezTo>
                    <a:pt x="4701" y="2940"/>
                    <a:pt x="4312" y="2572"/>
                    <a:pt x="4083" y="2118"/>
                  </a:cubicBezTo>
                  <a:lnTo>
                    <a:pt x="4083" y="2118"/>
                  </a:lnTo>
                  <a:cubicBezTo>
                    <a:pt x="4176" y="2037"/>
                    <a:pt x="4265" y="1949"/>
                    <a:pt x="4349" y="1855"/>
                  </a:cubicBezTo>
                  <a:cubicBezTo>
                    <a:pt x="4554" y="1616"/>
                    <a:pt x="4748" y="1331"/>
                    <a:pt x="4795" y="950"/>
                  </a:cubicBezTo>
                  <a:cubicBezTo>
                    <a:pt x="4816" y="762"/>
                    <a:pt x="4781" y="539"/>
                    <a:pt x="4657" y="365"/>
                  </a:cubicBezTo>
                  <a:cubicBezTo>
                    <a:pt x="4598" y="277"/>
                    <a:pt x="4524" y="201"/>
                    <a:pt x="4443" y="143"/>
                  </a:cubicBezTo>
                  <a:lnTo>
                    <a:pt x="4413" y="121"/>
                  </a:lnTo>
                  <a:lnTo>
                    <a:pt x="4405" y="116"/>
                  </a:lnTo>
                  <a:lnTo>
                    <a:pt x="4381" y="101"/>
                  </a:lnTo>
                  <a:lnTo>
                    <a:pt x="4367" y="95"/>
                  </a:lnTo>
                  <a:lnTo>
                    <a:pt x="4315" y="67"/>
                  </a:lnTo>
                  <a:cubicBezTo>
                    <a:pt x="4283" y="48"/>
                    <a:pt x="4189" y="15"/>
                    <a:pt x="4128" y="6"/>
                  </a:cubicBezTo>
                  <a:cubicBezTo>
                    <a:pt x="4105" y="2"/>
                    <a:pt x="4082" y="1"/>
                    <a:pt x="40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7734375" y="2034200"/>
              <a:ext cx="316750" cy="95125"/>
            </a:xfrm>
            <a:custGeom>
              <a:avLst/>
              <a:gdLst/>
              <a:ahLst/>
              <a:cxnLst/>
              <a:rect l="l" t="t" r="r" b="b"/>
              <a:pathLst>
                <a:path w="12670" h="3805" extrusionOk="0">
                  <a:moveTo>
                    <a:pt x="7929" y="440"/>
                  </a:moveTo>
                  <a:cubicBezTo>
                    <a:pt x="7933" y="440"/>
                    <a:pt x="7935" y="440"/>
                    <a:pt x="7938" y="441"/>
                  </a:cubicBezTo>
                  <a:cubicBezTo>
                    <a:pt x="7969" y="444"/>
                    <a:pt x="7985" y="451"/>
                    <a:pt x="8016" y="495"/>
                  </a:cubicBezTo>
                  <a:cubicBezTo>
                    <a:pt x="8076" y="582"/>
                    <a:pt x="8111" y="756"/>
                    <a:pt x="8107" y="927"/>
                  </a:cubicBezTo>
                  <a:cubicBezTo>
                    <a:pt x="8107" y="1101"/>
                    <a:pt x="8080" y="1282"/>
                    <a:pt x="8034" y="1460"/>
                  </a:cubicBezTo>
                  <a:cubicBezTo>
                    <a:pt x="8021" y="1508"/>
                    <a:pt x="8008" y="1556"/>
                    <a:pt x="7993" y="1604"/>
                  </a:cubicBezTo>
                  <a:lnTo>
                    <a:pt x="7993" y="1604"/>
                  </a:lnTo>
                  <a:cubicBezTo>
                    <a:pt x="7835" y="1359"/>
                    <a:pt x="7719" y="1071"/>
                    <a:pt x="7708" y="796"/>
                  </a:cubicBezTo>
                  <a:cubicBezTo>
                    <a:pt x="7704" y="647"/>
                    <a:pt x="7745" y="514"/>
                    <a:pt x="7812" y="476"/>
                  </a:cubicBezTo>
                  <a:cubicBezTo>
                    <a:pt x="7817" y="466"/>
                    <a:pt x="7897" y="440"/>
                    <a:pt x="7929" y="440"/>
                  </a:cubicBezTo>
                  <a:close/>
                  <a:moveTo>
                    <a:pt x="3851" y="815"/>
                  </a:moveTo>
                  <a:cubicBezTo>
                    <a:pt x="3851" y="817"/>
                    <a:pt x="3871" y="817"/>
                    <a:pt x="3870" y="817"/>
                  </a:cubicBezTo>
                  <a:cubicBezTo>
                    <a:pt x="3924" y="819"/>
                    <a:pt x="4008" y="921"/>
                    <a:pt x="4039" y="1080"/>
                  </a:cubicBezTo>
                  <a:cubicBezTo>
                    <a:pt x="4093" y="1395"/>
                    <a:pt x="4056" y="1735"/>
                    <a:pt x="3952" y="2053"/>
                  </a:cubicBezTo>
                  <a:lnTo>
                    <a:pt x="3952" y="2053"/>
                  </a:lnTo>
                  <a:cubicBezTo>
                    <a:pt x="3943" y="2035"/>
                    <a:pt x="3935" y="2018"/>
                    <a:pt x="3926" y="2000"/>
                  </a:cubicBezTo>
                  <a:cubicBezTo>
                    <a:pt x="3769" y="1669"/>
                    <a:pt x="3659" y="1272"/>
                    <a:pt x="3716" y="977"/>
                  </a:cubicBezTo>
                  <a:cubicBezTo>
                    <a:pt x="3731" y="908"/>
                    <a:pt x="3758" y="854"/>
                    <a:pt x="3780" y="837"/>
                  </a:cubicBezTo>
                  <a:cubicBezTo>
                    <a:pt x="3799" y="825"/>
                    <a:pt x="3794" y="831"/>
                    <a:pt x="3792" y="822"/>
                  </a:cubicBezTo>
                  <a:lnTo>
                    <a:pt x="3851" y="815"/>
                  </a:lnTo>
                  <a:close/>
                  <a:moveTo>
                    <a:pt x="7953" y="1"/>
                  </a:moveTo>
                  <a:cubicBezTo>
                    <a:pt x="7798" y="1"/>
                    <a:pt x="7702" y="26"/>
                    <a:pt x="7557" y="119"/>
                  </a:cubicBezTo>
                  <a:cubicBezTo>
                    <a:pt x="7301" y="308"/>
                    <a:pt x="7269" y="600"/>
                    <a:pt x="7275" y="811"/>
                  </a:cubicBezTo>
                  <a:cubicBezTo>
                    <a:pt x="7305" y="1254"/>
                    <a:pt x="7490" y="1617"/>
                    <a:pt x="7715" y="1929"/>
                  </a:cubicBezTo>
                  <a:cubicBezTo>
                    <a:pt x="7746" y="1971"/>
                    <a:pt x="7777" y="2012"/>
                    <a:pt x="7810" y="2052"/>
                  </a:cubicBezTo>
                  <a:lnTo>
                    <a:pt x="7810" y="2052"/>
                  </a:lnTo>
                  <a:cubicBezTo>
                    <a:pt x="7737" y="2196"/>
                    <a:pt x="7651" y="2334"/>
                    <a:pt x="7552" y="2462"/>
                  </a:cubicBezTo>
                  <a:cubicBezTo>
                    <a:pt x="7160" y="3005"/>
                    <a:pt x="6516" y="3335"/>
                    <a:pt x="5854" y="3335"/>
                  </a:cubicBezTo>
                  <a:cubicBezTo>
                    <a:pt x="5773" y="3335"/>
                    <a:pt x="5691" y="3330"/>
                    <a:pt x="5610" y="3320"/>
                  </a:cubicBezTo>
                  <a:cubicBezTo>
                    <a:pt x="5061" y="3264"/>
                    <a:pt x="4575" y="2937"/>
                    <a:pt x="4231" y="2494"/>
                  </a:cubicBezTo>
                  <a:lnTo>
                    <a:pt x="4231" y="2494"/>
                  </a:lnTo>
                  <a:cubicBezTo>
                    <a:pt x="4273" y="2406"/>
                    <a:pt x="4311" y="2315"/>
                    <a:pt x="4344" y="2221"/>
                  </a:cubicBezTo>
                  <a:cubicBezTo>
                    <a:pt x="4476" y="1841"/>
                    <a:pt x="4556" y="1430"/>
                    <a:pt x="4469" y="979"/>
                  </a:cubicBezTo>
                  <a:cubicBezTo>
                    <a:pt x="4442" y="866"/>
                    <a:pt x="4407" y="749"/>
                    <a:pt x="4328" y="633"/>
                  </a:cubicBezTo>
                  <a:cubicBezTo>
                    <a:pt x="4253" y="519"/>
                    <a:pt x="4115" y="404"/>
                    <a:pt x="3951" y="376"/>
                  </a:cubicBezTo>
                  <a:cubicBezTo>
                    <a:pt x="3910" y="373"/>
                    <a:pt x="3897" y="366"/>
                    <a:pt x="3847" y="366"/>
                  </a:cubicBezTo>
                  <a:cubicBezTo>
                    <a:pt x="3836" y="366"/>
                    <a:pt x="3824" y="366"/>
                    <a:pt x="3809" y="367"/>
                  </a:cubicBezTo>
                  <a:lnTo>
                    <a:pt x="3736" y="376"/>
                  </a:lnTo>
                  <a:cubicBezTo>
                    <a:pt x="3638" y="396"/>
                    <a:pt x="3544" y="444"/>
                    <a:pt x="3485" y="496"/>
                  </a:cubicBezTo>
                  <a:cubicBezTo>
                    <a:pt x="3356" y="611"/>
                    <a:pt x="3306" y="753"/>
                    <a:pt x="3277" y="877"/>
                  </a:cubicBezTo>
                  <a:cubicBezTo>
                    <a:pt x="3191" y="1374"/>
                    <a:pt x="3337" y="1792"/>
                    <a:pt x="3514" y="2193"/>
                  </a:cubicBezTo>
                  <a:cubicBezTo>
                    <a:pt x="3574" y="2319"/>
                    <a:pt x="3642" y="2443"/>
                    <a:pt x="3718" y="2562"/>
                  </a:cubicBezTo>
                  <a:lnTo>
                    <a:pt x="3718" y="2562"/>
                  </a:lnTo>
                  <a:cubicBezTo>
                    <a:pt x="3634" y="2699"/>
                    <a:pt x="3537" y="2825"/>
                    <a:pt x="3431" y="2932"/>
                  </a:cubicBezTo>
                  <a:cubicBezTo>
                    <a:pt x="3205" y="3158"/>
                    <a:pt x="2930" y="3311"/>
                    <a:pt x="2637" y="3376"/>
                  </a:cubicBezTo>
                  <a:cubicBezTo>
                    <a:pt x="2511" y="3404"/>
                    <a:pt x="2382" y="3416"/>
                    <a:pt x="2254" y="3416"/>
                  </a:cubicBezTo>
                  <a:cubicBezTo>
                    <a:pt x="2088" y="3416"/>
                    <a:pt x="1921" y="3395"/>
                    <a:pt x="1759" y="3360"/>
                  </a:cubicBezTo>
                  <a:cubicBezTo>
                    <a:pt x="1188" y="3246"/>
                    <a:pt x="751" y="2917"/>
                    <a:pt x="544" y="2504"/>
                  </a:cubicBezTo>
                  <a:cubicBezTo>
                    <a:pt x="333" y="2090"/>
                    <a:pt x="296" y="1656"/>
                    <a:pt x="301" y="1311"/>
                  </a:cubicBezTo>
                  <a:cubicBezTo>
                    <a:pt x="307" y="961"/>
                    <a:pt x="354" y="686"/>
                    <a:pt x="393" y="503"/>
                  </a:cubicBezTo>
                  <a:cubicBezTo>
                    <a:pt x="431" y="316"/>
                    <a:pt x="460" y="225"/>
                    <a:pt x="460" y="225"/>
                  </a:cubicBezTo>
                  <a:cubicBezTo>
                    <a:pt x="479" y="161"/>
                    <a:pt x="446" y="93"/>
                    <a:pt x="379" y="68"/>
                  </a:cubicBezTo>
                  <a:cubicBezTo>
                    <a:pt x="365" y="63"/>
                    <a:pt x="351" y="60"/>
                    <a:pt x="337" y="60"/>
                  </a:cubicBezTo>
                  <a:cubicBezTo>
                    <a:pt x="286" y="60"/>
                    <a:pt x="238" y="92"/>
                    <a:pt x="221" y="143"/>
                  </a:cubicBezTo>
                  <a:lnTo>
                    <a:pt x="219" y="146"/>
                  </a:lnTo>
                  <a:cubicBezTo>
                    <a:pt x="219" y="146"/>
                    <a:pt x="184" y="251"/>
                    <a:pt x="137" y="444"/>
                  </a:cubicBezTo>
                  <a:cubicBezTo>
                    <a:pt x="91" y="637"/>
                    <a:pt x="32" y="925"/>
                    <a:pt x="13" y="1300"/>
                  </a:cubicBezTo>
                  <a:cubicBezTo>
                    <a:pt x="1" y="1671"/>
                    <a:pt x="17" y="2147"/>
                    <a:pt x="251" y="2646"/>
                  </a:cubicBezTo>
                  <a:cubicBezTo>
                    <a:pt x="372" y="2891"/>
                    <a:pt x="556" y="3134"/>
                    <a:pt x="802" y="3324"/>
                  </a:cubicBezTo>
                  <a:cubicBezTo>
                    <a:pt x="1049" y="3515"/>
                    <a:pt x="1353" y="3642"/>
                    <a:pt x="1675" y="3719"/>
                  </a:cubicBezTo>
                  <a:cubicBezTo>
                    <a:pt x="1867" y="3764"/>
                    <a:pt x="2075" y="3793"/>
                    <a:pt x="2290" y="3793"/>
                  </a:cubicBezTo>
                  <a:cubicBezTo>
                    <a:pt x="2429" y="3793"/>
                    <a:pt x="2572" y="3781"/>
                    <a:pt x="2715" y="3752"/>
                  </a:cubicBezTo>
                  <a:cubicBezTo>
                    <a:pt x="3080" y="3678"/>
                    <a:pt x="3434" y="3492"/>
                    <a:pt x="3716" y="3219"/>
                  </a:cubicBezTo>
                  <a:cubicBezTo>
                    <a:pt x="3812" y="3125"/>
                    <a:pt x="3900" y="3022"/>
                    <a:pt x="3980" y="2913"/>
                  </a:cubicBezTo>
                  <a:lnTo>
                    <a:pt x="3980" y="2913"/>
                  </a:lnTo>
                  <a:cubicBezTo>
                    <a:pt x="4081" y="3031"/>
                    <a:pt x="4192" y="3141"/>
                    <a:pt x="4314" y="3241"/>
                  </a:cubicBezTo>
                  <a:cubicBezTo>
                    <a:pt x="4659" y="3529"/>
                    <a:pt x="5094" y="3736"/>
                    <a:pt x="5552" y="3787"/>
                  </a:cubicBezTo>
                  <a:cubicBezTo>
                    <a:pt x="5648" y="3799"/>
                    <a:pt x="5744" y="3804"/>
                    <a:pt x="5839" y="3804"/>
                  </a:cubicBezTo>
                  <a:cubicBezTo>
                    <a:pt x="6656" y="3804"/>
                    <a:pt x="7458" y="3381"/>
                    <a:pt x="7916" y="2737"/>
                  </a:cubicBezTo>
                  <a:cubicBezTo>
                    <a:pt x="8000" y="2625"/>
                    <a:pt x="8076" y="2508"/>
                    <a:pt x="8144" y="2387"/>
                  </a:cubicBezTo>
                  <a:lnTo>
                    <a:pt x="8144" y="2387"/>
                  </a:lnTo>
                  <a:cubicBezTo>
                    <a:pt x="8558" y="2732"/>
                    <a:pt x="9063" y="2933"/>
                    <a:pt x="9546" y="2970"/>
                  </a:cubicBezTo>
                  <a:cubicBezTo>
                    <a:pt x="9624" y="2976"/>
                    <a:pt x="9700" y="2979"/>
                    <a:pt x="9776" y="2979"/>
                  </a:cubicBezTo>
                  <a:cubicBezTo>
                    <a:pt x="9863" y="2979"/>
                    <a:pt x="9949" y="2975"/>
                    <a:pt x="10039" y="2965"/>
                  </a:cubicBezTo>
                  <a:cubicBezTo>
                    <a:pt x="10185" y="2948"/>
                    <a:pt x="10330" y="2929"/>
                    <a:pt x="10470" y="2912"/>
                  </a:cubicBezTo>
                  <a:cubicBezTo>
                    <a:pt x="10617" y="2880"/>
                    <a:pt x="10759" y="2847"/>
                    <a:pt x="10897" y="2816"/>
                  </a:cubicBezTo>
                  <a:cubicBezTo>
                    <a:pt x="11031" y="2775"/>
                    <a:pt x="11160" y="2725"/>
                    <a:pt x="11285" y="2682"/>
                  </a:cubicBezTo>
                  <a:cubicBezTo>
                    <a:pt x="11780" y="2485"/>
                    <a:pt x="12153" y="2152"/>
                    <a:pt x="12360" y="1823"/>
                  </a:cubicBezTo>
                  <a:cubicBezTo>
                    <a:pt x="12571" y="1491"/>
                    <a:pt x="12635" y="1184"/>
                    <a:pt x="12657" y="979"/>
                  </a:cubicBezTo>
                  <a:cubicBezTo>
                    <a:pt x="12668" y="877"/>
                    <a:pt x="12670" y="796"/>
                    <a:pt x="12668" y="742"/>
                  </a:cubicBezTo>
                  <a:cubicBezTo>
                    <a:pt x="12665" y="684"/>
                    <a:pt x="12663" y="654"/>
                    <a:pt x="12663" y="654"/>
                  </a:cubicBezTo>
                  <a:cubicBezTo>
                    <a:pt x="12656" y="591"/>
                    <a:pt x="12602" y="544"/>
                    <a:pt x="12539" y="544"/>
                  </a:cubicBezTo>
                  <a:cubicBezTo>
                    <a:pt x="12535" y="544"/>
                    <a:pt x="12530" y="544"/>
                    <a:pt x="12526" y="544"/>
                  </a:cubicBezTo>
                  <a:cubicBezTo>
                    <a:pt x="12458" y="552"/>
                    <a:pt x="12409" y="613"/>
                    <a:pt x="12416" y="681"/>
                  </a:cubicBezTo>
                  <a:cubicBezTo>
                    <a:pt x="12416" y="681"/>
                    <a:pt x="12416" y="681"/>
                    <a:pt x="12416" y="681"/>
                  </a:cubicBezTo>
                  <a:lnTo>
                    <a:pt x="12416" y="681"/>
                  </a:lnTo>
                  <a:cubicBezTo>
                    <a:pt x="12416" y="681"/>
                    <a:pt x="12426" y="776"/>
                    <a:pt x="12401" y="949"/>
                  </a:cubicBezTo>
                  <a:cubicBezTo>
                    <a:pt x="12378" y="1125"/>
                    <a:pt x="12310" y="1391"/>
                    <a:pt x="12121" y="1666"/>
                  </a:cubicBezTo>
                  <a:cubicBezTo>
                    <a:pt x="11933" y="1938"/>
                    <a:pt x="11612" y="2212"/>
                    <a:pt x="11162" y="2374"/>
                  </a:cubicBezTo>
                  <a:cubicBezTo>
                    <a:pt x="11048" y="2409"/>
                    <a:pt x="10931" y="2450"/>
                    <a:pt x="10810" y="2483"/>
                  </a:cubicBezTo>
                  <a:cubicBezTo>
                    <a:pt x="10686" y="2508"/>
                    <a:pt x="10559" y="2533"/>
                    <a:pt x="10429" y="2557"/>
                  </a:cubicBezTo>
                  <a:cubicBezTo>
                    <a:pt x="10289" y="2571"/>
                    <a:pt x="10143" y="2586"/>
                    <a:pt x="9996" y="2602"/>
                  </a:cubicBezTo>
                  <a:cubicBezTo>
                    <a:pt x="9941" y="2606"/>
                    <a:pt x="9881" y="2609"/>
                    <a:pt x="9820" y="2609"/>
                  </a:cubicBezTo>
                  <a:cubicBezTo>
                    <a:pt x="9741" y="2609"/>
                    <a:pt x="9659" y="2605"/>
                    <a:pt x="9580" y="2597"/>
                  </a:cubicBezTo>
                  <a:cubicBezTo>
                    <a:pt x="9138" y="2555"/>
                    <a:pt x="8682" y="2353"/>
                    <a:pt x="8325" y="2010"/>
                  </a:cubicBezTo>
                  <a:lnTo>
                    <a:pt x="8325" y="2010"/>
                  </a:lnTo>
                  <a:cubicBezTo>
                    <a:pt x="8383" y="1866"/>
                    <a:pt x="8431" y="1718"/>
                    <a:pt x="8469" y="1568"/>
                  </a:cubicBezTo>
                  <a:cubicBezTo>
                    <a:pt x="8520" y="1360"/>
                    <a:pt x="8553" y="1146"/>
                    <a:pt x="8553" y="926"/>
                  </a:cubicBezTo>
                  <a:cubicBezTo>
                    <a:pt x="8548" y="707"/>
                    <a:pt x="8530" y="473"/>
                    <a:pt x="8373" y="236"/>
                  </a:cubicBezTo>
                  <a:cubicBezTo>
                    <a:pt x="8299" y="119"/>
                    <a:pt x="8137" y="7"/>
                    <a:pt x="7973" y="1"/>
                  </a:cubicBezTo>
                  <a:cubicBezTo>
                    <a:pt x="7966" y="1"/>
                    <a:pt x="7960" y="1"/>
                    <a:pt x="79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8197000" y="1344575"/>
              <a:ext cx="196400" cy="238425"/>
            </a:xfrm>
            <a:custGeom>
              <a:avLst/>
              <a:gdLst/>
              <a:ahLst/>
              <a:cxnLst/>
              <a:rect l="l" t="t" r="r" b="b"/>
              <a:pathLst>
                <a:path w="7856" h="9537" extrusionOk="0">
                  <a:moveTo>
                    <a:pt x="7049" y="0"/>
                  </a:moveTo>
                  <a:cubicBezTo>
                    <a:pt x="7006" y="0"/>
                    <a:pt x="6962" y="12"/>
                    <a:pt x="6923" y="37"/>
                  </a:cubicBezTo>
                  <a:cubicBezTo>
                    <a:pt x="6811" y="106"/>
                    <a:pt x="6779" y="252"/>
                    <a:pt x="6850" y="362"/>
                  </a:cubicBezTo>
                  <a:cubicBezTo>
                    <a:pt x="7237" y="972"/>
                    <a:pt x="7369" y="1505"/>
                    <a:pt x="7253" y="1993"/>
                  </a:cubicBezTo>
                  <a:cubicBezTo>
                    <a:pt x="7044" y="2880"/>
                    <a:pt x="6024" y="3490"/>
                    <a:pt x="5205" y="3980"/>
                  </a:cubicBezTo>
                  <a:cubicBezTo>
                    <a:pt x="4815" y="4212"/>
                    <a:pt x="4480" y="4414"/>
                    <a:pt x="4249" y="4625"/>
                  </a:cubicBezTo>
                  <a:cubicBezTo>
                    <a:pt x="3728" y="5100"/>
                    <a:pt x="3613" y="5779"/>
                    <a:pt x="3491" y="6499"/>
                  </a:cubicBezTo>
                  <a:cubicBezTo>
                    <a:pt x="3367" y="7228"/>
                    <a:pt x="3241" y="7982"/>
                    <a:pt x="2675" y="8590"/>
                  </a:cubicBezTo>
                  <a:cubicBezTo>
                    <a:pt x="2315" y="8976"/>
                    <a:pt x="1666" y="9067"/>
                    <a:pt x="1137" y="9067"/>
                  </a:cubicBezTo>
                  <a:cubicBezTo>
                    <a:pt x="677" y="9067"/>
                    <a:pt x="308" y="8998"/>
                    <a:pt x="300" y="8997"/>
                  </a:cubicBezTo>
                  <a:cubicBezTo>
                    <a:pt x="285" y="8994"/>
                    <a:pt x="270" y="8992"/>
                    <a:pt x="255" y="8992"/>
                  </a:cubicBezTo>
                  <a:cubicBezTo>
                    <a:pt x="146" y="8992"/>
                    <a:pt x="47" y="9070"/>
                    <a:pt x="25" y="9184"/>
                  </a:cubicBezTo>
                  <a:cubicBezTo>
                    <a:pt x="1" y="9311"/>
                    <a:pt x="84" y="9434"/>
                    <a:pt x="212" y="9458"/>
                  </a:cubicBezTo>
                  <a:cubicBezTo>
                    <a:pt x="247" y="9466"/>
                    <a:pt x="631" y="9537"/>
                    <a:pt x="1124" y="9537"/>
                  </a:cubicBezTo>
                  <a:cubicBezTo>
                    <a:pt x="1748" y="9537"/>
                    <a:pt x="2546" y="9421"/>
                    <a:pt x="3018" y="8912"/>
                  </a:cubicBezTo>
                  <a:cubicBezTo>
                    <a:pt x="3681" y="8199"/>
                    <a:pt x="3826" y="7339"/>
                    <a:pt x="3955" y="6579"/>
                  </a:cubicBezTo>
                  <a:cubicBezTo>
                    <a:pt x="4067" y="5914"/>
                    <a:pt x="4164" y="5341"/>
                    <a:pt x="4565" y="4974"/>
                  </a:cubicBezTo>
                  <a:cubicBezTo>
                    <a:pt x="4761" y="4795"/>
                    <a:pt x="5092" y="4594"/>
                    <a:pt x="5445" y="4384"/>
                  </a:cubicBezTo>
                  <a:cubicBezTo>
                    <a:pt x="6341" y="3849"/>
                    <a:pt x="7456" y="3183"/>
                    <a:pt x="7712" y="2102"/>
                  </a:cubicBezTo>
                  <a:cubicBezTo>
                    <a:pt x="7856" y="1491"/>
                    <a:pt x="7699" y="821"/>
                    <a:pt x="7248" y="110"/>
                  </a:cubicBezTo>
                  <a:cubicBezTo>
                    <a:pt x="7203" y="39"/>
                    <a:pt x="7127" y="0"/>
                    <a:pt x="70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8306600" y="1247200"/>
              <a:ext cx="93125" cy="112100"/>
            </a:xfrm>
            <a:custGeom>
              <a:avLst/>
              <a:gdLst/>
              <a:ahLst/>
              <a:cxnLst/>
              <a:rect l="l" t="t" r="r" b="b"/>
              <a:pathLst>
                <a:path w="3725" h="4484" extrusionOk="0">
                  <a:moveTo>
                    <a:pt x="1934" y="0"/>
                  </a:moveTo>
                  <a:cubicBezTo>
                    <a:pt x="1829" y="0"/>
                    <a:pt x="1733" y="45"/>
                    <a:pt x="1658" y="124"/>
                  </a:cubicBezTo>
                  <a:cubicBezTo>
                    <a:pt x="1586" y="198"/>
                    <a:pt x="1403" y="396"/>
                    <a:pt x="1478" y="1428"/>
                  </a:cubicBezTo>
                  <a:cubicBezTo>
                    <a:pt x="1213" y="1033"/>
                    <a:pt x="902" y="663"/>
                    <a:pt x="647" y="615"/>
                  </a:cubicBezTo>
                  <a:cubicBezTo>
                    <a:pt x="621" y="610"/>
                    <a:pt x="596" y="607"/>
                    <a:pt x="571" y="607"/>
                  </a:cubicBezTo>
                  <a:cubicBezTo>
                    <a:pt x="480" y="607"/>
                    <a:pt x="396" y="642"/>
                    <a:pt x="327" y="704"/>
                  </a:cubicBezTo>
                  <a:cubicBezTo>
                    <a:pt x="143" y="872"/>
                    <a:pt x="1" y="1268"/>
                    <a:pt x="739" y="2657"/>
                  </a:cubicBezTo>
                  <a:cubicBezTo>
                    <a:pt x="602" y="2758"/>
                    <a:pt x="515" y="2889"/>
                    <a:pt x="499" y="3045"/>
                  </a:cubicBezTo>
                  <a:cubicBezTo>
                    <a:pt x="464" y="3344"/>
                    <a:pt x="620" y="3679"/>
                    <a:pt x="929" y="3962"/>
                  </a:cubicBezTo>
                  <a:cubicBezTo>
                    <a:pt x="1273" y="4276"/>
                    <a:pt x="1728" y="4465"/>
                    <a:pt x="2161" y="4482"/>
                  </a:cubicBezTo>
                  <a:cubicBezTo>
                    <a:pt x="2185" y="4483"/>
                    <a:pt x="2209" y="4484"/>
                    <a:pt x="2234" y="4484"/>
                  </a:cubicBezTo>
                  <a:cubicBezTo>
                    <a:pt x="2339" y="4484"/>
                    <a:pt x="2444" y="4474"/>
                    <a:pt x="2543" y="4453"/>
                  </a:cubicBezTo>
                  <a:cubicBezTo>
                    <a:pt x="3251" y="4305"/>
                    <a:pt x="3690" y="3060"/>
                    <a:pt x="3716" y="2463"/>
                  </a:cubicBezTo>
                  <a:cubicBezTo>
                    <a:pt x="3725" y="2303"/>
                    <a:pt x="3664" y="2163"/>
                    <a:pt x="3548" y="2068"/>
                  </a:cubicBezTo>
                  <a:cubicBezTo>
                    <a:pt x="3422" y="1965"/>
                    <a:pt x="3258" y="1933"/>
                    <a:pt x="3099" y="1933"/>
                  </a:cubicBezTo>
                  <a:cubicBezTo>
                    <a:pt x="3050" y="1933"/>
                    <a:pt x="3001" y="1936"/>
                    <a:pt x="2954" y="1941"/>
                  </a:cubicBezTo>
                  <a:cubicBezTo>
                    <a:pt x="2796" y="1045"/>
                    <a:pt x="2509" y="70"/>
                    <a:pt x="1987" y="4"/>
                  </a:cubicBezTo>
                  <a:cubicBezTo>
                    <a:pt x="1969" y="1"/>
                    <a:pt x="1951" y="0"/>
                    <a:pt x="1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8319350" y="1308225"/>
              <a:ext cx="51475" cy="28875"/>
            </a:xfrm>
            <a:custGeom>
              <a:avLst/>
              <a:gdLst/>
              <a:ahLst/>
              <a:cxnLst/>
              <a:rect l="l" t="t" r="r" b="b"/>
              <a:pathLst>
                <a:path w="2059" h="1155" extrusionOk="0">
                  <a:moveTo>
                    <a:pt x="973" y="1"/>
                  </a:moveTo>
                  <a:cubicBezTo>
                    <a:pt x="752" y="1"/>
                    <a:pt x="547" y="46"/>
                    <a:pt x="381" y="111"/>
                  </a:cubicBezTo>
                  <a:cubicBezTo>
                    <a:pt x="295" y="142"/>
                    <a:pt x="222" y="194"/>
                    <a:pt x="165" y="239"/>
                  </a:cubicBezTo>
                  <a:cubicBezTo>
                    <a:pt x="105" y="289"/>
                    <a:pt x="66" y="340"/>
                    <a:pt x="41" y="390"/>
                  </a:cubicBezTo>
                  <a:cubicBezTo>
                    <a:pt x="9" y="434"/>
                    <a:pt x="16" y="482"/>
                    <a:pt x="8" y="508"/>
                  </a:cubicBezTo>
                  <a:cubicBezTo>
                    <a:pt x="4" y="536"/>
                    <a:pt x="1" y="550"/>
                    <a:pt x="1" y="550"/>
                  </a:cubicBezTo>
                  <a:cubicBezTo>
                    <a:pt x="1" y="551"/>
                    <a:pt x="1" y="552"/>
                    <a:pt x="3" y="552"/>
                  </a:cubicBezTo>
                  <a:cubicBezTo>
                    <a:pt x="4" y="552"/>
                    <a:pt x="5" y="551"/>
                    <a:pt x="5" y="550"/>
                  </a:cubicBezTo>
                  <a:cubicBezTo>
                    <a:pt x="5" y="550"/>
                    <a:pt x="11" y="536"/>
                    <a:pt x="22" y="511"/>
                  </a:cubicBezTo>
                  <a:cubicBezTo>
                    <a:pt x="36" y="488"/>
                    <a:pt x="40" y="446"/>
                    <a:pt x="78" y="411"/>
                  </a:cubicBezTo>
                  <a:cubicBezTo>
                    <a:pt x="107" y="372"/>
                    <a:pt x="151" y="335"/>
                    <a:pt x="211" y="301"/>
                  </a:cubicBezTo>
                  <a:cubicBezTo>
                    <a:pt x="269" y="270"/>
                    <a:pt x="338" y="239"/>
                    <a:pt x="421" y="221"/>
                  </a:cubicBezTo>
                  <a:cubicBezTo>
                    <a:pt x="500" y="197"/>
                    <a:pt x="592" y="187"/>
                    <a:pt x="687" y="180"/>
                  </a:cubicBezTo>
                  <a:cubicBezTo>
                    <a:pt x="713" y="179"/>
                    <a:pt x="740" y="178"/>
                    <a:pt x="767" y="178"/>
                  </a:cubicBezTo>
                  <a:cubicBezTo>
                    <a:pt x="838" y="178"/>
                    <a:pt x="911" y="183"/>
                    <a:pt x="987" y="187"/>
                  </a:cubicBezTo>
                  <a:cubicBezTo>
                    <a:pt x="1194" y="204"/>
                    <a:pt x="1419" y="257"/>
                    <a:pt x="1591" y="367"/>
                  </a:cubicBezTo>
                  <a:cubicBezTo>
                    <a:pt x="1671" y="419"/>
                    <a:pt x="1754" y="497"/>
                    <a:pt x="1775" y="547"/>
                  </a:cubicBezTo>
                  <a:cubicBezTo>
                    <a:pt x="1815" y="638"/>
                    <a:pt x="1816" y="728"/>
                    <a:pt x="1786" y="798"/>
                  </a:cubicBezTo>
                  <a:cubicBezTo>
                    <a:pt x="1757" y="902"/>
                    <a:pt x="1623" y="939"/>
                    <a:pt x="1487" y="939"/>
                  </a:cubicBezTo>
                  <a:cubicBezTo>
                    <a:pt x="1456" y="939"/>
                    <a:pt x="1425" y="937"/>
                    <a:pt x="1395" y="934"/>
                  </a:cubicBezTo>
                  <a:cubicBezTo>
                    <a:pt x="1233" y="915"/>
                    <a:pt x="1094" y="884"/>
                    <a:pt x="998" y="855"/>
                  </a:cubicBezTo>
                  <a:cubicBezTo>
                    <a:pt x="902" y="827"/>
                    <a:pt x="848" y="812"/>
                    <a:pt x="848" y="812"/>
                  </a:cubicBezTo>
                  <a:cubicBezTo>
                    <a:pt x="843" y="810"/>
                    <a:pt x="837" y="810"/>
                    <a:pt x="832" y="810"/>
                  </a:cubicBezTo>
                  <a:cubicBezTo>
                    <a:pt x="810" y="810"/>
                    <a:pt x="788" y="820"/>
                    <a:pt x="773" y="843"/>
                  </a:cubicBezTo>
                  <a:cubicBezTo>
                    <a:pt x="755" y="871"/>
                    <a:pt x="763" y="911"/>
                    <a:pt x="794" y="929"/>
                  </a:cubicBezTo>
                  <a:cubicBezTo>
                    <a:pt x="794" y="929"/>
                    <a:pt x="996" y="1062"/>
                    <a:pt x="1363" y="1138"/>
                  </a:cubicBezTo>
                  <a:cubicBezTo>
                    <a:pt x="1421" y="1145"/>
                    <a:pt x="1484" y="1154"/>
                    <a:pt x="1552" y="1154"/>
                  </a:cubicBezTo>
                  <a:cubicBezTo>
                    <a:pt x="1593" y="1154"/>
                    <a:pt x="1637" y="1151"/>
                    <a:pt x="1684" y="1142"/>
                  </a:cubicBezTo>
                  <a:cubicBezTo>
                    <a:pt x="1802" y="1125"/>
                    <a:pt x="1954" y="1032"/>
                    <a:pt x="2003" y="887"/>
                  </a:cubicBezTo>
                  <a:cubicBezTo>
                    <a:pt x="2058" y="755"/>
                    <a:pt x="2046" y="601"/>
                    <a:pt x="1999" y="482"/>
                  </a:cubicBezTo>
                  <a:cubicBezTo>
                    <a:pt x="1931" y="317"/>
                    <a:pt x="1821" y="242"/>
                    <a:pt x="1707" y="170"/>
                  </a:cubicBezTo>
                  <a:cubicBezTo>
                    <a:pt x="1591" y="106"/>
                    <a:pt x="1469" y="70"/>
                    <a:pt x="1350" y="40"/>
                  </a:cubicBezTo>
                  <a:cubicBezTo>
                    <a:pt x="1228" y="17"/>
                    <a:pt x="1110" y="4"/>
                    <a:pt x="995" y="1"/>
                  </a:cubicBezTo>
                  <a:cubicBezTo>
                    <a:pt x="988" y="1"/>
                    <a:pt x="981" y="1"/>
                    <a:pt x="9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6624275" y="2647950"/>
            <a:ext cx="1105900" cy="1769050"/>
            <a:chOff x="6624275" y="2647950"/>
            <a:chExt cx="1105900" cy="1769050"/>
          </a:xfrm>
        </p:grpSpPr>
        <p:sp>
          <p:nvSpPr>
            <p:cNvPr id="442" name="Google Shape;442;p29"/>
            <p:cNvSpPr/>
            <p:nvPr/>
          </p:nvSpPr>
          <p:spPr>
            <a:xfrm>
              <a:off x="6931875" y="4246475"/>
              <a:ext cx="35975" cy="139450"/>
            </a:xfrm>
            <a:custGeom>
              <a:avLst/>
              <a:gdLst/>
              <a:ahLst/>
              <a:cxnLst/>
              <a:rect l="l" t="t" r="r" b="b"/>
              <a:pathLst>
                <a:path w="1439" h="5578" extrusionOk="0">
                  <a:moveTo>
                    <a:pt x="1177" y="1"/>
                  </a:moveTo>
                  <a:cubicBezTo>
                    <a:pt x="1072" y="1"/>
                    <a:pt x="976" y="72"/>
                    <a:pt x="949" y="180"/>
                  </a:cubicBezTo>
                  <a:cubicBezTo>
                    <a:pt x="910" y="337"/>
                    <a:pt x="1" y="4008"/>
                    <a:pt x="44" y="5348"/>
                  </a:cubicBezTo>
                  <a:cubicBezTo>
                    <a:pt x="48" y="5476"/>
                    <a:pt x="152" y="5577"/>
                    <a:pt x="279" y="5577"/>
                  </a:cubicBezTo>
                  <a:cubicBezTo>
                    <a:pt x="282" y="5577"/>
                    <a:pt x="284" y="5577"/>
                    <a:pt x="287" y="5575"/>
                  </a:cubicBezTo>
                  <a:cubicBezTo>
                    <a:pt x="418" y="5571"/>
                    <a:pt x="519" y="5461"/>
                    <a:pt x="516" y="5333"/>
                  </a:cubicBezTo>
                  <a:cubicBezTo>
                    <a:pt x="475" y="4058"/>
                    <a:pt x="1399" y="331"/>
                    <a:pt x="1407" y="293"/>
                  </a:cubicBezTo>
                  <a:cubicBezTo>
                    <a:pt x="1438" y="167"/>
                    <a:pt x="1362" y="38"/>
                    <a:pt x="1235" y="8"/>
                  </a:cubicBezTo>
                  <a:cubicBezTo>
                    <a:pt x="1216" y="3"/>
                    <a:pt x="1196" y="1"/>
                    <a:pt x="1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6873900" y="4360100"/>
              <a:ext cx="74675" cy="38025"/>
            </a:xfrm>
            <a:custGeom>
              <a:avLst/>
              <a:gdLst/>
              <a:ahLst/>
              <a:cxnLst/>
              <a:rect l="l" t="t" r="r" b="b"/>
              <a:pathLst>
                <a:path w="2987" h="1521" extrusionOk="0">
                  <a:moveTo>
                    <a:pt x="1283" y="1"/>
                  </a:moveTo>
                  <a:cubicBezTo>
                    <a:pt x="600" y="1"/>
                    <a:pt x="145" y="254"/>
                    <a:pt x="36" y="694"/>
                  </a:cubicBezTo>
                  <a:cubicBezTo>
                    <a:pt x="0" y="831"/>
                    <a:pt x="31" y="971"/>
                    <a:pt x="123" y="1090"/>
                  </a:cubicBezTo>
                  <a:cubicBezTo>
                    <a:pt x="443" y="1499"/>
                    <a:pt x="1404" y="1520"/>
                    <a:pt x="1594" y="1520"/>
                  </a:cubicBezTo>
                  <a:cubicBezTo>
                    <a:pt x="1952" y="1520"/>
                    <a:pt x="2799" y="1467"/>
                    <a:pt x="2945" y="975"/>
                  </a:cubicBezTo>
                  <a:cubicBezTo>
                    <a:pt x="2986" y="830"/>
                    <a:pt x="2955" y="679"/>
                    <a:pt x="2857" y="548"/>
                  </a:cubicBezTo>
                  <a:cubicBezTo>
                    <a:pt x="2590" y="193"/>
                    <a:pt x="1847" y="1"/>
                    <a:pt x="12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277250" y="4261225"/>
              <a:ext cx="19050" cy="138225"/>
            </a:xfrm>
            <a:custGeom>
              <a:avLst/>
              <a:gdLst/>
              <a:ahLst/>
              <a:cxnLst/>
              <a:rect l="l" t="t" r="r" b="b"/>
              <a:pathLst>
                <a:path w="762" h="5529" extrusionOk="0">
                  <a:moveTo>
                    <a:pt x="286" y="0"/>
                  </a:moveTo>
                  <a:cubicBezTo>
                    <a:pt x="279" y="0"/>
                    <a:pt x="272" y="0"/>
                    <a:pt x="265" y="1"/>
                  </a:cubicBezTo>
                  <a:cubicBezTo>
                    <a:pt x="136" y="9"/>
                    <a:pt x="37" y="123"/>
                    <a:pt x="46" y="252"/>
                  </a:cubicBezTo>
                  <a:cubicBezTo>
                    <a:pt x="49" y="290"/>
                    <a:pt x="287" y="4027"/>
                    <a:pt x="28" y="5244"/>
                  </a:cubicBezTo>
                  <a:cubicBezTo>
                    <a:pt x="0" y="5371"/>
                    <a:pt x="82" y="5496"/>
                    <a:pt x="209" y="5523"/>
                  </a:cubicBezTo>
                  <a:cubicBezTo>
                    <a:pt x="227" y="5527"/>
                    <a:pt x="242" y="5528"/>
                    <a:pt x="259" y="5528"/>
                  </a:cubicBezTo>
                  <a:cubicBezTo>
                    <a:pt x="369" y="5528"/>
                    <a:pt x="467" y="5453"/>
                    <a:pt x="488" y="5343"/>
                  </a:cubicBezTo>
                  <a:cubicBezTo>
                    <a:pt x="762" y="4063"/>
                    <a:pt x="527" y="379"/>
                    <a:pt x="516" y="222"/>
                  </a:cubicBezTo>
                  <a:cubicBezTo>
                    <a:pt x="509" y="99"/>
                    <a:pt x="413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7274150" y="4378900"/>
              <a:ext cx="71925" cy="38100"/>
            </a:xfrm>
            <a:custGeom>
              <a:avLst/>
              <a:gdLst/>
              <a:ahLst/>
              <a:cxnLst/>
              <a:rect l="l" t="t" r="r" b="b"/>
              <a:pathLst>
                <a:path w="2877" h="1524" extrusionOk="0">
                  <a:moveTo>
                    <a:pt x="1263" y="0"/>
                  </a:moveTo>
                  <a:cubicBezTo>
                    <a:pt x="1070" y="0"/>
                    <a:pt x="419" y="24"/>
                    <a:pt x="138" y="335"/>
                  </a:cubicBezTo>
                  <a:cubicBezTo>
                    <a:pt x="44" y="440"/>
                    <a:pt x="1" y="565"/>
                    <a:pt x="14" y="698"/>
                  </a:cubicBezTo>
                  <a:cubicBezTo>
                    <a:pt x="81" y="1321"/>
                    <a:pt x="1292" y="1523"/>
                    <a:pt x="1868" y="1523"/>
                  </a:cubicBezTo>
                  <a:cubicBezTo>
                    <a:pt x="2294" y="1523"/>
                    <a:pt x="2590" y="1438"/>
                    <a:pt x="2747" y="1271"/>
                  </a:cubicBezTo>
                  <a:cubicBezTo>
                    <a:pt x="2834" y="1177"/>
                    <a:pt x="2876" y="1061"/>
                    <a:pt x="2869" y="934"/>
                  </a:cubicBezTo>
                  <a:cubicBezTo>
                    <a:pt x="2825" y="287"/>
                    <a:pt x="2031" y="0"/>
                    <a:pt x="1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7551650" y="3430375"/>
              <a:ext cx="150200" cy="203875"/>
            </a:xfrm>
            <a:custGeom>
              <a:avLst/>
              <a:gdLst/>
              <a:ahLst/>
              <a:cxnLst/>
              <a:rect l="l" t="t" r="r" b="b"/>
              <a:pathLst>
                <a:path w="6008" h="8155" extrusionOk="0">
                  <a:moveTo>
                    <a:pt x="1737" y="0"/>
                  </a:moveTo>
                  <a:lnTo>
                    <a:pt x="1690" y="38"/>
                  </a:lnTo>
                  <a:cubicBezTo>
                    <a:pt x="657" y="882"/>
                    <a:pt x="0" y="2148"/>
                    <a:pt x="0" y="3558"/>
                  </a:cubicBezTo>
                  <a:cubicBezTo>
                    <a:pt x="0" y="6097"/>
                    <a:pt x="2129" y="8155"/>
                    <a:pt x="4753" y="8155"/>
                  </a:cubicBezTo>
                  <a:cubicBezTo>
                    <a:pt x="5186" y="8155"/>
                    <a:pt x="5611" y="8102"/>
                    <a:pt x="6007" y="7989"/>
                  </a:cubicBezTo>
                  <a:cubicBezTo>
                    <a:pt x="4989" y="4615"/>
                    <a:pt x="3285" y="1925"/>
                    <a:pt x="1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7021125" y="4091375"/>
              <a:ext cx="161050" cy="155950"/>
            </a:xfrm>
            <a:custGeom>
              <a:avLst/>
              <a:gdLst/>
              <a:ahLst/>
              <a:cxnLst/>
              <a:rect l="l" t="t" r="r" b="b"/>
              <a:pathLst>
                <a:path w="6442" h="6238" extrusionOk="0">
                  <a:moveTo>
                    <a:pt x="3218" y="0"/>
                  </a:moveTo>
                  <a:cubicBezTo>
                    <a:pt x="1440" y="0"/>
                    <a:pt x="0" y="1396"/>
                    <a:pt x="0" y="3119"/>
                  </a:cubicBezTo>
                  <a:cubicBezTo>
                    <a:pt x="0" y="4841"/>
                    <a:pt x="1440" y="6238"/>
                    <a:pt x="3218" y="6238"/>
                  </a:cubicBezTo>
                  <a:cubicBezTo>
                    <a:pt x="4998" y="6238"/>
                    <a:pt x="6442" y="4841"/>
                    <a:pt x="6442" y="3119"/>
                  </a:cubicBezTo>
                  <a:cubicBezTo>
                    <a:pt x="6442" y="1396"/>
                    <a:pt x="4998" y="0"/>
                    <a:pt x="32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7305100" y="3919825"/>
              <a:ext cx="237475" cy="230100"/>
            </a:xfrm>
            <a:custGeom>
              <a:avLst/>
              <a:gdLst/>
              <a:ahLst/>
              <a:cxnLst/>
              <a:rect l="l" t="t" r="r" b="b"/>
              <a:pathLst>
                <a:path w="9499" h="9204" extrusionOk="0">
                  <a:moveTo>
                    <a:pt x="4752" y="0"/>
                  </a:moveTo>
                  <a:cubicBezTo>
                    <a:pt x="2128" y="0"/>
                    <a:pt x="1" y="2063"/>
                    <a:pt x="1" y="4602"/>
                  </a:cubicBezTo>
                  <a:cubicBezTo>
                    <a:pt x="1" y="7141"/>
                    <a:pt x="2128" y="9204"/>
                    <a:pt x="4752" y="9204"/>
                  </a:cubicBezTo>
                  <a:cubicBezTo>
                    <a:pt x="7370" y="9204"/>
                    <a:pt x="9499" y="7141"/>
                    <a:pt x="9499" y="4602"/>
                  </a:cubicBezTo>
                  <a:cubicBezTo>
                    <a:pt x="9499" y="2063"/>
                    <a:pt x="7370" y="0"/>
                    <a:pt x="4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7347550" y="3612150"/>
              <a:ext cx="247875" cy="240100"/>
            </a:xfrm>
            <a:custGeom>
              <a:avLst/>
              <a:gdLst/>
              <a:ahLst/>
              <a:cxnLst/>
              <a:rect l="l" t="t" r="r" b="b"/>
              <a:pathLst>
                <a:path w="9915" h="9604" extrusionOk="0">
                  <a:moveTo>
                    <a:pt x="4956" y="1"/>
                  </a:moveTo>
                  <a:cubicBezTo>
                    <a:pt x="2218" y="1"/>
                    <a:pt x="1" y="2148"/>
                    <a:pt x="1" y="4804"/>
                  </a:cubicBezTo>
                  <a:cubicBezTo>
                    <a:pt x="1" y="7456"/>
                    <a:pt x="2219" y="9603"/>
                    <a:pt x="4956" y="9603"/>
                  </a:cubicBezTo>
                  <a:cubicBezTo>
                    <a:pt x="7697" y="9603"/>
                    <a:pt x="9915" y="7456"/>
                    <a:pt x="9915" y="4804"/>
                  </a:cubicBezTo>
                  <a:cubicBezTo>
                    <a:pt x="9915" y="2148"/>
                    <a:pt x="7697" y="1"/>
                    <a:pt x="49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940900" y="3545350"/>
              <a:ext cx="159175" cy="173825"/>
            </a:xfrm>
            <a:custGeom>
              <a:avLst/>
              <a:gdLst/>
              <a:ahLst/>
              <a:cxnLst/>
              <a:rect l="l" t="t" r="r" b="b"/>
              <a:pathLst>
                <a:path w="6367" h="6953" extrusionOk="0">
                  <a:moveTo>
                    <a:pt x="3587" y="1"/>
                  </a:moveTo>
                  <a:cubicBezTo>
                    <a:pt x="1609" y="1"/>
                    <a:pt x="0" y="1558"/>
                    <a:pt x="0" y="3474"/>
                  </a:cubicBezTo>
                  <a:cubicBezTo>
                    <a:pt x="0" y="5396"/>
                    <a:pt x="1609" y="6952"/>
                    <a:pt x="3587" y="6952"/>
                  </a:cubicBezTo>
                  <a:cubicBezTo>
                    <a:pt x="4705" y="6952"/>
                    <a:pt x="5705" y="6452"/>
                    <a:pt x="6367" y="5674"/>
                  </a:cubicBezTo>
                  <a:cubicBezTo>
                    <a:pt x="5499" y="4805"/>
                    <a:pt x="4970" y="3620"/>
                    <a:pt x="4969" y="2318"/>
                  </a:cubicBezTo>
                  <a:cubicBezTo>
                    <a:pt x="4969" y="1657"/>
                    <a:pt x="5105" y="1025"/>
                    <a:pt x="5351" y="449"/>
                  </a:cubicBezTo>
                  <a:cubicBezTo>
                    <a:pt x="4833" y="162"/>
                    <a:pt x="4228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8025" y="3824875"/>
              <a:ext cx="191625" cy="185575"/>
            </a:xfrm>
            <a:custGeom>
              <a:avLst/>
              <a:gdLst/>
              <a:ahLst/>
              <a:cxnLst/>
              <a:rect l="l" t="t" r="r" b="b"/>
              <a:pathLst>
                <a:path w="7665" h="7423" extrusionOk="0">
                  <a:moveTo>
                    <a:pt x="3834" y="0"/>
                  </a:moveTo>
                  <a:cubicBezTo>
                    <a:pt x="3833" y="0"/>
                    <a:pt x="3832" y="0"/>
                    <a:pt x="3832" y="0"/>
                  </a:cubicBezTo>
                  <a:cubicBezTo>
                    <a:pt x="1717" y="0"/>
                    <a:pt x="0" y="1660"/>
                    <a:pt x="0" y="3714"/>
                  </a:cubicBezTo>
                  <a:cubicBezTo>
                    <a:pt x="0" y="5762"/>
                    <a:pt x="1717" y="7423"/>
                    <a:pt x="3832" y="7423"/>
                  </a:cubicBezTo>
                  <a:cubicBezTo>
                    <a:pt x="5952" y="7423"/>
                    <a:pt x="7664" y="5762"/>
                    <a:pt x="7664" y="3714"/>
                  </a:cubicBezTo>
                  <a:cubicBezTo>
                    <a:pt x="7664" y="1661"/>
                    <a:pt x="5952" y="0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6646350" y="3870975"/>
              <a:ext cx="266975" cy="293200"/>
            </a:xfrm>
            <a:custGeom>
              <a:avLst/>
              <a:gdLst/>
              <a:ahLst/>
              <a:cxnLst/>
              <a:rect l="l" t="t" r="r" b="b"/>
              <a:pathLst>
                <a:path w="10679" h="11728" extrusionOk="0">
                  <a:moveTo>
                    <a:pt x="4535" y="0"/>
                  </a:moveTo>
                  <a:cubicBezTo>
                    <a:pt x="2780" y="5"/>
                    <a:pt x="1193" y="718"/>
                    <a:pt x="75" y="1864"/>
                  </a:cubicBezTo>
                  <a:lnTo>
                    <a:pt x="0" y="1888"/>
                  </a:lnTo>
                  <a:cubicBezTo>
                    <a:pt x="1141" y="5846"/>
                    <a:pt x="3341" y="9208"/>
                    <a:pt x="6285" y="11727"/>
                  </a:cubicBezTo>
                  <a:lnTo>
                    <a:pt x="6370" y="11628"/>
                  </a:lnTo>
                  <a:cubicBezTo>
                    <a:pt x="8867" y="10874"/>
                    <a:pt x="10679" y="8617"/>
                    <a:pt x="10679" y="5951"/>
                  </a:cubicBezTo>
                  <a:cubicBezTo>
                    <a:pt x="10679" y="2667"/>
                    <a:pt x="7928" y="0"/>
                    <a:pt x="4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6624275" y="3533950"/>
              <a:ext cx="223225" cy="267700"/>
            </a:xfrm>
            <a:custGeom>
              <a:avLst/>
              <a:gdLst/>
              <a:ahLst/>
              <a:cxnLst/>
              <a:rect l="l" t="t" r="r" b="b"/>
              <a:pathLst>
                <a:path w="8929" h="10708" extrusionOk="0">
                  <a:moveTo>
                    <a:pt x="3402" y="0"/>
                  </a:moveTo>
                  <a:cubicBezTo>
                    <a:pt x="3072" y="0"/>
                    <a:pt x="2750" y="27"/>
                    <a:pt x="2435" y="80"/>
                  </a:cubicBezTo>
                  <a:cubicBezTo>
                    <a:pt x="1015" y="2449"/>
                    <a:pt x="0" y="5398"/>
                    <a:pt x="0" y="8976"/>
                  </a:cubicBezTo>
                  <a:cubicBezTo>
                    <a:pt x="0" y="9174"/>
                    <a:pt x="5" y="9372"/>
                    <a:pt x="5" y="9570"/>
                  </a:cubicBezTo>
                  <a:cubicBezTo>
                    <a:pt x="934" y="10283"/>
                    <a:pt x="2118" y="10707"/>
                    <a:pt x="3402" y="10707"/>
                  </a:cubicBezTo>
                  <a:cubicBezTo>
                    <a:pt x="6457" y="10707"/>
                    <a:pt x="8929" y="8311"/>
                    <a:pt x="8929" y="5351"/>
                  </a:cubicBezTo>
                  <a:cubicBezTo>
                    <a:pt x="8929" y="2397"/>
                    <a:pt x="6457" y="0"/>
                    <a:pt x="3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6624400" y="2778050"/>
              <a:ext cx="1105775" cy="1512925"/>
            </a:xfrm>
            <a:custGeom>
              <a:avLst/>
              <a:gdLst/>
              <a:ahLst/>
              <a:cxnLst/>
              <a:rect l="l" t="t" r="r" b="b"/>
              <a:pathLst>
                <a:path w="44231" h="60517" extrusionOk="0">
                  <a:moveTo>
                    <a:pt x="23235" y="12322"/>
                  </a:moveTo>
                  <a:cubicBezTo>
                    <a:pt x="25105" y="12322"/>
                    <a:pt x="26624" y="13886"/>
                    <a:pt x="26624" y="15824"/>
                  </a:cubicBezTo>
                  <a:cubicBezTo>
                    <a:pt x="26624" y="17757"/>
                    <a:pt x="25105" y="19328"/>
                    <a:pt x="23235" y="19328"/>
                  </a:cubicBezTo>
                  <a:cubicBezTo>
                    <a:pt x="21367" y="19328"/>
                    <a:pt x="19848" y="17757"/>
                    <a:pt x="19848" y="15824"/>
                  </a:cubicBezTo>
                  <a:cubicBezTo>
                    <a:pt x="19848" y="13888"/>
                    <a:pt x="21367" y="12322"/>
                    <a:pt x="23235" y="12322"/>
                  </a:cubicBezTo>
                  <a:close/>
                  <a:moveTo>
                    <a:pt x="22638" y="28154"/>
                  </a:moveTo>
                  <a:cubicBezTo>
                    <a:pt x="25402" y="28154"/>
                    <a:pt x="27644" y="30330"/>
                    <a:pt x="27644" y="33010"/>
                  </a:cubicBezTo>
                  <a:cubicBezTo>
                    <a:pt x="27644" y="35692"/>
                    <a:pt x="25402" y="37866"/>
                    <a:pt x="22638" y="37866"/>
                  </a:cubicBezTo>
                  <a:cubicBezTo>
                    <a:pt x="21217" y="37866"/>
                    <a:pt x="19934" y="37290"/>
                    <a:pt x="19028" y="36366"/>
                  </a:cubicBezTo>
                  <a:cubicBezTo>
                    <a:pt x="18366" y="37144"/>
                    <a:pt x="17366" y="37644"/>
                    <a:pt x="16248" y="37644"/>
                  </a:cubicBezTo>
                  <a:cubicBezTo>
                    <a:pt x="14270" y="37644"/>
                    <a:pt x="12661" y="36088"/>
                    <a:pt x="12661" y="34166"/>
                  </a:cubicBezTo>
                  <a:cubicBezTo>
                    <a:pt x="12661" y="32252"/>
                    <a:pt x="14270" y="30693"/>
                    <a:pt x="16248" y="30693"/>
                  </a:cubicBezTo>
                  <a:cubicBezTo>
                    <a:pt x="16890" y="30693"/>
                    <a:pt x="17494" y="30854"/>
                    <a:pt x="18013" y="31141"/>
                  </a:cubicBezTo>
                  <a:cubicBezTo>
                    <a:pt x="18773" y="29386"/>
                    <a:pt x="20556" y="28154"/>
                    <a:pt x="22638" y="28154"/>
                  </a:cubicBezTo>
                  <a:close/>
                  <a:moveTo>
                    <a:pt x="33882" y="33366"/>
                  </a:moveTo>
                  <a:cubicBezTo>
                    <a:pt x="36623" y="33366"/>
                    <a:pt x="38841" y="35513"/>
                    <a:pt x="38841" y="38169"/>
                  </a:cubicBezTo>
                  <a:cubicBezTo>
                    <a:pt x="38841" y="40821"/>
                    <a:pt x="36623" y="42968"/>
                    <a:pt x="33882" y="42968"/>
                  </a:cubicBezTo>
                  <a:cubicBezTo>
                    <a:pt x="31145" y="42968"/>
                    <a:pt x="28927" y="40821"/>
                    <a:pt x="28927" y="38169"/>
                  </a:cubicBezTo>
                  <a:cubicBezTo>
                    <a:pt x="28927" y="35513"/>
                    <a:pt x="31145" y="33366"/>
                    <a:pt x="33882" y="33366"/>
                  </a:cubicBezTo>
                  <a:close/>
                  <a:moveTo>
                    <a:pt x="20377" y="41872"/>
                  </a:moveTo>
                  <a:cubicBezTo>
                    <a:pt x="22497" y="41872"/>
                    <a:pt x="24209" y="43532"/>
                    <a:pt x="24209" y="45586"/>
                  </a:cubicBezTo>
                  <a:cubicBezTo>
                    <a:pt x="24209" y="47634"/>
                    <a:pt x="22495" y="49295"/>
                    <a:pt x="20377" y="49295"/>
                  </a:cubicBezTo>
                  <a:cubicBezTo>
                    <a:pt x="18262" y="49295"/>
                    <a:pt x="16545" y="47635"/>
                    <a:pt x="16545" y="45586"/>
                  </a:cubicBezTo>
                  <a:cubicBezTo>
                    <a:pt x="16545" y="43533"/>
                    <a:pt x="18262" y="41872"/>
                    <a:pt x="20377" y="41872"/>
                  </a:cubicBezTo>
                  <a:close/>
                  <a:moveTo>
                    <a:pt x="31981" y="45670"/>
                  </a:moveTo>
                  <a:cubicBezTo>
                    <a:pt x="34601" y="45670"/>
                    <a:pt x="36728" y="47733"/>
                    <a:pt x="36728" y="50272"/>
                  </a:cubicBezTo>
                  <a:cubicBezTo>
                    <a:pt x="36728" y="52811"/>
                    <a:pt x="34598" y="54874"/>
                    <a:pt x="31981" y="54874"/>
                  </a:cubicBezTo>
                  <a:cubicBezTo>
                    <a:pt x="29358" y="54874"/>
                    <a:pt x="27230" y="52811"/>
                    <a:pt x="27230" y="50272"/>
                  </a:cubicBezTo>
                  <a:cubicBezTo>
                    <a:pt x="27230" y="47733"/>
                    <a:pt x="29357" y="45670"/>
                    <a:pt x="31981" y="45670"/>
                  </a:cubicBezTo>
                  <a:close/>
                  <a:moveTo>
                    <a:pt x="19087" y="52533"/>
                  </a:moveTo>
                  <a:cubicBezTo>
                    <a:pt x="20867" y="52533"/>
                    <a:pt x="22311" y="53929"/>
                    <a:pt x="22311" y="55652"/>
                  </a:cubicBezTo>
                  <a:cubicBezTo>
                    <a:pt x="22311" y="57374"/>
                    <a:pt x="20867" y="58771"/>
                    <a:pt x="19087" y="58771"/>
                  </a:cubicBezTo>
                  <a:cubicBezTo>
                    <a:pt x="17309" y="58771"/>
                    <a:pt x="15869" y="57374"/>
                    <a:pt x="15869" y="55652"/>
                  </a:cubicBezTo>
                  <a:cubicBezTo>
                    <a:pt x="15869" y="53929"/>
                    <a:pt x="17309" y="52533"/>
                    <a:pt x="19087" y="52533"/>
                  </a:cubicBezTo>
                  <a:close/>
                  <a:moveTo>
                    <a:pt x="23922" y="1"/>
                  </a:moveTo>
                  <a:cubicBezTo>
                    <a:pt x="20435" y="1"/>
                    <a:pt x="16906" y="1091"/>
                    <a:pt x="14043" y="3494"/>
                  </a:cubicBezTo>
                  <a:cubicBezTo>
                    <a:pt x="5675" y="10519"/>
                    <a:pt x="11055" y="22473"/>
                    <a:pt x="11055" y="22473"/>
                  </a:cubicBezTo>
                  <a:cubicBezTo>
                    <a:pt x="11055" y="22473"/>
                    <a:pt x="5686" y="24871"/>
                    <a:pt x="2430" y="30316"/>
                  </a:cubicBezTo>
                  <a:cubicBezTo>
                    <a:pt x="2745" y="30264"/>
                    <a:pt x="3067" y="30236"/>
                    <a:pt x="3397" y="30236"/>
                  </a:cubicBezTo>
                  <a:cubicBezTo>
                    <a:pt x="6450" y="30236"/>
                    <a:pt x="8924" y="32632"/>
                    <a:pt x="8924" y="35587"/>
                  </a:cubicBezTo>
                  <a:cubicBezTo>
                    <a:pt x="8924" y="38547"/>
                    <a:pt x="6452" y="40943"/>
                    <a:pt x="3397" y="40943"/>
                  </a:cubicBezTo>
                  <a:cubicBezTo>
                    <a:pt x="2115" y="40943"/>
                    <a:pt x="930" y="40518"/>
                    <a:pt x="0" y="39806"/>
                  </a:cubicBezTo>
                  <a:lnTo>
                    <a:pt x="0" y="39806"/>
                  </a:lnTo>
                  <a:cubicBezTo>
                    <a:pt x="53" y="41848"/>
                    <a:pt x="355" y="43788"/>
                    <a:pt x="878" y="45605"/>
                  </a:cubicBezTo>
                  <a:lnTo>
                    <a:pt x="953" y="45581"/>
                  </a:lnTo>
                  <a:cubicBezTo>
                    <a:pt x="2071" y="44434"/>
                    <a:pt x="3658" y="43722"/>
                    <a:pt x="5413" y="43717"/>
                  </a:cubicBezTo>
                  <a:cubicBezTo>
                    <a:pt x="8806" y="43717"/>
                    <a:pt x="11557" y="46384"/>
                    <a:pt x="11557" y="49668"/>
                  </a:cubicBezTo>
                  <a:cubicBezTo>
                    <a:pt x="11557" y="52334"/>
                    <a:pt x="9744" y="54589"/>
                    <a:pt x="7248" y="55345"/>
                  </a:cubicBezTo>
                  <a:lnTo>
                    <a:pt x="7163" y="55444"/>
                  </a:lnTo>
                  <a:cubicBezTo>
                    <a:pt x="10461" y="58270"/>
                    <a:pt x="14699" y="60049"/>
                    <a:pt x="19422" y="60432"/>
                  </a:cubicBezTo>
                  <a:cubicBezTo>
                    <a:pt x="20115" y="60488"/>
                    <a:pt x="20813" y="60516"/>
                    <a:pt x="21513" y="60516"/>
                  </a:cubicBezTo>
                  <a:cubicBezTo>
                    <a:pt x="31977" y="60516"/>
                    <a:pt x="42813" y="54265"/>
                    <a:pt x="43932" y="42500"/>
                  </a:cubicBezTo>
                  <a:cubicBezTo>
                    <a:pt x="44230" y="39354"/>
                    <a:pt x="43849" y="36541"/>
                    <a:pt x="43097" y="34082"/>
                  </a:cubicBezTo>
                  <a:cubicBezTo>
                    <a:pt x="42709" y="34193"/>
                    <a:pt x="42293" y="34246"/>
                    <a:pt x="41866" y="34246"/>
                  </a:cubicBezTo>
                  <a:cubicBezTo>
                    <a:pt x="41857" y="34246"/>
                    <a:pt x="41849" y="34246"/>
                    <a:pt x="41841" y="34245"/>
                  </a:cubicBezTo>
                  <a:cubicBezTo>
                    <a:pt x="39218" y="34245"/>
                    <a:pt x="37089" y="32188"/>
                    <a:pt x="37089" y="29649"/>
                  </a:cubicBezTo>
                  <a:cubicBezTo>
                    <a:pt x="37089" y="28238"/>
                    <a:pt x="37745" y="26975"/>
                    <a:pt x="38778" y="26130"/>
                  </a:cubicBezTo>
                  <a:lnTo>
                    <a:pt x="38825" y="26092"/>
                  </a:lnTo>
                  <a:cubicBezTo>
                    <a:pt x="37008" y="23827"/>
                    <a:pt x="35413" y="22624"/>
                    <a:pt x="35413" y="22624"/>
                  </a:cubicBezTo>
                  <a:cubicBezTo>
                    <a:pt x="35413" y="22624"/>
                    <a:pt x="40237" y="18463"/>
                    <a:pt x="38552" y="10520"/>
                  </a:cubicBezTo>
                  <a:cubicBezTo>
                    <a:pt x="37177" y="4032"/>
                    <a:pt x="30626" y="1"/>
                    <a:pt x="239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69549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7" y="5857"/>
                    <a:pt x="7547" y="3774"/>
                  </a:cubicBezTo>
                  <a:cubicBezTo>
                    <a:pt x="7547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6943150" y="2825625"/>
              <a:ext cx="212325" cy="212325"/>
            </a:xfrm>
            <a:custGeom>
              <a:avLst/>
              <a:gdLst/>
              <a:ahLst/>
              <a:cxnLst/>
              <a:rect l="l" t="t" r="r" b="b"/>
              <a:pathLst>
                <a:path w="8493" h="8493" extrusionOk="0">
                  <a:moveTo>
                    <a:pt x="4246" y="944"/>
                  </a:moveTo>
                  <a:cubicBezTo>
                    <a:pt x="6068" y="944"/>
                    <a:pt x="7548" y="2425"/>
                    <a:pt x="7548" y="4246"/>
                  </a:cubicBezTo>
                  <a:cubicBezTo>
                    <a:pt x="7548" y="6067"/>
                    <a:pt x="6068" y="7547"/>
                    <a:pt x="4246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6" y="944"/>
                  </a:cubicBezTo>
                  <a:close/>
                  <a:moveTo>
                    <a:pt x="4246" y="0"/>
                  </a:moveTo>
                  <a:cubicBezTo>
                    <a:pt x="1905" y="0"/>
                    <a:pt x="0" y="1905"/>
                    <a:pt x="0" y="4246"/>
                  </a:cubicBezTo>
                  <a:cubicBezTo>
                    <a:pt x="0" y="6588"/>
                    <a:pt x="1906" y="8492"/>
                    <a:pt x="4246" y="8492"/>
                  </a:cubicBezTo>
                  <a:cubicBezTo>
                    <a:pt x="6587" y="8492"/>
                    <a:pt x="8493" y="6586"/>
                    <a:pt x="8492" y="4246"/>
                  </a:cubicBezTo>
                  <a:cubicBezTo>
                    <a:pt x="8492" y="1904"/>
                    <a:pt x="6587" y="0"/>
                    <a:pt x="4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72865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6" y="5857"/>
                    <a:pt x="7546" y="3774"/>
                  </a:cubicBezTo>
                  <a:cubicBezTo>
                    <a:pt x="7546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7274725" y="2825625"/>
              <a:ext cx="212350" cy="212325"/>
            </a:xfrm>
            <a:custGeom>
              <a:avLst/>
              <a:gdLst/>
              <a:ahLst/>
              <a:cxnLst/>
              <a:rect l="l" t="t" r="r" b="b"/>
              <a:pathLst>
                <a:path w="8494" h="8493" extrusionOk="0">
                  <a:moveTo>
                    <a:pt x="4247" y="944"/>
                  </a:moveTo>
                  <a:cubicBezTo>
                    <a:pt x="6067" y="944"/>
                    <a:pt x="7549" y="2425"/>
                    <a:pt x="7549" y="4246"/>
                  </a:cubicBezTo>
                  <a:cubicBezTo>
                    <a:pt x="7549" y="6067"/>
                    <a:pt x="6067" y="7547"/>
                    <a:pt x="4247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7" y="944"/>
                  </a:cubicBezTo>
                  <a:close/>
                  <a:moveTo>
                    <a:pt x="4247" y="0"/>
                  </a:moveTo>
                  <a:cubicBezTo>
                    <a:pt x="1906" y="0"/>
                    <a:pt x="1" y="1905"/>
                    <a:pt x="1" y="4246"/>
                  </a:cubicBezTo>
                  <a:cubicBezTo>
                    <a:pt x="1" y="6588"/>
                    <a:pt x="1907" y="8492"/>
                    <a:pt x="4247" y="8492"/>
                  </a:cubicBezTo>
                  <a:cubicBezTo>
                    <a:pt x="6589" y="8492"/>
                    <a:pt x="8494" y="6586"/>
                    <a:pt x="8491" y="4246"/>
                  </a:cubicBezTo>
                  <a:cubicBezTo>
                    <a:pt x="8491" y="1904"/>
                    <a:pt x="6589" y="0"/>
                    <a:pt x="42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7130400" y="2895625"/>
              <a:ext cx="169575" cy="47950"/>
            </a:xfrm>
            <a:custGeom>
              <a:avLst/>
              <a:gdLst/>
              <a:ahLst/>
              <a:cxnLst/>
              <a:rect l="l" t="t" r="r" b="b"/>
              <a:pathLst>
                <a:path w="6783" h="1918" extrusionOk="0">
                  <a:moveTo>
                    <a:pt x="3440" y="0"/>
                  </a:moveTo>
                  <a:cubicBezTo>
                    <a:pt x="1583" y="0"/>
                    <a:pt x="252" y="1065"/>
                    <a:pt x="232" y="1081"/>
                  </a:cubicBezTo>
                  <a:cubicBezTo>
                    <a:pt x="31" y="1246"/>
                    <a:pt x="1" y="1541"/>
                    <a:pt x="166" y="1743"/>
                  </a:cubicBezTo>
                  <a:cubicBezTo>
                    <a:pt x="259" y="1858"/>
                    <a:pt x="395" y="1917"/>
                    <a:pt x="532" y="1917"/>
                  </a:cubicBezTo>
                  <a:cubicBezTo>
                    <a:pt x="637" y="1917"/>
                    <a:pt x="742" y="1882"/>
                    <a:pt x="829" y="1811"/>
                  </a:cubicBezTo>
                  <a:cubicBezTo>
                    <a:pt x="895" y="1759"/>
                    <a:pt x="1938" y="936"/>
                    <a:pt x="3408" y="936"/>
                  </a:cubicBezTo>
                  <a:cubicBezTo>
                    <a:pt x="4172" y="936"/>
                    <a:pt x="5052" y="1158"/>
                    <a:pt x="5970" y="1827"/>
                  </a:cubicBezTo>
                  <a:cubicBezTo>
                    <a:pt x="6054" y="1888"/>
                    <a:pt x="6150" y="1918"/>
                    <a:pt x="6247" y="1918"/>
                  </a:cubicBezTo>
                  <a:cubicBezTo>
                    <a:pt x="6391" y="1918"/>
                    <a:pt x="6535" y="1851"/>
                    <a:pt x="6628" y="1724"/>
                  </a:cubicBezTo>
                  <a:cubicBezTo>
                    <a:pt x="6782" y="1514"/>
                    <a:pt x="6735" y="1218"/>
                    <a:pt x="6525" y="1064"/>
                  </a:cubicBezTo>
                  <a:cubicBezTo>
                    <a:pt x="5431" y="267"/>
                    <a:pt x="4370" y="0"/>
                    <a:pt x="34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165125" y="2947750"/>
              <a:ext cx="104300" cy="63425"/>
            </a:xfrm>
            <a:custGeom>
              <a:avLst/>
              <a:gdLst/>
              <a:ahLst/>
              <a:cxnLst/>
              <a:rect l="l" t="t" r="r" b="b"/>
              <a:pathLst>
                <a:path w="4172" h="2537" extrusionOk="0">
                  <a:moveTo>
                    <a:pt x="3916" y="1"/>
                  </a:moveTo>
                  <a:cubicBezTo>
                    <a:pt x="3814" y="1"/>
                    <a:pt x="3719" y="67"/>
                    <a:pt x="3688" y="168"/>
                  </a:cubicBezTo>
                  <a:lnTo>
                    <a:pt x="3654" y="273"/>
                  </a:lnTo>
                  <a:cubicBezTo>
                    <a:pt x="3654" y="273"/>
                    <a:pt x="3632" y="344"/>
                    <a:pt x="3594" y="470"/>
                  </a:cubicBezTo>
                  <a:cubicBezTo>
                    <a:pt x="3550" y="599"/>
                    <a:pt x="3480" y="781"/>
                    <a:pt x="3370" y="963"/>
                  </a:cubicBezTo>
                  <a:cubicBezTo>
                    <a:pt x="3317" y="1056"/>
                    <a:pt x="3247" y="1143"/>
                    <a:pt x="3173" y="1225"/>
                  </a:cubicBezTo>
                  <a:cubicBezTo>
                    <a:pt x="3100" y="1308"/>
                    <a:pt x="3007" y="1370"/>
                    <a:pt x="2915" y="1431"/>
                  </a:cubicBezTo>
                  <a:lnTo>
                    <a:pt x="2760" y="1506"/>
                  </a:lnTo>
                  <a:cubicBezTo>
                    <a:pt x="2702" y="1522"/>
                    <a:pt x="2644" y="1534"/>
                    <a:pt x="2588" y="1556"/>
                  </a:cubicBezTo>
                  <a:cubicBezTo>
                    <a:pt x="2533" y="1564"/>
                    <a:pt x="2479" y="1572"/>
                    <a:pt x="2426" y="1585"/>
                  </a:cubicBezTo>
                  <a:cubicBezTo>
                    <a:pt x="2361" y="1595"/>
                    <a:pt x="2258" y="1591"/>
                    <a:pt x="2176" y="1595"/>
                  </a:cubicBezTo>
                  <a:cubicBezTo>
                    <a:pt x="2071" y="1590"/>
                    <a:pt x="1899" y="1590"/>
                    <a:pt x="1781" y="1558"/>
                  </a:cubicBezTo>
                  <a:cubicBezTo>
                    <a:pt x="1714" y="1548"/>
                    <a:pt x="1651" y="1532"/>
                    <a:pt x="1593" y="1511"/>
                  </a:cubicBezTo>
                  <a:cubicBezTo>
                    <a:pt x="1530" y="1496"/>
                    <a:pt x="1473" y="1475"/>
                    <a:pt x="1418" y="1448"/>
                  </a:cubicBezTo>
                  <a:cubicBezTo>
                    <a:pt x="1308" y="1402"/>
                    <a:pt x="1209" y="1339"/>
                    <a:pt x="1119" y="1271"/>
                  </a:cubicBezTo>
                  <a:cubicBezTo>
                    <a:pt x="1030" y="1202"/>
                    <a:pt x="952" y="1121"/>
                    <a:pt x="882" y="1045"/>
                  </a:cubicBezTo>
                  <a:cubicBezTo>
                    <a:pt x="746" y="884"/>
                    <a:pt x="653" y="717"/>
                    <a:pt x="593" y="598"/>
                  </a:cubicBezTo>
                  <a:cubicBezTo>
                    <a:pt x="533" y="472"/>
                    <a:pt x="508" y="420"/>
                    <a:pt x="508" y="413"/>
                  </a:cubicBezTo>
                  <a:cubicBezTo>
                    <a:pt x="493" y="286"/>
                    <a:pt x="383" y="193"/>
                    <a:pt x="260" y="193"/>
                  </a:cubicBezTo>
                  <a:cubicBezTo>
                    <a:pt x="251" y="193"/>
                    <a:pt x="242" y="193"/>
                    <a:pt x="233" y="194"/>
                  </a:cubicBezTo>
                  <a:cubicBezTo>
                    <a:pt x="98" y="211"/>
                    <a:pt x="1" y="335"/>
                    <a:pt x="17" y="471"/>
                  </a:cubicBezTo>
                  <a:lnTo>
                    <a:pt x="17" y="471"/>
                  </a:lnTo>
                  <a:cubicBezTo>
                    <a:pt x="17" y="474"/>
                    <a:pt x="11" y="592"/>
                    <a:pt x="29" y="751"/>
                  </a:cubicBezTo>
                  <a:cubicBezTo>
                    <a:pt x="51" y="924"/>
                    <a:pt x="100" y="1175"/>
                    <a:pt x="247" y="1451"/>
                  </a:cubicBezTo>
                  <a:cubicBezTo>
                    <a:pt x="321" y="1589"/>
                    <a:pt x="415" y="1737"/>
                    <a:pt x="545" y="1871"/>
                  </a:cubicBezTo>
                  <a:cubicBezTo>
                    <a:pt x="669" y="2007"/>
                    <a:pt x="823" y="2142"/>
                    <a:pt x="1005" y="2237"/>
                  </a:cubicBezTo>
                  <a:cubicBezTo>
                    <a:pt x="1092" y="2292"/>
                    <a:pt x="1186" y="2334"/>
                    <a:pt x="1284" y="2371"/>
                  </a:cubicBezTo>
                  <a:cubicBezTo>
                    <a:pt x="1381" y="2416"/>
                    <a:pt x="1481" y="2442"/>
                    <a:pt x="1583" y="2463"/>
                  </a:cubicBezTo>
                  <a:cubicBezTo>
                    <a:pt x="1685" y="2490"/>
                    <a:pt x="1788" y="2509"/>
                    <a:pt x="1891" y="2515"/>
                  </a:cubicBezTo>
                  <a:lnTo>
                    <a:pt x="2044" y="2531"/>
                  </a:lnTo>
                  <a:lnTo>
                    <a:pt x="2082" y="2535"/>
                  </a:lnTo>
                  <a:lnTo>
                    <a:pt x="2091" y="2536"/>
                  </a:lnTo>
                  <a:lnTo>
                    <a:pt x="2149" y="2536"/>
                  </a:lnTo>
                  <a:lnTo>
                    <a:pt x="2213" y="2533"/>
                  </a:lnTo>
                  <a:cubicBezTo>
                    <a:pt x="2304" y="2527"/>
                    <a:pt x="2378" y="2530"/>
                    <a:pt x="2483" y="2516"/>
                  </a:cubicBezTo>
                  <a:cubicBezTo>
                    <a:pt x="2598" y="2498"/>
                    <a:pt x="2715" y="2478"/>
                    <a:pt x="2828" y="2451"/>
                  </a:cubicBezTo>
                  <a:cubicBezTo>
                    <a:pt x="2932" y="2417"/>
                    <a:pt x="3034" y="2375"/>
                    <a:pt x="3133" y="2333"/>
                  </a:cubicBezTo>
                  <a:cubicBezTo>
                    <a:pt x="3229" y="2277"/>
                    <a:pt x="3325" y="2227"/>
                    <a:pt x="3412" y="2165"/>
                  </a:cubicBezTo>
                  <a:cubicBezTo>
                    <a:pt x="3761" y="1908"/>
                    <a:pt x="3959" y="1556"/>
                    <a:pt x="4056" y="1265"/>
                  </a:cubicBezTo>
                  <a:cubicBezTo>
                    <a:pt x="4155" y="970"/>
                    <a:pt x="4171" y="722"/>
                    <a:pt x="4172" y="551"/>
                  </a:cubicBezTo>
                  <a:cubicBezTo>
                    <a:pt x="4171" y="379"/>
                    <a:pt x="4151" y="279"/>
                    <a:pt x="4153" y="273"/>
                  </a:cubicBezTo>
                  <a:cubicBezTo>
                    <a:pt x="4168" y="159"/>
                    <a:pt x="4101" y="47"/>
                    <a:pt x="3987" y="12"/>
                  </a:cubicBezTo>
                  <a:cubicBezTo>
                    <a:pt x="3963" y="4"/>
                    <a:pt x="3939" y="1"/>
                    <a:pt x="39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7146150" y="2688675"/>
              <a:ext cx="25900" cy="61100"/>
            </a:xfrm>
            <a:custGeom>
              <a:avLst/>
              <a:gdLst/>
              <a:ahLst/>
              <a:cxnLst/>
              <a:rect l="l" t="t" r="r" b="b"/>
              <a:pathLst>
                <a:path w="1036" h="2444" extrusionOk="0">
                  <a:moveTo>
                    <a:pt x="135" y="0"/>
                  </a:moveTo>
                  <a:cubicBezTo>
                    <a:pt x="131" y="0"/>
                    <a:pt x="127" y="1"/>
                    <a:pt x="122" y="1"/>
                  </a:cubicBezTo>
                  <a:cubicBezTo>
                    <a:pt x="51" y="9"/>
                    <a:pt x="1" y="72"/>
                    <a:pt x="8" y="142"/>
                  </a:cubicBezTo>
                  <a:cubicBezTo>
                    <a:pt x="8" y="142"/>
                    <a:pt x="24" y="294"/>
                    <a:pt x="72" y="513"/>
                  </a:cubicBezTo>
                  <a:cubicBezTo>
                    <a:pt x="100" y="622"/>
                    <a:pt x="124" y="751"/>
                    <a:pt x="165" y="884"/>
                  </a:cubicBezTo>
                  <a:cubicBezTo>
                    <a:pt x="207" y="1018"/>
                    <a:pt x="252" y="1160"/>
                    <a:pt x="296" y="1301"/>
                  </a:cubicBezTo>
                  <a:cubicBezTo>
                    <a:pt x="398" y="1579"/>
                    <a:pt x="506" y="1856"/>
                    <a:pt x="609" y="2056"/>
                  </a:cubicBezTo>
                  <a:cubicBezTo>
                    <a:pt x="708" y="2257"/>
                    <a:pt x="792" y="2385"/>
                    <a:pt x="792" y="2385"/>
                  </a:cubicBezTo>
                  <a:cubicBezTo>
                    <a:pt x="815" y="2421"/>
                    <a:pt x="856" y="2443"/>
                    <a:pt x="903" y="2443"/>
                  </a:cubicBezTo>
                  <a:cubicBezTo>
                    <a:pt x="906" y="2443"/>
                    <a:pt x="909" y="2443"/>
                    <a:pt x="912" y="2443"/>
                  </a:cubicBezTo>
                  <a:cubicBezTo>
                    <a:pt x="983" y="2436"/>
                    <a:pt x="1035" y="2373"/>
                    <a:pt x="1028" y="2303"/>
                  </a:cubicBezTo>
                  <a:cubicBezTo>
                    <a:pt x="1028" y="2303"/>
                    <a:pt x="1014" y="2151"/>
                    <a:pt x="965" y="1932"/>
                  </a:cubicBezTo>
                  <a:cubicBezTo>
                    <a:pt x="920" y="1711"/>
                    <a:pt x="833" y="1427"/>
                    <a:pt x="740" y="1145"/>
                  </a:cubicBezTo>
                  <a:cubicBezTo>
                    <a:pt x="686" y="1006"/>
                    <a:pt x="633" y="868"/>
                    <a:pt x="582" y="738"/>
                  </a:cubicBezTo>
                  <a:cubicBezTo>
                    <a:pt x="530" y="609"/>
                    <a:pt x="469" y="492"/>
                    <a:pt x="424" y="391"/>
                  </a:cubicBezTo>
                  <a:cubicBezTo>
                    <a:pt x="325" y="188"/>
                    <a:pt x="243" y="61"/>
                    <a:pt x="243" y="61"/>
                  </a:cubicBezTo>
                  <a:cubicBezTo>
                    <a:pt x="220" y="24"/>
                    <a:pt x="180" y="0"/>
                    <a:pt x="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7207800" y="2647950"/>
              <a:ext cx="11725" cy="94950"/>
            </a:xfrm>
            <a:custGeom>
              <a:avLst/>
              <a:gdLst/>
              <a:ahLst/>
              <a:cxnLst/>
              <a:rect l="l" t="t" r="r" b="b"/>
              <a:pathLst>
                <a:path w="469" h="3798" extrusionOk="0">
                  <a:moveTo>
                    <a:pt x="231" y="0"/>
                  </a:moveTo>
                  <a:cubicBezTo>
                    <a:pt x="171" y="0"/>
                    <a:pt x="120" y="44"/>
                    <a:pt x="110" y="107"/>
                  </a:cubicBezTo>
                  <a:cubicBezTo>
                    <a:pt x="110" y="107"/>
                    <a:pt x="76" y="329"/>
                    <a:pt x="49" y="667"/>
                  </a:cubicBezTo>
                  <a:cubicBezTo>
                    <a:pt x="39" y="835"/>
                    <a:pt x="22" y="1031"/>
                    <a:pt x="14" y="1241"/>
                  </a:cubicBezTo>
                  <a:cubicBezTo>
                    <a:pt x="11" y="1451"/>
                    <a:pt x="6" y="1676"/>
                    <a:pt x="1" y="1900"/>
                  </a:cubicBezTo>
                  <a:cubicBezTo>
                    <a:pt x="6" y="2348"/>
                    <a:pt x="17" y="2795"/>
                    <a:pt x="48" y="3133"/>
                  </a:cubicBezTo>
                  <a:cubicBezTo>
                    <a:pt x="75" y="3469"/>
                    <a:pt x="112" y="3693"/>
                    <a:pt x="112" y="3693"/>
                  </a:cubicBezTo>
                  <a:cubicBezTo>
                    <a:pt x="121" y="3745"/>
                    <a:pt x="161" y="3788"/>
                    <a:pt x="213" y="3796"/>
                  </a:cubicBezTo>
                  <a:cubicBezTo>
                    <a:pt x="220" y="3797"/>
                    <a:pt x="227" y="3798"/>
                    <a:pt x="234" y="3798"/>
                  </a:cubicBezTo>
                  <a:cubicBezTo>
                    <a:pt x="295" y="3798"/>
                    <a:pt x="348" y="3754"/>
                    <a:pt x="358" y="3693"/>
                  </a:cubicBezTo>
                  <a:cubicBezTo>
                    <a:pt x="358" y="3693"/>
                    <a:pt x="396" y="3469"/>
                    <a:pt x="422" y="3133"/>
                  </a:cubicBezTo>
                  <a:cubicBezTo>
                    <a:pt x="452" y="2797"/>
                    <a:pt x="464" y="2348"/>
                    <a:pt x="469" y="1900"/>
                  </a:cubicBezTo>
                  <a:cubicBezTo>
                    <a:pt x="464" y="1675"/>
                    <a:pt x="459" y="1451"/>
                    <a:pt x="454" y="1241"/>
                  </a:cubicBezTo>
                  <a:cubicBezTo>
                    <a:pt x="448" y="1031"/>
                    <a:pt x="430" y="835"/>
                    <a:pt x="421" y="667"/>
                  </a:cubicBezTo>
                  <a:cubicBezTo>
                    <a:pt x="394" y="329"/>
                    <a:pt x="359" y="107"/>
                    <a:pt x="359" y="107"/>
                  </a:cubicBezTo>
                  <a:cubicBezTo>
                    <a:pt x="351" y="54"/>
                    <a:pt x="310" y="9"/>
                    <a:pt x="254" y="2"/>
                  </a:cubicBezTo>
                  <a:cubicBezTo>
                    <a:pt x="246" y="1"/>
                    <a:pt x="23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7262475" y="2680250"/>
              <a:ext cx="22950" cy="69525"/>
            </a:xfrm>
            <a:custGeom>
              <a:avLst/>
              <a:gdLst/>
              <a:ahLst/>
              <a:cxnLst/>
              <a:rect l="l" t="t" r="r" b="b"/>
              <a:pathLst>
                <a:path w="918" h="2781" extrusionOk="0">
                  <a:moveTo>
                    <a:pt x="788" y="1"/>
                  </a:moveTo>
                  <a:cubicBezTo>
                    <a:pt x="741" y="1"/>
                    <a:pt x="696" y="27"/>
                    <a:pt x="674" y="72"/>
                  </a:cubicBezTo>
                  <a:cubicBezTo>
                    <a:pt x="674" y="72"/>
                    <a:pt x="598" y="223"/>
                    <a:pt x="510" y="458"/>
                  </a:cubicBezTo>
                  <a:cubicBezTo>
                    <a:pt x="469" y="576"/>
                    <a:pt x="413" y="713"/>
                    <a:pt x="368" y="863"/>
                  </a:cubicBezTo>
                  <a:cubicBezTo>
                    <a:pt x="325" y="1012"/>
                    <a:pt x="278" y="1173"/>
                    <a:pt x="231" y="1333"/>
                  </a:cubicBezTo>
                  <a:cubicBezTo>
                    <a:pt x="152" y="1657"/>
                    <a:pt x="79" y="1982"/>
                    <a:pt x="46" y="2231"/>
                  </a:cubicBezTo>
                  <a:cubicBezTo>
                    <a:pt x="9" y="2479"/>
                    <a:pt x="3" y="2650"/>
                    <a:pt x="3" y="2650"/>
                  </a:cubicBezTo>
                  <a:cubicBezTo>
                    <a:pt x="1" y="2697"/>
                    <a:pt x="26" y="2744"/>
                    <a:pt x="69" y="2766"/>
                  </a:cubicBezTo>
                  <a:cubicBezTo>
                    <a:pt x="88" y="2776"/>
                    <a:pt x="108" y="2781"/>
                    <a:pt x="127" y="2781"/>
                  </a:cubicBezTo>
                  <a:cubicBezTo>
                    <a:pt x="173" y="2781"/>
                    <a:pt x="217" y="2756"/>
                    <a:pt x="240" y="2712"/>
                  </a:cubicBezTo>
                  <a:cubicBezTo>
                    <a:pt x="240" y="2712"/>
                    <a:pt x="318" y="2560"/>
                    <a:pt x="407" y="2325"/>
                  </a:cubicBezTo>
                  <a:cubicBezTo>
                    <a:pt x="500" y="2091"/>
                    <a:pt x="595" y="1773"/>
                    <a:pt x="684" y="1451"/>
                  </a:cubicBezTo>
                  <a:cubicBezTo>
                    <a:pt x="722" y="1289"/>
                    <a:pt x="758" y="1126"/>
                    <a:pt x="794" y="974"/>
                  </a:cubicBezTo>
                  <a:cubicBezTo>
                    <a:pt x="828" y="822"/>
                    <a:pt x="846" y="675"/>
                    <a:pt x="868" y="552"/>
                  </a:cubicBezTo>
                  <a:cubicBezTo>
                    <a:pt x="905" y="305"/>
                    <a:pt x="914" y="134"/>
                    <a:pt x="914" y="134"/>
                  </a:cubicBezTo>
                  <a:cubicBezTo>
                    <a:pt x="917" y="86"/>
                    <a:pt x="891" y="38"/>
                    <a:pt x="844" y="14"/>
                  </a:cubicBezTo>
                  <a:cubicBezTo>
                    <a:pt x="826" y="5"/>
                    <a:pt x="807" y="1"/>
                    <a:pt x="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895000" y="3374275"/>
              <a:ext cx="184850" cy="120925"/>
            </a:xfrm>
            <a:custGeom>
              <a:avLst/>
              <a:gdLst/>
              <a:ahLst/>
              <a:cxnLst/>
              <a:rect l="l" t="t" r="r" b="b"/>
              <a:pathLst>
                <a:path w="7394" h="4837" extrusionOk="0">
                  <a:moveTo>
                    <a:pt x="7142" y="1"/>
                  </a:moveTo>
                  <a:cubicBezTo>
                    <a:pt x="7027" y="1"/>
                    <a:pt x="6926" y="84"/>
                    <a:pt x="6908" y="201"/>
                  </a:cubicBezTo>
                  <a:cubicBezTo>
                    <a:pt x="6900" y="243"/>
                    <a:pt x="6230" y="4366"/>
                    <a:pt x="3461" y="4366"/>
                  </a:cubicBezTo>
                  <a:cubicBezTo>
                    <a:pt x="3389" y="4366"/>
                    <a:pt x="3315" y="4363"/>
                    <a:pt x="3241" y="4357"/>
                  </a:cubicBezTo>
                  <a:cubicBezTo>
                    <a:pt x="2412" y="4295"/>
                    <a:pt x="1771" y="3997"/>
                    <a:pt x="1334" y="3469"/>
                  </a:cubicBezTo>
                  <a:cubicBezTo>
                    <a:pt x="494" y="2454"/>
                    <a:pt x="660" y="908"/>
                    <a:pt x="661" y="892"/>
                  </a:cubicBezTo>
                  <a:cubicBezTo>
                    <a:pt x="675" y="763"/>
                    <a:pt x="582" y="646"/>
                    <a:pt x="453" y="631"/>
                  </a:cubicBezTo>
                  <a:cubicBezTo>
                    <a:pt x="442" y="629"/>
                    <a:pt x="431" y="629"/>
                    <a:pt x="420" y="629"/>
                  </a:cubicBezTo>
                  <a:cubicBezTo>
                    <a:pt x="303" y="629"/>
                    <a:pt x="206" y="719"/>
                    <a:pt x="192" y="837"/>
                  </a:cubicBezTo>
                  <a:cubicBezTo>
                    <a:pt x="183" y="908"/>
                    <a:pt x="0" y="2594"/>
                    <a:pt x="968" y="3767"/>
                  </a:cubicBezTo>
                  <a:cubicBezTo>
                    <a:pt x="1490" y="4399"/>
                    <a:pt x="2244" y="4757"/>
                    <a:pt x="3206" y="4827"/>
                  </a:cubicBezTo>
                  <a:cubicBezTo>
                    <a:pt x="3293" y="4834"/>
                    <a:pt x="3377" y="4837"/>
                    <a:pt x="3461" y="4837"/>
                  </a:cubicBezTo>
                  <a:cubicBezTo>
                    <a:pt x="6628" y="4837"/>
                    <a:pt x="7368" y="319"/>
                    <a:pt x="7374" y="272"/>
                  </a:cubicBezTo>
                  <a:cubicBezTo>
                    <a:pt x="7394" y="144"/>
                    <a:pt x="7305" y="23"/>
                    <a:pt x="7177" y="3"/>
                  </a:cubicBezTo>
                  <a:cubicBezTo>
                    <a:pt x="7165" y="1"/>
                    <a:pt x="7153" y="1"/>
                    <a:pt x="71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7043425" y="3318025"/>
              <a:ext cx="75325" cy="66500"/>
            </a:xfrm>
            <a:custGeom>
              <a:avLst/>
              <a:gdLst/>
              <a:ahLst/>
              <a:cxnLst/>
              <a:rect l="l" t="t" r="r" b="b"/>
              <a:pathLst>
                <a:path w="3013" h="2660" extrusionOk="0">
                  <a:moveTo>
                    <a:pt x="1127" y="1"/>
                  </a:moveTo>
                  <a:cubicBezTo>
                    <a:pt x="900" y="1"/>
                    <a:pt x="744" y="1427"/>
                    <a:pt x="744" y="1427"/>
                  </a:cubicBezTo>
                  <a:cubicBezTo>
                    <a:pt x="744" y="1427"/>
                    <a:pt x="502" y="665"/>
                    <a:pt x="298" y="665"/>
                  </a:cubicBezTo>
                  <a:cubicBezTo>
                    <a:pt x="269" y="665"/>
                    <a:pt x="240" y="681"/>
                    <a:pt x="214" y="716"/>
                  </a:cubicBezTo>
                  <a:cubicBezTo>
                    <a:pt x="0" y="1000"/>
                    <a:pt x="267" y="1883"/>
                    <a:pt x="610" y="2236"/>
                  </a:cubicBezTo>
                  <a:cubicBezTo>
                    <a:pt x="830" y="2464"/>
                    <a:pt x="1211" y="2659"/>
                    <a:pt x="1557" y="2659"/>
                  </a:cubicBezTo>
                  <a:cubicBezTo>
                    <a:pt x="1707" y="2659"/>
                    <a:pt x="1850" y="2622"/>
                    <a:pt x="1971" y="2536"/>
                  </a:cubicBezTo>
                  <a:cubicBezTo>
                    <a:pt x="2372" y="2254"/>
                    <a:pt x="3013" y="1115"/>
                    <a:pt x="2867" y="869"/>
                  </a:cubicBezTo>
                  <a:cubicBezTo>
                    <a:pt x="2832" y="808"/>
                    <a:pt x="2787" y="783"/>
                    <a:pt x="2735" y="783"/>
                  </a:cubicBezTo>
                  <a:cubicBezTo>
                    <a:pt x="2463" y="783"/>
                    <a:pt x="2025" y="1496"/>
                    <a:pt x="2025" y="1496"/>
                  </a:cubicBezTo>
                  <a:cubicBezTo>
                    <a:pt x="2025" y="1496"/>
                    <a:pt x="2572" y="362"/>
                    <a:pt x="2367" y="227"/>
                  </a:cubicBezTo>
                  <a:cubicBezTo>
                    <a:pt x="2336" y="206"/>
                    <a:pt x="2302" y="197"/>
                    <a:pt x="2268" y="197"/>
                  </a:cubicBezTo>
                  <a:cubicBezTo>
                    <a:pt x="1918" y="197"/>
                    <a:pt x="1449" y="1167"/>
                    <a:pt x="1449" y="1167"/>
                  </a:cubicBezTo>
                  <a:cubicBezTo>
                    <a:pt x="1449" y="1167"/>
                    <a:pt x="1366" y="34"/>
                    <a:pt x="1135" y="1"/>
                  </a:cubicBezTo>
                  <a:cubicBezTo>
                    <a:pt x="1132" y="1"/>
                    <a:pt x="1130" y="1"/>
                    <a:pt x="1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7310525" y="3369075"/>
              <a:ext cx="179900" cy="127600"/>
            </a:xfrm>
            <a:custGeom>
              <a:avLst/>
              <a:gdLst/>
              <a:ahLst/>
              <a:cxnLst/>
              <a:rect l="l" t="t" r="r" b="b"/>
              <a:pathLst>
                <a:path w="7196" h="5104" extrusionOk="0">
                  <a:moveTo>
                    <a:pt x="246" y="0"/>
                  </a:moveTo>
                  <a:cubicBezTo>
                    <a:pt x="240" y="0"/>
                    <a:pt x="234" y="1"/>
                    <a:pt x="228" y="1"/>
                  </a:cubicBezTo>
                  <a:cubicBezTo>
                    <a:pt x="97" y="11"/>
                    <a:pt x="0" y="123"/>
                    <a:pt x="11" y="254"/>
                  </a:cubicBezTo>
                  <a:cubicBezTo>
                    <a:pt x="15" y="302"/>
                    <a:pt x="440" y="5103"/>
                    <a:pt x="3833" y="5103"/>
                  </a:cubicBezTo>
                  <a:cubicBezTo>
                    <a:pt x="4797" y="5103"/>
                    <a:pt x="5575" y="4803"/>
                    <a:pt x="6143" y="4212"/>
                  </a:cubicBezTo>
                  <a:cubicBezTo>
                    <a:pt x="7195" y="3113"/>
                    <a:pt x="7136" y="1418"/>
                    <a:pt x="7133" y="1346"/>
                  </a:cubicBezTo>
                  <a:cubicBezTo>
                    <a:pt x="7127" y="1215"/>
                    <a:pt x="7022" y="1126"/>
                    <a:pt x="6887" y="1120"/>
                  </a:cubicBezTo>
                  <a:cubicBezTo>
                    <a:pt x="6756" y="1125"/>
                    <a:pt x="6656" y="1235"/>
                    <a:pt x="6661" y="1366"/>
                  </a:cubicBezTo>
                  <a:cubicBezTo>
                    <a:pt x="6661" y="1381"/>
                    <a:pt x="6717" y="2930"/>
                    <a:pt x="5802" y="3885"/>
                  </a:cubicBezTo>
                  <a:cubicBezTo>
                    <a:pt x="5328" y="4381"/>
                    <a:pt x="4665" y="4632"/>
                    <a:pt x="3834" y="4632"/>
                  </a:cubicBezTo>
                  <a:cubicBezTo>
                    <a:pt x="877" y="4632"/>
                    <a:pt x="486" y="260"/>
                    <a:pt x="482" y="216"/>
                  </a:cubicBezTo>
                  <a:cubicBezTo>
                    <a:pt x="472" y="93"/>
                    <a:pt x="367" y="0"/>
                    <a:pt x="2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7276425" y="3317350"/>
              <a:ext cx="75250" cy="66675"/>
            </a:xfrm>
            <a:custGeom>
              <a:avLst/>
              <a:gdLst/>
              <a:ahLst/>
              <a:cxnLst/>
              <a:rect l="l" t="t" r="r" b="b"/>
              <a:pathLst>
                <a:path w="3010" h="2667" extrusionOk="0">
                  <a:moveTo>
                    <a:pt x="1883" y="1"/>
                  </a:moveTo>
                  <a:cubicBezTo>
                    <a:pt x="1875" y="1"/>
                    <a:pt x="1868" y="1"/>
                    <a:pt x="1861" y="2"/>
                  </a:cubicBezTo>
                  <a:cubicBezTo>
                    <a:pt x="1628" y="30"/>
                    <a:pt x="1563" y="1172"/>
                    <a:pt x="1563" y="1172"/>
                  </a:cubicBezTo>
                  <a:cubicBezTo>
                    <a:pt x="1563" y="1172"/>
                    <a:pt x="1335" y="157"/>
                    <a:pt x="918" y="157"/>
                  </a:cubicBezTo>
                  <a:cubicBezTo>
                    <a:pt x="888" y="157"/>
                    <a:pt x="857" y="162"/>
                    <a:pt x="825" y="174"/>
                  </a:cubicBezTo>
                  <a:cubicBezTo>
                    <a:pt x="593" y="255"/>
                    <a:pt x="992" y="1509"/>
                    <a:pt x="992" y="1509"/>
                  </a:cubicBezTo>
                  <a:cubicBezTo>
                    <a:pt x="992" y="1509"/>
                    <a:pt x="547" y="808"/>
                    <a:pt x="275" y="808"/>
                  </a:cubicBezTo>
                  <a:cubicBezTo>
                    <a:pt x="223" y="808"/>
                    <a:pt x="177" y="834"/>
                    <a:pt x="142" y="896"/>
                  </a:cubicBezTo>
                  <a:cubicBezTo>
                    <a:pt x="1" y="1142"/>
                    <a:pt x="657" y="2274"/>
                    <a:pt x="1061" y="2551"/>
                  </a:cubicBezTo>
                  <a:cubicBezTo>
                    <a:pt x="1179" y="2632"/>
                    <a:pt x="1318" y="2667"/>
                    <a:pt x="1463" y="2667"/>
                  </a:cubicBezTo>
                  <a:cubicBezTo>
                    <a:pt x="1812" y="2667"/>
                    <a:pt x="2198" y="2465"/>
                    <a:pt x="2420" y="2230"/>
                  </a:cubicBezTo>
                  <a:cubicBezTo>
                    <a:pt x="2757" y="1874"/>
                    <a:pt x="3010" y="985"/>
                    <a:pt x="2790" y="703"/>
                  </a:cubicBezTo>
                  <a:cubicBezTo>
                    <a:pt x="2764" y="669"/>
                    <a:pt x="2736" y="653"/>
                    <a:pt x="2707" y="653"/>
                  </a:cubicBezTo>
                  <a:cubicBezTo>
                    <a:pt x="2504" y="653"/>
                    <a:pt x="2269" y="1420"/>
                    <a:pt x="2269" y="1420"/>
                  </a:cubicBezTo>
                  <a:cubicBezTo>
                    <a:pt x="2269" y="1420"/>
                    <a:pt x="2280" y="1"/>
                    <a:pt x="1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898950" y="3035425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7"/>
                    <a:pt x="0" y="3475"/>
                  </a:cubicBezTo>
                  <a:cubicBezTo>
                    <a:pt x="0" y="5393"/>
                    <a:pt x="1606" y="6949"/>
                    <a:pt x="3586" y="6949"/>
                  </a:cubicBezTo>
                  <a:cubicBezTo>
                    <a:pt x="5567" y="6949"/>
                    <a:pt x="7173" y="5393"/>
                    <a:pt x="7173" y="3475"/>
                  </a:cubicBezTo>
                  <a:cubicBezTo>
                    <a:pt x="7173" y="1557"/>
                    <a:pt x="5567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7361825" y="3045950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6"/>
                    <a:pt x="0" y="3475"/>
                  </a:cubicBezTo>
                  <a:cubicBezTo>
                    <a:pt x="0" y="5393"/>
                    <a:pt x="1605" y="6949"/>
                    <a:pt x="3586" y="6949"/>
                  </a:cubicBezTo>
                  <a:cubicBezTo>
                    <a:pt x="5569" y="6949"/>
                    <a:pt x="7173" y="5393"/>
                    <a:pt x="7173" y="3475"/>
                  </a:cubicBezTo>
                  <a:cubicBezTo>
                    <a:pt x="7173" y="1556"/>
                    <a:pt x="5566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29"/>
          <p:cNvGrpSpPr/>
          <p:nvPr/>
        </p:nvGrpSpPr>
        <p:grpSpPr>
          <a:xfrm>
            <a:off x="2090049" y="2988186"/>
            <a:ext cx="1010606" cy="1341442"/>
            <a:chOff x="2090049" y="2988186"/>
            <a:chExt cx="1010606" cy="1341442"/>
          </a:xfrm>
        </p:grpSpPr>
        <p:sp>
          <p:nvSpPr>
            <p:cNvPr id="471" name="Google Shape;471;p29"/>
            <p:cNvSpPr/>
            <p:nvPr/>
          </p:nvSpPr>
          <p:spPr>
            <a:xfrm rot="-2423090">
              <a:off x="2786784" y="3970803"/>
              <a:ext cx="238810" cy="31953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 rot="-2423090">
              <a:off x="2388921" y="3095766"/>
              <a:ext cx="407219" cy="107232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 rot="-2423090">
              <a:off x="2897558" y="4175208"/>
              <a:ext cx="113737" cy="107277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 rot="-2423090">
              <a:off x="2161223" y="3054345"/>
              <a:ext cx="248991" cy="12173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 rot="-2423090">
              <a:off x="2186143" y="3123537"/>
              <a:ext cx="282134" cy="12679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 rot="-2423090">
              <a:off x="2201232" y="3149745"/>
              <a:ext cx="203621" cy="4780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 rot="-2423090">
              <a:off x="2247591" y="3169848"/>
              <a:ext cx="203598" cy="4779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 rot="-2423090">
              <a:off x="2480938" y="3194902"/>
              <a:ext cx="171830" cy="94899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 rot="-2423090">
              <a:off x="2552768" y="3152088"/>
              <a:ext cx="171830" cy="94897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 rot="-2423090">
              <a:off x="2786884" y="3752582"/>
              <a:ext cx="62138" cy="211121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 rot="-2423090">
              <a:off x="2734342" y="3728646"/>
              <a:ext cx="29838" cy="26348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4139335" y="329176"/>
            <a:ext cx="865329" cy="100122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39"/>
          <p:cNvSpPr txBox="1">
            <a:spLocks noGrp="1"/>
          </p:cNvSpPr>
          <p:nvPr>
            <p:ph type="title"/>
          </p:nvPr>
        </p:nvSpPr>
        <p:spPr>
          <a:xfrm>
            <a:off x="428543" y="594866"/>
            <a:ext cx="7704000" cy="6279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dương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875" name="Google Shape;875;p39"/>
          <p:cNvSpPr/>
          <p:nvPr/>
        </p:nvSpPr>
        <p:spPr>
          <a:xfrm>
            <a:off x="8171522" y="384958"/>
            <a:ext cx="564300" cy="5643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6" name="Google Shape;876;p39"/>
          <p:cNvGrpSpPr/>
          <p:nvPr/>
        </p:nvGrpSpPr>
        <p:grpSpPr>
          <a:xfrm>
            <a:off x="8277915" y="531651"/>
            <a:ext cx="457907" cy="302644"/>
            <a:chOff x="5056278" y="3521499"/>
            <a:chExt cx="457907" cy="302644"/>
          </a:xfrm>
        </p:grpSpPr>
        <p:sp>
          <p:nvSpPr>
            <p:cNvPr id="877" name="Google Shape;877;p39"/>
            <p:cNvSpPr/>
            <p:nvPr/>
          </p:nvSpPr>
          <p:spPr>
            <a:xfrm>
              <a:off x="5056278" y="3521499"/>
              <a:ext cx="457907" cy="302644"/>
            </a:xfrm>
            <a:custGeom>
              <a:avLst/>
              <a:gdLst/>
              <a:ahLst/>
              <a:cxnLst/>
              <a:rect l="l" t="t" r="r" b="b"/>
              <a:pathLst>
                <a:path w="34736" h="22958" extrusionOk="0">
                  <a:moveTo>
                    <a:pt x="9255" y="0"/>
                  </a:moveTo>
                  <a:cubicBezTo>
                    <a:pt x="4096" y="0"/>
                    <a:pt x="1" y="5573"/>
                    <a:pt x="3857" y="12562"/>
                  </a:cubicBezTo>
                  <a:lnTo>
                    <a:pt x="10230" y="16740"/>
                  </a:lnTo>
                  <a:lnTo>
                    <a:pt x="14453" y="22439"/>
                  </a:lnTo>
                  <a:cubicBezTo>
                    <a:pt x="14674" y="22570"/>
                    <a:pt x="14899" y="22704"/>
                    <a:pt x="15127" y="22835"/>
                  </a:cubicBezTo>
                  <a:cubicBezTo>
                    <a:pt x="15266" y="22917"/>
                    <a:pt x="15421" y="22958"/>
                    <a:pt x="15575" y="22958"/>
                  </a:cubicBezTo>
                  <a:cubicBezTo>
                    <a:pt x="15730" y="22958"/>
                    <a:pt x="15884" y="22917"/>
                    <a:pt x="16025" y="22835"/>
                  </a:cubicBezTo>
                  <a:cubicBezTo>
                    <a:pt x="34736" y="11977"/>
                    <a:pt x="29460" y="0"/>
                    <a:pt x="21897" y="0"/>
                  </a:cubicBezTo>
                  <a:cubicBezTo>
                    <a:pt x="19812" y="0"/>
                    <a:pt x="17554" y="910"/>
                    <a:pt x="15576" y="3004"/>
                  </a:cubicBezTo>
                  <a:cubicBezTo>
                    <a:pt x="13598" y="910"/>
                    <a:pt x="11340" y="0"/>
                    <a:pt x="9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5107109" y="3575218"/>
              <a:ext cx="250955" cy="242110"/>
            </a:xfrm>
            <a:custGeom>
              <a:avLst/>
              <a:gdLst/>
              <a:ahLst/>
              <a:cxnLst/>
              <a:rect l="l" t="t" r="r" b="b"/>
              <a:pathLst>
                <a:path w="19037" h="18366" extrusionOk="0">
                  <a:moveTo>
                    <a:pt x="9456" y="0"/>
                  </a:moveTo>
                  <a:cubicBezTo>
                    <a:pt x="8824" y="0"/>
                    <a:pt x="8152" y="269"/>
                    <a:pt x="7624" y="793"/>
                  </a:cubicBezTo>
                  <a:cubicBezTo>
                    <a:pt x="6517" y="1882"/>
                    <a:pt x="2669" y="5780"/>
                    <a:pt x="1" y="8489"/>
                  </a:cubicBezTo>
                  <a:cubicBezTo>
                    <a:pt x="1728" y="11619"/>
                    <a:pt x="5055" y="15037"/>
                    <a:pt x="10597" y="18365"/>
                  </a:cubicBezTo>
                  <a:cubicBezTo>
                    <a:pt x="13713" y="15350"/>
                    <a:pt x="17081" y="12079"/>
                    <a:pt x="17955" y="11203"/>
                  </a:cubicBezTo>
                  <a:cubicBezTo>
                    <a:pt x="18913" y="10252"/>
                    <a:pt x="19036" y="8824"/>
                    <a:pt x="18228" y="8013"/>
                  </a:cubicBezTo>
                  <a:cubicBezTo>
                    <a:pt x="17876" y="7659"/>
                    <a:pt x="17405" y="7482"/>
                    <a:pt x="16906" y="7473"/>
                  </a:cubicBezTo>
                  <a:cubicBezTo>
                    <a:pt x="16977" y="7416"/>
                    <a:pt x="17042" y="7357"/>
                    <a:pt x="17107" y="7293"/>
                  </a:cubicBezTo>
                  <a:cubicBezTo>
                    <a:pt x="18064" y="6342"/>
                    <a:pt x="18190" y="4914"/>
                    <a:pt x="17383" y="4102"/>
                  </a:cubicBezTo>
                  <a:cubicBezTo>
                    <a:pt x="17023" y="3738"/>
                    <a:pt x="16537" y="3560"/>
                    <a:pt x="16024" y="3560"/>
                  </a:cubicBezTo>
                  <a:cubicBezTo>
                    <a:pt x="15692" y="3560"/>
                    <a:pt x="15348" y="3635"/>
                    <a:pt x="15020" y="3782"/>
                  </a:cubicBezTo>
                  <a:cubicBezTo>
                    <a:pt x="15403" y="2950"/>
                    <a:pt x="15315" y="2016"/>
                    <a:pt x="14721" y="1416"/>
                  </a:cubicBezTo>
                  <a:cubicBezTo>
                    <a:pt x="14360" y="1053"/>
                    <a:pt x="13873" y="875"/>
                    <a:pt x="13361" y="875"/>
                  </a:cubicBezTo>
                  <a:cubicBezTo>
                    <a:pt x="12729" y="875"/>
                    <a:pt x="12057" y="1145"/>
                    <a:pt x="11528" y="1670"/>
                  </a:cubicBezTo>
                  <a:cubicBezTo>
                    <a:pt x="11464" y="1733"/>
                    <a:pt x="11402" y="1800"/>
                    <a:pt x="11345" y="1868"/>
                  </a:cubicBezTo>
                  <a:cubicBezTo>
                    <a:pt x="11342" y="1368"/>
                    <a:pt x="11166" y="896"/>
                    <a:pt x="10815" y="541"/>
                  </a:cubicBezTo>
                  <a:cubicBezTo>
                    <a:pt x="10455" y="178"/>
                    <a:pt x="9969" y="0"/>
                    <a:pt x="9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5077357" y="3521551"/>
              <a:ext cx="157188" cy="181338"/>
            </a:xfrm>
            <a:custGeom>
              <a:avLst/>
              <a:gdLst/>
              <a:ahLst/>
              <a:cxnLst/>
              <a:rect l="l" t="t" r="r" b="b"/>
              <a:pathLst>
                <a:path w="11924" h="13756" extrusionOk="0">
                  <a:moveTo>
                    <a:pt x="7639" y="1"/>
                  </a:moveTo>
                  <a:cubicBezTo>
                    <a:pt x="6951" y="1"/>
                    <a:pt x="6262" y="99"/>
                    <a:pt x="5596" y="306"/>
                  </a:cubicBezTo>
                  <a:cubicBezTo>
                    <a:pt x="4363" y="688"/>
                    <a:pt x="3237" y="1427"/>
                    <a:pt x="2402" y="2422"/>
                  </a:cubicBezTo>
                  <a:cubicBezTo>
                    <a:pt x="976" y="4122"/>
                    <a:pt x="512" y="6446"/>
                    <a:pt x="851" y="8608"/>
                  </a:cubicBezTo>
                  <a:cubicBezTo>
                    <a:pt x="854" y="8628"/>
                    <a:pt x="858" y="8648"/>
                    <a:pt x="860" y="8667"/>
                  </a:cubicBezTo>
                  <a:cubicBezTo>
                    <a:pt x="1082" y="10035"/>
                    <a:pt x="1590" y="11349"/>
                    <a:pt x="2258" y="12558"/>
                  </a:cubicBezTo>
                  <a:lnTo>
                    <a:pt x="4084" y="13756"/>
                  </a:lnTo>
                  <a:cubicBezTo>
                    <a:pt x="4005" y="13622"/>
                    <a:pt x="3930" y="13489"/>
                    <a:pt x="3856" y="13356"/>
                  </a:cubicBezTo>
                  <a:cubicBezTo>
                    <a:pt x="1" y="6366"/>
                    <a:pt x="4095" y="795"/>
                    <a:pt x="9254" y="795"/>
                  </a:cubicBezTo>
                  <a:cubicBezTo>
                    <a:pt x="10125" y="795"/>
                    <a:pt x="11025" y="954"/>
                    <a:pt x="11924" y="1291"/>
                  </a:cubicBezTo>
                  <a:cubicBezTo>
                    <a:pt x="11573" y="1069"/>
                    <a:pt x="11207" y="873"/>
                    <a:pt x="10831" y="702"/>
                  </a:cubicBezTo>
                  <a:cubicBezTo>
                    <a:pt x="9828" y="249"/>
                    <a:pt x="8734" y="1"/>
                    <a:pt x="763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5251481" y="3606817"/>
              <a:ext cx="36753" cy="32376"/>
            </a:xfrm>
            <a:custGeom>
              <a:avLst/>
              <a:gdLst/>
              <a:ahLst/>
              <a:cxnLst/>
              <a:rect l="l" t="t" r="r" b="b"/>
              <a:pathLst>
                <a:path w="2788" h="2456" extrusionOk="0">
                  <a:moveTo>
                    <a:pt x="1738" y="1"/>
                  </a:moveTo>
                  <a:cubicBezTo>
                    <a:pt x="1380" y="1"/>
                    <a:pt x="980" y="169"/>
                    <a:pt x="658" y="487"/>
                  </a:cubicBezTo>
                  <a:cubicBezTo>
                    <a:pt x="114" y="1029"/>
                    <a:pt x="1" y="1798"/>
                    <a:pt x="407" y="2206"/>
                  </a:cubicBezTo>
                  <a:cubicBezTo>
                    <a:pt x="574" y="2375"/>
                    <a:pt x="802" y="2456"/>
                    <a:pt x="1051" y="2456"/>
                  </a:cubicBezTo>
                  <a:cubicBezTo>
                    <a:pt x="1408" y="2456"/>
                    <a:pt x="1809" y="2288"/>
                    <a:pt x="2130" y="1968"/>
                  </a:cubicBezTo>
                  <a:cubicBezTo>
                    <a:pt x="2675" y="1430"/>
                    <a:pt x="2788" y="659"/>
                    <a:pt x="2381" y="250"/>
                  </a:cubicBezTo>
                  <a:cubicBezTo>
                    <a:pt x="2214" y="82"/>
                    <a:pt x="1987" y="1"/>
                    <a:pt x="1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204987" y="3597563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1"/>
                  </a:moveTo>
                  <a:cubicBezTo>
                    <a:pt x="1379" y="1"/>
                    <a:pt x="979" y="169"/>
                    <a:pt x="656" y="488"/>
                  </a:cubicBezTo>
                  <a:cubicBezTo>
                    <a:pt x="112" y="1029"/>
                    <a:pt x="0" y="1798"/>
                    <a:pt x="405" y="2209"/>
                  </a:cubicBezTo>
                  <a:cubicBezTo>
                    <a:pt x="572" y="2377"/>
                    <a:pt x="800" y="2458"/>
                    <a:pt x="1048" y="2458"/>
                  </a:cubicBezTo>
                  <a:cubicBezTo>
                    <a:pt x="1406" y="2458"/>
                    <a:pt x="1806" y="2290"/>
                    <a:pt x="2128" y="1970"/>
                  </a:cubicBezTo>
                  <a:cubicBezTo>
                    <a:pt x="2673" y="1430"/>
                    <a:pt x="2786" y="659"/>
                    <a:pt x="2379" y="250"/>
                  </a:cubicBezTo>
                  <a:cubicBezTo>
                    <a:pt x="2212" y="82"/>
                    <a:pt x="1985" y="1"/>
                    <a:pt x="17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5286599" y="3642226"/>
              <a:ext cx="36753" cy="32403"/>
            </a:xfrm>
            <a:custGeom>
              <a:avLst/>
              <a:gdLst/>
              <a:ahLst/>
              <a:cxnLst/>
              <a:rect l="l" t="t" r="r" b="b"/>
              <a:pathLst>
                <a:path w="2788" h="2458" extrusionOk="0">
                  <a:moveTo>
                    <a:pt x="1738" y="0"/>
                  </a:moveTo>
                  <a:cubicBezTo>
                    <a:pt x="1380" y="0"/>
                    <a:pt x="980" y="168"/>
                    <a:pt x="658" y="487"/>
                  </a:cubicBezTo>
                  <a:cubicBezTo>
                    <a:pt x="114" y="1028"/>
                    <a:pt x="1" y="1797"/>
                    <a:pt x="407" y="2208"/>
                  </a:cubicBezTo>
                  <a:cubicBezTo>
                    <a:pt x="574" y="2376"/>
                    <a:pt x="801" y="2457"/>
                    <a:pt x="1049" y="2457"/>
                  </a:cubicBezTo>
                  <a:cubicBezTo>
                    <a:pt x="1407" y="2457"/>
                    <a:pt x="1807" y="2289"/>
                    <a:pt x="2130" y="1969"/>
                  </a:cubicBezTo>
                  <a:cubicBezTo>
                    <a:pt x="2675" y="1428"/>
                    <a:pt x="2788" y="657"/>
                    <a:pt x="2381" y="249"/>
                  </a:cubicBezTo>
                  <a:cubicBezTo>
                    <a:pt x="2214" y="81"/>
                    <a:pt x="1986" y="0"/>
                    <a:pt x="1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5297593" y="3690936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0"/>
                  </a:moveTo>
                  <a:cubicBezTo>
                    <a:pt x="1379" y="0"/>
                    <a:pt x="979" y="168"/>
                    <a:pt x="656" y="487"/>
                  </a:cubicBezTo>
                  <a:cubicBezTo>
                    <a:pt x="112" y="1028"/>
                    <a:pt x="0" y="1797"/>
                    <a:pt x="405" y="2208"/>
                  </a:cubicBezTo>
                  <a:cubicBezTo>
                    <a:pt x="572" y="2376"/>
                    <a:pt x="800" y="2457"/>
                    <a:pt x="1048" y="2457"/>
                  </a:cubicBezTo>
                  <a:cubicBezTo>
                    <a:pt x="1406" y="2457"/>
                    <a:pt x="1806" y="2289"/>
                    <a:pt x="2128" y="1969"/>
                  </a:cubicBezTo>
                  <a:cubicBezTo>
                    <a:pt x="2673" y="1429"/>
                    <a:pt x="2786" y="659"/>
                    <a:pt x="2379" y="249"/>
                  </a:cubicBezTo>
                  <a:cubicBezTo>
                    <a:pt x="2212" y="81"/>
                    <a:pt x="1985" y="0"/>
                    <a:pt x="1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5174325" y="3647302"/>
              <a:ext cx="113119" cy="103061"/>
            </a:xfrm>
            <a:custGeom>
              <a:avLst/>
              <a:gdLst/>
              <a:ahLst/>
              <a:cxnLst/>
              <a:rect l="l" t="t" r="r" b="b"/>
              <a:pathLst>
                <a:path w="8581" h="7818" extrusionOk="0">
                  <a:moveTo>
                    <a:pt x="2756" y="1"/>
                  </a:moveTo>
                  <a:cubicBezTo>
                    <a:pt x="1863" y="1"/>
                    <a:pt x="779" y="583"/>
                    <a:pt x="463" y="1835"/>
                  </a:cubicBezTo>
                  <a:cubicBezTo>
                    <a:pt x="0" y="3664"/>
                    <a:pt x="1898" y="3990"/>
                    <a:pt x="3042" y="5146"/>
                  </a:cubicBezTo>
                  <a:cubicBezTo>
                    <a:pt x="4071" y="6182"/>
                    <a:pt x="4430" y="7817"/>
                    <a:pt x="5815" y="7817"/>
                  </a:cubicBezTo>
                  <a:cubicBezTo>
                    <a:pt x="5973" y="7817"/>
                    <a:pt x="6145" y="7796"/>
                    <a:pt x="6332" y="7750"/>
                  </a:cubicBezTo>
                  <a:cubicBezTo>
                    <a:pt x="8164" y="7303"/>
                    <a:pt x="8581" y="5206"/>
                    <a:pt x="7832" y="4451"/>
                  </a:cubicBezTo>
                  <a:cubicBezTo>
                    <a:pt x="6868" y="3480"/>
                    <a:pt x="7869" y="2584"/>
                    <a:pt x="6755" y="1461"/>
                  </a:cubicBezTo>
                  <a:cubicBezTo>
                    <a:pt x="5642" y="338"/>
                    <a:pt x="4737" y="1332"/>
                    <a:pt x="3774" y="362"/>
                  </a:cubicBezTo>
                  <a:cubicBezTo>
                    <a:pt x="3538" y="124"/>
                    <a:pt x="3167" y="1"/>
                    <a:pt x="2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5107109" y="3676053"/>
              <a:ext cx="141356" cy="141290"/>
            </a:xfrm>
            <a:custGeom>
              <a:avLst/>
              <a:gdLst/>
              <a:ahLst/>
              <a:cxnLst/>
              <a:rect l="l" t="t" r="r" b="b"/>
              <a:pathLst>
                <a:path w="10723" h="10718" extrusionOk="0">
                  <a:moveTo>
                    <a:pt x="828" y="0"/>
                  </a:moveTo>
                  <a:cubicBezTo>
                    <a:pt x="543" y="288"/>
                    <a:pt x="265" y="569"/>
                    <a:pt x="1" y="840"/>
                  </a:cubicBezTo>
                  <a:cubicBezTo>
                    <a:pt x="622" y="1965"/>
                    <a:pt x="1448" y="3127"/>
                    <a:pt x="2511" y="4308"/>
                  </a:cubicBezTo>
                  <a:cubicBezTo>
                    <a:pt x="2604" y="4412"/>
                    <a:pt x="2697" y="4515"/>
                    <a:pt x="2793" y="4619"/>
                  </a:cubicBezTo>
                  <a:cubicBezTo>
                    <a:pt x="3322" y="5186"/>
                    <a:pt x="3903" y="5755"/>
                    <a:pt x="4542" y="6331"/>
                  </a:cubicBezTo>
                  <a:cubicBezTo>
                    <a:pt x="4599" y="6382"/>
                    <a:pt x="4660" y="6434"/>
                    <a:pt x="4718" y="6485"/>
                  </a:cubicBezTo>
                  <a:cubicBezTo>
                    <a:pt x="5900" y="7528"/>
                    <a:pt x="7273" y="8579"/>
                    <a:pt x="8856" y="9622"/>
                  </a:cubicBezTo>
                  <a:cubicBezTo>
                    <a:pt x="8933" y="9675"/>
                    <a:pt x="9015" y="9726"/>
                    <a:pt x="9094" y="9779"/>
                  </a:cubicBezTo>
                  <a:cubicBezTo>
                    <a:pt x="9575" y="10093"/>
                    <a:pt x="10075" y="10407"/>
                    <a:pt x="10595" y="10718"/>
                  </a:cubicBezTo>
                  <a:cubicBezTo>
                    <a:pt x="10639" y="10675"/>
                    <a:pt x="10682" y="10635"/>
                    <a:pt x="10722" y="10594"/>
                  </a:cubicBezTo>
                  <a:cubicBezTo>
                    <a:pt x="6056" y="7560"/>
                    <a:pt x="3167" y="4483"/>
                    <a:pt x="1599" y="1637"/>
                  </a:cubicBezTo>
                  <a:cubicBezTo>
                    <a:pt x="1294" y="1083"/>
                    <a:pt x="1037" y="535"/>
                    <a:pt x="8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5" name="Google Shape;935;p39"/>
          <p:cNvCxnSpPr>
            <a:cxnSpLocks/>
          </p:cNvCxnSpPr>
          <p:nvPr/>
        </p:nvCxnSpPr>
        <p:spPr>
          <a:xfrm>
            <a:off x="4269112" y="4321338"/>
            <a:ext cx="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3C13092-3543-442A-906F-B313A038C1B4}"/>
              </a:ext>
            </a:extLst>
          </p:cNvPr>
          <p:cNvSpPr txBox="1"/>
          <p:nvPr/>
        </p:nvSpPr>
        <p:spPr>
          <a:xfrm>
            <a:off x="749334" y="2435313"/>
            <a:ext cx="3353846" cy="158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508 &lt; 509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508,99 &lt; 509,01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5B9C96-D94B-457C-83A9-3DD575D2244D}"/>
              </a:ext>
            </a:extLst>
          </p:cNvPr>
          <p:cNvSpPr txBox="1"/>
          <p:nvPr/>
        </p:nvSpPr>
        <p:spPr>
          <a:xfrm>
            <a:off x="4725473" y="1958392"/>
            <a:ext cx="3854228" cy="2866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315 = 315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nhất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2 = 2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6 &lt; 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315,267 &lt; 315,29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E8E601-BFAD-42B3-9FC8-39B2B389D1DA}"/>
              </a:ext>
            </a:extLst>
          </p:cNvPr>
          <p:cNvSpPr txBox="1"/>
          <p:nvPr/>
        </p:nvSpPr>
        <p:spPr>
          <a:xfrm>
            <a:off x="2760059" y="1146376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40B58D-63A2-4111-82B7-8FF087FB7FFC}"/>
              </a:ext>
            </a:extLst>
          </p:cNvPr>
          <p:cNvSpPr txBox="1"/>
          <p:nvPr/>
        </p:nvSpPr>
        <p:spPr>
          <a:xfrm>
            <a:off x="3370484" y="1654296"/>
            <a:ext cx="1820117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E7A88-FA23-412D-929B-E10753F2F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3944" y1="76316" x2="23944" y2="76316"/>
                        <a14:foregroundMark x1="67606" y1="78947" x2="67606" y2="78947"/>
                        <a14:foregroundMark x1="54930" y1="65789" x2="54930" y2="65789"/>
                        <a14:foregroundMark x1="69014" y1="55263" x2="69014" y2="55263"/>
                        <a14:foregroundMark x1="9859" y1="23684" x2="9859" y2="23684"/>
                        <a14:foregroundMark x1="9859" y1="52632" x2="9859" y2="526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319" y="1222853"/>
            <a:ext cx="676275" cy="361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B826D-6F41-4090-A0F5-AA651660D39F}"/>
              </a:ext>
            </a:extLst>
          </p:cNvPr>
          <p:cNvSpPr txBox="1"/>
          <p:nvPr/>
        </p:nvSpPr>
        <p:spPr>
          <a:xfrm>
            <a:off x="1463410" y="1122432"/>
            <a:ext cx="18034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sánh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AD1764-06DF-426C-9140-F86910F0C5CE}"/>
              </a:ext>
            </a:extLst>
          </p:cNvPr>
          <p:cNvSpPr txBox="1"/>
          <p:nvPr/>
        </p:nvSpPr>
        <p:spPr>
          <a:xfrm>
            <a:off x="5783860" y="1112402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4773F8-7CAF-42D9-8C7B-DE29883A916F}"/>
              </a:ext>
            </a:extLst>
          </p:cNvPr>
          <p:cNvCxnSpPr/>
          <p:nvPr/>
        </p:nvCxnSpPr>
        <p:spPr>
          <a:xfrm>
            <a:off x="4280542" y="2150140"/>
            <a:ext cx="0" cy="265176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" grpId="0"/>
      <p:bldP spid="84" grpId="0" build="allAtOnce"/>
      <p:bldP spid="86" grpId="0" build="allAtOnce"/>
      <p:bldP spid="14" grpId="0"/>
      <p:bldP spid="15" grpId="0"/>
      <p:bldP spid="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41;p41">
            <a:extLst>
              <a:ext uri="{FF2B5EF4-FFF2-40B4-BE49-F238E27FC236}">
                <a16:creationId xmlns:a16="http://schemas.microsoft.com/office/drawing/2014/main" id="{3A7376E1-5AD2-4B0D-A30E-A88308568D6E}"/>
              </a:ext>
            </a:extLst>
          </p:cNvPr>
          <p:cNvSpPr/>
          <p:nvPr/>
        </p:nvSpPr>
        <p:spPr>
          <a:xfrm flipH="1">
            <a:off x="1185937" y="462080"/>
            <a:ext cx="4437600" cy="52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âm</a:t>
            </a:r>
            <a:endParaRPr lang="en-US" sz="20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BFA582-ECFB-44C1-A074-E88617C68C52}"/>
              </a:ext>
            </a:extLst>
          </p:cNvPr>
          <p:cNvSpPr txBox="1"/>
          <p:nvPr/>
        </p:nvSpPr>
        <p:spPr>
          <a:xfrm>
            <a:off x="1650114" y="1031868"/>
            <a:ext cx="6477886" cy="462371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720090" algn="l"/>
              </a:tabLst>
            </a:pP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nhắc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cách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so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7030A0"/>
              </a:solidFill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D72F3-FF82-4FA5-A301-DC03131784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6000" y="898939"/>
            <a:ext cx="740468" cy="7282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31305B-FAC9-4A87-80B4-5208F693AEC5}"/>
              </a:ext>
            </a:extLst>
          </p:cNvPr>
          <p:cNvSpPr txBox="1"/>
          <p:nvPr/>
        </p:nvSpPr>
        <p:spPr>
          <a:xfrm>
            <a:off x="1789925" y="1967609"/>
            <a:ext cx="6609828" cy="190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Để so sánh hai số thập phân âm, ta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bỏ dấu trừ 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ở trước mỗi số thập phân đó, rồi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so sánh hai số thập phân dương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 vừa nhận được. Nếu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dương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nào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lớn 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thì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âm tương ứng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nhỏ 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và ngược lại.</a:t>
            </a:r>
            <a:endParaRPr lang="en-US" sz="2000" dirty="0">
              <a:solidFill>
                <a:srgbClr val="C00000"/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AE5F305-BDEE-4A99-8D58-353FB97AD64B}"/>
              </a:ext>
            </a:extLst>
          </p:cNvPr>
          <p:cNvSpPr/>
          <p:nvPr/>
        </p:nvSpPr>
        <p:spPr>
          <a:xfrm>
            <a:off x="1269225" y="2293488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0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6;p47">
            <a:extLst>
              <a:ext uri="{FF2B5EF4-FFF2-40B4-BE49-F238E27FC236}">
                <a16:creationId xmlns:a16="http://schemas.microsoft.com/office/drawing/2014/main" id="{8FE988F6-942A-424D-8F2E-975A79A13843}"/>
              </a:ext>
            </a:extLst>
          </p:cNvPr>
          <p:cNvSpPr/>
          <p:nvPr/>
        </p:nvSpPr>
        <p:spPr>
          <a:xfrm flipH="1">
            <a:off x="2607596" y="1797550"/>
            <a:ext cx="4606003" cy="111764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/>
              <a:t>LUYỆN TẬP</a:t>
            </a:r>
            <a:endParaRPr sz="4800" b="1" dirty="0"/>
          </a:p>
        </p:txBody>
      </p:sp>
      <p:sp>
        <p:nvSpPr>
          <p:cNvPr id="3" name="Google Shape;1834;p47">
            <a:extLst>
              <a:ext uri="{FF2B5EF4-FFF2-40B4-BE49-F238E27FC236}">
                <a16:creationId xmlns:a16="http://schemas.microsoft.com/office/drawing/2014/main" id="{F5B78841-D85D-446E-8A4C-9E6875C4F795}"/>
              </a:ext>
            </a:extLst>
          </p:cNvPr>
          <p:cNvSpPr/>
          <p:nvPr/>
        </p:nvSpPr>
        <p:spPr>
          <a:xfrm rot="5400000">
            <a:off x="4903636" y="2845760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6477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/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000" dirty="0" err="1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Bài</a:t>
                </a:r>
                <a:r>
                  <a:rPr lang="en-GB" sz="2000" dirty="0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1.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Viết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và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hỗn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sau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dưới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dạng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thập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endParaRPr lang="en-US" sz="2000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𝟓𝟎𝟎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𝟓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sz="2000" b="1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blipFill>
                <a:blip r:embed="rId2"/>
                <a:stretch>
                  <a:fillRect l="-736" t="-543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/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−7.5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20.5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−35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−0,35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/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−12.4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25.4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−48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=−0,48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            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D98D0D0-4520-4DF3-AF78-8CB47E5D81E2}"/>
              </a:ext>
            </a:extLst>
          </p:cNvPr>
          <p:cNvSpPr txBox="1"/>
          <p:nvPr/>
        </p:nvSpPr>
        <p:spPr>
          <a:xfrm>
            <a:off x="600735" y="1617693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8E93D5-9558-4A58-AB16-63AC41DA7531}"/>
              </a:ext>
            </a:extLst>
          </p:cNvPr>
          <p:cNvCxnSpPr/>
          <p:nvPr/>
        </p:nvCxnSpPr>
        <p:spPr>
          <a:xfrm>
            <a:off x="4204883" y="2117667"/>
            <a:ext cx="0" cy="290830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/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−16.2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500.2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=−0,032</m:t>
                    </m:r>
                  </m:oMath>
                </a14:m>
                <a:r>
                  <a:rPr lang="en-US" sz="2400" dirty="0">
                    <a:latin typeface="+mn-lt"/>
                  </a:rPr>
                  <a:t> </a:t>
                </a:r>
                <a:endParaRPr lang="vi-VN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B7A53B-1D6B-4D9D-A68C-1DED129E1BA4}"/>
              </a:ext>
            </a:extLst>
          </p:cNvPr>
          <p:cNvCxnSpPr/>
          <p:nvPr/>
        </p:nvCxnSpPr>
        <p:spPr>
          <a:xfrm>
            <a:off x="298450" y="3251200"/>
            <a:ext cx="8547100" cy="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/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=5+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129.4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25.4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516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</a:t>
                </a:r>
              </a:p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			       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5,16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</a:rPr>
                  <a:t>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003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  <p:bldP spid="5" grpId="0"/>
      <p:bldP spid="9" grpId="0"/>
      <p:bldP spid="12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D92879-4704-4232-98BD-19AC2CD169F5}"/>
              </a:ext>
            </a:extLst>
          </p:cNvPr>
          <p:cNvSpPr txBox="1"/>
          <p:nvPr/>
        </p:nvSpPr>
        <p:spPr>
          <a:xfrm>
            <a:off x="1331137" y="287581"/>
            <a:ext cx="8282763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000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2. </a:t>
            </a:r>
            <a:r>
              <a:rPr lang="en-GB" sz="2000" dirty="0" err="1">
                <a:ea typeface="Calibri" panose="020F0502020204030204" pitchFamily="34" charset="0"/>
              </a:rPr>
              <a:t>Viết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các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thập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sau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dưới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dạng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tối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giản</a:t>
            </a:r>
            <a:r>
              <a:rPr lang="en-US" sz="2000" dirty="0">
                <a:latin typeface="+mn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ea typeface="Calibri" panose="020F0502020204030204" pitchFamily="34" charset="0"/>
              </a:rPr>
              <a:t>-0,225; -0,033</a:t>
            </a:r>
            <a:endParaRPr lang="en-US" sz="2000" b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/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𝟎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𝟐𝟐𝟓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𝟐𝟐𝟓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GB" sz="2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𝟒𝟎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4554502-3649-4770-8C1C-E1F39A482434}"/>
              </a:ext>
            </a:extLst>
          </p:cNvPr>
          <p:cNvSpPr txBox="1"/>
          <p:nvPr/>
        </p:nvSpPr>
        <p:spPr>
          <a:xfrm>
            <a:off x="1331137" y="1427755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/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1" dirty="0" smtClean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0,033 = 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262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/>
      <p:bldP spid="1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>
            <a:extLst>
              <a:ext uri="{FF2B5EF4-FFF2-40B4-BE49-F238E27FC236}">
                <a16:creationId xmlns:a16="http://schemas.microsoft.com/office/drawing/2014/main" id="{073D84AA-87C2-4B0D-A69F-B16107926F99}"/>
              </a:ext>
            </a:extLst>
          </p:cNvPr>
          <p:cNvSpPr txBox="1"/>
          <p:nvPr/>
        </p:nvSpPr>
        <p:spPr>
          <a:xfrm>
            <a:off x="680486" y="598242"/>
            <a:ext cx="7358613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Bài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 3.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Viết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theo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thứ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tự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tăng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dần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286AAD-F30F-40F7-AF44-3E2A0C8CC5C8}"/>
              </a:ext>
            </a:extLst>
          </p:cNvPr>
          <p:cNvSpPr txBox="1"/>
          <p:nvPr/>
        </p:nvSpPr>
        <p:spPr>
          <a:xfrm>
            <a:off x="531037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ffectLst/>
                <a:latin typeface="+mn-lt"/>
                <a:ea typeface="Calibri" panose="020F0502020204030204" pitchFamily="34" charset="0"/>
              </a:rPr>
              <a:t>a )  7,01 &lt; 7,012 &lt; 7,102                                          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6042C-1911-47E8-93F7-56D096B391A4}"/>
              </a:ext>
            </a:extLst>
          </p:cNvPr>
          <p:cNvSpPr txBox="1"/>
          <p:nvPr/>
        </p:nvSpPr>
        <p:spPr>
          <a:xfrm>
            <a:off x="1807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a) </a:t>
            </a: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7,012; 7,102; 7,01;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D0904-D1B9-4D61-9DFB-1351BF81C91D}"/>
              </a:ext>
            </a:extLst>
          </p:cNvPr>
          <p:cNvSpPr txBox="1"/>
          <p:nvPr/>
        </p:nvSpPr>
        <p:spPr>
          <a:xfrm>
            <a:off x="42701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b) 73,059; -49,037; -49,307</a:t>
            </a:r>
            <a:endParaRPr lang="en-US" sz="2000" b="1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A852D1-0615-4DB1-82D6-949B9B597887}"/>
              </a:ext>
            </a:extLst>
          </p:cNvPr>
          <p:cNvSpPr txBox="1"/>
          <p:nvPr/>
        </p:nvSpPr>
        <p:spPr>
          <a:xfrm>
            <a:off x="531037" y="2109379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11067E-11BE-43BB-A8FB-EE729CA4CEB7}"/>
              </a:ext>
            </a:extLst>
          </p:cNvPr>
          <p:cNvCxnSpPr/>
          <p:nvPr/>
        </p:nvCxnSpPr>
        <p:spPr>
          <a:xfrm>
            <a:off x="4273100" y="2531927"/>
            <a:ext cx="0" cy="192024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D95C60E-4345-4F65-ABF9-72CBB14412FF}"/>
              </a:ext>
            </a:extLst>
          </p:cNvPr>
          <p:cNvSpPr txBox="1"/>
          <p:nvPr/>
        </p:nvSpPr>
        <p:spPr>
          <a:xfrm>
            <a:off x="4572000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a typeface="Calibri" panose="020F0502020204030204" pitchFamily="34" charset="0"/>
              </a:rPr>
              <a:t>b) - 49,307 &lt; - 49,037 &lt; 73,059</a:t>
            </a:r>
            <a:endParaRPr lang="en-US" sz="2400" b="1" dirty="0">
              <a:solidFill>
                <a:srgbClr val="FFC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8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p47"/>
          <p:cNvSpPr/>
          <p:nvPr/>
        </p:nvSpPr>
        <p:spPr>
          <a:xfrm rot="5400000">
            <a:off x="8021886" y="4304549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 rot="5400000">
            <a:off x="8359621" y="4536887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2" name="Google Shape;1832;p47"/>
          <p:cNvSpPr/>
          <p:nvPr/>
        </p:nvSpPr>
        <p:spPr>
          <a:xfrm rot="10800000">
            <a:off x="1375699" y="39589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3" name="Google Shape;1833;p47"/>
          <p:cNvSpPr/>
          <p:nvPr/>
        </p:nvSpPr>
        <p:spPr>
          <a:xfrm rot="10800000">
            <a:off x="1377847" y="45370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8359374" y="7898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8361522" y="13679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8" name="Google Shape;1838;p47"/>
          <p:cNvGrpSpPr/>
          <p:nvPr/>
        </p:nvGrpSpPr>
        <p:grpSpPr>
          <a:xfrm rot="3066937">
            <a:off x="7381993" y="383214"/>
            <a:ext cx="1034225" cy="1354526"/>
            <a:chOff x="5248777" y="701747"/>
            <a:chExt cx="1134273" cy="1042901"/>
          </a:xfrm>
        </p:grpSpPr>
        <p:sp>
          <p:nvSpPr>
            <p:cNvPr id="1839" name="Google Shape;1839;p47"/>
            <p:cNvSpPr/>
            <p:nvPr/>
          </p:nvSpPr>
          <p:spPr>
            <a:xfrm rot="-3488307">
              <a:off x="6132282" y="1553684"/>
              <a:ext cx="24070" cy="94120"/>
            </a:xfrm>
            <a:custGeom>
              <a:avLst/>
              <a:gdLst/>
              <a:ahLst/>
              <a:cxnLst/>
              <a:rect l="l" t="t" r="r" b="b"/>
              <a:pathLst>
                <a:path w="1471" h="5752" extrusionOk="0">
                  <a:moveTo>
                    <a:pt x="1211" y="1"/>
                  </a:moveTo>
                  <a:cubicBezTo>
                    <a:pt x="1104" y="1"/>
                    <a:pt x="1007" y="72"/>
                    <a:pt x="980" y="180"/>
                  </a:cubicBezTo>
                  <a:cubicBezTo>
                    <a:pt x="941" y="342"/>
                    <a:pt x="0" y="4139"/>
                    <a:pt x="44" y="5523"/>
                  </a:cubicBezTo>
                  <a:cubicBezTo>
                    <a:pt x="48" y="5651"/>
                    <a:pt x="153" y="5752"/>
                    <a:pt x="279" y="5752"/>
                  </a:cubicBezTo>
                  <a:cubicBezTo>
                    <a:pt x="282" y="5752"/>
                    <a:pt x="285" y="5752"/>
                    <a:pt x="288" y="5750"/>
                  </a:cubicBezTo>
                  <a:cubicBezTo>
                    <a:pt x="418" y="5747"/>
                    <a:pt x="520" y="5637"/>
                    <a:pt x="515" y="5507"/>
                  </a:cubicBezTo>
                  <a:cubicBezTo>
                    <a:pt x="475" y="4187"/>
                    <a:pt x="1430" y="332"/>
                    <a:pt x="1439" y="293"/>
                  </a:cubicBezTo>
                  <a:cubicBezTo>
                    <a:pt x="1470" y="167"/>
                    <a:pt x="1393" y="38"/>
                    <a:pt x="1267" y="7"/>
                  </a:cubicBezTo>
                  <a:cubicBezTo>
                    <a:pt x="1248" y="3"/>
                    <a:pt x="1229" y="1"/>
                    <a:pt x="121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 rot="-3488307">
              <a:off x="6144365" y="1636491"/>
              <a:ext cx="44736" cy="17737"/>
            </a:xfrm>
            <a:custGeom>
              <a:avLst/>
              <a:gdLst/>
              <a:ahLst/>
              <a:cxnLst/>
              <a:rect l="l" t="t" r="r" b="b"/>
              <a:pathLst>
                <a:path w="2734" h="1084" extrusionOk="0">
                  <a:moveTo>
                    <a:pt x="1144" y="1"/>
                  </a:moveTo>
                  <a:cubicBezTo>
                    <a:pt x="643" y="1"/>
                    <a:pt x="185" y="149"/>
                    <a:pt x="89" y="533"/>
                  </a:cubicBezTo>
                  <a:cubicBezTo>
                    <a:pt x="1" y="884"/>
                    <a:pt x="752" y="1084"/>
                    <a:pt x="1461" y="1084"/>
                  </a:cubicBezTo>
                  <a:cubicBezTo>
                    <a:pt x="2017" y="1084"/>
                    <a:pt x="2547" y="961"/>
                    <a:pt x="2627" y="693"/>
                  </a:cubicBezTo>
                  <a:cubicBezTo>
                    <a:pt x="2733" y="328"/>
                    <a:pt x="1891" y="1"/>
                    <a:pt x="114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 rot="-3488307">
              <a:off x="6208427" y="1443137"/>
              <a:ext cx="18523" cy="94873"/>
            </a:xfrm>
            <a:custGeom>
              <a:avLst/>
              <a:gdLst/>
              <a:ahLst/>
              <a:cxnLst/>
              <a:rect l="l" t="t" r="r" b="b"/>
              <a:pathLst>
                <a:path w="1132" h="5798" extrusionOk="0">
                  <a:moveTo>
                    <a:pt x="252" y="1"/>
                  </a:moveTo>
                  <a:cubicBezTo>
                    <a:pt x="245" y="1"/>
                    <a:pt x="239" y="1"/>
                    <a:pt x="232" y="2"/>
                  </a:cubicBezTo>
                  <a:cubicBezTo>
                    <a:pt x="101" y="9"/>
                    <a:pt x="1" y="120"/>
                    <a:pt x="7" y="249"/>
                  </a:cubicBezTo>
                  <a:cubicBezTo>
                    <a:pt x="16" y="415"/>
                    <a:pt x="203" y="4322"/>
                    <a:pt x="642" y="5637"/>
                  </a:cubicBezTo>
                  <a:cubicBezTo>
                    <a:pt x="675" y="5735"/>
                    <a:pt x="766" y="5798"/>
                    <a:pt x="865" y="5798"/>
                  </a:cubicBezTo>
                  <a:cubicBezTo>
                    <a:pt x="890" y="5798"/>
                    <a:pt x="915" y="5794"/>
                    <a:pt x="941" y="5785"/>
                  </a:cubicBezTo>
                  <a:cubicBezTo>
                    <a:pt x="1065" y="5743"/>
                    <a:pt x="1131" y="5611"/>
                    <a:pt x="1090" y="5486"/>
                  </a:cubicBezTo>
                  <a:cubicBezTo>
                    <a:pt x="671" y="4234"/>
                    <a:pt x="479" y="267"/>
                    <a:pt x="478" y="226"/>
                  </a:cubicBezTo>
                  <a:cubicBezTo>
                    <a:pt x="472" y="102"/>
                    <a:pt x="377" y="1"/>
                    <a:pt x="25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 rot="-3488307">
              <a:off x="6231745" y="1517566"/>
              <a:ext cx="41038" cy="19865"/>
            </a:xfrm>
            <a:custGeom>
              <a:avLst/>
              <a:gdLst/>
              <a:ahLst/>
              <a:cxnLst/>
              <a:rect l="l" t="t" r="r" b="b"/>
              <a:pathLst>
                <a:path w="2508" h="1214" extrusionOk="0">
                  <a:moveTo>
                    <a:pt x="1697" y="1"/>
                  </a:moveTo>
                  <a:cubicBezTo>
                    <a:pt x="964" y="1"/>
                    <a:pt x="1" y="320"/>
                    <a:pt x="28" y="933"/>
                  </a:cubicBezTo>
                  <a:cubicBezTo>
                    <a:pt x="37" y="1132"/>
                    <a:pt x="276" y="1214"/>
                    <a:pt x="602" y="1214"/>
                  </a:cubicBezTo>
                  <a:cubicBezTo>
                    <a:pt x="1335" y="1214"/>
                    <a:pt x="2507" y="799"/>
                    <a:pt x="2504" y="359"/>
                  </a:cubicBezTo>
                  <a:cubicBezTo>
                    <a:pt x="2503" y="118"/>
                    <a:pt x="2143" y="1"/>
                    <a:pt x="169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 rot="-3488307">
              <a:off x="5491755" y="756919"/>
              <a:ext cx="648317" cy="932559"/>
            </a:xfrm>
            <a:custGeom>
              <a:avLst/>
              <a:gdLst/>
              <a:ahLst/>
              <a:cxnLst/>
              <a:rect l="l" t="t" r="r" b="b"/>
              <a:pathLst>
                <a:path w="39621" h="56992" extrusionOk="0">
                  <a:moveTo>
                    <a:pt x="17905" y="12465"/>
                  </a:moveTo>
                  <a:cubicBezTo>
                    <a:pt x="20227" y="12465"/>
                    <a:pt x="22109" y="14078"/>
                    <a:pt x="22109" y="16070"/>
                  </a:cubicBezTo>
                  <a:cubicBezTo>
                    <a:pt x="22109" y="18061"/>
                    <a:pt x="20226" y="19680"/>
                    <a:pt x="17905" y="19680"/>
                  </a:cubicBezTo>
                  <a:cubicBezTo>
                    <a:pt x="15579" y="19680"/>
                    <a:pt x="13696" y="18062"/>
                    <a:pt x="13696" y="16070"/>
                  </a:cubicBezTo>
                  <a:cubicBezTo>
                    <a:pt x="13696" y="14080"/>
                    <a:pt x="15579" y="12465"/>
                    <a:pt x="17905" y="12465"/>
                  </a:cubicBezTo>
                  <a:close/>
                  <a:moveTo>
                    <a:pt x="19717" y="0"/>
                  </a:moveTo>
                  <a:cubicBezTo>
                    <a:pt x="18904" y="0"/>
                    <a:pt x="18063" y="49"/>
                    <a:pt x="17192" y="153"/>
                  </a:cubicBezTo>
                  <a:cubicBezTo>
                    <a:pt x="4602" y="1643"/>
                    <a:pt x="1" y="14724"/>
                    <a:pt x="4664" y="22157"/>
                  </a:cubicBezTo>
                  <a:cubicBezTo>
                    <a:pt x="9325" y="29583"/>
                    <a:pt x="17777" y="28418"/>
                    <a:pt x="17338" y="31041"/>
                  </a:cubicBezTo>
                  <a:cubicBezTo>
                    <a:pt x="16899" y="33666"/>
                    <a:pt x="6573" y="51932"/>
                    <a:pt x="10606" y="55647"/>
                  </a:cubicBezTo>
                  <a:cubicBezTo>
                    <a:pt x="11566" y="56532"/>
                    <a:pt x="12807" y="56992"/>
                    <a:pt x="14216" y="56992"/>
                  </a:cubicBezTo>
                  <a:cubicBezTo>
                    <a:pt x="17790" y="56992"/>
                    <a:pt x="22444" y="54033"/>
                    <a:pt x="26336" y="47547"/>
                  </a:cubicBezTo>
                  <a:cubicBezTo>
                    <a:pt x="31998" y="38109"/>
                    <a:pt x="39620" y="26536"/>
                    <a:pt x="36132" y="12247"/>
                  </a:cubicBezTo>
                  <a:cubicBezTo>
                    <a:pt x="34789" y="6742"/>
                    <a:pt x="29244" y="0"/>
                    <a:pt x="19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 rot="-3488307">
              <a:off x="5364414" y="789289"/>
              <a:ext cx="188452" cy="128220"/>
            </a:xfrm>
            <a:custGeom>
              <a:avLst/>
              <a:gdLst/>
              <a:ahLst/>
              <a:cxnLst/>
              <a:rect l="l" t="t" r="r" b="b"/>
              <a:pathLst>
                <a:path w="11517" h="7836" extrusionOk="0">
                  <a:moveTo>
                    <a:pt x="6948" y="0"/>
                  </a:moveTo>
                  <a:cubicBezTo>
                    <a:pt x="6259" y="0"/>
                    <a:pt x="3672" y="2874"/>
                    <a:pt x="3672" y="2874"/>
                  </a:cubicBezTo>
                  <a:cubicBezTo>
                    <a:pt x="3672" y="2874"/>
                    <a:pt x="2376" y="129"/>
                    <a:pt x="2066" y="129"/>
                  </a:cubicBezTo>
                  <a:cubicBezTo>
                    <a:pt x="2054" y="129"/>
                    <a:pt x="2043" y="134"/>
                    <a:pt x="2034" y="143"/>
                  </a:cubicBezTo>
                  <a:cubicBezTo>
                    <a:pt x="1797" y="380"/>
                    <a:pt x="1" y="4351"/>
                    <a:pt x="137" y="4693"/>
                  </a:cubicBezTo>
                  <a:cubicBezTo>
                    <a:pt x="231" y="4930"/>
                    <a:pt x="2450" y="5006"/>
                    <a:pt x="4879" y="5878"/>
                  </a:cubicBezTo>
                  <a:cubicBezTo>
                    <a:pt x="7717" y="6899"/>
                    <a:pt x="8896" y="7835"/>
                    <a:pt x="9346" y="7835"/>
                  </a:cubicBezTo>
                  <a:cubicBezTo>
                    <a:pt x="9377" y="7835"/>
                    <a:pt x="9405" y="7831"/>
                    <a:pt x="9429" y="7822"/>
                  </a:cubicBezTo>
                  <a:cubicBezTo>
                    <a:pt x="9809" y="7680"/>
                    <a:pt x="11516" y="3507"/>
                    <a:pt x="11089" y="2891"/>
                  </a:cubicBezTo>
                  <a:cubicBezTo>
                    <a:pt x="11034" y="2812"/>
                    <a:pt x="10942" y="2778"/>
                    <a:pt x="10823" y="2778"/>
                  </a:cubicBezTo>
                  <a:cubicBezTo>
                    <a:pt x="10013" y="2778"/>
                    <a:pt x="7959" y="4362"/>
                    <a:pt x="7959" y="4362"/>
                  </a:cubicBezTo>
                  <a:cubicBezTo>
                    <a:pt x="7959" y="4362"/>
                    <a:pt x="7628" y="48"/>
                    <a:pt x="6965" y="1"/>
                  </a:cubicBezTo>
                  <a:cubicBezTo>
                    <a:pt x="6959" y="0"/>
                    <a:pt x="6954" y="0"/>
                    <a:pt x="69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 rot="-3488307">
              <a:off x="5402688" y="1111430"/>
              <a:ext cx="61198" cy="52312"/>
            </a:xfrm>
            <a:custGeom>
              <a:avLst/>
              <a:gdLst/>
              <a:ahLst/>
              <a:cxnLst/>
              <a:rect l="l" t="t" r="r" b="b"/>
              <a:pathLst>
                <a:path w="3740" h="3197" extrusionOk="0">
                  <a:moveTo>
                    <a:pt x="1887" y="2255"/>
                  </a:moveTo>
                  <a:cubicBezTo>
                    <a:pt x="1890" y="2255"/>
                    <a:pt x="1888" y="2255"/>
                    <a:pt x="1879" y="2255"/>
                  </a:cubicBezTo>
                  <a:lnTo>
                    <a:pt x="1877" y="2255"/>
                  </a:lnTo>
                  <a:lnTo>
                    <a:pt x="1877" y="2255"/>
                  </a:lnTo>
                  <a:cubicBezTo>
                    <a:pt x="1882" y="2255"/>
                    <a:pt x="1885" y="2255"/>
                    <a:pt x="1887" y="2255"/>
                  </a:cubicBezTo>
                  <a:close/>
                  <a:moveTo>
                    <a:pt x="1856" y="2256"/>
                  </a:moveTo>
                  <a:lnTo>
                    <a:pt x="1839" y="2257"/>
                  </a:lnTo>
                  <a:lnTo>
                    <a:pt x="1837" y="2257"/>
                  </a:lnTo>
                  <a:cubicBezTo>
                    <a:pt x="1833" y="2257"/>
                    <a:pt x="1843" y="2256"/>
                    <a:pt x="1856" y="2256"/>
                  </a:cubicBezTo>
                  <a:close/>
                  <a:moveTo>
                    <a:pt x="3359" y="1"/>
                  </a:moveTo>
                  <a:cubicBezTo>
                    <a:pt x="3230" y="1"/>
                    <a:pt x="3121" y="101"/>
                    <a:pt x="3109" y="232"/>
                  </a:cubicBezTo>
                  <a:lnTo>
                    <a:pt x="3108" y="250"/>
                  </a:lnTo>
                  <a:cubicBezTo>
                    <a:pt x="3108" y="250"/>
                    <a:pt x="3101" y="345"/>
                    <a:pt x="3087" y="512"/>
                  </a:cubicBezTo>
                  <a:cubicBezTo>
                    <a:pt x="3071" y="681"/>
                    <a:pt x="3044" y="924"/>
                    <a:pt x="2981" y="1193"/>
                  </a:cubicBezTo>
                  <a:cubicBezTo>
                    <a:pt x="2947" y="1327"/>
                    <a:pt x="2902" y="1465"/>
                    <a:pt x="2850" y="1600"/>
                  </a:cubicBezTo>
                  <a:cubicBezTo>
                    <a:pt x="2791" y="1730"/>
                    <a:pt x="2721" y="1858"/>
                    <a:pt x="2634" y="1956"/>
                  </a:cubicBezTo>
                  <a:cubicBezTo>
                    <a:pt x="2554" y="2062"/>
                    <a:pt x="2449" y="2126"/>
                    <a:pt x="2335" y="2175"/>
                  </a:cubicBezTo>
                  <a:cubicBezTo>
                    <a:pt x="2279" y="2214"/>
                    <a:pt x="2231" y="2200"/>
                    <a:pt x="2183" y="2227"/>
                  </a:cubicBezTo>
                  <a:cubicBezTo>
                    <a:pt x="2129" y="2247"/>
                    <a:pt x="1990" y="2243"/>
                    <a:pt x="1897" y="2252"/>
                  </a:cubicBezTo>
                  <a:lnTo>
                    <a:pt x="1876" y="2254"/>
                  </a:lnTo>
                  <a:lnTo>
                    <a:pt x="1876" y="2254"/>
                  </a:lnTo>
                  <a:lnTo>
                    <a:pt x="1874" y="2253"/>
                  </a:lnTo>
                  <a:lnTo>
                    <a:pt x="1868" y="2252"/>
                  </a:lnTo>
                  <a:lnTo>
                    <a:pt x="1811" y="2246"/>
                  </a:lnTo>
                  <a:lnTo>
                    <a:pt x="1696" y="2237"/>
                  </a:lnTo>
                  <a:cubicBezTo>
                    <a:pt x="1692" y="2237"/>
                    <a:pt x="1688" y="2237"/>
                    <a:pt x="1684" y="2237"/>
                  </a:cubicBezTo>
                  <a:cubicBezTo>
                    <a:pt x="1607" y="2237"/>
                    <a:pt x="1553" y="2201"/>
                    <a:pt x="1487" y="2191"/>
                  </a:cubicBezTo>
                  <a:cubicBezTo>
                    <a:pt x="1417" y="2177"/>
                    <a:pt x="1373" y="2132"/>
                    <a:pt x="1309" y="2114"/>
                  </a:cubicBezTo>
                  <a:cubicBezTo>
                    <a:pt x="1259" y="2075"/>
                    <a:pt x="1205" y="2047"/>
                    <a:pt x="1160" y="2001"/>
                  </a:cubicBezTo>
                  <a:cubicBezTo>
                    <a:pt x="1074" y="1909"/>
                    <a:pt x="987" y="1805"/>
                    <a:pt x="930" y="1678"/>
                  </a:cubicBezTo>
                  <a:cubicBezTo>
                    <a:pt x="867" y="1556"/>
                    <a:pt x="824" y="1419"/>
                    <a:pt x="787" y="1291"/>
                  </a:cubicBezTo>
                  <a:cubicBezTo>
                    <a:pt x="719" y="1030"/>
                    <a:pt x="688" y="790"/>
                    <a:pt x="672" y="622"/>
                  </a:cubicBezTo>
                  <a:cubicBezTo>
                    <a:pt x="663" y="539"/>
                    <a:pt x="658" y="473"/>
                    <a:pt x="654" y="429"/>
                  </a:cubicBezTo>
                  <a:cubicBezTo>
                    <a:pt x="652" y="383"/>
                    <a:pt x="651" y="360"/>
                    <a:pt x="651" y="360"/>
                  </a:cubicBezTo>
                  <a:lnTo>
                    <a:pt x="643" y="341"/>
                  </a:lnTo>
                  <a:cubicBezTo>
                    <a:pt x="638" y="238"/>
                    <a:pt x="568" y="146"/>
                    <a:pt x="464" y="115"/>
                  </a:cubicBezTo>
                  <a:cubicBezTo>
                    <a:pt x="440" y="108"/>
                    <a:pt x="417" y="104"/>
                    <a:pt x="393" y="104"/>
                  </a:cubicBezTo>
                  <a:cubicBezTo>
                    <a:pt x="284" y="104"/>
                    <a:pt x="185" y="176"/>
                    <a:pt x="152" y="285"/>
                  </a:cubicBezTo>
                  <a:cubicBezTo>
                    <a:pt x="152" y="285"/>
                    <a:pt x="144" y="313"/>
                    <a:pt x="129" y="363"/>
                  </a:cubicBezTo>
                  <a:cubicBezTo>
                    <a:pt x="116" y="419"/>
                    <a:pt x="93" y="492"/>
                    <a:pt x="77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7" y="1589"/>
                    <a:pt x="74" y="1783"/>
                    <a:pt x="149" y="1988"/>
                  </a:cubicBezTo>
                  <a:cubicBezTo>
                    <a:pt x="210" y="2195"/>
                    <a:pt x="330" y="2411"/>
                    <a:pt x="499" y="2611"/>
                  </a:cubicBezTo>
                  <a:cubicBezTo>
                    <a:pt x="583" y="2708"/>
                    <a:pt x="693" y="2795"/>
                    <a:pt x="797" y="2879"/>
                  </a:cubicBezTo>
                  <a:cubicBezTo>
                    <a:pt x="913" y="2945"/>
                    <a:pt x="1034" y="3026"/>
                    <a:pt x="1161" y="3065"/>
                  </a:cubicBezTo>
                  <a:cubicBezTo>
                    <a:pt x="1288" y="3099"/>
                    <a:pt x="1421" y="3159"/>
                    <a:pt x="1547" y="3165"/>
                  </a:cubicBezTo>
                  <a:lnTo>
                    <a:pt x="1740" y="3186"/>
                  </a:lnTo>
                  <a:lnTo>
                    <a:pt x="1837" y="3196"/>
                  </a:lnTo>
                  <a:lnTo>
                    <a:pt x="1848" y="3197"/>
                  </a:lnTo>
                  <a:lnTo>
                    <a:pt x="1854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2" y="3192"/>
                  </a:lnTo>
                  <a:cubicBezTo>
                    <a:pt x="2074" y="3178"/>
                    <a:pt x="2146" y="3186"/>
                    <a:pt x="2292" y="3155"/>
                  </a:cubicBezTo>
                  <a:cubicBezTo>
                    <a:pt x="2438" y="3115"/>
                    <a:pt x="2602" y="3088"/>
                    <a:pt x="2721" y="3016"/>
                  </a:cubicBezTo>
                  <a:cubicBezTo>
                    <a:pt x="2847" y="2951"/>
                    <a:pt x="2968" y="2883"/>
                    <a:pt x="3068" y="2785"/>
                  </a:cubicBezTo>
                  <a:cubicBezTo>
                    <a:pt x="3177" y="2697"/>
                    <a:pt x="3261" y="2597"/>
                    <a:pt x="3336" y="2492"/>
                  </a:cubicBezTo>
                  <a:cubicBezTo>
                    <a:pt x="3491" y="2285"/>
                    <a:pt x="3567" y="2063"/>
                    <a:pt x="3630" y="1861"/>
                  </a:cubicBezTo>
                  <a:cubicBezTo>
                    <a:pt x="3684" y="1657"/>
                    <a:pt x="3708" y="1467"/>
                    <a:pt x="3720" y="1294"/>
                  </a:cubicBezTo>
                  <a:cubicBezTo>
                    <a:pt x="3739" y="949"/>
                    <a:pt x="3702" y="674"/>
                    <a:pt x="3668" y="481"/>
                  </a:cubicBezTo>
                  <a:cubicBezTo>
                    <a:pt x="3635" y="291"/>
                    <a:pt x="3599" y="178"/>
                    <a:pt x="3599" y="178"/>
                  </a:cubicBezTo>
                  <a:cubicBezTo>
                    <a:pt x="3571" y="83"/>
                    <a:pt x="3486" y="11"/>
                    <a:pt x="3380" y="2"/>
                  </a:cubicBezTo>
                  <a:cubicBezTo>
                    <a:pt x="3373" y="1"/>
                    <a:pt x="3366" y="1"/>
                    <a:pt x="3359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 rot="-3488307">
              <a:off x="5428291" y="1154681"/>
              <a:ext cx="20421" cy="25624"/>
            </a:xfrm>
            <a:custGeom>
              <a:avLst/>
              <a:gdLst/>
              <a:ahLst/>
              <a:cxnLst/>
              <a:rect l="l" t="t" r="r" b="b"/>
              <a:pathLst>
                <a:path w="1248" h="1566" extrusionOk="0">
                  <a:moveTo>
                    <a:pt x="980" y="1"/>
                  </a:moveTo>
                  <a:cubicBezTo>
                    <a:pt x="903" y="1"/>
                    <a:pt x="827" y="39"/>
                    <a:pt x="781" y="108"/>
                  </a:cubicBezTo>
                  <a:lnTo>
                    <a:pt x="71" y="1202"/>
                  </a:lnTo>
                  <a:cubicBezTo>
                    <a:pt x="1" y="1312"/>
                    <a:pt x="31" y="1458"/>
                    <a:pt x="141" y="1528"/>
                  </a:cubicBezTo>
                  <a:cubicBezTo>
                    <a:pt x="180" y="1553"/>
                    <a:pt x="225" y="1566"/>
                    <a:pt x="268" y="1566"/>
                  </a:cubicBezTo>
                  <a:cubicBezTo>
                    <a:pt x="346" y="1566"/>
                    <a:pt x="421" y="1528"/>
                    <a:pt x="467" y="1459"/>
                  </a:cubicBezTo>
                  <a:lnTo>
                    <a:pt x="1177" y="366"/>
                  </a:lnTo>
                  <a:cubicBezTo>
                    <a:pt x="1247" y="257"/>
                    <a:pt x="1218" y="110"/>
                    <a:pt x="1109" y="39"/>
                  </a:cubicBezTo>
                  <a:cubicBezTo>
                    <a:pt x="1069" y="13"/>
                    <a:pt x="1024" y="1"/>
                    <a:pt x="980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 rot="-3488307">
              <a:off x="5455040" y="1136387"/>
              <a:ext cx="7740" cy="29650"/>
            </a:xfrm>
            <a:custGeom>
              <a:avLst/>
              <a:gdLst/>
              <a:ahLst/>
              <a:cxnLst/>
              <a:rect l="l" t="t" r="r" b="b"/>
              <a:pathLst>
                <a:path w="473" h="1812" extrusionOk="0">
                  <a:moveTo>
                    <a:pt x="236" y="0"/>
                  </a:moveTo>
                  <a:cubicBezTo>
                    <a:pt x="106" y="0"/>
                    <a:pt x="0" y="107"/>
                    <a:pt x="0" y="238"/>
                  </a:cubicBezTo>
                  <a:lnTo>
                    <a:pt x="0" y="1575"/>
                  </a:lnTo>
                  <a:cubicBezTo>
                    <a:pt x="0" y="1706"/>
                    <a:pt x="106" y="1811"/>
                    <a:pt x="236" y="1811"/>
                  </a:cubicBezTo>
                  <a:cubicBezTo>
                    <a:pt x="367" y="1811"/>
                    <a:pt x="472" y="1707"/>
                    <a:pt x="472" y="1576"/>
                  </a:cubicBezTo>
                  <a:lnTo>
                    <a:pt x="472" y="238"/>
                  </a:lnTo>
                  <a:cubicBezTo>
                    <a:pt x="472" y="107"/>
                    <a:pt x="367" y="0"/>
                    <a:pt x="236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 rot="-3488307">
              <a:off x="5449501" y="1111553"/>
              <a:ext cx="22515" cy="24299"/>
            </a:xfrm>
            <a:custGeom>
              <a:avLst/>
              <a:gdLst/>
              <a:ahLst/>
              <a:cxnLst/>
              <a:rect l="l" t="t" r="r" b="b"/>
              <a:pathLst>
                <a:path w="1376" h="1485" extrusionOk="0">
                  <a:moveTo>
                    <a:pt x="267" y="1"/>
                  </a:moveTo>
                  <a:cubicBezTo>
                    <a:pt x="213" y="1"/>
                    <a:pt x="159" y="19"/>
                    <a:pt x="115" y="56"/>
                  </a:cubicBezTo>
                  <a:cubicBezTo>
                    <a:pt x="14" y="139"/>
                    <a:pt x="1" y="288"/>
                    <a:pt x="84" y="388"/>
                  </a:cubicBezTo>
                  <a:lnTo>
                    <a:pt x="931" y="1400"/>
                  </a:lnTo>
                  <a:cubicBezTo>
                    <a:pt x="978" y="1456"/>
                    <a:pt x="1044" y="1484"/>
                    <a:pt x="1112" y="1484"/>
                  </a:cubicBezTo>
                  <a:cubicBezTo>
                    <a:pt x="1166" y="1484"/>
                    <a:pt x="1219" y="1466"/>
                    <a:pt x="1263" y="1430"/>
                  </a:cubicBezTo>
                  <a:cubicBezTo>
                    <a:pt x="1363" y="1346"/>
                    <a:pt x="1376" y="1197"/>
                    <a:pt x="1292" y="1096"/>
                  </a:cubicBezTo>
                  <a:lnTo>
                    <a:pt x="446" y="85"/>
                  </a:lnTo>
                  <a:cubicBezTo>
                    <a:pt x="400" y="29"/>
                    <a:pt x="334" y="1"/>
                    <a:pt x="26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 rot="-3488307">
              <a:off x="5506260" y="945665"/>
              <a:ext cx="61132" cy="52329"/>
            </a:xfrm>
            <a:custGeom>
              <a:avLst/>
              <a:gdLst/>
              <a:ahLst/>
              <a:cxnLst/>
              <a:rect l="l" t="t" r="r" b="b"/>
              <a:pathLst>
                <a:path w="3736" h="3198" extrusionOk="0">
                  <a:moveTo>
                    <a:pt x="1882" y="2257"/>
                  </a:moveTo>
                  <a:cubicBezTo>
                    <a:pt x="1883" y="2257"/>
                    <a:pt x="1880" y="2257"/>
                    <a:pt x="1872" y="2258"/>
                  </a:cubicBezTo>
                  <a:lnTo>
                    <a:pt x="1872" y="2258"/>
                  </a:lnTo>
                  <a:lnTo>
                    <a:pt x="1872" y="2258"/>
                  </a:lnTo>
                  <a:cubicBezTo>
                    <a:pt x="1877" y="2257"/>
                    <a:pt x="1881" y="2257"/>
                    <a:pt x="1882" y="2257"/>
                  </a:cubicBezTo>
                  <a:close/>
                  <a:moveTo>
                    <a:pt x="1839" y="2258"/>
                  </a:moveTo>
                  <a:lnTo>
                    <a:pt x="1833" y="2259"/>
                  </a:lnTo>
                  <a:lnTo>
                    <a:pt x="1831" y="2259"/>
                  </a:lnTo>
                  <a:cubicBezTo>
                    <a:pt x="1828" y="2259"/>
                    <a:pt x="1832" y="2259"/>
                    <a:pt x="1839" y="2258"/>
                  </a:cubicBezTo>
                  <a:close/>
                  <a:moveTo>
                    <a:pt x="3354" y="1"/>
                  </a:moveTo>
                  <a:cubicBezTo>
                    <a:pt x="3225" y="1"/>
                    <a:pt x="3115" y="101"/>
                    <a:pt x="3104" y="232"/>
                  </a:cubicBezTo>
                  <a:lnTo>
                    <a:pt x="3103" y="250"/>
                  </a:lnTo>
                  <a:cubicBezTo>
                    <a:pt x="3103" y="250"/>
                    <a:pt x="3095" y="346"/>
                    <a:pt x="3082" y="512"/>
                  </a:cubicBezTo>
                  <a:cubicBezTo>
                    <a:pt x="3065" y="681"/>
                    <a:pt x="3037" y="924"/>
                    <a:pt x="2975" y="1193"/>
                  </a:cubicBezTo>
                  <a:cubicBezTo>
                    <a:pt x="2942" y="1328"/>
                    <a:pt x="2896" y="1467"/>
                    <a:pt x="2844" y="1603"/>
                  </a:cubicBezTo>
                  <a:cubicBezTo>
                    <a:pt x="2786" y="1733"/>
                    <a:pt x="2715" y="1861"/>
                    <a:pt x="2629" y="1958"/>
                  </a:cubicBezTo>
                  <a:cubicBezTo>
                    <a:pt x="2547" y="2063"/>
                    <a:pt x="2443" y="2128"/>
                    <a:pt x="2329" y="2178"/>
                  </a:cubicBezTo>
                  <a:cubicBezTo>
                    <a:pt x="2274" y="2216"/>
                    <a:pt x="2224" y="2203"/>
                    <a:pt x="2176" y="2231"/>
                  </a:cubicBezTo>
                  <a:cubicBezTo>
                    <a:pt x="2123" y="2250"/>
                    <a:pt x="1985" y="2246"/>
                    <a:pt x="1892" y="2256"/>
                  </a:cubicBezTo>
                  <a:lnTo>
                    <a:pt x="1869" y="2257"/>
                  </a:lnTo>
                  <a:lnTo>
                    <a:pt x="1869" y="2257"/>
                  </a:lnTo>
                  <a:lnTo>
                    <a:pt x="1868" y="2257"/>
                  </a:lnTo>
                  <a:lnTo>
                    <a:pt x="1861" y="2256"/>
                  </a:lnTo>
                  <a:lnTo>
                    <a:pt x="1803" y="2248"/>
                  </a:lnTo>
                  <a:lnTo>
                    <a:pt x="1688" y="2240"/>
                  </a:lnTo>
                  <a:cubicBezTo>
                    <a:pt x="1685" y="2240"/>
                    <a:pt x="1682" y="2240"/>
                    <a:pt x="1679" y="2240"/>
                  </a:cubicBezTo>
                  <a:cubicBezTo>
                    <a:pt x="1602" y="2240"/>
                    <a:pt x="1549" y="2204"/>
                    <a:pt x="1479" y="2194"/>
                  </a:cubicBezTo>
                  <a:cubicBezTo>
                    <a:pt x="1412" y="2178"/>
                    <a:pt x="1366" y="2133"/>
                    <a:pt x="1302" y="2116"/>
                  </a:cubicBezTo>
                  <a:cubicBezTo>
                    <a:pt x="1252" y="2076"/>
                    <a:pt x="1198" y="2047"/>
                    <a:pt x="1152" y="2002"/>
                  </a:cubicBezTo>
                  <a:cubicBezTo>
                    <a:pt x="1067" y="1911"/>
                    <a:pt x="980" y="1807"/>
                    <a:pt x="923" y="1679"/>
                  </a:cubicBezTo>
                  <a:cubicBezTo>
                    <a:pt x="860" y="1558"/>
                    <a:pt x="817" y="1421"/>
                    <a:pt x="779" y="1292"/>
                  </a:cubicBezTo>
                  <a:cubicBezTo>
                    <a:pt x="710" y="1031"/>
                    <a:pt x="680" y="791"/>
                    <a:pt x="663" y="624"/>
                  </a:cubicBezTo>
                  <a:cubicBezTo>
                    <a:pt x="655" y="540"/>
                    <a:pt x="650" y="475"/>
                    <a:pt x="646" y="430"/>
                  </a:cubicBezTo>
                  <a:cubicBezTo>
                    <a:pt x="645" y="385"/>
                    <a:pt x="644" y="361"/>
                    <a:pt x="644" y="361"/>
                  </a:cubicBezTo>
                  <a:lnTo>
                    <a:pt x="643" y="341"/>
                  </a:lnTo>
                  <a:cubicBezTo>
                    <a:pt x="637" y="238"/>
                    <a:pt x="566" y="146"/>
                    <a:pt x="462" y="115"/>
                  </a:cubicBezTo>
                  <a:cubicBezTo>
                    <a:pt x="439" y="108"/>
                    <a:pt x="415" y="105"/>
                    <a:pt x="392" y="105"/>
                  </a:cubicBezTo>
                  <a:cubicBezTo>
                    <a:pt x="284" y="105"/>
                    <a:pt x="183" y="176"/>
                    <a:pt x="151" y="285"/>
                  </a:cubicBezTo>
                  <a:cubicBezTo>
                    <a:pt x="151" y="285"/>
                    <a:pt x="143" y="313"/>
                    <a:pt x="128" y="363"/>
                  </a:cubicBezTo>
                  <a:cubicBezTo>
                    <a:pt x="115" y="419"/>
                    <a:pt x="92" y="492"/>
                    <a:pt x="76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5" y="1589"/>
                    <a:pt x="74" y="1783"/>
                    <a:pt x="148" y="1988"/>
                  </a:cubicBezTo>
                  <a:cubicBezTo>
                    <a:pt x="210" y="2195"/>
                    <a:pt x="330" y="2413"/>
                    <a:pt x="498" y="2611"/>
                  </a:cubicBezTo>
                  <a:cubicBezTo>
                    <a:pt x="583" y="2708"/>
                    <a:pt x="692" y="2795"/>
                    <a:pt x="796" y="2879"/>
                  </a:cubicBezTo>
                  <a:cubicBezTo>
                    <a:pt x="912" y="2945"/>
                    <a:pt x="1034" y="3026"/>
                    <a:pt x="1161" y="3065"/>
                  </a:cubicBezTo>
                  <a:cubicBezTo>
                    <a:pt x="1286" y="3099"/>
                    <a:pt x="1421" y="3159"/>
                    <a:pt x="1546" y="3165"/>
                  </a:cubicBezTo>
                  <a:lnTo>
                    <a:pt x="1738" y="3187"/>
                  </a:lnTo>
                  <a:lnTo>
                    <a:pt x="1835" y="3196"/>
                  </a:lnTo>
                  <a:lnTo>
                    <a:pt x="1846" y="3197"/>
                  </a:lnTo>
                  <a:lnTo>
                    <a:pt x="1852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0" y="3192"/>
                  </a:lnTo>
                  <a:cubicBezTo>
                    <a:pt x="2074" y="3178"/>
                    <a:pt x="2145" y="3187"/>
                    <a:pt x="2290" y="3155"/>
                  </a:cubicBezTo>
                  <a:cubicBezTo>
                    <a:pt x="2436" y="3116"/>
                    <a:pt x="2600" y="3088"/>
                    <a:pt x="2719" y="3016"/>
                  </a:cubicBezTo>
                  <a:cubicBezTo>
                    <a:pt x="2845" y="2953"/>
                    <a:pt x="2967" y="2885"/>
                    <a:pt x="3067" y="2786"/>
                  </a:cubicBezTo>
                  <a:cubicBezTo>
                    <a:pt x="3176" y="2700"/>
                    <a:pt x="3260" y="2598"/>
                    <a:pt x="3334" y="2493"/>
                  </a:cubicBezTo>
                  <a:cubicBezTo>
                    <a:pt x="3488" y="2287"/>
                    <a:pt x="3564" y="2064"/>
                    <a:pt x="3627" y="1862"/>
                  </a:cubicBezTo>
                  <a:cubicBezTo>
                    <a:pt x="3681" y="1658"/>
                    <a:pt x="3704" y="1468"/>
                    <a:pt x="3715" y="1295"/>
                  </a:cubicBezTo>
                  <a:cubicBezTo>
                    <a:pt x="3735" y="951"/>
                    <a:pt x="3697" y="675"/>
                    <a:pt x="3664" y="482"/>
                  </a:cubicBezTo>
                  <a:cubicBezTo>
                    <a:pt x="3628" y="291"/>
                    <a:pt x="3594" y="178"/>
                    <a:pt x="3594" y="178"/>
                  </a:cubicBezTo>
                  <a:cubicBezTo>
                    <a:pt x="3565" y="83"/>
                    <a:pt x="3480" y="11"/>
                    <a:pt x="3375" y="2"/>
                  </a:cubicBezTo>
                  <a:cubicBezTo>
                    <a:pt x="3368" y="1"/>
                    <a:pt x="3361" y="1"/>
                    <a:pt x="335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 rot="-3488307">
              <a:off x="5531811" y="988996"/>
              <a:ext cx="20437" cy="25641"/>
            </a:xfrm>
            <a:custGeom>
              <a:avLst/>
              <a:gdLst/>
              <a:ahLst/>
              <a:cxnLst/>
              <a:rect l="l" t="t" r="r" b="b"/>
              <a:pathLst>
                <a:path w="1249" h="1567" extrusionOk="0">
                  <a:moveTo>
                    <a:pt x="981" y="1"/>
                  </a:moveTo>
                  <a:cubicBezTo>
                    <a:pt x="903" y="1"/>
                    <a:pt x="827" y="39"/>
                    <a:pt x="781" y="109"/>
                  </a:cubicBezTo>
                  <a:lnTo>
                    <a:pt x="71" y="1202"/>
                  </a:lnTo>
                  <a:cubicBezTo>
                    <a:pt x="1" y="1311"/>
                    <a:pt x="31" y="1458"/>
                    <a:pt x="141" y="1528"/>
                  </a:cubicBezTo>
                  <a:cubicBezTo>
                    <a:pt x="179" y="1553"/>
                    <a:pt x="224" y="1566"/>
                    <a:pt x="268" y="1566"/>
                  </a:cubicBezTo>
                  <a:cubicBezTo>
                    <a:pt x="346" y="1566"/>
                    <a:pt x="422" y="1528"/>
                    <a:pt x="467" y="1459"/>
                  </a:cubicBezTo>
                  <a:lnTo>
                    <a:pt x="1177" y="366"/>
                  </a:lnTo>
                  <a:cubicBezTo>
                    <a:pt x="1248" y="256"/>
                    <a:pt x="1218" y="110"/>
                    <a:pt x="1108" y="39"/>
                  </a:cubicBezTo>
                  <a:cubicBezTo>
                    <a:pt x="1069" y="13"/>
                    <a:pt x="1025" y="1"/>
                    <a:pt x="98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 rot="-3488307">
              <a:off x="5558524" y="970698"/>
              <a:ext cx="7756" cy="29666"/>
            </a:xfrm>
            <a:custGeom>
              <a:avLst/>
              <a:gdLst/>
              <a:ahLst/>
              <a:cxnLst/>
              <a:rect l="l" t="t" r="r" b="b"/>
              <a:pathLst>
                <a:path w="474" h="1813" extrusionOk="0">
                  <a:moveTo>
                    <a:pt x="237" y="1"/>
                  </a:moveTo>
                  <a:cubicBezTo>
                    <a:pt x="106" y="1"/>
                    <a:pt x="1" y="107"/>
                    <a:pt x="1" y="238"/>
                  </a:cubicBezTo>
                  <a:lnTo>
                    <a:pt x="1" y="1576"/>
                  </a:lnTo>
                  <a:cubicBezTo>
                    <a:pt x="1" y="1707"/>
                    <a:pt x="106" y="1812"/>
                    <a:pt x="237" y="1812"/>
                  </a:cubicBezTo>
                  <a:cubicBezTo>
                    <a:pt x="367" y="1812"/>
                    <a:pt x="472" y="1707"/>
                    <a:pt x="473" y="1576"/>
                  </a:cubicBezTo>
                  <a:lnTo>
                    <a:pt x="473" y="238"/>
                  </a:lnTo>
                  <a:cubicBezTo>
                    <a:pt x="473" y="107"/>
                    <a:pt x="368" y="1"/>
                    <a:pt x="23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 rot="-3488307">
              <a:off x="5552994" y="945867"/>
              <a:ext cx="22532" cy="24283"/>
            </a:xfrm>
            <a:custGeom>
              <a:avLst/>
              <a:gdLst/>
              <a:ahLst/>
              <a:cxnLst/>
              <a:rect l="l" t="t" r="r" b="b"/>
              <a:pathLst>
                <a:path w="1377" h="1484" extrusionOk="0">
                  <a:moveTo>
                    <a:pt x="264" y="0"/>
                  </a:moveTo>
                  <a:cubicBezTo>
                    <a:pt x="211" y="0"/>
                    <a:pt x="157" y="18"/>
                    <a:pt x="113" y="56"/>
                  </a:cubicBezTo>
                  <a:cubicBezTo>
                    <a:pt x="14" y="138"/>
                    <a:pt x="0" y="287"/>
                    <a:pt x="84" y="387"/>
                  </a:cubicBezTo>
                  <a:lnTo>
                    <a:pt x="930" y="1399"/>
                  </a:lnTo>
                  <a:cubicBezTo>
                    <a:pt x="976" y="1455"/>
                    <a:pt x="1044" y="1483"/>
                    <a:pt x="1111" y="1483"/>
                  </a:cubicBezTo>
                  <a:cubicBezTo>
                    <a:pt x="1164" y="1483"/>
                    <a:pt x="1219" y="1465"/>
                    <a:pt x="1264" y="1427"/>
                  </a:cubicBezTo>
                  <a:cubicBezTo>
                    <a:pt x="1363" y="1345"/>
                    <a:pt x="1377" y="1196"/>
                    <a:pt x="1293" y="1096"/>
                  </a:cubicBezTo>
                  <a:lnTo>
                    <a:pt x="444" y="84"/>
                  </a:lnTo>
                  <a:cubicBezTo>
                    <a:pt x="398" y="29"/>
                    <a:pt x="331" y="0"/>
                    <a:pt x="264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 rot="-3488307">
              <a:off x="5449861" y="1040905"/>
              <a:ext cx="77986" cy="35949"/>
            </a:xfrm>
            <a:custGeom>
              <a:avLst/>
              <a:gdLst/>
              <a:ahLst/>
              <a:cxnLst/>
              <a:rect l="l" t="t" r="r" b="b"/>
              <a:pathLst>
                <a:path w="4766" h="2197" extrusionOk="0">
                  <a:moveTo>
                    <a:pt x="4488" y="1"/>
                  </a:moveTo>
                  <a:cubicBezTo>
                    <a:pt x="4379" y="1"/>
                    <a:pt x="4279" y="74"/>
                    <a:pt x="4251" y="185"/>
                  </a:cubicBezTo>
                  <a:lnTo>
                    <a:pt x="4251" y="185"/>
                  </a:lnTo>
                  <a:cubicBezTo>
                    <a:pt x="4251" y="184"/>
                    <a:pt x="4251" y="183"/>
                    <a:pt x="4251" y="183"/>
                  </a:cubicBezTo>
                  <a:lnTo>
                    <a:pt x="4251" y="183"/>
                  </a:lnTo>
                  <a:cubicBezTo>
                    <a:pt x="4245" y="183"/>
                    <a:pt x="4096" y="467"/>
                    <a:pt x="3792" y="744"/>
                  </a:cubicBezTo>
                  <a:cubicBezTo>
                    <a:pt x="3634" y="886"/>
                    <a:pt x="3434" y="1021"/>
                    <a:pt x="3201" y="1111"/>
                  </a:cubicBezTo>
                  <a:cubicBezTo>
                    <a:pt x="3089" y="1158"/>
                    <a:pt x="2948" y="1193"/>
                    <a:pt x="2835" y="1212"/>
                  </a:cubicBezTo>
                  <a:cubicBezTo>
                    <a:pt x="2774" y="1221"/>
                    <a:pt x="2726" y="1239"/>
                    <a:pt x="2631" y="1241"/>
                  </a:cubicBezTo>
                  <a:lnTo>
                    <a:pt x="2504" y="1251"/>
                  </a:lnTo>
                  <a:lnTo>
                    <a:pt x="2449" y="1255"/>
                  </a:lnTo>
                  <a:lnTo>
                    <a:pt x="2449" y="1255"/>
                  </a:lnTo>
                  <a:cubicBezTo>
                    <a:pt x="2444" y="1255"/>
                    <a:pt x="2416" y="1254"/>
                    <a:pt x="2412" y="1253"/>
                  </a:cubicBezTo>
                  <a:cubicBezTo>
                    <a:pt x="2399" y="1253"/>
                    <a:pt x="2386" y="1253"/>
                    <a:pt x="2374" y="1253"/>
                  </a:cubicBezTo>
                  <a:cubicBezTo>
                    <a:pt x="2247" y="1253"/>
                    <a:pt x="2124" y="1244"/>
                    <a:pt x="2004" y="1226"/>
                  </a:cubicBezTo>
                  <a:cubicBezTo>
                    <a:pt x="1875" y="1197"/>
                    <a:pt x="1749" y="1168"/>
                    <a:pt x="1630" y="1124"/>
                  </a:cubicBezTo>
                  <a:cubicBezTo>
                    <a:pt x="1515" y="1074"/>
                    <a:pt x="1405" y="1021"/>
                    <a:pt x="1301" y="960"/>
                  </a:cubicBezTo>
                  <a:cubicBezTo>
                    <a:pt x="1202" y="895"/>
                    <a:pt x="1108" y="828"/>
                    <a:pt x="1023" y="760"/>
                  </a:cubicBezTo>
                  <a:cubicBezTo>
                    <a:pt x="857" y="618"/>
                    <a:pt x="728" y="477"/>
                    <a:pt x="643" y="376"/>
                  </a:cubicBezTo>
                  <a:cubicBezTo>
                    <a:pt x="554" y="267"/>
                    <a:pt x="516" y="221"/>
                    <a:pt x="515" y="215"/>
                  </a:cubicBezTo>
                  <a:cubicBezTo>
                    <a:pt x="477" y="118"/>
                    <a:pt x="383" y="57"/>
                    <a:pt x="283" y="57"/>
                  </a:cubicBezTo>
                  <a:cubicBezTo>
                    <a:pt x="252" y="57"/>
                    <a:pt x="222" y="63"/>
                    <a:pt x="191" y="74"/>
                  </a:cubicBezTo>
                  <a:cubicBezTo>
                    <a:pt x="63" y="123"/>
                    <a:pt x="0" y="268"/>
                    <a:pt x="50" y="397"/>
                  </a:cubicBezTo>
                  <a:lnTo>
                    <a:pt x="50" y="397"/>
                  </a:lnTo>
                  <a:cubicBezTo>
                    <a:pt x="50" y="397"/>
                    <a:pt x="50" y="397"/>
                    <a:pt x="50" y="397"/>
                  </a:cubicBezTo>
                  <a:lnTo>
                    <a:pt x="50" y="397"/>
                  </a:lnTo>
                  <a:cubicBezTo>
                    <a:pt x="49" y="397"/>
                    <a:pt x="71" y="509"/>
                    <a:pt x="125" y="658"/>
                  </a:cubicBezTo>
                  <a:cubicBezTo>
                    <a:pt x="183" y="817"/>
                    <a:pt x="282" y="1040"/>
                    <a:pt x="464" y="1275"/>
                  </a:cubicBezTo>
                  <a:cubicBezTo>
                    <a:pt x="553" y="1393"/>
                    <a:pt x="664" y="1513"/>
                    <a:pt x="795" y="1628"/>
                  </a:cubicBezTo>
                  <a:cubicBezTo>
                    <a:pt x="929" y="1742"/>
                    <a:pt x="1082" y="1847"/>
                    <a:pt x="1255" y="1936"/>
                  </a:cubicBezTo>
                  <a:cubicBezTo>
                    <a:pt x="1431" y="2023"/>
                    <a:pt x="1619" y="2093"/>
                    <a:pt x="1818" y="2138"/>
                  </a:cubicBezTo>
                  <a:cubicBezTo>
                    <a:pt x="2000" y="2171"/>
                    <a:pt x="2186" y="2196"/>
                    <a:pt x="2370" y="2196"/>
                  </a:cubicBezTo>
                  <a:cubicBezTo>
                    <a:pt x="2388" y="2196"/>
                    <a:pt x="2405" y="2196"/>
                    <a:pt x="2422" y="2195"/>
                  </a:cubicBezTo>
                  <a:cubicBezTo>
                    <a:pt x="2426" y="2195"/>
                    <a:pt x="2429" y="2195"/>
                    <a:pt x="2431" y="2195"/>
                  </a:cubicBezTo>
                  <a:cubicBezTo>
                    <a:pt x="2444" y="2195"/>
                    <a:pt x="2451" y="2196"/>
                    <a:pt x="2463" y="2196"/>
                  </a:cubicBezTo>
                  <a:cubicBezTo>
                    <a:pt x="2474" y="2196"/>
                    <a:pt x="2490" y="2195"/>
                    <a:pt x="2522" y="2192"/>
                  </a:cubicBezTo>
                  <a:lnTo>
                    <a:pt x="2585" y="2186"/>
                  </a:lnTo>
                  <a:lnTo>
                    <a:pt x="2712" y="2173"/>
                  </a:lnTo>
                  <a:cubicBezTo>
                    <a:pt x="2786" y="2170"/>
                    <a:pt x="2904" y="2145"/>
                    <a:pt x="3008" y="2123"/>
                  </a:cubicBezTo>
                  <a:cubicBezTo>
                    <a:pt x="3224" y="2076"/>
                    <a:pt x="3399" y="2004"/>
                    <a:pt x="3575" y="1914"/>
                  </a:cubicBezTo>
                  <a:cubicBezTo>
                    <a:pt x="3750" y="1831"/>
                    <a:pt x="3902" y="1715"/>
                    <a:pt x="4033" y="1599"/>
                  </a:cubicBezTo>
                  <a:cubicBezTo>
                    <a:pt x="4168" y="1482"/>
                    <a:pt x="4273" y="1352"/>
                    <a:pt x="4362" y="1231"/>
                  </a:cubicBezTo>
                  <a:cubicBezTo>
                    <a:pt x="4536" y="984"/>
                    <a:pt x="4625" y="754"/>
                    <a:pt x="4674" y="590"/>
                  </a:cubicBezTo>
                  <a:cubicBezTo>
                    <a:pt x="4721" y="425"/>
                    <a:pt x="4727" y="324"/>
                    <a:pt x="4731" y="314"/>
                  </a:cubicBezTo>
                  <a:cubicBezTo>
                    <a:pt x="4766" y="183"/>
                    <a:pt x="4688" y="45"/>
                    <a:pt x="4555" y="10"/>
                  </a:cubicBezTo>
                  <a:cubicBezTo>
                    <a:pt x="4533" y="4"/>
                    <a:pt x="4510" y="1"/>
                    <a:pt x="4488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 rot="-3488307">
              <a:off x="5439955" y="1181384"/>
              <a:ext cx="80473" cy="80489"/>
            </a:xfrm>
            <a:custGeom>
              <a:avLst/>
              <a:gdLst/>
              <a:ahLst/>
              <a:cxnLst/>
              <a:rect l="l" t="t" r="r" b="b"/>
              <a:pathLst>
                <a:path w="4918" h="4919" extrusionOk="0">
                  <a:moveTo>
                    <a:pt x="2460" y="1"/>
                  </a:moveTo>
                  <a:cubicBezTo>
                    <a:pt x="1101" y="1"/>
                    <a:pt x="0" y="1102"/>
                    <a:pt x="0" y="2460"/>
                  </a:cubicBezTo>
                  <a:cubicBezTo>
                    <a:pt x="0" y="3818"/>
                    <a:pt x="1101" y="4919"/>
                    <a:pt x="2460" y="4919"/>
                  </a:cubicBezTo>
                  <a:cubicBezTo>
                    <a:pt x="3817" y="4919"/>
                    <a:pt x="4917" y="3818"/>
                    <a:pt x="4917" y="2460"/>
                  </a:cubicBezTo>
                  <a:cubicBezTo>
                    <a:pt x="4917" y="1102"/>
                    <a:pt x="3817" y="1"/>
                    <a:pt x="24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 rot="-3488307">
              <a:off x="5597123" y="931550"/>
              <a:ext cx="80489" cy="80489"/>
            </a:xfrm>
            <a:custGeom>
              <a:avLst/>
              <a:gdLst/>
              <a:ahLst/>
              <a:cxnLst/>
              <a:rect l="l" t="t" r="r" b="b"/>
              <a:pathLst>
                <a:path w="4919" h="4919" extrusionOk="0">
                  <a:moveTo>
                    <a:pt x="2458" y="1"/>
                  </a:moveTo>
                  <a:cubicBezTo>
                    <a:pt x="1102" y="1"/>
                    <a:pt x="1" y="1102"/>
                    <a:pt x="1" y="2461"/>
                  </a:cubicBezTo>
                  <a:cubicBezTo>
                    <a:pt x="1" y="3818"/>
                    <a:pt x="1102" y="4918"/>
                    <a:pt x="2458" y="4918"/>
                  </a:cubicBezTo>
                  <a:cubicBezTo>
                    <a:pt x="3819" y="4918"/>
                    <a:pt x="4918" y="3818"/>
                    <a:pt x="4918" y="2461"/>
                  </a:cubicBezTo>
                  <a:cubicBezTo>
                    <a:pt x="4918" y="1102"/>
                    <a:pt x="3817" y="1"/>
                    <a:pt x="24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6" name="Google Shape;1856;p47"/>
          <p:cNvGrpSpPr/>
          <p:nvPr/>
        </p:nvGrpSpPr>
        <p:grpSpPr>
          <a:xfrm>
            <a:off x="7357905" y="1036041"/>
            <a:ext cx="1001698" cy="407708"/>
            <a:chOff x="3563465" y="3736810"/>
            <a:chExt cx="1001698" cy="407708"/>
          </a:xfrm>
        </p:grpSpPr>
        <p:sp>
          <p:nvSpPr>
            <p:cNvPr id="1857" name="Google Shape;1857;p47"/>
            <p:cNvSpPr/>
            <p:nvPr/>
          </p:nvSpPr>
          <p:spPr>
            <a:xfrm rot="-5053448">
              <a:off x="4356679" y="3932971"/>
              <a:ext cx="171460" cy="22941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7"/>
            <p:cNvSpPr/>
            <p:nvPr/>
          </p:nvSpPr>
          <p:spPr>
            <a:xfrm rot="-5053448">
              <a:off x="3885592" y="3560267"/>
              <a:ext cx="292374" cy="76990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7"/>
            <p:cNvSpPr/>
            <p:nvPr/>
          </p:nvSpPr>
          <p:spPr>
            <a:xfrm rot="-5053448">
              <a:off x="4475491" y="4036112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7"/>
            <p:cNvSpPr/>
            <p:nvPr/>
          </p:nvSpPr>
          <p:spPr>
            <a:xfrm rot="-5053448">
              <a:off x="3526554" y="3786438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7"/>
            <p:cNvSpPr/>
            <p:nvPr/>
          </p:nvSpPr>
          <p:spPr>
            <a:xfrm rot="-5053448">
              <a:off x="3571823" y="3801155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7"/>
            <p:cNvSpPr/>
            <p:nvPr/>
          </p:nvSpPr>
          <p:spPr>
            <a:xfrm rot="-5053448">
              <a:off x="3580895" y="3834645"/>
              <a:ext cx="146195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7"/>
            <p:cNvSpPr/>
            <p:nvPr/>
          </p:nvSpPr>
          <p:spPr>
            <a:xfrm rot="-5053448">
              <a:off x="3614915" y="3822013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7"/>
            <p:cNvSpPr/>
            <p:nvPr/>
          </p:nvSpPr>
          <p:spPr>
            <a:xfrm rot="-5053448">
              <a:off x="3975464" y="3636715"/>
              <a:ext cx="123370" cy="681360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7"/>
            <p:cNvSpPr/>
            <p:nvPr/>
          </p:nvSpPr>
          <p:spPr>
            <a:xfrm rot="-5053448">
              <a:off x="3991387" y="3578808"/>
              <a:ext cx="123370" cy="681343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7"/>
            <p:cNvSpPr/>
            <p:nvPr/>
          </p:nvSpPr>
          <p:spPr>
            <a:xfrm rot="-5053448">
              <a:off x="4238924" y="3874596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7"/>
            <p:cNvSpPr/>
            <p:nvPr/>
          </p:nvSpPr>
          <p:spPr>
            <a:xfrm rot="-5053448">
              <a:off x="4157098" y="3914829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1830;p47">
            <a:extLst>
              <a:ext uri="{FF2B5EF4-FFF2-40B4-BE49-F238E27FC236}">
                <a16:creationId xmlns:a16="http://schemas.microsoft.com/office/drawing/2014/main" id="{A87DB5F5-2F61-4C87-94BE-C4EA3B940B80}"/>
              </a:ext>
            </a:extLst>
          </p:cNvPr>
          <p:cNvSpPr/>
          <p:nvPr/>
        </p:nvSpPr>
        <p:spPr>
          <a:xfrm rot="5400000">
            <a:off x="1783138" y="34405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1831;p47">
            <a:extLst>
              <a:ext uri="{FF2B5EF4-FFF2-40B4-BE49-F238E27FC236}">
                <a16:creationId xmlns:a16="http://schemas.microsoft.com/office/drawing/2014/main" id="{7A141060-F0AC-446B-88DA-151D07A85ADF}"/>
              </a:ext>
            </a:extLst>
          </p:cNvPr>
          <p:cNvSpPr/>
          <p:nvPr/>
        </p:nvSpPr>
        <p:spPr>
          <a:xfrm rot="5400000">
            <a:off x="2120873" y="576396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CA8403-1B41-4784-BF5D-A75BF0AAC417}"/>
              </a:ext>
            </a:extLst>
          </p:cNvPr>
          <p:cNvSpPr txBox="1"/>
          <p:nvPr/>
        </p:nvSpPr>
        <p:spPr>
          <a:xfrm>
            <a:off x="2161648" y="5053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VẬN DỤNG – CỦNG CỐ</a:t>
            </a:r>
            <a:endParaRPr lang="vi-VN" sz="3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5D442-A0D7-4B7A-8C5E-B5018EEBEA89}"/>
              </a:ext>
            </a:extLst>
          </p:cNvPr>
          <p:cNvSpPr txBox="1"/>
          <p:nvPr/>
        </p:nvSpPr>
        <p:spPr>
          <a:xfrm>
            <a:off x="1493000" y="156434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1.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A88EBA-91DB-411A-ABD4-CBFF139C0A7E}"/>
              </a:ext>
            </a:extLst>
          </p:cNvPr>
          <p:cNvSpPr/>
          <p:nvPr/>
        </p:nvSpPr>
        <p:spPr>
          <a:xfrm>
            <a:off x="2105008" y="161871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F4CEAC-0A28-473A-94DF-5CA2ABAE31A2}"/>
              </a:ext>
            </a:extLst>
          </p:cNvPr>
          <p:cNvSpPr txBox="1"/>
          <p:nvPr/>
        </p:nvSpPr>
        <p:spPr>
          <a:xfrm>
            <a:off x="1506887" y="255400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2.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274B202A-4899-4150-8F94-7F8EAC62101E}"/>
              </a:ext>
            </a:extLst>
          </p:cNvPr>
          <p:cNvSpPr/>
          <p:nvPr/>
        </p:nvSpPr>
        <p:spPr>
          <a:xfrm>
            <a:off x="2118895" y="260837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rgbClr val="3E786A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0F5824-513D-467F-8351-2454E17EE1A0}"/>
              </a:ext>
            </a:extLst>
          </p:cNvPr>
          <p:cNvSpPr txBox="1"/>
          <p:nvPr/>
        </p:nvSpPr>
        <p:spPr>
          <a:xfrm>
            <a:off x="1518065" y="360962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3. </a:t>
            </a:r>
            <a:endParaRPr lang="vi-VN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5BACFC9-7F92-41A7-B44A-0F9E5F563595}"/>
              </a:ext>
            </a:extLst>
          </p:cNvPr>
          <p:cNvSpPr/>
          <p:nvPr/>
        </p:nvSpPr>
        <p:spPr>
          <a:xfrm>
            <a:off x="2130073" y="366399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n-GB" sz="2000" i="1" dirty="0" err="1">
                <a:solidFill>
                  <a:srgbClr val="C00000"/>
                </a:solidFill>
              </a:rPr>
              <a:t>Làm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thế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nào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để</a:t>
            </a:r>
            <a:r>
              <a:rPr lang="en-GB" sz="2000" i="1" dirty="0">
                <a:solidFill>
                  <a:srgbClr val="C00000"/>
                </a:solidFill>
              </a:rPr>
              <a:t> so </a:t>
            </a:r>
            <a:r>
              <a:rPr lang="en-GB" sz="2000" i="1" dirty="0" err="1">
                <a:solidFill>
                  <a:srgbClr val="C00000"/>
                </a:solidFill>
              </a:rPr>
              <a:t>sánh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hai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số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thập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phân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đã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cho</a:t>
            </a:r>
            <a:r>
              <a:rPr lang="en-GB" sz="2000" i="1" dirty="0">
                <a:solidFill>
                  <a:srgbClr val="C00000"/>
                </a:solidFill>
              </a:rPr>
              <a:t>?</a:t>
            </a:r>
            <a:endParaRPr lang="en-US" sz="2000" i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6" grpId="0"/>
      <p:bldP spid="47" grpId="0" animBg="1"/>
      <p:bldP spid="50" grpId="0"/>
      <p:bldP spid="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2D9DF8-C511-43D0-AF70-8E6CDCB38BCB}"/>
              </a:ext>
            </a:extLst>
          </p:cNvPr>
          <p:cNvSpPr txBox="1"/>
          <p:nvPr/>
        </p:nvSpPr>
        <p:spPr>
          <a:xfrm>
            <a:off x="1923945" y="4799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HƯỚNG DẪN VỀ NHÀ</a:t>
            </a:r>
            <a:endParaRPr lang="vi-VN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CADF6C-3207-4AEE-ACB1-EC46897247B6}"/>
              </a:ext>
            </a:extLst>
          </p:cNvPr>
          <p:cNvSpPr/>
          <p:nvPr/>
        </p:nvSpPr>
        <p:spPr>
          <a:xfrm>
            <a:off x="736600" y="1754071"/>
            <a:ext cx="7962900" cy="2729029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endParaRPr lang="en-GB" sz="2000" i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000" dirty="0" err="1">
                <a:solidFill>
                  <a:srgbClr val="002060"/>
                </a:solidFill>
              </a:rPr>
              <a:t>Ôn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những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kiến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thức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đã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học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Hoàn thành bài tập </a:t>
            </a:r>
            <a:r>
              <a:rPr lang="en-GB" sz="2000" dirty="0" err="1">
                <a:solidFill>
                  <a:srgbClr val="002060"/>
                </a:solidFill>
              </a:rPr>
              <a:t>còn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vi-VN" sz="2000" dirty="0">
                <a:solidFill>
                  <a:srgbClr val="002060"/>
                </a:solidFill>
              </a:rPr>
              <a:t> trong </a:t>
            </a:r>
            <a:r>
              <a:rPr lang="en-GB" sz="2000" dirty="0">
                <a:solidFill>
                  <a:srgbClr val="002060"/>
                </a:solidFill>
              </a:rPr>
              <a:t>SGK </a:t>
            </a:r>
            <a:r>
              <a:rPr lang="en-GB" sz="2000" dirty="0" err="1">
                <a:solidFill>
                  <a:srgbClr val="002060"/>
                </a:solidFill>
              </a:rPr>
              <a:t>và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các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tập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SBT.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Chuẩn bị bài mới “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cộng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trừ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số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thập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phân</a:t>
            </a:r>
            <a:r>
              <a:rPr lang="vi-VN" sz="2000" dirty="0">
                <a:solidFill>
                  <a:srgbClr val="002060"/>
                </a:solidFill>
              </a:rPr>
              <a:t>”.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vi-VN" sz="20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6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702;p60">
            <a:extLst>
              <a:ext uri="{FF2B5EF4-FFF2-40B4-BE49-F238E27FC236}">
                <a16:creationId xmlns:a16="http://schemas.microsoft.com/office/drawing/2014/main" id="{796CF6DA-019A-427C-8C9B-D4F27CA54E0B}"/>
              </a:ext>
            </a:extLst>
          </p:cNvPr>
          <p:cNvSpPr/>
          <p:nvPr/>
        </p:nvSpPr>
        <p:spPr>
          <a:xfrm>
            <a:off x="1606475" y="1978225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703;p60">
            <a:extLst>
              <a:ext uri="{FF2B5EF4-FFF2-40B4-BE49-F238E27FC236}">
                <a16:creationId xmlns:a16="http://schemas.microsoft.com/office/drawing/2014/main" id="{59CC422A-730F-45B1-84A9-2982BF8CC532}"/>
              </a:ext>
            </a:extLst>
          </p:cNvPr>
          <p:cNvSpPr/>
          <p:nvPr/>
        </p:nvSpPr>
        <p:spPr>
          <a:xfrm>
            <a:off x="1606475" y="2795338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704;p60">
            <a:extLst>
              <a:ext uri="{FF2B5EF4-FFF2-40B4-BE49-F238E27FC236}">
                <a16:creationId xmlns:a16="http://schemas.microsoft.com/office/drawing/2014/main" id="{093B6017-583D-4D76-B52F-F6F40E12EDD3}"/>
              </a:ext>
            </a:extLst>
          </p:cNvPr>
          <p:cNvSpPr/>
          <p:nvPr/>
        </p:nvSpPr>
        <p:spPr>
          <a:xfrm>
            <a:off x="1606475" y="3612463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705;p60">
            <a:extLst>
              <a:ext uri="{FF2B5EF4-FFF2-40B4-BE49-F238E27FC236}">
                <a16:creationId xmlns:a16="http://schemas.microsoft.com/office/drawing/2014/main" id="{547DE5E0-AD16-4EF5-AF12-046671A4B3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590800" y="1883800"/>
            <a:ext cx="5504356" cy="1574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CẢM ƠN CÁC EM </a:t>
            </a:r>
            <a:br>
              <a:rPr lang="en" sz="4000" dirty="0"/>
            </a:br>
            <a:r>
              <a:rPr lang="en" sz="4000" dirty="0"/>
              <a:t>ĐÃ CHÚ Ý BÀI GIẢNG!</a:t>
            </a:r>
            <a:endParaRPr sz="4000" dirty="0"/>
          </a:p>
        </p:txBody>
      </p:sp>
      <p:grpSp>
        <p:nvGrpSpPr>
          <p:cNvPr id="9" name="Google Shape;5717;p60">
            <a:extLst>
              <a:ext uri="{FF2B5EF4-FFF2-40B4-BE49-F238E27FC236}">
                <a16:creationId xmlns:a16="http://schemas.microsoft.com/office/drawing/2014/main" id="{4E476FEB-F0BA-4DCB-938D-C32A73FB0226}"/>
              </a:ext>
            </a:extLst>
          </p:cNvPr>
          <p:cNvGrpSpPr/>
          <p:nvPr/>
        </p:nvGrpSpPr>
        <p:grpSpPr>
          <a:xfrm>
            <a:off x="1606477" y="539997"/>
            <a:ext cx="100122" cy="865329"/>
            <a:chOff x="1606477" y="539997"/>
            <a:chExt cx="100122" cy="865329"/>
          </a:xfrm>
        </p:grpSpPr>
        <p:sp>
          <p:nvSpPr>
            <p:cNvPr id="10" name="Google Shape;5718;p60">
              <a:extLst>
                <a:ext uri="{FF2B5EF4-FFF2-40B4-BE49-F238E27FC236}">
                  <a16:creationId xmlns:a16="http://schemas.microsoft.com/office/drawing/2014/main" id="{38F59DF4-38D7-425D-93BD-D61056F8CDFA}"/>
                </a:ext>
              </a:extLst>
            </p:cNvPr>
            <p:cNvSpPr/>
            <p:nvPr/>
          </p:nvSpPr>
          <p:spPr>
            <a:xfrm>
              <a:off x="1618907" y="67861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19;p60">
              <a:extLst>
                <a:ext uri="{FF2B5EF4-FFF2-40B4-BE49-F238E27FC236}">
                  <a16:creationId xmlns:a16="http://schemas.microsoft.com/office/drawing/2014/main" id="{E9D3B4FD-559B-4882-B61F-FC37C55D1813}"/>
                </a:ext>
              </a:extLst>
            </p:cNvPr>
            <p:cNvSpPr/>
            <p:nvPr/>
          </p:nvSpPr>
          <p:spPr>
            <a:xfrm>
              <a:off x="1606477" y="53999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5720;p60">
            <a:extLst>
              <a:ext uri="{FF2B5EF4-FFF2-40B4-BE49-F238E27FC236}">
                <a16:creationId xmlns:a16="http://schemas.microsoft.com/office/drawing/2014/main" id="{41A2E45A-B30D-4F44-BA90-19A759EA289D}"/>
              </a:ext>
            </a:extLst>
          </p:cNvPr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13" name="Google Shape;5721;p60">
              <a:extLst>
                <a:ext uri="{FF2B5EF4-FFF2-40B4-BE49-F238E27FC236}">
                  <a16:creationId xmlns:a16="http://schemas.microsoft.com/office/drawing/2014/main" id="{F55D6D98-7FB8-4F92-A5E3-07CC9210BD5C}"/>
                </a:ext>
              </a:extLst>
            </p:cNvPr>
            <p:cNvSpPr/>
            <p:nvPr/>
          </p:nvSpPr>
          <p:spPr>
            <a:xfrm rot="5400000">
              <a:off x="11760447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722;p60">
              <a:extLst>
                <a:ext uri="{FF2B5EF4-FFF2-40B4-BE49-F238E27FC236}">
                  <a16:creationId xmlns:a16="http://schemas.microsoft.com/office/drawing/2014/main" id="{985931DF-4536-4ABD-B255-5D412FE83719}"/>
                </a:ext>
              </a:extLst>
            </p:cNvPr>
            <p:cNvSpPr/>
            <p:nvPr/>
          </p:nvSpPr>
          <p:spPr>
            <a:xfrm rot="5400000">
              <a:off x="12213272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5723;p60">
            <a:extLst>
              <a:ext uri="{FF2B5EF4-FFF2-40B4-BE49-F238E27FC236}">
                <a16:creationId xmlns:a16="http://schemas.microsoft.com/office/drawing/2014/main" id="{5EF46F47-F0E0-416A-8884-37C12E4634E3}"/>
              </a:ext>
            </a:extLst>
          </p:cNvPr>
          <p:cNvGrpSpPr/>
          <p:nvPr/>
        </p:nvGrpSpPr>
        <p:grpSpPr>
          <a:xfrm>
            <a:off x="1682354" y="2054146"/>
            <a:ext cx="373178" cy="373193"/>
            <a:chOff x="6838946" y="-29769"/>
            <a:chExt cx="602775" cy="602800"/>
          </a:xfrm>
        </p:grpSpPr>
        <p:sp>
          <p:nvSpPr>
            <p:cNvPr id="16" name="Google Shape;5724;p60">
              <a:extLst>
                <a:ext uri="{FF2B5EF4-FFF2-40B4-BE49-F238E27FC236}">
                  <a16:creationId xmlns:a16="http://schemas.microsoft.com/office/drawing/2014/main" id="{38754E94-D7E9-4A35-8A33-6AFF197CF7C1}"/>
                </a:ext>
              </a:extLst>
            </p:cNvPr>
            <p:cNvSpPr/>
            <p:nvPr/>
          </p:nvSpPr>
          <p:spPr>
            <a:xfrm>
              <a:off x="6838946" y="-29769"/>
              <a:ext cx="602775" cy="602800"/>
            </a:xfrm>
            <a:custGeom>
              <a:avLst/>
              <a:gdLst/>
              <a:ahLst/>
              <a:cxnLst/>
              <a:rect l="l" t="t" r="r" b="b"/>
              <a:pathLst>
                <a:path w="24111" h="24112" extrusionOk="0">
                  <a:moveTo>
                    <a:pt x="12055" y="1"/>
                  </a:moveTo>
                  <a:cubicBezTo>
                    <a:pt x="8858" y="1"/>
                    <a:pt x="5791" y="1270"/>
                    <a:pt x="3531" y="3532"/>
                  </a:cubicBezTo>
                  <a:cubicBezTo>
                    <a:pt x="1269" y="5792"/>
                    <a:pt x="0" y="8859"/>
                    <a:pt x="0" y="12056"/>
                  </a:cubicBezTo>
                  <a:cubicBezTo>
                    <a:pt x="0" y="15253"/>
                    <a:pt x="1269" y="18320"/>
                    <a:pt x="3531" y="20580"/>
                  </a:cubicBezTo>
                  <a:cubicBezTo>
                    <a:pt x="5791" y="22842"/>
                    <a:pt x="8858" y="24111"/>
                    <a:pt x="12055" y="24111"/>
                  </a:cubicBezTo>
                  <a:cubicBezTo>
                    <a:pt x="15252" y="24111"/>
                    <a:pt x="18319" y="22842"/>
                    <a:pt x="20579" y="20580"/>
                  </a:cubicBezTo>
                  <a:cubicBezTo>
                    <a:pt x="22840" y="18320"/>
                    <a:pt x="24110" y="15253"/>
                    <a:pt x="24110" y="12056"/>
                  </a:cubicBezTo>
                  <a:cubicBezTo>
                    <a:pt x="24110" y="8859"/>
                    <a:pt x="22840" y="5792"/>
                    <a:pt x="20579" y="3532"/>
                  </a:cubicBezTo>
                  <a:cubicBezTo>
                    <a:pt x="18319" y="1270"/>
                    <a:pt x="15252" y="1"/>
                    <a:pt x="12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725;p60">
              <a:extLst>
                <a:ext uri="{FF2B5EF4-FFF2-40B4-BE49-F238E27FC236}">
                  <a16:creationId xmlns:a16="http://schemas.microsoft.com/office/drawing/2014/main" id="{C13B72CD-A8EF-4D64-9E98-014209A1282B}"/>
                </a:ext>
              </a:extLst>
            </p:cNvPr>
            <p:cNvSpPr/>
            <p:nvPr/>
          </p:nvSpPr>
          <p:spPr>
            <a:xfrm>
              <a:off x="7100996" y="-29769"/>
              <a:ext cx="340725" cy="602800"/>
            </a:xfrm>
            <a:custGeom>
              <a:avLst/>
              <a:gdLst/>
              <a:ahLst/>
              <a:cxnLst/>
              <a:rect l="l" t="t" r="r" b="b"/>
              <a:pathLst>
                <a:path w="13629" h="24112" extrusionOk="0">
                  <a:moveTo>
                    <a:pt x="1573" y="1"/>
                  </a:moveTo>
                  <a:cubicBezTo>
                    <a:pt x="1040" y="1"/>
                    <a:pt x="514" y="36"/>
                    <a:pt x="1" y="103"/>
                  </a:cubicBezTo>
                  <a:cubicBezTo>
                    <a:pt x="5915" y="874"/>
                    <a:pt x="10484" y="5932"/>
                    <a:pt x="10484" y="12056"/>
                  </a:cubicBezTo>
                  <a:cubicBezTo>
                    <a:pt x="10484" y="18180"/>
                    <a:pt x="5916" y="23240"/>
                    <a:pt x="1" y="24009"/>
                  </a:cubicBezTo>
                  <a:cubicBezTo>
                    <a:pt x="516" y="24075"/>
                    <a:pt x="1040" y="24111"/>
                    <a:pt x="1573" y="24111"/>
                  </a:cubicBezTo>
                  <a:cubicBezTo>
                    <a:pt x="8230" y="24111"/>
                    <a:pt x="13628" y="18713"/>
                    <a:pt x="13628" y="12056"/>
                  </a:cubicBezTo>
                  <a:cubicBezTo>
                    <a:pt x="13628" y="5398"/>
                    <a:pt x="8230" y="1"/>
                    <a:pt x="157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726;p60">
              <a:extLst>
                <a:ext uri="{FF2B5EF4-FFF2-40B4-BE49-F238E27FC236}">
                  <a16:creationId xmlns:a16="http://schemas.microsoft.com/office/drawing/2014/main" id="{C32924F0-89BB-4A48-A4BA-EEF59EA80BB1}"/>
                </a:ext>
              </a:extLst>
            </p:cNvPr>
            <p:cNvSpPr/>
            <p:nvPr/>
          </p:nvSpPr>
          <p:spPr>
            <a:xfrm>
              <a:off x="6943071" y="87906"/>
              <a:ext cx="381425" cy="368275"/>
            </a:xfrm>
            <a:custGeom>
              <a:avLst/>
              <a:gdLst/>
              <a:ahLst/>
              <a:cxnLst/>
              <a:rect l="l" t="t" r="r" b="b"/>
              <a:pathLst>
                <a:path w="15257" h="14731" extrusionOk="0">
                  <a:moveTo>
                    <a:pt x="1774" y="1"/>
                  </a:moveTo>
                  <a:cubicBezTo>
                    <a:pt x="1657" y="1"/>
                    <a:pt x="1549" y="61"/>
                    <a:pt x="1489" y="162"/>
                  </a:cubicBezTo>
                  <a:lnTo>
                    <a:pt x="48" y="2561"/>
                  </a:lnTo>
                  <a:cubicBezTo>
                    <a:pt x="17" y="2613"/>
                    <a:pt x="1" y="2672"/>
                    <a:pt x="1" y="2732"/>
                  </a:cubicBezTo>
                  <a:lnTo>
                    <a:pt x="1" y="12300"/>
                  </a:lnTo>
                  <a:cubicBezTo>
                    <a:pt x="1" y="12483"/>
                    <a:pt x="151" y="12632"/>
                    <a:pt x="334" y="12632"/>
                  </a:cubicBezTo>
                  <a:lnTo>
                    <a:pt x="2446" y="12632"/>
                  </a:lnTo>
                  <a:cubicBezTo>
                    <a:pt x="2563" y="12632"/>
                    <a:pt x="2669" y="12694"/>
                    <a:pt x="2730" y="12792"/>
                  </a:cubicBezTo>
                  <a:lnTo>
                    <a:pt x="3816" y="14571"/>
                  </a:lnTo>
                  <a:cubicBezTo>
                    <a:pt x="3875" y="14670"/>
                    <a:pt x="3983" y="14730"/>
                    <a:pt x="4099" y="14730"/>
                  </a:cubicBezTo>
                  <a:lnTo>
                    <a:pt x="5370" y="14730"/>
                  </a:lnTo>
                  <a:cubicBezTo>
                    <a:pt x="5486" y="14730"/>
                    <a:pt x="5593" y="14671"/>
                    <a:pt x="5653" y="14573"/>
                  </a:cubicBezTo>
                  <a:lnTo>
                    <a:pt x="6759" y="12791"/>
                  </a:lnTo>
                  <a:cubicBezTo>
                    <a:pt x="6820" y="12694"/>
                    <a:pt x="6926" y="12635"/>
                    <a:pt x="7042" y="12635"/>
                  </a:cubicBezTo>
                  <a:lnTo>
                    <a:pt x="10909" y="12635"/>
                  </a:lnTo>
                  <a:cubicBezTo>
                    <a:pt x="10998" y="12635"/>
                    <a:pt x="11082" y="12599"/>
                    <a:pt x="11144" y="12536"/>
                  </a:cubicBezTo>
                  <a:lnTo>
                    <a:pt x="15158" y="8522"/>
                  </a:lnTo>
                  <a:cubicBezTo>
                    <a:pt x="15221" y="8461"/>
                    <a:pt x="15256" y="8377"/>
                    <a:pt x="15256" y="8288"/>
                  </a:cubicBezTo>
                  <a:lnTo>
                    <a:pt x="15256" y="333"/>
                  </a:lnTo>
                  <a:cubicBezTo>
                    <a:pt x="15256" y="150"/>
                    <a:pt x="15107" y="1"/>
                    <a:pt x="1492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727;p60">
              <a:extLst>
                <a:ext uri="{FF2B5EF4-FFF2-40B4-BE49-F238E27FC236}">
                  <a16:creationId xmlns:a16="http://schemas.microsoft.com/office/drawing/2014/main" id="{299DC092-A3F8-49F2-9665-FA324F6F1166}"/>
                </a:ext>
              </a:extLst>
            </p:cNvPr>
            <p:cNvSpPr/>
            <p:nvPr/>
          </p:nvSpPr>
          <p:spPr>
            <a:xfrm>
              <a:off x="7008621" y="153456"/>
              <a:ext cx="276500" cy="232250"/>
            </a:xfrm>
            <a:custGeom>
              <a:avLst/>
              <a:gdLst/>
              <a:ahLst/>
              <a:cxnLst/>
              <a:rect l="l" t="t" r="r" b="b"/>
              <a:pathLst>
                <a:path w="11060" h="9290" extrusionOk="0">
                  <a:moveTo>
                    <a:pt x="190" y="0"/>
                  </a:moveTo>
                  <a:cubicBezTo>
                    <a:pt x="84" y="0"/>
                    <a:pt x="0" y="84"/>
                    <a:pt x="0" y="190"/>
                  </a:cubicBezTo>
                  <a:lnTo>
                    <a:pt x="0" y="7724"/>
                  </a:lnTo>
                  <a:cubicBezTo>
                    <a:pt x="0" y="7829"/>
                    <a:pt x="84" y="7913"/>
                    <a:pt x="190" y="7913"/>
                  </a:cubicBezTo>
                  <a:lnTo>
                    <a:pt x="1118" y="7913"/>
                  </a:lnTo>
                  <a:cubicBezTo>
                    <a:pt x="1185" y="7913"/>
                    <a:pt x="1248" y="7950"/>
                    <a:pt x="1279" y="8012"/>
                  </a:cubicBezTo>
                  <a:lnTo>
                    <a:pt x="1955" y="9193"/>
                  </a:lnTo>
                  <a:cubicBezTo>
                    <a:pt x="1992" y="9257"/>
                    <a:pt x="2057" y="9289"/>
                    <a:pt x="2121" y="9289"/>
                  </a:cubicBezTo>
                  <a:cubicBezTo>
                    <a:pt x="2185" y="9289"/>
                    <a:pt x="2249" y="9257"/>
                    <a:pt x="2285" y="9193"/>
                  </a:cubicBezTo>
                  <a:lnTo>
                    <a:pt x="2961" y="8012"/>
                  </a:lnTo>
                  <a:cubicBezTo>
                    <a:pt x="2996" y="7952"/>
                    <a:pt x="3059" y="7916"/>
                    <a:pt x="3126" y="7916"/>
                  </a:cubicBezTo>
                  <a:lnTo>
                    <a:pt x="7820" y="7916"/>
                  </a:lnTo>
                  <a:cubicBezTo>
                    <a:pt x="7869" y="7916"/>
                    <a:pt x="7919" y="7894"/>
                    <a:pt x="7955" y="7859"/>
                  </a:cubicBezTo>
                  <a:lnTo>
                    <a:pt x="11004" y="4810"/>
                  </a:lnTo>
                  <a:cubicBezTo>
                    <a:pt x="11040" y="4774"/>
                    <a:pt x="11059" y="4726"/>
                    <a:pt x="11059" y="4675"/>
                  </a:cubicBezTo>
                  <a:lnTo>
                    <a:pt x="11059" y="190"/>
                  </a:lnTo>
                  <a:cubicBezTo>
                    <a:pt x="11059" y="84"/>
                    <a:pt x="10975" y="0"/>
                    <a:pt x="10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728;p60">
              <a:extLst>
                <a:ext uri="{FF2B5EF4-FFF2-40B4-BE49-F238E27FC236}">
                  <a16:creationId xmlns:a16="http://schemas.microsoft.com/office/drawing/2014/main" id="{73E2AF23-56A9-4F2E-B511-1B5B5CFE3045}"/>
                </a:ext>
              </a:extLst>
            </p:cNvPr>
            <p:cNvSpPr/>
            <p:nvPr/>
          </p:nvSpPr>
          <p:spPr>
            <a:xfrm>
              <a:off x="7074121" y="205831"/>
              <a:ext cx="40675" cy="80000"/>
            </a:xfrm>
            <a:custGeom>
              <a:avLst/>
              <a:gdLst/>
              <a:ahLst/>
              <a:cxnLst/>
              <a:rect l="l" t="t" r="r" b="b"/>
              <a:pathLst>
                <a:path w="1627" h="3200" extrusionOk="0">
                  <a:moveTo>
                    <a:pt x="167" y="1"/>
                  </a:moveTo>
                  <a:cubicBezTo>
                    <a:pt x="74" y="1"/>
                    <a:pt x="0" y="76"/>
                    <a:pt x="0" y="168"/>
                  </a:cubicBezTo>
                  <a:lnTo>
                    <a:pt x="0" y="3032"/>
                  </a:lnTo>
                  <a:cubicBezTo>
                    <a:pt x="0" y="3123"/>
                    <a:pt x="75" y="3199"/>
                    <a:pt x="167" y="3199"/>
                  </a:cubicBezTo>
                  <a:lnTo>
                    <a:pt x="1459" y="3199"/>
                  </a:lnTo>
                  <a:cubicBezTo>
                    <a:pt x="1553" y="3199"/>
                    <a:pt x="1626" y="3123"/>
                    <a:pt x="1626" y="3032"/>
                  </a:cubicBezTo>
                  <a:lnTo>
                    <a:pt x="1626" y="168"/>
                  </a:lnTo>
                  <a:cubicBezTo>
                    <a:pt x="1626" y="74"/>
                    <a:pt x="1552" y="1"/>
                    <a:pt x="14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729;p60">
              <a:extLst>
                <a:ext uri="{FF2B5EF4-FFF2-40B4-BE49-F238E27FC236}">
                  <a16:creationId xmlns:a16="http://schemas.microsoft.com/office/drawing/2014/main" id="{E90AAD52-F7F2-411F-9592-BA4AE73CAFA7}"/>
                </a:ext>
              </a:extLst>
            </p:cNvPr>
            <p:cNvSpPr/>
            <p:nvPr/>
          </p:nvSpPr>
          <p:spPr>
            <a:xfrm>
              <a:off x="7165821" y="205831"/>
              <a:ext cx="40700" cy="80000"/>
            </a:xfrm>
            <a:custGeom>
              <a:avLst/>
              <a:gdLst/>
              <a:ahLst/>
              <a:cxnLst/>
              <a:rect l="l" t="t" r="r" b="b"/>
              <a:pathLst>
                <a:path w="1628" h="3200" extrusionOk="0">
                  <a:moveTo>
                    <a:pt x="169" y="1"/>
                  </a:moveTo>
                  <a:cubicBezTo>
                    <a:pt x="75" y="1"/>
                    <a:pt x="1" y="76"/>
                    <a:pt x="1" y="168"/>
                  </a:cubicBezTo>
                  <a:lnTo>
                    <a:pt x="1" y="3032"/>
                  </a:lnTo>
                  <a:cubicBezTo>
                    <a:pt x="1" y="3123"/>
                    <a:pt x="76" y="3199"/>
                    <a:pt x="169" y="3199"/>
                  </a:cubicBezTo>
                  <a:lnTo>
                    <a:pt x="1461" y="3199"/>
                  </a:lnTo>
                  <a:cubicBezTo>
                    <a:pt x="1553" y="3199"/>
                    <a:pt x="1628" y="3123"/>
                    <a:pt x="1628" y="3032"/>
                  </a:cubicBezTo>
                  <a:lnTo>
                    <a:pt x="1628" y="168"/>
                  </a:lnTo>
                  <a:cubicBezTo>
                    <a:pt x="1628" y="74"/>
                    <a:pt x="1552" y="1"/>
                    <a:pt x="14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5730;p60">
            <a:extLst>
              <a:ext uri="{FF2B5EF4-FFF2-40B4-BE49-F238E27FC236}">
                <a16:creationId xmlns:a16="http://schemas.microsoft.com/office/drawing/2014/main" id="{9B2A6872-E8DB-4612-8F4E-E063DCBC64A7}"/>
              </a:ext>
            </a:extLst>
          </p:cNvPr>
          <p:cNvGrpSpPr/>
          <p:nvPr/>
        </p:nvGrpSpPr>
        <p:grpSpPr>
          <a:xfrm>
            <a:off x="1682391" y="2871263"/>
            <a:ext cx="373209" cy="373178"/>
            <a:chOff x="3590302" y="3342931"/>
            <a:chExt cx="602825" cy="602775"/>
          </a:xfrm>
        </p:grpSpPr>
        <p:sp>
          <p:nvSpPr>
            <p:cNvPr id="23" name="Google Shape;5731;p60">
              <a:extLst>
                <a:ext uri="{FF2B5EF4-FFF2-40B4-BE49-F238E27FC236}">
                  <a16:creationId xmlns:a16="http://schemas.microsoft.com/office/drawing/2014/main" id="{36A5E97F-AFCD-4574-84C2-43FB076AB14C}"/>
                </a:ext>
              </a:extLst>
            </p:cNvPr>
            <p:cNvSpPr/>
            <p:nvPr/>
          </p:nvSpPr>
          <p:spPr>
            <a:xfrm>
              <a:off x="3590302" y="3342931"/>
              <a:ext cx="602825" cy="602775"/>
            </a:xfrm>
            <a:custGeom>
              <a:avLst/>
              <a:gdLst/>
              <a:ahLst/>
              <a:cxnLst/>
              <a:rect l="l" t="t" r="r" b="b"/>
              <a:pathLst>
                <a:path w="24113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2" y="3531"/>
                  </a:cubicBezTo>
                  <a:cubicBezTo>
                    <a:pt x="1271" y="5792"/>
                    <a:pt x="1" y="8858"/>
                    <a:pt x="1" y="12055"/>
                  </a:cubicBezTo>
                  <a:cubicBezTo>
                    <a:pt x="1" y="15252"/>
                    <a:pt x="1271" y="18319"/>
                    <a:pt x="3532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20" y="22841"/>
                    <a:pt x="20581" y="20579"/>
                  </a:cubicBezTo>
                  <a:cubicBezTo>
                    <a:pt x="22842" y="18319"/>
                    <a:pt x="24112" y="15252"/>
                    <a:pt x="24112" y="12055"/>
                  </a:cubicBezTo>
                  <a:cubicBezTo>
                    <a:pt x="24112" y="8858"/>
                    <a:pt x="22842" y="5792"/>
                    <a:pt x="20581" y="3531"/>
                  </a:cubicBezTo>
                  <a:cubicBezTo>
                    <a:pt x="18320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732;p60">
              <a:extLst>
                <a:ext uri="{FF2B5EF4-FFF2-40B4-BE49-F238E27FC236}">
                  <a16:creationId xmlns:a16="http://schemas.microsoft.com/office/drawing/2014/main" id="{F04F73A4-E3CF-414C-A47B-9030AAC4FEE6}"/>
                </a:ext>
              </a:extLst>
            </p:cNvPr>
            <p:cNvSpPr/>
            <p:nvPr/>
          </p:nvSpPr>
          <p:spPr>
            <a:xfrm>
              <a:off x="3852402" y="3342931"/>
              <a:ext cx="340725" cy="602775"/>
            </a:xfrm>
            <a:custGeom>
              <a:avLst/>
              <a:gdLst/>
              <a:ahLst/>
              <a:cxnLst/>
              <a:rect l="l" t="t" r="r" b="b"/>
              <a:pathLst>
                <a:path w="13629" h="24111" extrusionOk="0">
                  <a:moveTo>
                    <a:pt x="1573" y="0"/>
                  </a:moveTo>
                  <a:cubicBezTo>
                    <a:pt x="1040" y="0"/>
                    <a:pt x="514" y="36"/>
                    <a:pt x="1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1" y="24008"/>
                  </a:cubicBezTo>
                  <a:cubicBezTo>
                    <a:pt x="516" y="24075"/>
                    <a:pt x="1040" y="24110"/>
                    <a:pt x="1573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733;p60">
              <a:extLst>
                <a:ext uri="{FF2B5EF4-FFF2-40B4-BE49-F238E27FC236}">
                  <a16:creationId xmlns:a16="http://schemas.microsoft.com/office/drawing/2014/main" id="{D0B5B572-6F1A-4472-A4CC-85AEDED328B2}"/>
                </a:ext>
              </a:extLst>
            </p:cNvPr>
            <p:cNvSpPr/>
            <p:nvPr/>
          </p:nvSpPr>
          <p:spPr>
            <a:xfrm>
              <a:off x="3746902" y="3473281"/>
              <a:ext cx="315850" cy="342025"/>
            </a:xfrm>
            <a:custGeom>
              <a:avLst/>
              <a:gdLst/>
              <a:ahLst/>
              <a:cxnLst/>
              <a:rect l="l" t="t" r="r" b="b"/>
              <a:pathLst>
                <a:path w="12634" h="13681" extrusionOk="0">
                  <a:moveTo>
                    <a:pt x="6055" y="2098"/>
                  </a:moveTo>
                  <a:cubicBezTo>
                    <a:pt x="6791" y="2098"/>
                    <a:pt x="7391" y="2697"/>
                    <a:pt x="7391" y="3435"/>
                  </a:cubicBezTo>
                  <a:cubicBezTo>
                    <a:pt x="7391" y="4171"/>
                    <a:pt x="6791" y="4770"/>
                    <a:pt x="6055" y="4770"/>
                  </a:cubicBezTo>
                  <a:lnTo>
                    <a:pt x="3433" y="4770"/>
                  </a:lnTo>
                  <a:cubicBezTo>
                    <a:pt x="2695" y="4770"/>
                    <a:pt x="2096" y="4171"/>
                    <a:pt x="2096" y="3435"/>
                  </a:cubicBezTo>
                  <a:cubicBezTo>
                    <a:pt x="2096" y="2697"/>
                    <a:pt x="2697" y="2098"/>
                    <a:pt x="3433" y="2098"/>
                  </a:cubicBezTo>
                  <a:close/>
                  <a:moveTo>
                    <a:pt x="9200" y="8388"/>
                  </a:moveTo>
                  <a:cubicBezTo>
                    <a:pt x="9937" y="8388"/>
                    <a:pt x="10536" y="8988"/>
                    <a:pt x="10536" y="9724"/>
                  </a:cubicBezTo>
                  <a:cubicBezTo>
                    <a:pt x="10536" y="10462"/>
                    <a:pt x="9937" y="11061"/>
                    <a:pt x="9200" y="11061"/>
                  </a:cubicBezTo>
                  <a:lnTo>
                    <a:pt x="3433" y="11061"/>
                  </a:lnTo>
                  <a:cubicBezTo>
                    <a:pt x="2695" y="11061"/>
                    <a:pt x="2096" y="10462"/>
                    <a:pt x="2096" y="9724"/>
                  </a:cubicBezTo>
                  <a:cubicBezTo>
                    <a:pt x="2096" y="8988"/>
                    <a:pt x="2695" y="8388"/>
                    <a:pt x="3433" y="8388"/>
                  </a:cubicBezTo>
                  <a:close/>
                  <a:moveTo>
                    <a:pt x="2814" y="1"/>
                  </a:moveTo>
                  <a:cubicBezTo>
                    <a:pt x="1260" y="1"/>
                    <a:pt x="1" y="1260"/>
                    <a:pt x="1" y="2814"/>
                  </a:cubicBezTo>
                  <a:lnTo>
                    <a:pt x="1" y="10867"/>
                  </a:lnTo>
                  <a:cubicBezTo>
                    <a:pt x="1" y="12422"/>
                    <a:pt x="1260" y="13680"/>
                    <a:pt x="2814" y="13680"/>
                  </a:cubicBezTo>
                  <a:lnTo>
                    <a:pt x="9820" y="13680"/>
                  </a:lnTo>
                  <a:cubicBezTo>
                    <a:pt x="11374" y="13680"/>
                    <a:pt x="12633" y="12422"/>
                    <a:pt x="12633" y="10867"/>
                  </a:cubicBezTo>
                  <a:lnTo>
                    <a:pt x="12633" y="5883"/>
                  </a:lnTo>
                  <a:cubicBezTo>
                    <a:pt x="12632" y="5530"/>
                    <a:pt x="12344" y="5243"/>
                    <a:pt x="11992" y="5243"/>
                  </a:cubicBezTo>
                  <a:lnTo>
                    <a:pt x="9488" y="5243"/>
                  </a:lnTo>
                  <a:lnTo>
                    <a:pt x="9488" y="2814"/>
                  </a:lnTo>
                  <a:cubicBezTo>
                    <a:pt x="9488" y="1260"/>
                    <a:pt x="8229" y="1"/>
                    <a:pt x="6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5734;p60">
            <a:extLst>
              <a:ext uri="{FF2B5EF4-FFF2-40B4-BE49-F238E27FC236}">
                <a16:creationId xmlns:a16="http://schemas.microsoft.com/office/drawing/2014/main" id="{5F336C58-0D41-4627-ABFC-739B275AAE08}"/>
              </a:ext>
            </a:extLst>
          </p:cNvPr>
          <p:cNvGrpSpPr/>
          <p:nvPr/>
        </p:nvGrpSpPr>
        <p:grpSpPr>
          <a:xfrm>
            <a:off x="1682358" y="3688363"/>
            <a:ext cx="373193" cy="373178"/>
            <a:chOff x="2929302" y="3342931"/>
            <a:chExt cx="602800" cy="602775"/>
          </a:xfrm>
        </p:grpSpPr>
        <p:sp>
          <p:nvSpPr>
            <p:cNvPr id="27" name="Google Shape;5735;p60">
              <a:extLst>
                <a:ext uri="{FF2B5EF4-FFF2-40B4-BE49-F238E27FC236}">
                  <a16:creationId xmlns:a16="http://schemas.microsoft.com/office/drawing/2014/main" id="{610FF5F0-2077-495C-BCDD-1A80503E7487}"/>
                </a:ext>
              </a:extLst>
            </p:cNvPr>
            <p:cNvSpPr/>
            <p:nvPr/>
          </p:nvSpPr>
          <p:spPr>
            <a:xfrm>
              <a:off x="2929302" y="3342931"/>
              <a:ext cx="602800" cy="602775"/>
            </a:xfrm>
            <a:custGeom>
              <a:avLst/>
              <a:gdLst/>
              <a:ahLst/>
              <a:cxnLst/>
              <a:rect l="l" t="t" r="r" b="b"/>
              <a:pathLst>
                <a:path w="24112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1" y="3531"/>
                  </a:cubicBezTo>
                  <a:cubicBezTo>
                    <a:pt x="1271" y="5792"/>
                    <a:pt x="0" y="8858"/>
                    <a:pt x="0" y="12055"/>
                  </a:cubicBezTo>
                  <a:cubicBezTo>
                    <a:pt x="0" y="15252"/>
                    <a:pt x="1271" y="18319"/>
                    <a:pt x="3531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19" y="22841"/>
                    <a:pt x="20581" y="20579"/>
                  </a:cubicBezTo>
                  <a:cubicBezTo>
                    <a:pt x="22841" y="18319"/>
                    <a:pt x="24112" y="15252"/>
                    <a:pt x="24112" y="12055"/>
                  </a:cubicBezTo>
                  <a:cubicBezTo>
                    <a:pt x="24112" y="8858"/>
                    <a:pt x="22841" y="5792"/>
                    <a:pt x="20581" y="3531"/>
                  </a:cubicBezTo>
                  <a:cubicBezTo>
                    <a:pt x="18319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736;p60">
              <a:extLst>
                <a:ext uri="{FF2B5EF4-FFF2-40B4-BE49-F238E27FC236}">
                  <a16:creationId xmlns:a16="http://schemas.microsoft.com/office/drawing/2014/main" id="{3034FE8C-5CAC-4D33-858F-3B10C5961EFE}"/>
                </a:ext>
              </a:extLst>
            </p:cNvPr>
            <p:cNvSpPr/>
            <p:nvPr/>
          </p:nvSpPr>
          <p:spPr>
            <a:xfrm>
              <a:off x="3191402" y="3342931"/>
              <a:ext cx="340700" cy="602775"/>
            </a:xfrm>
            <a:custGeom>
              <a:avLst/>
              <a:gdLst/>
              <a:ahLst/>
              <a:cxnLst/>
              <a:rect l="l" t="t" r="r" b="b"/>
              <a:pathLst>
                <a:path w="13628" h="24111" extrusionOk="0">
                  <a:moveTo>
                    <a:pt x="1573" y="0"/>
                  </a:moveTo>
                  <a:cubicBezTo>
                    <a:pt x="1040" y="0"/>
                    <a:pt x="514" y="36"/>
                    <a:pt x="0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0" y="24008"/>
                  </a:cubicBezTo>
                  <a:cubicBezTo>
                    <a:pt x="515" y="24075"/>
                    <a:pt x="1039" y="24110"/>
                    <a:pt x="1572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737;p60">
              <a:extLst>
                <a:ext uri="{FF2B5EF4-FFF2-40B4-BE49-F238E27FC236}">
                  <a16:creationId xmlns:a16="http://schemas.microsoft.com/office/drawing/2014/main" id="{321FF526-2D8F-4ACE-923F-D96D1C90B059}"/>
                </a:ext>
              </a:extLst>
            </p:cNvPr>
            <p:cNvSpPr/>
            <p:nvPr/>
          </p:nvSpPr>
          <p:spPr>
            <a:xfrm>
              <a:off x="2995027" y="3408631"/>
              <a:ext cx="471375" cy="471350"/>
            </a:xfrm>
            <a:custGeom>
              <a:avLst/>
              <a:gdLst/>
              <a:ahLst/>
              <a:cxnLst/>
              <a:rect l="l" t="t" r="r" b="b"/>
              <a:pathLst>
                <a:path w="18855" h="18854" extrusionOk="0">
                  <a:moveTo>
                    <a:pt x="9427" y="1"/>
                  </a:moveTo>
                  <a:cubicBezTo>
                    <a:pt x="6927" y="1"/>
                    <a:pt x="4529" y="994"/>
                    <a:pt x="2761" y="2762"/>
                  </a:cubicBezTo>
                  <a:cubicBezTo>
                    <a:pt x="994" y="4530"/>
                    <a:pt x="0" y="6928"/>
                    <a:pt x="0" y="9427"/>
                  </a:cubicBezTo>
                  <a:cubicBezTo>
                    <a:pt x="0" y="11927"/>
                    <a:pt x="994" y="14325"/>
                    <a:pt x="2761" y="16092"/>
                  </a:cubicBezTo>
                  <a:cubicBezTo>
                    <a:pt x="4529" y="17860"/>
                    <a:pt x="6927" y="18854"/>
                    <a:pt x="9427" y="18854"/>
                  </a:cubicBezTo>
                  <a:cubicBezTo>
                    <a:pt x="11927" y="18854"/>
                    <a:pt x="14325" y="17860"/>
                    <a:pt x="16093" y="16092"/>
                  </a:cubicBezTo>
                  <a:cubicBezTo>
                    <a:pt x="17861" y="14325"/>
                    <a:pt x="18854" y="11927"/>
                    <a:pt x="18854" y="9427"/>
                  </a:cubicBezTo>
                  <a:cubicBezTo>
                    <a:pt x="18854" y="6928"/>
                    <a:pt x="17861" y="4530"/>
                    <a:pt x="16093" y="2762"/>
                  </a:cubicBezTo>
                  <a:cubicBezTo>
                    <a:pt x="14325" y="994"/>
                    <a:pt x="11927" y="1"/>
                    <a:pt x="94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738;p60">
              <a:extLst>
                <a:ext uri="{FF2B5EF4-FFF2-40B4-BE49-F238E27FC236}">
                  <a16:creationId xmlns:a16="http://schemas.microsoft.com/office/drawing/2014/main" id="{FC0D3FC8-1394-488A-AFAB-F6A716AFC878}"/>
                </a:ext>
              </a:extLst>
            </p:cNvPr>
            <p:cNvSpPr/>
            <p:nvPr/>
          </p:nvSpPr>
          <p:spPr>
            <a:xfrm>
              <a:off x="3172152" y="3585781"/>
              <a:ext cx="117050" cy="117000"/>
            </a:xfrm>
            <a:custGeom>
              <a:avLst/>
              <a:gdLst/>
              <a:ahLst/>
              <a:cxnLst/>
              <a:rect l="l" t="t" r="r" b="b"/>
              <a:pathLst>
                <a:path w="4682" h="4680" extrusionOk="0">
                  <a:moveTo>
                    <a:pt x="2340" y="0"/>
                  </a:moveTo>
                  <a:cubicBezTo>
                    <a:pt x="1050" y="0"/>
                    <a:pt x="1" y="1049"/>
                    <a:pt x="1" y="2340"/>
                  </a:cubicBezTo>
                  <a:cubicBezTo>
                    <a:pt x="1" y="3631"/>
                    <a:pt x="1050" y="4680"/>
                    <a:pt x="2340" y="4680"/>
                  </a:cubicBezTo>
                  <a:cubicBezTo>
                    <a:pt x="3630" y="4680"/>
                    <a:pt x="4679" y="3631"/>
                    <a:pt x="4681" y="2340"/>
                  </a:cubicBezTo>
                  <a:cubicBezTo>
                    <a:pt x="4681" y="1049"/>
                    <a:pt x="3631" y="0"/>
                    <a:pt x="2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739;p60">
              <a:extLst>
                <a:ext uri="{FF2B5EF4-FFF2-40B4-BE49-F238E27FC236}">
                  <a16:creationId xmlns:a16="http://schemas.microsoft.com/office/drawing/2014/main" id="{ABCE8D10-489E-4363-B067-9A46220B3539}"/>
                </a:ext>
              </a:extLst>
            </p:cNvPr>
            <p:cNvSpPr/>
            <p:nvPr/>
          </p:nvSpPr>
          <p:spPr>
            <a:xfrm>
              <a:off x="2994977" y="3497506"/>
              <a:ext cx="296675" cy="381200"/>
            </a:xfrm>
            <a:custGeom>
              <a:avLst/>
              <a:gdLst/>
              <a:ahLst/>
              <a:cxnLst/>
              <a:rect l="l" t="t" r="r" b="b"/>
              <a:pathLst>
                <a:path w="11867" h="15248" extrusionOk="0">
                  <a:moveTo>
                    <a:pt x="2059" y="0"/>
                  </a:moveTo>
                  <a:cubicBezTo>
                    <a:pt x="772" y="1613"/>
                    <a:pt x="1" y="3653"/>
                    <a:pt x="1" y="5872"/>
                  </a:cubicBezTo>
                  <a:cubicBezTo>
                    <a:pt x="1" y="10738"/>
                    <a:pt x="3706" y="14753"/>
                    <a:pt x="8441" y="15248"/>
                  </a:cubicBezTo>
                  <a:lnTo>
                    <a:pt x="11867" y="8780"/>
                  </a:lnTo>
                  <a:lnTo>
                    <a:pt x="11867" y="8780"/>
                  </a:lnTo>
                  <a:cubicBezTo>
                    <a:pt x="11207" y="9336"/>
                    <a:pt x="10356" y="9671"/>
                    <a:pt x="9427" y="9671"/>
                  </a:cubicBezTo>
                  <a:cubicBezTo>
                    <a:pt x="7424" y="9671"/>
                    <a:pt x="5779" y="8110"/>
                    <a:pt x="5641" y="6142"/>
                  </a:cubicBezTo>
                  <a:lnTo>
                    <a:pt x="205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40;p60">
              <a:extLst>
                <a:ext uri="{FF2B5EF4-FFF2-40B4-BE49-F238E27FC236}">
                  <a16:creationId xmlns:a16="http://schemas.microsoft.com/office/drawing/2014/main" id="{0147F60F-F326-4928-9833-BB95ECFBE1AE}"/>
                </a:ext>
              </a:extLst>
            </p:cNvPr>
            <p:cNvSpPr/>
            <p:nvPr/>
          </p:nvSpPr>
          <p:spPr>
            <a:xfrm>
              <a:off x="3045477" y="3408681"/>
              <a:ext cx="402475" cy="242600"/>
            </a:xfrm>
            <a:custGeom>
              <a:avLst/>
              <a:gdLst/>
              <a:ahLst/>
              <a:cxnLst/>
              <a:rect l="l" t="t" r="r" b="b"/>
              <a:pathLst>
                <a:path w="16099" h="9704" extrusionOk="0">
                  <a:moveTo>
                    <a:pt x="7405" y="0"/>
                  </a:moveTo>
                  <a:cubicBezTo>
                    <a:pt x="4405" y="0"/>
                    <a:pt x="1729" y="1409"/>
                    <a:pt x="1" y="3600"/>
                  </a:cubicBezTo>
                  <a:lnTo>
                    <a:pt x="3618" y="9704"/>
                  </a:lnTo>
                  <a:cubicBezTo>
                    <a:pt x="3612" y="9610"/>
                    <a:pt x="3609" y="9519"/>
                    <a:pt x="3609" y="9425"/>
                  </a:cubicBezTo>
                  <a:cubicBezTo>
                    <a:pt x="3609" y="7331"/>
                    <a:pt x="5312" y="5628"/>
                    <a:pt x="7406" y="5628"/>
                  </a:cubicBezTo>
                  <a:cubicBezTo>
                    <a:pt x="7779" y="5628"/>
                    <a:pt x="8139" y="5682"/>
                    <a:pt x="8479" y="5783"/>
                  </a:cubicBezTo>
                  <a:lnTo>
                    <a:pt x="16098" y="5783"/>
                  </a:lnTo>
                  <a:cubicBezTo>
                    <a:pt x="14672" y="2389"/>
                    <a:pt x="11312" y="0"/>
                    <a:pt x="74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41;p60">
              <a:extLst>
                <a:ext uri="{FF2B5EF4-FFF2-40B4-BE49-F238E27FC236}">
                  <a16:creationId xmlns:a16="http://schemas.microsoft.com/office/drawing/2014/main" id="{92D6150E-C289-45ED-83C1-A3BD66B67010}"/>
                </a:ext>
              </a:extLst>
            </p:cNvPr>
            <p:cNvSpPr/>
            <p:nvPr/>
          </p:nvSpPr>
          <p:spPr>
            <a:xfrm>
              <a:off x="3204527" y="3551906"/>
              <a:ext cx="261775" cy="328025"/>
            </a:xfrm>
            <a:custGeom>
              <a:avLst/>
              <a:gdLst/>
              <a:ahLst/>
              <a:cxnLst/>
              <a:rect l="l" t="t" r="r" b="b"/>
              <a:pathLst>
                <a:path w="10471" h="13121" extrusionOk="0">
                  <a:moveTo>
                    <a:pt x="9716" y="1"/>
                  </a:moveTo>
                  <a:lnTo>
                    <a:pt x="2156" y="53"/>
                  </a:lnTo>
                  <a:lnTo>
                    <a:pt x="2184" y="72"/>
                  </a:lnTo>
                  <a:cubicBezTo>
                    <a:pt x="3724" y="557"/>
                    <a:pt x="4843" y="1997"/>
                    <a:pt x="4843" y="3695"/>
                  </a:cubicBezTo>
                  <a:cubicBezTo>
                    <a:pt x="4843" y="4864"/>
                    <a:pt x="4311" y="5912"/>
                    <a:pt x="3476" y="6609"/>
                  </a:cubicBezTo>
                  <a:lnTo>
                    <a:pt x="1" y="13062"/>
                  </a:lnTo>
                  <a:cubicBezTo>
                    <a:pt x="342" y="13101"/>
                    <a:pt x="690" y="13120"/>
                    <a:pt x="1043" y="13120"/>
                  </a:cubicBezTo>
                  <a:cubicBezTo>
                    <a:pt x="6241" y="13120"/>
                    <a:pt x="10469" y="8891"/>
                    <a:pt x="10469" y="3694"/>
                  </a:cubicBezTo>
                  <a:cubicBezTo>
                    <a:pt x="10471" y="2385"/>
                    <a:pt x="10202" y="1136"/>
                    <a:pt x="97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5742;p60">
            <a:extLst>
              <a:ext uri="{FF2B5EF4-FFF2-40B4-BE49-F238E27FC236}">
                <a16:creationId xmlns:a16="http://schemas.microsoft.com/office/drawing/2014/main" id="{4BE832A3-E5B9-4B45-9CC5-CA873BACDD3B}"/>
              </a:ext>
            </a:extLst>
          </p:cNvPr>
          <p:cNvGrpSpPr/>
          <p:nvPr/>
        </p:nvGrpSpPr>
        <p:grpSpPr>
          <a:xfrm>
            <a:off x="7558660" y="540001"/>
            <a:ext cx="865329" cy="100122"/>
            <a:chOff x="14860260" y="4105426"/>
            <a:chExt cx="865329" cy="100122"/>
          </a:xfrm>
        </p:grpSpPr>
        <p:sp>
          <p:nvSpPr>
            <p:cNvPr id="35" name="Google Shape;5743;p60">
              <a:extLst>
                <a:ext uri="{FF2B5EF4-FFF2-40B4-BE49-F238E27FC236}">
                  <a16:creationId xmlns:a16="http://schemas.microsoft.com/office/drawing/2014/main" id="{D969DA4B-883D-4DAB-85F6-7699C22ACA5B}"/>
                </a:ext>
              </a:extLst>
            </p:cNvPr>
            <p:cNvSpPr/>
            <p:nvPr/>
          </p:nvSpPr>
          <p:spPr>
            <a:xfrm rot="5400000">
              <a:off x="15179772" y="37983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44;p60">
              <a:extLst>
                <a:ext uri="{FF2B5EF4-FFF2-40B4-BE49-F238E27FC236}">
                  <a16:creationId xmlns:a16="http://schemas.microsoft.com/office/drawing/2014/main" id="{9783726D-01F5-4DF4-A104-5AE9AF0E0DA6}"/>
                </a:ext>
              </a:extLst>
            </p:cNvPr>
            <p:cNvSpPr/>
            <p:nvPr/>
          </p:nvSpPr>
          <p:spPr>
            <a:xfrm rot="5400000">
              <a:off x="15632597" y="41092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88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30"/>
          <p:cNvGrpSpPr/>
          <p:nvPr/>
        </p:nvGrpSpPr>
        <p:grpSpPr>
          <a:xfrm>
            <a:off x="430667" y="3922850"/>
            <a:ext cx="785025" cy="946050"/>
            <a:chOff x="6483949" y="462551"/>
            <a:chExt cx="785025" cy="946050"/>
          </a:xfrm>
        </p:grpSpPr>
        <p:sp>
          <p:nvSpPr>
            <p:cNvPr id="495" name="Google Shape;495;p30"/>
            <p:cNvSpPr/>
            <p:nvPr/>
          </p:nvSpPr>
          <p:spPr>
            <a:xfrm rot="778010">
              <a:off x="6561275" y="582068"/>
              <a:ext cx="630374" cy="760854"/>
            </a:xfrm>
            <a:custGeom>
              <a:avLst/>
              <a:gdLst/>
              <a:ahLst/>
              <a:cxnLst/>
              <a:rect l="l" t="t" r="r" b="b"/>
              <a:pathLst>
                <a:path w="44099" h="53227" extrusionOk="0">
                  <a:moveTo>
                    <a:pt x="22962" y="0"/>
                  </a:moveTo>
                  <a:cubicBezTo>
                    <a:pt x="16752" y="0"/>
                    <a:pt x="6238" y="536"/>
                    <a:pt x="4570" y="3388"/>
                  </a:cubicBezTo>
                  <a:cubicBezTo>
                    <a:pt x="2401" y="7098"/>
                    <a:pt x="1770" y="18931"/>
                    <a:pt x="7091" y="20051"/>
                  </a:cubicBezTo>
                  <a:cubicBezTo>
                    <a:pt x="12412" y="21172"/>
                    <a:pt x="19833" y="19631"/>
                    <a:pt x="23475" y="26210"/>
                  </a:cubicBezTo>
                  <a:cubicBezTo>
                    <a:pt x="26556" y="31780"/>
                    <a:pt x="22935" y="38599"/>
                    <a:pt x="17181" y="38599"/>
                  </a:cubicBezTo>
                  <a:cubicBezTo>
                    <a:pt x="16206" y="38599"/>
                    <a:pt x="15169" y="38403"/>
                    <a:pt x="14093" y="37971"/>
                  </a:cubicBezTo>
                  <a:cubicBezTo>
                    <a:pt x="8917" y="35896"/>
                    <a:pt x="10032" y="32932"/>
                    <a:pt x="7092" y="32651"/>
                  </a:cubicBezTo>
                  <a:cubicBezTo>
                    <a:pt x="6993" y="32641"/>
                    <a:pt x="6893" y="32637"/>
                    <a:pt x="6791" y="32637"/>
                  </a:cubicBezTo>
                  <a:cubicBezTo>
                    <a:pt x="3874" y="32637"/>
                    <a:pt x="1" y="36486"/>
                    <a:pt x="2051" y="42312"/>
                  </a:cubicBezTo>
                  <a:cubicBezTo>
                    <a:pt x="3586" y="46675"/>
                    <a:pt x="8234" y="52046"/>
                    <a:pt x="17314" y="53094"/>
                  </a:cubicBezTo>
                  <a:cubicBezTo>
                    <a:pt x="18089" y="53183"/>
                    <a:pt x="18867" y="53227"/>
                    <a:pt x="19644" y="53227"/>
                  </a:cubicBezTo>
                  <a:cubicBezTo>
                    <a:pt x="26161" y="53227"/>
                    <a:pt x="32544" y="50161"/>
                    <a:pt x="35798" y="45533"/>
                  </a:cubicBezTo>
                  <a:cubicBezTo>
                    <a:pt x="44099" y="33722"/>
                    <a:pt x="36861" y="20111"/>
                    <a:pt x="31281" y="16899"/>
                  </a:cubicBezTo>
                  <a:cubicBezTo>
                    <a:pt x="24350" y="12908"/>
                    <a:pt x="18964" y="14534"/>
                    <a:pt x="18293" y="13328"/>
                  </a:cubicBezTo>
                  <a:cubicBezTo>
                    <a:pt x="17943" y="12698"/>
                    <a:pt x="17943" y="10737"/>
                    <a:pt x="19343" y="10598"/>
                  </a:cubicBezTo>
                  <a:cubicBezTo>
                    <a:pt x="21018" y="10432"/>
                    <a:pt x="27466" y="10110"/>
                    <a:pt x="29006" y="9200"/>
                  </a:cubicBezTo>
                  <a:cubicBezTo>
                    <a:pt x="30528" y="8301"/>
                    <a:pt x="30198" y="308"/>
                    <a:pt x="27045" y="98"/>
                  </a:cubicBezTo>
                  <a:cubicBezTo>
                    <a:pt x="26315" y="49"/>
                    <a:pt x="24834" y="0"/>
                    <a:pt x="229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0"/>
            <p:cNvSpPr/>
            <p:nvPr/>
          </p:nvSpPr>
          <p:spPr>
            <a:xfrm rot="778010">
              <a:off x="6754605" y="560421"/>
              <a:ext cx="65054" cy="40353"/>
            </a:xfrm>
            <a:custGeom>
              <a:avLst/>
              <a:gdLst/>
              <a:ahLst/>
              <a:cxnLst/>
              <a:rect l="l" t="t" r="r" b="b"/>
              <a:pathLst>
                <a:path w="4551" h="2823" extrusionOk="0">
                  <a:moveTo>
                    <a:pt x="4550" y="1"/>
                  </a:moveTo>
                  <a:lnTo>
                    <a:pt x="6" y="1049"/>
                  </a:lnTo>
                  <a:lnTo>
                    <a:pt x="1" y="1054"/>
                  </a:lnTo>
                  <a:cubicBezTo>
                    <a:pt x="175" y="1974"/>
                    <a:pt x="665" y="2767"/>
                    <a:pt x="1010" y="2819"/>
                  </a:cubicBezTo>
                  <a:cubicBezTo>
                    <a:pt x="1025" y="2821"/>
                    <a:pt x="1042" y="2823"/>
                    <a:pt x="1059" y="2823"/>
                  </a:cubicBezTo>
                  <a:cubicBezTo>
                    <a:pt x="1766" y="2823"/>
                    <a:pt x="4416" y="844"/>
                    <a:pt x="45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0"/>
            <p:cNvSpPr/>
            <p:nvPr/>
          </p:nvSpPr>
          <p:spPr>
            <a:xfrm rot="778010">
              <a:off x="6650276" y="484782"/>
              <a:ext cx="219506" cy="187930"/>
            </a:xfrm>
            <a:custGeom>
              <a:avLst/>
              <a:gdLst/>
              <a:ahLst/>
              <a:cxnLst/>
              <a:rect l="l" t="t" r="r" b="b"/>
              <a:pathLst>
                <a:path w="15356" h="13147" extrusionOk="0">
                  <a:moveTo>
                    <a:pt x="9186" y="3094"/>
                  </a:moveTo>
                  <a:cubicBezTo>
                    <a:pt x="10439" y="3094"/>
                    <a:pt x="11663" y="4210"/>
                    <a:pt x="11826" y="4707"/>
                  </a:cubicBezTo>
                  <a:cubicBezTo>
                    <a:pt x="11835" y="4736"/>
                    <a:pt x="11841" y="4769"/>
                    <a:pt x="11841" y="4806"/>
                  </a:cubicBezTo>
                  <a:lnTo>
                    <a:pt x="11831" y="4863"/>
                  </a:lnTo>
                  <a:cubicBezTo>
                    <a:pt x="11698" y="5705"/>
                    <a:pt x="9050" y="7684"/>
                    <a:pt x="8341" y="7684"/>
                  </a:cubicBezTo>
                  <a:cubicBezTo>
                    <a:pt x="8323" y="7684"/>
                    <a:pt x="8307" y="7682"/>
                    <a:pt x="8291" y="7680"/>
                  </a:cubicBezTo>
                  <a:cubicBezTo>
                    <a:pt x="7946" y="7628"/>
                    <a:pt x="7457" y="6836"/>
                    <a:pt x="7282" y="5916"/>
                  </a:cubicBezTo>
                  <a:lnTo>
                    <a:pt x="7282" y="5912"/>
                  </a:lnTo>
                  <a:cubicBezTo>
                    <a:pt x="7126" y="5061"/>
                    <a:pt x="7239" y="4104"/>
                    <a:pt x="7976" y="3519"/>
                  </a:cubicBezTo>
                  <a:cubicBezTo>
                    <a:pt x="8358" y="3215"/>
                    <a:pt x="8773" y="3094"/>
                    <a:pt x="9186" y="3094"/>
                  </a:cubicBezTo>
                  <a:close/>
                  <a:moveTo>
                    <a:pt x="7797" y="1"/>
                  </a:moveTo>
                  <a:cubicBezTo>
                    <a:pt x="6562" y="1"/>
                    <a:pt x="5273" y="367"/>
                    <a:pt x="4021" y="1310"/>
                  </a:cubicBezTo>
                  <a:cubicBezTo>
                    <a:pt x="0" y="4345"/>
                    <a:pt x="1472" y="9440"/>
                    <a:pt x="2478" y="11835"/>
                  </a:cubicBezTo>
                  <a:cubicBezTo>
                    <a:pt x="2822" y="12646"/>
                    <a:pt x="3110" y="13147"/>
                    <a:pt x="3110" y="13147"/>
                  </a:cubicBezTo>
                  <a:cubicBezTo>
                    <a:pt x="3110" y="13147"/>
                    <a:pt x="8150" y="10833"/>
                    <a:pt x="14874" y="4463"/>
                  </a:cubicBezTo>
                  <a:cubicBezTo>
                    <a:pt x="15355" y="4006"/>
                    <a:pt x="11877" y="1"/>
                    <a:pt x="77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0"/>
            <p:cNvSpPr/>
            <p:nvPr/>
          </p:nvSpPr>
          <p:spPr>
            <a:xfrm rot="778010">
              <a:off x="6756587" y="568244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7" h="7" extrusionOk="0">
                  <a:moveTo>
                    <a:pt x="1" y="1"/>
                  </a:moveTo>
                  <a:lnTo>
                    <a:pt x="1" y="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E2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0"/>
            <p:cNvSpPr/>
            <p:nvPr/>
          </p:nvSpPr>
          <p:spPr>
            <a:xfrm rot="778010">
              <a:off x="6758114" y="535537"/>
              <a:ext cx="67399" cy="40296"/>
            </a:xfrm>
            <a:custGeom>
              <a:avLst/>
              <a:gdLst/>
              <a:ahLst/>
              <a:cxnLst/>
              <a:rect l="l" t="t" r="r" b="b"/>
              <a:pathLst>
                <a:path w="4715" h="2819" extrusionOk="0">
                  <a:moveTo>
                    <a:pt x="2060" y="1"/>
                  </a:moveTo>
                  <a:cubicBezTo>
                    <a:pt x="1647" y="1"/>
                    <a:pt x="1232" y="122"/>
                    <a:pt x="850" y="426"/>
                  </a:cubicBezTo>
                  <a:cubicBezTo>
                    <a:pt x="113" y="1011"/>
                    <a:pt x="0" y="1968"/>
                    <a:pt x="156" y="2819"/>
                  </a:cubicBezTo>
                  <a:lnTo>
                    <a:pt x="161" y="2819"/>
                  </a:lnTo>
                  <a:lnTo>
                    <a:pt x="4705" y="1771"/>
                  </a:lnTo>
                  <a:cubicBezTo>
                    <a:pt x="4715" y="1753"/>
                    <a:pt x="4715" y="1733"/>
                    <a:pt x="4715" y="1715"/>
                  </a:cubicBezTo>
                  <a:cubicBezTo>
                    <a:pt x="4715" y="1676"/>
                    <a:pt x="4709" y="1643"/>
                    <a:pt x="4700" y="1614"/>
                  </a:cubicBezTo>
                  <a:cubicBezTo>
                    <a:pt x="4537" y="1117"/>
                    <a:pt x="3313" y="1"/>
                    <a:pt x="20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0"/>
            <p:cNvSpPr/>
            <p:nvPr/>
          </p:nvSpPr>
          <p:spPr>
            <a:xfrm rot="778010">
              <a:off x="6582392" y="541838"/>
              <a:ext cx="282974" cy="181940"/>
            </a:xfrm>
            <a:custGeom>
              <a:avLst/>
              <a:gdLst/>
              <a:ahLst/>
              <a:cxnLst/>
              <a:rect l="l" t="t" r="r" b="b"/>
              <a:pathLst>
                <a:path w="19796" h="12728" extrusionOk="0">
                  <a:moveTo>
                    <a:pt x="18710" y="1"/>
                  </a:moveTo>
                  <a:lnTo>
                    <a:pt x="18710" y="1"/>
                  </a:lnTo>
                  <a:cubicBezTo>
                    <a:pt x="11986" y="6370"/>
                    <a:pt x="6947" y="8684"/>
                    <a:pt x="6947" y="8684"/>
                  </a:cubicBezTo>
                  <a:cubicBezTo>
                    <a:pt x="6947" y="8684"/>
                    <a:pt x="6659" y="8183"/>
                    <a:pt x="6315" y="7372"/>
                  </a:cubicBezTo>
                  <a:lnTo>
                    <a:pt x="6177" y="7425"/>
                  </a:lnTo>
                  <a:cubicBezTo>
                    <a:pt x="6177" y="7425"/>
                    <a:pt x="0" y="11746"/>
                    <a:pt x="312" y="12483"/>
                  </a:cubicBezTo>
                  <a:cubicBezTo>
                    <a:pt x="382" y="12646"/>
                    <a:pt x="549" y="12727"/>
                    <a:pt x="809" y="12727"/>
                  </a:cubicBezTo>
                  <a:cubicBezTo>
                    <a:pt x="1711" y="12727"/>
                    <a:pt x="3730" y="11752"/>
                    <a:pt x="6719" y="9854"/>
                  </a:cubicBezTo>
                  <a:cubicBezTo>
                    <a:pt x="19795" y="1558"/>
                    <a:pt x="18710" y="1"/>
                    <a:pt x="187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0"/>
            <p:cNvSpPr/>
            <p:nvPr/>
          </p:nvSpPr>
          <p:spPr>
            <a:xfrm rot="778010">
              <a:off x="7019594" y="719896"/>
              <a:ext cx="95888" cy="140372"/>
            </a:xfrm>
            <a:custGeom>
              <a:avLst/>
              <a:gdLst/>
              <a:ahLst/>
              <a:cxnLst/>
              <a:rect l="l" t="t" r="r" b="b"/>
              <a:pathLst>
                <a:path w="6708" h="9820" extrusionOk="0">
                  <a:moveTo>
                    <a:pt x="5730" y="0"/>
                  </a:moveTo>
                  <a:cubicBezTo>
                    <a:pt x="5721" y="0"/>
                    <a:pt x="5713" y="1"/>
                    <a:pt x="5704" y="2"/>
                  </a:cubicBezTo>
                  <a:cubicBezTo>
                    <a:pt x="5574" y="15"/>
                    <a:pt x="5480" y="132"/>
                    <a:pt x="5494" y="260"/>
                  </a:cubicBezTo>
                  <a:cubicBezTo>
                    <a:pt x="6201" y="7128"/>
                    <a:pt x="433" y="9274"/>
                    <a:pt x="188" y="9361"/>
                  </a:cubicBezTo>
                  <a:cubicBezTo>
                    <a:pt x="66" y="9406"/>
                    <a:pt x="1" y="9541"/>
                    <a:pt x="46" y="9663"/>
                  </a:cubicBezTo>
                  <a:cubicBezTo>
                    <a:pt x="79" y="9760"/>
                    <a:pt x="171" y="9820"/>
                    <a:pt x="267" y="9820"/>
                  </a:cubicBezTo>
                  <a:cubicBezTo>
                    <a:pt x="296" y="9820"/>
                    <a:pt x="322" y="9814"/>
                    <a:pt x="345" y="9805"/>
                  </a:cubicBezTo>
                  <a:cubicBezTo>
                    <a:pt x="408" y="9783"/>
                    <a:pt x="6708" y="7454"/>
                    <a:pt x="5962" y="212"/>
                  </a:cubicBezTo>
                  <a:cubicBezTo>
                    <a:pt x="5950" y="91"/>
                    <a:pt x="5847" y="0"/>
                    <a:pt x="57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0"/>
            <p:cNvSpPr/>
            <p:nvPr/>
          </p:nvSpPr>
          <p:spPr>
            <a:xfrm rot="778010">
              <a:off x="7087714" y="691361"/>
              <a:ext cx="53547" cy="47744"/>
            </a:xfrm>
            <a:custGeom>
              <a:avLst/>
              <a:gdLst/>
              <a:ahLst/>
              <a:cxnLst/>
              <a:rect l="l" t="t" r="r" b="b"/>
              <a:pathLst>
                <a:path w="3746" h="3340" extrusionOk="0">
                  <a:moveTo>
                    <a:pt x="2307" y="0"/>
                  </a:moveTo>
                  <a:cubicBezTo>
                    <a:pt x="1798" y="0"/>
                    <a:pt x="1593" y="1839"/>
                    <a:pt x="1593" y="1839"/>
                  </a:cubicBezTo>
                  <a:cubicBezTo>
                    <a:pt x="1593" y="1839"/>
                    <a:pt x="1412" y="124"/>
                    <a:pt x="1010" y="124"/>
                  </a:cubicBezTo>
                  <a:cubicBezTo>
                    <a:pt x="978" y="124"/>
                    <a:pt x="945" y="135"/>
                    <a:pt x="911" y="158"/>
                  </a:cubicBezTo>
                  <a:cubicBezTo>
                    <a:pt x="437" y="473"/>
                    <a:pt x="997" y="2310"/>
                    <a:pt x="997" y="2310"/>
                  </a:cubicBezTo>
                  <a:cubicBezTo>
                    <a:pt x="997" y="2310"/>
                    <a:pt x="557" y="2020"/>
                    <a:pt x="282" y="2020"/>
                  </a:cubicBezTo>
                  <a:cubicBezTo>
                    <a:pt x="169" y="2020"/>
                    <a:pt x="85" y="2069"/>
                    <a:pt x="69" y="2206"/>
                  </a:cubicBezTo>
                  <a:cubicBezTo>
                    <a:pt x="1" y="2825"/>
                    <a:pt x="952" y="3340"/>
                    <a:pt x="1718" y="3340"/>
                  </a:cubicBezTo>
                  <a:cubicBezTo>
                    <a:pt x="1974" y="3340"/>
                    <a:pt x="2210" y="3282"/>
                    <a:pt x="2380" y="3152"/>
                  </a:cubicBezTo>
                  <a:cubicBezTo>
                    <a:pt x="3063" y="2627"/>
                    <a:pt x="3745" y="1470"/>
                    <a:pt x="3379" y="1208"/>
                  </a:cubicBezTo>
                  <a:cubicBezTo>
                    <a:pt x="3334" y="1176"/>
                    <a:pt x="3284" y="1162"/>
                    <a:pt x="3230" y="1162"/>
                  </a:cubicBezTo>
                  <a:cubicBezTo>
                    <a:pt x="2844" y="1162"/>
                    <a:pt x="2276" y="1891"/>
                    <a:pt x="2276" y="1891"/>
                  </a:cubicBezTo>
                  <a:cubicBezTo>
                    <a:pt x="2276" y="1891"/>
                    <a:pt x="2854" y="54"/>
                    <a:pt x="2329" y="1"/>
                  </a:cubicBezTo>
                  <a:cubicBezTo>
                    <a:pt x="2321" y="1"/>
                    <a:pt x="2314" y="0"/>
                    <a:pt x="23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0"/>
            <p:cNvSpPr/>
            <p:nvPr/>
          </p:nvSpPr>
          <p:spPr>
            <a:xfrm rot="778010">
              <a:off x="6872954" y="1326872"/>
              <a:ext cx="19798" cy="71301"/>
            </a:xfrm>
            <a:custGeom>
              <a:avLst/>
              <a:gdLst/>
              <a:ahLst/>
              <a:cxnLst/>
              <a:rect l="l" t="t" r="r" b="b"/>
              <a:pathLst>
                <a:path w="1385" h="4988" extrusionOk="0">
                  <a:moveTo>
                    <a:pt x="262" y="1"/>
                  </a:moveTo>
                  <a:cubicBezTo>
                    <a:pt x="241" y="1"/>
                    <a:pt x="220" y="3"/>
                    <a:pt x="199" y="9"/>
                  </a:cubicBezTo>
                  <a:cubicBezTo>
                    <a:pt x="74" y="45"/>
                    <a:pt x="0" y="175"/>
                    <a:pt x="36" y="301"/>
                  </a:cubicBezTo>
                  <a:cubicBezTo>
                    <a:pt x="42" y="326"/>
                    <a:pt x="732" y="2805"/>
                    <a:pt x="903" y="4773"/>
                  </a:cubicBezTo>
                  <a:cubicBezTo>
                    <a:pt x="914" y="4895"/>
                    <a:pt x="1016" y="4988"/>
                    <a:pt x="1138" y="4988"/>
                  </a:cubicBezTo>
                  <a:cubicBezTo>
                    <a:pt x="1145" y="4988"/>
                    <a:pt x="1151" y="4988"/>
                    <a:pt x="1159" y="4986"/>
                  </a:cubicBezTo>
                  <a:cubicBezTo>
                    <a:pt x="1288" y="4975"/>
                    <a:pt x="1385" y="4860"/>
                    <a:pt x="1373" y="4731"/>
                  </a:cubicBezTo>
                  <a:cubicBezTo>
                    <a:pt x="1198" y="2719"/>
                    <a:pt x="497" y="197"/>
                    <a:pt x="490" y="172"/>
                  </a:cubicBezTo>
                  <a:cubicBezTo>
                    <a:pt x="461" y="68"/>
                    <a:pt x="365" y="1"/>
                    <a:pt x="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0"/>
            <p:cNvSpPr/>
            <p:nvPr/>
          </p:nvSpPr>
          <p:spPr>
            <a:xfrm rot="778010">
              <a:off x="6878654" y="1379708"/>
              <a:ext cx="37523" cy="25001"/>
            </a:xfrm>
            <a:custGeom>
              <a:avLst/>
              <a:gdLst/>
              <a:ahLst/>
              <a:cxnLst/>
              <a:rect l="l" t="t" r="r" b="b"/>
              <a:pathLst>
                <a:path w="2625" h="1749" extrusionOk="0">
                  <a:moveTo>
                    <a:pt x="1727" y="0"/>
                  </a:moveTo>
                  <a:cubicBezTo>
                    <a:pt x="1179" y="0"/>
                    <a:pt x="590" y="409"/>
                    <a:pt x="275" y="789"/>
                  </a:cubicBezTo>
                  <a:cubicBezTo>
                    <a:pt x="82" y="1021"/>
                    <a:pt x="0" y="1229"/>
                    <a:pt x="34" y="1407"/>
                  </a:cubicBezTo>
                  <a:cubicBezTo>
                    <a:pt x="62" y="1562"/>
                    <a:pt x="193" y="1748"/>
                    <a:pt x="646" y="1748"/>
                  </a:cubicBezTo>
                  <a:cubicBezTo>
                    <a:pt x="1221" y="1748"/>
                    <a:pt x="2265" y="1439"/>
                    <a:pt x="2527" y="974"/>
                  </a:cubicBezTo>
                  <a:cubicBezTo>
                    <a:pt x="2624" y="805"/>
                    <a:pt x="2622" y="622"/>
                    <a:pt x="2525" y="458"/>
                  </a:cubicBezTo>
                  <a:cubicBezTo>
                    <a:pt x="2344" y="158"/>
                    <a:pt x="2068" y="0"/>
                    <a:pt x="17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0"/>
            <p:cNvSpPr/>
            <p:nvPr/>
          </p:nvSpPr>
          <p:spPr>
            <a:xfrm rot="778010">
              <a:off x="6866481" y="650164"/>
              <a:ext cx="60194" cy="41640"/>
            </a:xfrm>
            <a:custGeom>
              <a:avLst/>
              <a:gdLst/>
              <a:ahLst/>
              <a:cxnLst/>
              <a:rect l="l" t="t" r="r" b="b"/>
              <a:pathLst>
                <a:path w="4211" h="2913" extrusionOk="0">
                  <a:moveTo>
                    <a:pt x="3969" y="1"/>
                  </a:moveTo>
                  <a:cubicBezTo>
                    <a:pt x="3868" y="1"/>
                    <a:pt x="3783" y="81"/>
                    <a:pt x="3780" y="183"/>
                  </a:cubicBezTo>
                  <a:lnTo>
                    <a:pt x="3780" y="189"/>
                  </a:lnTo>
                  <a:cubicBezTo>
                    <a:pt x="3780" y="189"/>
                    <a:pt x="3777" y="277"/>
                    <a:pt x="3759" y="440"/>
                  </a:cubicBezTo>
                  <a:cubicBezTo>
                    <a:pt x="3743" y="602"/>
                    <a:pt x="3702" y="835"/>
                    <a:pt x="3618" y="1087"/>
                  </a:cubicBezTo>
                  <a:cubicBezTo>
                    <a:pt x="3578" y="1216"/>
                    <a:pt x="3519" y="1346"/>
                    <a:pt x="3448" y="1471"/>
                  </a:cubicBezTo>
                  <a:cubicBezTo>
                    <a:pt x="3380" y="1598"/>
                    <a:pt x="3282" y="1709"/>
                    <a:pt x="3180" y="1817"/>
                  </a:cubicBezTo>
                  <a:cubicBezTo>
                    <a:pt x="3124" y="1864"/>
                    <a:pt x="3065" y="1910"/>
                    <a:pt x="3005" y="1955"/>
                  </a:cubicBezTo>
                  <a:cubicBezTo>
                    <a:pt x="2937" y="1989"/>
                    <a:pt x="2871" y="2032"/>
                    <a:pt x="2804" y="2062"/>
                  </a:cubicBezTo>
                  <a:cubicBezTo>
                    <a:pt x="2732" y="2084"/>
                    <a:pt x="2683" y="2115"/>
                    <a:pt x="2595" y="2138"/>
                  </a:cubicBezTo>
                  <a:lnTo>
                    <a:pt x="2329" y="2193"/>
                  </a:lnTo>
                  <a:cubicBezTo>
                    <a:pt x="2247" y="2194"/>
                    <a:pt x="2167" y="2202"/>
                    <a:pt x="2085" y="2209"/>
                  </a:cubicBezTo>
                  <a:lnTo>
                    <a:pt x="1852" y="2188"/>
                  </a:lnTo>
                  <a:cubicBezTo>
                    <a:pt x="1706" y="2150"/>
                    <a:pt x="1561" y="2108"/>
                    <a:pt x="1432" y="2030"/>
                  </a:cubicBezTo>
                  <a:cubicBezTo>
                    <a:pt x="1306" y="1952"/>
                    <a:pt x="1184" y="1861"/>
                    <a:pt x="1084" y="1754"/>
                  </a:cubicBezTo>
                  <a:cubicBezTo>
                    <a:pt x="978" y="1651"/>
                    <a:pt x="891" y="1536"/>
                    <a:pt x="812" y="1425"/>
                  </a:cubicBezTo>
                  <a:cubicBezTo>
                    <a:pt x="659" y="1201"/>
                    <a:pt x="546" y="992"/>
                    <a:pt x="480" y="842"/>
                  </a:cubicBezTo>
                  <a:cubicBezTo>
                    <a:pt x="411" y="690"/>
                    <a:pt x="379" y="607"/>
                    <a:pt x="379" y="607"/>
                  </a:cubicBezTo>
                  <a:lnTo>
                    <a:pt x="372" y="598"/>
                  </a:lnTo>
                  <a:cubicBezTo>
                    <a:pt x="345" y="528"/>
                    <a:pt x="275" y="479"/>
                    <a:pt x="198" y="479"/>
                  </a:cubicBezTo>
                  <a:cubicBezTo>
                    <a:pt x="191" y="479"/>
                    <a:pt x="184" y="479"/>
                    <a:pt x="176" y="480"/>
                  </a:cubicBezTo>
                  <a:cubicBezTo>
                    <a:pt x="74" y="492"/>
                    <a:pt x="1" y="585"/>
                    <a:pt x="13" y="688"/>
                  </a:cubicBezTo>
                  <a:cubicBezTo>
                    <a:pt x="13" y="688"/>
                    <a:pt x="15" y="714"/>
                    <a:pt x="22" y="766"/>
                  </a:cubicBezTo>
                  <a:cubicBezTo>
                    <a:pt x="31" y="816"/>
                    <a:pt x="39" y="889"/>
                    <a:pt x="61" y="980"/>
                  </a:cubicBezTo>
                  <a:cubicBezTo>
                    <a:pt x="105" y="1160"/>
                    <a:pt x="170" y="1421"/>
                    <a:pt x="319" y="1713"/>
                  </a:cubicBezTo>
                  <a:cubicBezTo>
                    <a:pt x="466" y="2004"/>
                    <a:pt x="695" y="2343"/>
                    <a:pt x="1072" y="2596"/>
                  </a:cubicBezTo>
                  <a:cubicBezTo>
                    <a:pt x="1259" y="2725"/>
                    <a:pt x="1481" y="2816"/>
                    <a:pt x="1714" y="2872"/>
                  </a:cubicBezTo>
                  <a:cubicBezTo>
                    <a:pt x="1832" y="2888"/>
                    <a:pt x="1952" y="2903"/>
                    <a:pt x="2072" y="2913"/>
                  </a:cubicBezTo>
                  <a:cubicBezTo>
                    <a:pt x="2188" y="2908"/>
                    <a:pt x="2307" y="2903"/>
                    <a:pt x="2424" y="2893"/>
                  </a:cubicBezTo>
                  <a:lnTo>
                    <a:pt x="2742" y="2822"/>
                  </a:lnTo>
                  <a:cubicBezTo>
                    <a:pt x="2847" y="2795"/>
                    <a:pt x="2977" y="2738"/>
                    <a:pt x="3090" y="2694"/>
                  </a:cubicBezTo>
                  <a:cubicBezTo>
                    <a:pt x="3202" y="2643"/>
                    <a:pt x="3296" y="2573"/>
                    <a:pt x="3395" y="2512"/>
                  </a:cubicBezTo>
                  <a:cubicBezTo>
                    <a:pt x="3487" y="2439"/>
                    <a:pt x="3574" y="2361"/>
                    <a:pt x="3655" y="2282"/>
                  </a:cubicBezTo>
                  <a:cubicBezTo>
                    <a:pt x="3963" y="1943"/>
                    <a:pt x="4102" y="1547"/>
                    <a:pt x="4162" y="1223"/>
                  </a:cubicBezTo>
                  <a:cubicBezTo>
                    <a:pt x="4198" y="1060"/>
                    <a:pt x="4205" y="910"/>
                    <a:pt x="4206" y="778"/>
                  </a:cubicBezTo>
                  <a:cubicBezTo>
                    <a:pt x="4210" y="648"/>
                    <a:pt x="4204" y="534"/>
                    <a:pt x="4196" y="440"/>
                  </a:cubicBezTo>
                  <a:cubicBezTo>
                    <a:pt x="4178" y="254"/>
                    <a:pt x="4151" y="142"/>
                    <a:pt x="4151" y="142"/>
                  </a:cubicBezTo>
                  <a:cubicBezTo>
                    <a:pt x="4130" y="63"/>
                    <a:pt x="4059" y="4"/>
                    <a:pt x="3974" y="1"/>
                  </a:cubicBezTo>
                  <a:cubicBezTo>
                    <a:pt x="3972" y="1"/>
                    <a:pt x="3970" y="1"/>
                    <a:pt x="39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0"/>
            <p:cNvSpPr/>
            <p:nvPr/>
          </p:nvSpPr>
          <p:spPr>
            <a:xfrm rot="778010">
              <a:off x="6676047" y="1287599"/>
              <a:ext cx="24158" cy="83437"/>
            </a:xfrm>
            <a:custGeom>
              <a:avLst/>
              <a:gdLst/>
              <a:ahLst/>
              <a:cxnLst/>
              <a:rect l="l" t="t" r="r" b="b"/>
              <a:pathLst>
                <a:path w="1690" h="5837" extrusionOk="0">
                  <a:moveTo>
                    <a:pt x="1425" y="0"/>
                  </a:moveTo>
                  <a:cubicBezTo>
                    <a:pt x="1324" y="0"/>
                    <a:pt x="1231" y="67"/>
                    <a:pt x="1200" y="169"/>
                  </a:cubicBezTo>
                  <a:cubicBezTo>
                    <a:pt x="1158" y="308"/>
                    <a:pt x="186" y="3565"/>
                    <a:pt x="12" y="5580"/>
                  </a:cubicBezTo>
                  <a:cubicBezTo>
                    <a:pt x="0" y="5710"/>
                    <a:pt x="96" y="5825"/>
                    <a:pt x="226" y="5835"/>
                  </a:cubicBezTo>
                  <a:cubicBezTo>
                    <a:pt x="233" y="5836"/>
                    <a:pt x="241" y="5836"/>
                    <a:pt x="247" y="5836"/>
                  </a:cubicBezTo>
                  <a:cubicBezTo>
                    <a:pt x="368" y="5836"/>
                    <a:pt x="472" y="5743"/>
                    <a:pt x="482" y="5621"/>
                  </a:cubicBezTo>
                  <a:cubicBezTo>
                    <a:pt x="653" y="3656"/>
                    <a:pt x="1642" y="338"/>
                    <a:pt x="1652" y="305"/>
                  </a:cubicBezTo>
                  <a:cubicBezTo>
                    <a:pt x="1690" y="179"/>
                    <a:pt x="1620" y="49"/>
                    <a:pt x="1494" y="11"/>
                  </a:cubicBezTo>
                  <a:cubicBezTo>
                    <a:pt x="1471" y="4"/>
                    <a:pt x="1448" y="0"/>
                    <a:pt x="14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0"/>
            <p:cNvSpPr/>
            <p:nvPr/>
          </p:nvSpPr>
          <p:spPr>
            <a:xfrm rot="778010">
              <a:off x="6639820" y="1342538"/>
              <a:ext cx="37480" cy="24987"/>
            </a:xfrm>
            <a:custGeom>
              <a:avLst/>
              <a:gdLst/>
              <a:ahLst/>
              <a:cxnLst/>
              <a:rect l="l" t="t" r="r" b="b"/>
              <a:pathLst>
                <a:path w="2622" h="1748" extrusionOk="0">
                  <a:moveTo>
                    <a:pt x="898" y="1"/>
                  </a:moveTo>
                  <a:cubicBezTo>
                    <a:pt x="555" y="1"/>
                    <a:pt x="279" y="158"/>
                    <a:pt x="99" y="457"/>
                  </a:cubicBezTo>
                  <a:cubicBezTo>
                    <a:pt x="1" y="622"/>
                    <a:pt x="0" y="805"/>
                    <a:pt x="95" y="974"/>
                  </a:cubicBezTo>
                  <a:cubicBezTo>
                    <a:pt x="357" y="1439"/>
                    <a:pt x="1401" y="1748"/>
                    <a:pt x="1976" y="1748"/>
                  </a:cubicBezTo>
                  <a:cubicBezTo>
                    <a:pt x="2429" y="1748"/>
                    <a:pt x="2560" y="1563"/>
                    <a:pt x="2588" y="1406"/>
                  </a:cubicBezTo>
                  <a:cubicBezTo>
                    <a:pt x="2622" y="1229"/>
                    <a:pt x="2540" y="1021"/>
                    <a:pt x="2347" y="789"/>
                  </a:cubicBezTo>
                  <a:cubicBezTo>
                    <a:pt x="2033" y="409"/>
                    <a:pt x="1444" y="1"/>
                    <a:pt x="8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0"/>
            <p:cNvSpPr/>
            <p:nvPr/>
          </p:nvSpPr>
          <p:spPr>
            <a:xfrm rot="778010">
              <a:off x="6722876" y="822273"/>
              <a:ext cx="47829" cy="127821"/>
            </a:xfrm>
            <a:custGeom>
              <a:avLst/>
              <a:gdLst/>
              <a:ahLst/>
              <a:cxnLst/>
              <a:rect l="l" t="t" r="r" b="b"/>
              <a:pathLst>
                <a:path w="3346" h="8942" extrusionOk="0">
                  <a:moveTo>
                    <a:pt x="3086" y="0"/>
                  </a:moveTo>
                  <a:cubicBezTo>
                    <a:pt x="3026" y="0"/>
                    <a:pt x="2966" y="23"/>
                    <a:pt x="2920" y="69"/>
                  </a:cubicBezTo>
                  <a:cubicBezTo>
                    <a:pt x="2800" y="190"/>
                    <a:pt x="1" y="3081"/>
                    <a:pt x="2344" y="8795"/>
                  </a:cubicBezTo>
                  <a:cubicBezTo>
                    <a:pt x="2382" y="8887"/>
                    <a:pt x="2470" y="8942"/>
                    <a:pt x="2562" y="8942"/>
                  </a:cubicBezTo>
                  <a:cubicBezTo>
                    <a:pt x="2592" y="8942"/>
                    <a:pt x="2622" y="8935"/>
                    <a:pt x="2652" y="8925"/>
                  </a:cubicBezTo>
                  <a:cubicBezTo>
                    <a:pt x="2773" y="8875"/>
                    <a:pt x="2830" y="8737"/>
                    <a:pt x="2780" y="8617"/>
                  </a:cubicBezTo>
                  <a:cubicBezTo>
                    <a:pt x="563" y="3209"/>
                    <a:pt x="3227" y="430"/>
                    <a:pt x="3254" y="403"/>
                  </a:cubicBezTo>
                  <a:cubicBezTo>
                    <a:pt x="3345" y="311"/>
                    <a:pt x="3345" y="160"/>
                    <a:pt x="3253" y="69"/>
                  </a:cubicBezTo>
                  <a:cubicBezTo>
                    <a:pt x="3207" y="23"/>
                    <a:pt x="3146" y="0"/>
                    <a:pt x="3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0"/>
            <p:cNvSpPr/>
            <p:nvPr/>
          </p:nvSpPr>
          <p:spPr>
            <a:xfrm rot="778010">
              <a:off x="6732600" y="948684"/>
              <a:ext cx="38524" cy="35836"/>
            </a:xfrm>
            <a:custGeom>
              <a:avLst/>
              <a:gdLst/>
              <a:ahLst/>
              <a:cxnLst/>
              <a:rect l="l" t="t" r="r" b="b"/>
              <a:pathLst>
                <a:path w="2695" h="2507" extrusionOk="0">
                  <a:moveTo>
                    <a:pt x="1286" y="0"/>
                  </a:moveTo>
                  <a:cubicBezTo>
                    <a:pt x="885" y="0"/>
                    <a:pt x="400" y="178"/>
                    <a:pt x="280" y="556"/>
                  </a:cubicBezTo>
                  <a:cubicBezTo>
                    <a:pt x="140" y="993"/>
                    <a:pt x="1" y="2288"/>
                    <a:pt x="248" y="2389"/>
                  </a:cubicBezTo>
                  <a:cubicBezTo>
                    <a:pt x="272" y="2399"/>
                    <a:pt x="295" y="2404"/>
                    <a:pt x="317" y="2404"/>
                  </a:cubicBezTo>
                  <a:cubicBezTo>
                    <a:pt x="652" y="2404"/>
                    <a:pt x="825" y="1365"/>
                    <a:pt x="825" y="1365"/>
                  </a:cubicBezTo>
                  <a:cubicBezTo>
                    <a:pt x="825" y="1365"/>
                    <a:pt x="1052" y="2507"/>
                    <a:pt x="1280" y="2507"/>
                  </a:cubicBezTo>
                  <a:cubicBezTo>
                    <a:pt x="1282" y="2507"/>
                    <a:pt x="1283" y="2507"/>
                    <a:pt x="1285" y="2506"/>
                  </a:cubicBezTo>
                  <a:cubicBezTo>
                    <a:pt x="1679" y="2480"/>
                    <a:pt x="1442" y="1286"/>
                    <a:pt x="1442" y="1286"/>
                  </a:cubicBezTo>
                  <a:lnTo>
                    <a:pt x="1442" y="1286"/>
                  </a:lnTo>
                  <a:cubicBezTo>
                    <a:pt x="1442" y="1286"/>
                    <a:pt x="2059" y="1991"/>
                    <a:pt x="2293" y="1991"/>
                  </a:cubicBezTo>
                  <a:cubicBezTo>
                    <a:pt x="2308" y="1991"/>
                    <a:pt x="2322" y="1988"/>
                    <a:pt x="2334" y="1982"/>
                  </a:cubicBezTo>
                  <a:cubicBezTo>
                    <a:pt x="2525" y="1877"/>
                    <a:pt x="1822" y="696"/>
                    <a:pt x="1822" y="696"/>
                  </a:cubicBezTo>
                  <a:lnTo>
                    <a:pt x="1822" y="696"/>
                  </a:lnTo>
                  <a:cubicBezTo>
                    <a:pt x="1822" y="696"/>
                    <a:pt x="2113" y="771"/>
                    <a:pt x="2359" y="771"/>
                  </a:cubicBezTo>
                  <a:cubicBezTo>
                    <a:pt x="2538" y="771"/>
                    <a:pt x="2693" y="731"/>
                    <a:pt x="2693" y="591"/>
                  </a:cubicBezTo>
                  <a:cubicBezTo>
                    <a:pt x="2694" y="259"/>
                    <a:pt x="1923" y="84"/>
                    <a:pt x="1469" y="13"/>
                  </a:cubicBezTo>
                  <a:cubicBezTo>
                    <a:pt x="1411" y="5"/>
                    <a:pt x="1350" y="0"/>
                    <a:pt x="1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0"/>
            <p:cNvSpPr/>
            <p:nvPr/>
          </p:nvSpPr>
          <p:spPr>
            <a:xfrm rot="778010">
              <a:off x="6813805" y="632986"/>
              <a:ext cx="30376" cy="30362"/>
            </a:xfrm>
            <a:custGeom>
              <a:avLst/>
              <a:gdLst/>
              <a:ahLst/>
              <a:cxnLst/>
              <a:rect l="l" t="t" r="r" b="b"/>
              <a:pathLst>
                <a:path w="2125" h="2124" extrusionOk="0">
                  <a:moveTo>
                    <a:pt x="1063" y="0"/>
                  </a:moveTo>
                  <a:cubicBezTo>
                    <a:pt x="476" y="0"/>
                    <a:pt x="0" y="476"/>
                    <a:pt x="0" y="1062"/>
                  </a:cubicBezTo>
                  <a:cubicBezTo>
                    <a:pt x="0" y="1649"/>
                    <a:pt x="476" y="2124"/>
                    <a:pt x="1063" y="2124"/>
                  </a:cubicBezTo>
                  <a:cubicBezTo>
                    <a:pt x="1649" y="2124"/>
                    <a:pt x="2124" y="1649"/>
                    <a:pt x="2124" y="1062"/>
                  </a:cubicBezTo>
                  <a:cubicBezTo>
                    <a:pt x="2124" y="476"/>
                    <a:pt x="1649" y="0"/>
                    <a:pt x="10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0"/>
            <p:cNvSpPr/>
            <p:nvPr/>
          </p:nvSpPr>
          <p:spPr>
            <a:xfrm rot="778010">
              <a:off x="6948969" y="643345"/>
              <a:ext cx="30390" cy="30376"/>
            </a:xfrm>
            <a:custGeom>
              <a:avLst/>
              <a:gdLst/>
              <a:ahLst/>
              <a:cxnLst/>
              <a:rect l="l" t="t" r="r" b="b"/>
              <a:pathLst>
                <a:path w="2126" h="2125" extrusionOk="0">
                  <a:moveTo>
                    <a:pt x="1064" y="1"/>
                  </a:moveTo>
                  <a:cubicBezTo>
                    <a:pt x="476" y="1"/>
                    <a:pt x="1" y="476"/>
                    <a:pt x="1" y="1062"/>
                  </a:cubicBezTo>
                  <a:cubicBezTo>
                    <a:pt x="1" y="1649"/>
                    <a:pt x="476" y="2125"/>
                    <a:pt x="1064" y="2125"/>
                  </a:cubicBezTo>
                  <a:cubicBezTo>
                    <a:pt x="1650" y="2125"/>
                    <a:pt x="2125" y="1649"/>
                    <a:pt x="2125" y="1062"/>
                  </a:cubicBezTo>
                  <a:cubicBezTo>
                    <a:pt x="2125" y="476"/>
                    <a:pt x="1650" y="1"/>
                    <a:pt x="10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30"/>
          <p:cNvGrpSpPr/>
          <p:nvPr/>
        </p:nvGrpSpPr>
        <p:grpSpPr>
          <a:xfrm>
            <a:off x="472840" y="4129148"/>
            <a:ext cx="963903" cy="603002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74B64A-3722-48FF-8D87-1C245916D7A0}"/>
              </a:ext>
            </a:extLst>
          </p:cNvPr>
          <p:cNvSpPr txBox="1"/>
          <p:nvPr/>
        </p:nvSpPr>
        <p:spPr>
          <a:xfrm>
            <a:off x="279400" y="422981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khu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vực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Mầu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Lạng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– 4</a:t>
            </a:r>
            <a:r>
              <a:rPr lang="en-US" sz="1800" dirty="0">
                <a:solidFill>
                  <a:srgbClr val="0070C0"/>
                </a:solidFill>
                <a:ea typeface="Times New Roman" panose="02020603050405020304" pitchFamily="18" charset="0"/>
              </a:rPr>
              <a:t>°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C, Sa Pa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Cai)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-2°C, Tam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Vĩnh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Phúc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1800" b="1" baseline="300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o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-0,2 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026" name="Picture 2" descr="Tổng hợp 10 địa điểm có tuyết rơi ở Việt Nam - Vé Máy Bay Giá Rẻ Việt Mỹ">
            <a:extLst>
              <a:ext uri="{FF2B5EF4-FFF2-40B4-BE49-F238E27FC236}">
                <a16:creationId xmlns:a16="http://schemas.microsoft.com/office/drawing/2014/main" id="{601E04C6-6C0F-4DAA-8C3C-1C06D902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603" y="443139"/>
            <a:ext cx="3350794" cy="1886755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E916DFD-1BF1-4753-B54A-F2C8403EEEAD}"/>
              </a:ext>
            </a:extLst>
          </p:cNvPr>
          <p:cNvSpPr txBox="1"/>
          <p:nvPr/>
        </p:nvSpPr>
        <p:spPr>
          <a:xfrm>
            <a:off x="6337300" y="252285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tỉnh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hạ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xuống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dưới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7°C,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Đông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6,5°C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Hải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Phòng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5,4°C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Bắc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giảm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5,6°C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,...”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1472EFA-04BF-49E5-87DC-86DF21A695F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81629" y="3130233"/>
            <a:ext cx="1931704" cy="1796600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44A3259-7A2C-400B-9A4D-2232200ECCFA}"/>
              </a:ext>
            </a:extLst>
          </p:cNvPr>
          <p:cNvSpPr/>
          <p:nvPr/>
        </p:nvSpPr>
        <p:spPr>
          <a:xfrm>
            <a:off x="1510486" y="2878677"/>
            <a:ext cx="4421995" cy="1990223"/>
          </a:xfrm>
          <a:prstGeom prst="wedgeRoundRectCallout">
            <a:avLst>
              <a:gd name="adj1" fmla="val 78583"/>
              <a:gd name="adj2" fmla="val 55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70625-ECF4-439D-A901-D3A761936727}"/>
              </a:ext>
            </a:extLst>
          </p:cNvPr>
          <p:cNvSpPr txBox="1"/>
          <p:nvPr/>
        </p:nvSpPr>
        <p:spPr>
          <a:xfrm>
            <a:off x="1559359" y="3923945"/>
            <a:ext cx="4291977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c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lớn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</a:t>
            </a:r>
            <a:endParaRPr lang="en-US" sz="20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10F931-595F-43DC-8067-56A8AA720EE8}"/>
              </a:ext>
            </a:extLst>
          </p:cNvPr>
          <p:cNvSpPr txBox="1"/>
          <p:nvPr/>
        </p:nvSpPr>
        <p:spPr>
          <a:xfrm>
            <a:off x="1590244" y="2972712"/>
            <a:ext cx="4261093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-0,2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6,5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5,6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 build="p"/>
      <p:bldP spid="5" grpId="0" animBg="1"/>
      <p:bldP spid="6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2"/>
          <p:cNvSpPr/>
          <p:nvPr/>
        </p:nvSpPr>
        <p:spPr>
          <a:xfrm flipH="1">
            <a:off x="1239741" y="3134543"/>
            <a:ext cx="2336400" cy="1049319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541" name="Google Shape;541;p32"/>
          <p:cNvSpPr/>
          <p:nvPr/>
        </p:nvSpPr>
        <p:spPr>
          <a:xfrm flipH="1">
            <a:off x="5468821" y="2960862"/>
            <a:ext cx="3009230" cy="1328176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</p:txBody>
      </p:sp>
      <p:sp>
        <p:nvSpPr>
          <p:cNvPr id="542" name="Google Shape;542;p32"/>
          <p:cNvSpPr txBox="1">
            <a:spLocks noGrp="1"/>
          </p:cNvSpPr>
          <p:nvPr>
            <p:ph type="title" idx="6"/>
          </p:nvPr>
        </p:nvSpPr>
        <p:spPr>
          <a:xfrm>
            <a:off x="1244782" y="468735"/>
            <a:ext cx="6741905" cy="1662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SỐ THẬP PHÂN </a:t>
            </a:r>
            <a:b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GB" sz="4400" b="1" kern="0" cap="all" dirty="0" err="1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sz="4400" b="1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43" name="Google Shape;543;p32"/>
          <p:cNvSpPr txBox="1">
            <a:spLocks noGrp="1"/>
          </p:cNvSpPr>
          <p:nvPr>
            <p:ph type="title"/>
          </p:nvPr>
        </p:nvSpPr>
        <p:spPr>
          <a:xfrm>
            <a:off x="1231690" y="2960861"/>
            <a:ext cx="2336400" cy="14066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5" name="Google Shape;545;p32"/>
          <p:cNvSpPr txBox="1">
            <a:spLocks noGrp="1"/>
          </p:cNvSpPr>
          <p:nvPr>
            <p:ph type="title" idx="2"/>
          </p:nvPr>
        </p:nvSpPr>
        <p:spPr>
          <a:xfrm>
            <a:off x="5395285" y="3058983"/>
            <a:ext cx="3177215" cy="16982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chemeClr val="hlink"/>
              </a:buClr>
              <a:buSzPts val="1100"/>
            </a:pP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b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</a:b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549" name="Google Shape;549;p32"/>
          <p:cNvGrpSpPr/>
          <p:nvPr/>
        </p:nvGrpSpPr>
        <p:grpSpPr>
          <a:xfrm>
            <a:off x="4178929" y="3190318"/>
            <a:ext cx="679052" cy="937767"/>
            <a:chOff x="4237589" y="1785158"/>
            <a:chExt cx="679052" cy="937767"/>
          </a:xfrm>
        </p:grpSpPr>
        <p:sp>
          <p:nvSpPr>
            <p:cNvPr id="550" name="Google Shape;550;p32"/>
            <p:cNvSpPr/>
            <p:nvPr/>
          </p:nvSpPr>
          <p:spPr>
            <a:xfrm rot="1394635">
              <a:off x="4275906" y="2468943"/>
              <a:ext cx="171490" cy="22945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1" name="Google Shape;551;p32"/>
            <p:cNvSpPr/>
            <p:nvPr/>
          </p:nvSpPr>
          <p:spPr>
            <a:xfrm rot="1394635">
              <a:off x="4436421" y="1837757"/>
              <a:ext cx="292425" cy="77004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2" name="Google Shape;552;p32"/>
            <p:cNvSpPr/>
            <p:nvPr/>
          </p:nvSpPr>
          <p:spPr>
            <a:xfrm rot="1394635">
              <a:off x="4272924" y="2607552"/>
              <a:ext cx="81675" cy="7703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3" name="Google Shape;553;p32"/>
            <p:cNvSpPr/>
            <p:nvPr/>
          </p:nvSpPr>
          <p:spPr>
            <a:xfrm rot="1394635">
              <a:off x="4727846" y="1816892"/>
              <a:ext cx="178801" cy="8741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4" name="Google Shape;554;p32"/>
            <p:cNvSpPr/>
            <p:nvPr/>
          </p:nvSpPr>
          <p:spPr>
            <a:xfrm rot="1394635">
              <a:off x="4683016" y="1864643"/>
              <a:ext cx="202601" cy="91052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5" name="Google Shape;555;p32"/>
            <p:cNvSpPr/>
            <p:nvPr/>
          </p:nvSpPr>
          <p:spPr>
            <a:xfrm rot="1394635">
              <a:off x="4712044" y="1873224"/>
              <a:ext cx="146221" cy="34331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6" name="Google Shape;556;p32"/>
            <p:cNvSpPr/>
            <p:nvPr/>
          </p:nvSpPr>
          <p:spPr>
            <a:xfrm rot="1394635">
              <a:off x="4713896" y="1909464"/>
              <a:ext cx="146204" cy="34323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7" name="Google Shape;557;p32"/>
            <p:cNvSpPr/>
            <p:nvPr/>
          </p:nvSpPr>
          <p:spPr>
            <a:xfrm rot="1394635">
              <a:off x="4488625" y="1877490"/>
              <a:ext cx="123391" cy="68147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8" name="Google Shape;558;p32"/>
            <p:cNvSpPr/>
            <p:nvPr/>
          </p:nvSpPr>
          <p:spPr>
            <a:xfrm rot="1394635">
              <a:off x="4539090" y="1910071"/>
              <a:ext cx="123391" cy="681462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9" name="Google Shape;559;p32"/>
            <p:cNvSpPr/>
            <p:nvPr/>
          </p:nvSpPr>
          <p:spPr>
            <a:xfrm rot="1394635">
              <a:off x="4486524" y="2364237"/>
              <a:ext cx="44621" cy="15160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60" name="Google Shape;560;p32"/>
            <p:cNvSpPr/>
            <p:nvPr/>
          </p:nvSpPr>
          <p:spPr>
            <a:xfrm rot="1394635">
              <a:off x="4551061" y="2349289"/>
              <a:ext cx="21427" cy="18921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</p:grpSp>
      <p:grpSp>
        <p:nvGrpSpPr>
          <p:cNvPr id="561" name="Google Shape;561;p32"/>
          <p:cNvGrpSpPr/>
          <p:nvPr/>
        </p:nvGrpSpPr>
        <p:grpSpPr>
          <a:xfrm rot="10800000" flipH="1">
            <a:off x="7779547" y="789838"/>
            <a:ext cx="644529" cy="64625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0" animBg="1"/>
      <p:bldP spid="541" grpId="0" animBg="1"/>
      <p:bldP spid="543" grpId="0"/>
      <p:bldP spid="5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568;p33">
            <a:extLst>
              <a:ext uri="{FF2B5EF4-FFF2-40B4-BE49-F238E27FC236}">
                <a16:creationId xmlns:a16="http://schemas.microsoft.com/office/drawing/2014/main" id="{29E3A7F7-FB42-4C27-A7C0-F5D80D1288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7921" y="219808"/>
            <a:ext cx="4043801" cy="846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0" name="Google Shape;569;p33">
            <a:extLst>
              <a:ext uri="{FF2B5EF4-FFF2-40B4-BE49-F238E27FC236}">
                <a16:creationId xmlns:a16="http://schemas.microsoft.com/office/drawing/2014/main" id="{D2B4A0B2-2154-42AE-9184-63ABF004C7DC}"/>
              </a:ext>
            </a:extLst>
          </p:cNvPr>
          <p:cNvGrpSpPr/>
          <p:nvPr/>
        </p:nvGrpSpPr>
        <p:grpSpPr>
          <a:xfrm rot="11320081">
            <a:off x="5143667" y="399623"/>
            <a:ext cx="1218879" cy="496090"/>
            <a:chOff x="5919077" y="1112303"/>
            <a:chExt cx="1218879" cy="496090"/>
          </a:xfrm>
        </p:grpSpPr>
        <p:sp>
          <p:nvSpPr>
            <p:cNvPr id="31" name="Google Shape;570;p33">
              <a:extLst>
                <a:ext uri="{FF2B5EF4-FFF2-40B4-BE49-F238E27FC236}">
                  <a16:creationId xmlns:a16="http://schemas.microsoft.com/office/drawing/2014/main" id="{C97DCF6E-9F11-40B4-9D1F-0BAD6028D876}"/>
                </a:ext>
              </a:extLst>
            </p:cNvPr>
            <p:cNvSpPr/>
            <p:nvPr/>
          </p:nvSpPr>
          <p:spPr>
            <a:xfrm rot="-5053807">
              <a:off x="6884278" y="1350991"/>
              <a:ext cx="208637" cy="279159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1;p33">
              <a:extLst>
                <a:ext uri="{FF2B5EF4-FFF2-40B4-BE49-F238E27FC236}">
                  <a16:creationId xmlns:a16="http://schemas.microsoft.com/office/drawing/2014/main" id="{9DCDCAAE-B4E8-46D0-9C91-133D2FF6FC25}"/>
                </a:ext>
              </a:extLst>
            </p:cNvPr>
            <p:cNvSpPr/>
            <p:nvPr/>
          </p:nvSpPr>
          <p:spPr>
            <a:xfrm rot="-5053807">
              <a:off x="6311037" y="897438"/>
              <a:ext cx="355768" cy="936842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2;p33">
              <a:extLst>
                <a:ext uri="{FF2B5EF4-FFF2-40B4-BE49-F238E27FC236}">
                  <a16:creationId xmlns:a16="http://schemas.microsoft.com/office/drawing/2014/main" id="{FE9F7D46-01CB-4AAE-8EFB-B502E020D502}"/>
                </a:ext>
              </a:extLst>
            </p:cNvPr>
            <p:cNvSpPr/>
            <p:nvPr/>
          </p:nvSpPr>
          <p:spPr>
            <a:xfrm rot="-5053807">
              <a:off x="7028857" y="1476506"/>
              <a:ext cx="99366" cy="93723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73;p33">
              <a:extLst>
                <a:ext uri="{FF2B5EF4-FFF2-40B4-BE49-F238E27FC236}">
                  <a16:creationId xmlns:a16="http://schemas.microsoft.com/office/drawing/2014/main" id="{C9FFC96F-ED88-4F15-AF6D-58C988531599}"/>
                </a:ext>
              </a:extLst>
            </p:cNvPr>
            <p:cNvSpPr/>
            <p:nvPr/>
          </p:nvSpPr>
          <p:spPr>
            <a:xfrm rot="-5053807">
              <a:off x="5874153" y="1172687"/>
              <a:ext cx="217532" cy="10635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74;p33">
              <a:extLst>
                <a:ext uri="{FF2B5EF4-FFF2-40B4-BE49-F238E27FC236}">
                  <a16:creationId xmlns:a16="http://schemas.microsoft.com/office/drawing/2014/main" id="{8E8EC2E8-A50C-4A30-AFC9-54380B147EB2}"/>
                </a:ext>
              </a:extLst>
            </p:cNvPr>
            <p:cNvSpPr/>
            <p:nvPr/>
          </p:nvSpPr>
          <p:spPr>
            <a:xfrm rot="-5053807">
              <a:off x="5929236" y="1190596"/>
              <a:ext cx="246487" cy="1107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5;p33">
              <a:extLst>
                <a:ext uri="{FF2B5EF4-FFF2-40B4-BE49-F238E27FC236}">
                  <a16:creationId xmlns:a16="http://schemas.microsoft.com/office/drawing/2014/main" id="{CFEB69B2-24B2-4DD4-9BC9-4FCDC7E8134E}"/>
                </a:ext>
              </a:extLst>
            </p:cNvPr>
            <p:cNvSpPr/>
            <p:nvPr/>
          </p:nvSpPr>
          <p:spPr>
            <a:xfrm rot="-5053807">
              <a:off x="5940279" y="1231350"/>
              <a:ext cx="177894" cy="4176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76;p33">
              <a:extLst>
                <a:ext uri="{FF2B5EF4-FFF2-40B4-BE49-F238E27FC236}">
                  <a16:creationId xmlns:a16="http://schemas.microsoft.com/office/drawing/2014/main" id="{FCFE2169-03D5-434B-A7CF-6F1E2D1473B8}"/>
                </a:ext>
              </a:extLst>
            </p:cNvPr>
            <p:cNvSpPr/>
            <p:nvPr/>
          </p:nvSpPr>
          <p:spPr>
            <a:xfrm rot="-5053807">
              <a:off x="5981675" y="1215979"/>
              <a:ext cx="177874" cy="41758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77;p33">
              <a:extLst>
                <a:ext uri="{FF2B5EF4-FFF2-40B4-BE49-F238E27FC236}">
                  <a16:creationId xmlns:a16="http://schemas.microsoft.com/office/drawing/2014/main" id="{94C7D589-E70B-4F01-89CE-7D44F99A925B}"/>
                </a:ext>
              </a:extLst>
            </p:cNvPr>
            <p:cNvSpPr/>
            <p:nvPr/>
          </p:nvSpPr>
          <p:spPr>
            <a:xfrm rot="-5053807">
              <a:off x="6420406" y="990467"/>
              <a:ext cx="150120" cy="829096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78;p33">
              <a:extLst>
                <a:ext uri="{FF2B5EF4-FFF2-40B4-BE49-F238E27FC236}">
                  <a16:creationId xmlns:a16="http://schemas.microsoft.com/office/drawing/2014/main" id="{838E9FAC-9CA1-438E-833D-8E360E32510C}"/>
                </a:ext>
              </a:extLst>
            </p:cNvPr>
            <p:cNvSpPr/>
            <p:nvPr/>
          </p:nvSpPr>
          <p:spPr>
            <a:xfrm rot="-5053807">
              <a:off x="6439781" y="920001"/>
              <a:ext cx="150120" cy="829076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79;p33">
              <a:extLst>
                <a:ext uri="{FF2B5EF4-FFF2-40B4-BE49-F238E27FC236}">
                  <a16:creationId xmlns:a16="http://schemas.microsoft.com/office/drawing/2014/main" id="{A06247E3-A2A0-483B-9F36-77A8C7E7BE40}"/>
                </a:ext>
              </a:extLst>
            </p:cNvPr>
            <p:cNvSpPr/>
            <p:nvPr/>
          </p:nvSpPr>
          <p:spPr>
            <a:xfrm rot="-5053807">
              <a:off x="6740997" y="1279958"/>
              <a:ext cx="54287" cy="18444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80;p33">
              <a:extLst>
                <a:ext uri="{FF2B5EF4-FFF2-40B4-BE49-F238E27FC236}">
                  <a16:creationId xmlns:a16="http://schemas.microsoft.com/office/drawing/2014/main" id="{0C2FE5CF-BED6-4665-90CF-713E27E70CA7}"/>
                </a:ext>
              </a:extLst>
            </p:cNvPr>
            <p:cNvSpPr/>
            <p:nvPr/>
          </p:nvSpPr>
          <p:spPr>
            <a:xfrm rot="-5053807">
              <a:off x="6641429" y="1328923"/>
              <a:ext cx="26068" cy="23019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590;p33">
            <a:extLst>
              <a:ext uri="{FF2B5EF4-FFF2-40B4-BE49-F238E27FC236}">
                <a16:creationId xmlns:a16="http://schemas.microsoft.com/office/drawing/2014/main" id="{9810FEC5-BBF3-4E50-AFF9-2280A4E30FC4}"/>
              </a:ext>
            </a:extLst>
          </p:cNvPr>
          <p:cNvGrpSpPr/>
          <p:nvPr/>
        </p:nvGrpSpPr>
        <p:grpSpPr>
          <a:xfrm>
            <a:off x="8036141" y="3611696"/>
            <a:ext cx="702000" cy="702025"/>
            <a:chOff x="1946450" y="2805750"/>
            <a:chExt cx="702000" cy="702025"/>
          </a:xfrm>
        </p:grpSpPr>
        <p:sp>
          <p:nvSpPr>
            <p:cNvPr id="43" name="Google Shape;591;p33">
              <a:extLst>
                <a:ext uri="{FF2B5EF4-FFF2-40B4-BE49-F238E27FC236}">
                  <a16:creationId xmlns:a16="http://schemas.microsoft.com/office/drawing/2014/main" id="{4787A431-431E-4F84-BA46-20D2BC7EC55A}"/>
                </a:ext>
              </a:extLst>
            </p:cNvPr>
            <p:cNvSpPr/>
            <p:nvPr/>
          </p:nvSpPr>
          <p:spPr>
            <a:xfrm>
              <a:off x="2176900" y="2883525"/>
              <a:ext cx="471550" cy="546425"/>
            </a:xfrm>
            <a:custGeom>
              <a:avLst/>
              <a:gdLst/>
              <a:ahLst/>
              <a:cxnLst/>
              <a:rect l="l" t="t" r="r" b="b"/>
              <a:pathLst>
                <a:path w="18862" h="21857" extrusionOk="0">
                  <a:moveTo>
                    <a:pt x="12340" y="1"/>
                  </a:moveTo>
                  <a:cubicBezTo>
                    <a:pt x="11467" y="1"/>
                    <a:pt x="10594" y="334"/>
                    <a:pt x="9928" y="1001"/>
                  </a:cubicBezTo>
                  <a:lnTo>
                    <a:pt x="8232" y="2697"/>
                  </a:lnTo>
                  <a:lnTo>
                    <a:pt x="0" y="10928"/>
                  </a:lnTo>
                  <a:lnTo>
                    <a:pt x="8232" y="19161"/>
                  </a:lnTo>
                  <a:lnTo>
                    <a:pt x="9928" y="20857"/>
                  </a:lnTo>
                  <a:cubicBezTo>
                    <a:pt x="10594" y="21524"/>
                    <a:pt x="11467" y="21857"/>
                    <a:pt x="12340" y="21857"/>
                  </a:cubicBezTo>
                  <a:cubicBezTo>
                    <a:pt x="13212" y="21857"/>
                    <a:pt x="14085" y="21524"/>
                    <a:pt x="14751" y="20857"/>
                  </a:cubicBezTo>
                  <a:cubicBezTo>
                    <a:pt x="16083" y="19524"/>
                    <a:pt x="16083" y="17367"/>
                    <a:pt x="14751" y="16036"/>
                  </a:cubicBezTo>
                  <a:lnTo>
                    <a:pt x="13055" y="14338"/>
                  </a:lnTo>
                  <a:lnTo>
                    <a:pt x="15453" y="14338"/>
                  </a:lnTo>
                  <a:cubicBezTo>
                    <a:pt x="17336" y="14338"/>
                    <a:pt x="18862" y="12811"/>
                    <a:pt x="18862" y="10930"/>
                  </a:cubicBezTo>
                  <a:cubicBezTo>
                    <a:pt x="18862" y="9045"/>
                    <a:pt x="17336" y="7520"/>
                    <a:pt x="15453" y="7520"/>
                  </a:cubicBezTo>
                  <a:lnTo>
                    <a:pt x="13055" y="7520"/>
                  </a:lnTo>
                  <a:lnTo>
                    <a:pt x="14751" y="5824"/>
                  </a:lnTo>
                  <a:cubicBezTo>
                    <a:pt x="16083" y="4491"/>
                    <a:pt x="16083" y="2333"/>
                    <a:pt x="14751" y="1001"/>
                  </a:cubicBezTo>
                  <a:cubicBezTo>
                    <a:pt x="14085" y="334"/>
                    <a:pt x="13212" y="1"/>
                    <a:pt x="123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92;p33">
              <a:extLst>
                <a:ext uri="{FF2B5EF4-FFF2-40B4-BE49-F238E27FC236}">
                  <a16:creationId xmlns:a16="http://schemas.microsoft.com/office/drawing/2014/main" id="{6C687BD7-DD53-421C-915D-17DA35E44E00}"/>
                </a:ext>
              </a:extLst>
            </p:cNvPr>
            <p:cNvSpPr/>
            <p:nvPr/>
          </p:nvSpPr>
          <p:spPr>
            <a:xfrm>
              <a:off x="1946450" y="2805750"/>
              <a:ext cx="436250" cy="702025"/>
            </a:xfrm>
            <a:custGeom>
              <a:avLst/>
              <a:gdLst/>
              <a:ahLst/>
              <a:cxnLst/>
              <a:rect l="l" t="t" r="r" b="b"/>
              <a:pathLst>
                <a:path w="17450" h="28081" extrusionOk="0">
                  <a:moveTo>
                    <a:pt x="14040" y="1"/>
                  </a:moveTo>
                  <a:cubicBezTo>
                    <a:pt x="12157" y="1"/>
                    <a:pt x="10632" y="1526"/>
                    <a:pt x="10632" y="3409"/>
                  </a:cubicBezTo>
                  <a:lnTo>
                    <a:pt x="10632" y="5808"/>
                  </a:lnTo>
                  <a:lnTo>
                    <a:pt x="8934" y="4112"/>
                  </a:lnTo>
                  <a:cubicBezTo>
                    <a:pt x="8268" y="3446"/>
                    <a:pt x="7396" y="3113"/>
                    <a:pt x="6523" y="3113"/>
                  </a:cubicBezTo>
                  <a:cubicBezTo>
                    <a:pt x="5651" y="3113"/>
                    <a:pt x="4778" y="3446"/>
                    <a:pt x="4112" y="4112"/>
                  </a:cubicBezTo>
                  <a:cubicBezTo>
                    <a:pt x="2779" y="5444"/>
                    <a:pt x="2779" y="7602"/>
                    <a:pt x="4112" y="8935"/>
                  </a:cubicBezTo>
                  <a:lnTo>
                    <a:pt x="5809" y="10631"/>
                  </a:lnTo>
                  <a:lnTo>
                    <a:pt x="3410" y="10631"/>
                  </a:lnTo>
                  <a:cubicBezTo>
                    <a:pt x="1527" y="10631"/>
                    <a:pt x="0" y="12156"/>
                    <a:pt x="0" y="14041"/>
                  </a:cubicBezTo>
                  <a:cubicBezTo>
                    <a:pt x="0" y="15924"/>
                    <a:pt x="1527" y="17449"/>
                    <a:pt x="3410" y="17449"/>
                  </a:cubicBezTo>
                  <a:lnTo>
                    <a:pt x="5809" y="17449"/>
                  </a:lnTo>
                  <a:lnTo>
                    <a:pt x="4112" y="19147"/>
                  </a:lnTo>
                  <a:cubicBezTo>
                    <a:pt x="2779" y="20478"/>
                    <a:pt x="2779" y="22637"/>
                    <a:pt x="4112" y="23968"/>
                  </a:cubicBezTo>
                  <a:cubicBezTo>
                    <a:pt x="4778" y="24635"/>
                    <a:pt x="5651" y="24968"/>
                    <a:pt x="6523" y="24968"/>
                  </a:cubicBezTo>
                  <a:cubicBezTo>
                    <a:pt x="7396" y="24968"/>
                    <a:pt x="8268" y="24635"/>
                    <a:pt x="8934" y="23968"/>
                  </a:cubicBezTo>
                  <a:lnTo>
                    <a:pt x="10632" y="22272"/>
                  </a:lnTo>
                  <a:lnTo>
                    <a:pt x="10632" y="24671"/>
                  </a:lnTo>
                  <a:cubicBezTo>
                    <a:pt x="10632" y="26554"/>
                    <a:pt x="12157" y="28080"/>
                    <a:pt x="14040" y="28080"/>
                  </a:cubicBezTo>
                  <a:cubicBezTo>
                    <a:pt x="15923" y="28080"/>
                    <a:pt x="17450" y="26554"/>
                    <a:pt x="17450" y="24671"/>
                  </a:cubicBezTo>
                  <a:lnTo>
                    <a:pt x="17450" y="22272"/>
                  </a:lnTo>
                  <a:cubicBezTo>
                    <a:pt x="12904" y="17725"/>
                    <a:pt x="12904" y="10354"/>
                    <a:pt x="17450" y="5806"/>
                  </a:cubicBezTo>
                  <a:lnTo>
                    <a:pt x="17450" y="3409"/>
                  </a:lnTo>
                  <a:cubicBezTo>
                    <a:pt x="17450" y="1526"/>
                    <a:pt x="15923" y="1"/>
                    <a:pt x="140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93;p33">
              <a:extLst>
                <a:ext uri="{FF2B5EF4-FFF2-40B4-BE49-F238E27FC236}">
                  <a16:creationId xmlns:a16="http://schemas.microsoft.com/office/drawing/2014/main" id="{BA46F439-BA41-4AEE-82D9-5EF17036735C}"/>
                </a:ext>
              </a:extLst>
            </p:cNvPr>
            <p:cNvSpPr/>
            <p:nvPr/>
          </p:nvSpPr>
          <p:spPr>
            <a:xfrm>
              <a:off x="2141200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5" y="0"/>
                    <a:pt x="1" y="601"/>
                    <a:pt x="1" y="1341"/>
                  </a:cubicBezTo>
                  <a:cubicBezTo>
                    <a:pt x="1" y="2082"/>
                    <a:pt x="755" y="2682"/>
                    <a:pt x="1685" y="2682"/>
                  </a:cubicBezTo>
                  <a:cubicBezTo>
                    <a:pt x="2615" y="2682"/>
                    <a:pt x="3369" y="2082"/>
                    <a:pt x="3369" y="1341"/>
                  </a:cubicBezTo>
                  <a:cubicBezTo>
                    <a:pt x="3369" y="601"/>
                    <a:pt x="2615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94;p33">
              <a:extLst>
                <a:ext uri="{FF2B5EF4-FFF2-40B4-BE49-F238E27FC236}">
                  <a16:creationId xmlns:a16="http://schemas.microsoft.com/office/drawing/2014/main" id="{1FED1769-3DF2-4F9E-A62F-80B174618EDF}"/>
                </a:ext>
              </a:extLst>
            </p:cNvPr>
            <p:cNvSpPr/>
            <p:nvPr/>
          </p:nvSpPr>
          <p:spPr>
            <a:xfrm>
              <a:off x="2369475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4" y="0"/>
                    <a:pt x="0" y="601"/>
                    <a:pt x="0" y="1341"/>
                  </a:cubicBezTo>
                  <a:cubicBezTo>
                    <a:pt x="0" y="2082"/>
                    <a:pt x="754" y="2682"/>
                    <a:pt x="1685" y="2682"/>
                  </a:cubicBezTo>
                  <a:cubicBezTo>
                    <a:pt x="2616" y="2682"/>
                    <a:pt x="3368" y="2082"/>
                    <a:pt x="3368" y="1341"/>
                  </a:cubicBezTo>
                  <a:cubicBezTo>
                    <a:pt x="3368" y="601"/>
                    <a:pt x="2616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95;p33">
              <a:extLst>
                <a:ext uri="{FF2B5EF4-FFF2-40B4-BE49-F238E27FC236}">
                  <a16:creationId xmlns:a16="http://schemas.microsoft.com/office/drawing/2014/main" id="{747D014F-5AEB-476B-86AA-AFB7ADB6422A}"/>
                </a:ext>
              </a:extLst>
            </p:cNvPr>
            <p:cNvSpPr/>
            <p:nvPr/>
          </p:nvSpPr>
          <p:spPr>
            <a:xfrm>
              <a:off x="2245950" y="3132550"/>
              <a:ext cx="102925" cy="41600"/>
            </a:xfrm>
            <a:custGeom>
              <a:avLst/>
              <a:gdLst/>
              <a:ahLst/>
              <a:cxnLst/>
              <a:rect l="l" t="t" r="r" b="b"/>
              <a:pathLst>
                <a:path w="4117" h="1664" extrusionOk="0">
                  <a:moveTo>
                    <a:pt x="424" y="1"/>
                  </a:moveTo>
                  <a:cubicBezTo>
                    <a:pt x="191" y="1"/>
                    <a:pt x="0" y="190"/>
                    <a:pt x="0" y="424"/>
                  </a:cubicBezTo>
                  <a:cubicBezTo>
                    <a:pt x="0" y="1108"/>
                    <a:pt x="558" y="1664"/>
                    <a:pt x="1241" y="1664"/>
                  </a:cubicBezTo>
                  <a:cubicBezTo>
                    <a:pt x="1554" y="1664"/>
                    <a:pt x="1840" y="1547"/>
                    <a:pt x="2059" y="1355"/>
                  </a:cubicBezTo>
                  <a:cubicBezTo>
                    <a:pt x="2277" y="1547"/>
                    <a:pt x="2563" y="1664"/>
                    <a:pt x="2876" y="1664"/>
                  </a:cubicBezTo>
                  <a:cubicBezTo>
                    <a:pt x="3559" y="1664"/>
                    <a:pt x="4117" y="1108"/>
                    <a:pt x="4117" y="424"/>
                  </a:cubicBezTo>
                  <a:cubicBezTo>
                    <a:pt x="4117" y="189"/>
                    <a:pt x="3927" y="1"/>
                    <a:pt x="3692" y="1"/>
                  </a:cubicBezTo>
                  <a:cubicBezTo>
                    <a:pt x="3459" y="1"/>
                    <a:pt x="3268" y="190"/>
                    <a:pt x="3268" y="424"/>
                  </a:cubicBezTo>
                  <a:cubicBezTo>
                    <a:pt x="3268" y="641"/>
                    <a:pt x="3093" y="818"/>
                    <a:pt x="2876" y="818"/>
                  </a:cubicBezTo>
                  <a:cubicBezTo>
                    <a:pt x="2657" y="818"/>
                    <a:pt x="2482" y="641"/>
                    <a:pt x="2482" y="424"/>
                  </a:cubicBezTo>
                  <a:cubicBezTo>
                    <a:pt x="2482" y="190"/>
                    <a:pt x="2291" y="1"/>
                    <a:pt x="2059" y="1"/>
                  </a:cubicBezTo>
                  <a:cubicBezTo>
                    <a:pt x="1824" y="1"/>
                    <a:pt x="1635" y="190"/>
                    <a:pt x="1635" y="424"/>
                  </a:cubicBezTo>
                  <a:cubicBezTo>
                    <a:pt x="1635" y="641"/>
                    <a:pt x="1458" y="818"/>
                    <a:pt x="1241" y="818"/>
                  </a:cubicBezTo>
                  <a:cubicBezTo>
                    <a:pt x="1024" y="818"/>
                    <a:pt x="849" y="641"/>
                    <a:pt x="849" y="424"/>
                  </a:cubicBezTo>
                  <a:cubicBezTo>
                    <a:pt x="849" y="190"/>
                    <a:pt x="658" y="1"/>
                    <a:pt x="424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96;p33">
              <a:extLst>
                <a:ext uri="{FF2B5EF4-FFF2-40B4-BE49-F238E27FC236}">
                  <a16:creationId xmlns:a16="http://schemas.microsoft.com/office/drawing/2014/main" id="{5CE1AE9F-BAFF-495B-8797-24F747086152}"/>
                </a:ext>
              </a:extLst>
            </p:cNvPr>
            <p:cNvSpPr/>
            <p:nvPr/>
          </p:nvSpPr>
          <p:spPr>
            <a:xfrm>
              <a:off x="2180525" y="3096425"/>
              <a:ext cx="60100" cy="40650"/>
            </a:xfrm>
            <a:custGeom>
              <a:avLst/>
              <a:gdLst/>
              <a:ahLst/>
              <a:cxnLst/>
              <a:rect l="l" t="t" r="r" b="b"/>
              <a:pathLst>
                <a:path w="2404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8" y="1434"/>
                    <a:pt x="848" y="1201"/>
                  </a:cubicBezTo>
                  <a:cubicBezTo>
                    <a:pt x="848" y="1006"/>
                    <a:pt x="1006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80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5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97;p33">
              <a:extLst>
                <a:ext uri="{FF2B5EF4-FFF2-40B4-BE49-F238E27FC236}">
                  <a16:creationId xmlns:a16="http://schemas.microsoft.com/office/drawing/2014/main" id="{3AFF7801-4315-4169-AF03-3237F5EA2476}"/>
                </a:ext>
              </a:extLst>
            </p:cNvPr>
            <p:cNvSpPr/>
            <p:nvPr/>
          </p:nvSpPr>
          <p:spPr>
            <a:xfrm>
              <a:off x="2354325" y="3096425"/>
              <a:ext cx="60075" cy="40650"/>
            </a:xfrm>
            <a:custGeom>
              <a:avLst/>
              <a:gdLst/>
              <a:ahLst/>
              <a:cxnLst/>
              <a:rect l="l" t="t" r="r" b="b"/>
              <a:pathLst>
                <a:path w="2403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7" y="1434"/>
                    <a:pt x="847" y="1201"/>
                  </a:cubicBezTo>
                  <a:cubicBezTo>
                    <a:pt x="847" y="1006"/>
                    <a:pt x="1005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79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4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/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Viết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dưới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dạng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và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đó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theo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mẫu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blipFill>
                <a:blip r:embed="rId2"/>
                <a:stretch>
                  <a:fillRect l="-1104" r="-1004" b="-91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/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2000" b="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𝟎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𝟏𝟐𝟓</m:t>
                    </m:r>
                  </m:oMath>
                </a14:m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: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một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. </a:t>
                </a:r>
                <a:endParaRPr lang="en-US" sz="2000" b="1" dirty="0">
                  <a:solidFill>
                    <a:schemeClr val="tx1">
                      <a:lumMod val="1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blipFill>
                <a:blip r:embed="rId3"/>
                <a:stretch>
                  <a:fillRect r="-400" b="-44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/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= 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-0,000279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nghìn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bảy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chin. 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blipFill>
                <a:blip r:embed="rId4"/>
                <a:stretch>
                  <a:fillRect r="-1521" b="-107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3D798689-C544-4F22-850A-FAD8FA5E77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4FAFB"/>
              </a:clrFrom>
              <a:clrTo>
                <a:srgbClr val="F4FA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023" y1="73333" x2="54023" y2="73333"/>
                        <a14:foregroundMark x1="58621" y1="73333" x2="58621" y2="73333"/>
                        <a14:foregroundMark x1="68966" y1="73333" x2="80460" y2="31111"/>
                        <a14:foregroundMark x1="66667" y1="40000" x2="66667" y2="40000"/>
                        <a14:foregroundMark x1="86207" y1="55556" x2="86207" y2="5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4543" y="1010595"/>
            <a:ext cx="828675" cy="4286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/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u="sng" dirty="0">
                    <a:solidFill>
                      <a:schemeClr val="tx1">
                        <a:lumMod val="10000"/>
                      </a:schemeClr>
                    </a:solidFill>
                  </a:rPr>
                  <a:t>Mẫu:</a:t>
                </a:r>
                <a:r>
                  <a:rPr lang="en-US" sz="2400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vi-VN" sz="2400" b="1" u="sng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/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b="1" dirty="0" err="1"/>
                  <a:t>âm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phẩy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mưới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lăm</a:t>
                </a:r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blipFill>
                <a:blip r:embed="rId8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8106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5"/>
          <p:cNvSpPr/>
          <p:nvPr/>
        </p:nvSpPr>
        <p:spPr>
          <a:xfrm>
            <a:off x="632601" y="316744"/>
            <a:ext cx="942000" cy="942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35"/>
          <p:cNvSpPr txBox="1">
            <a:spLocks noGrp="1"/>
          </p:cNvSpPr>
          <p:nvPr>
            <p:ph type="title"/>
          </p:nvPr>
        </p:nvSpPr>
        <p:spPr>
          <a:xfrm>
            <a:off x="550615" y="367727"/>
            <a:ext cx="1105971" cy="7499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8FD5C-C4B4-4D2E-9285-652274A68BB7}"/>
              </a:ext>
            </a:extLst>
          </p:cNvPr>
          <p:cNvGrpSpPr/>
          <p:nvPr/>
        </p:nvGrpSpPr>
        <p:grpSpPr>
          <a:xfrm>
            <a:off x="531489" y="1387557"/>
            <a:ext cx="7822374" cy="3439199"/>
            <a:chOff x="1025914" y="1420851"/>
            <a:chExt cx="13348643" cy="4220104"/>
          </a:xfrm>
        </p:grpSpPr>
        <p:grpSp>
          <p:nvGrpSpPr>
            <p:cNvPr id="33" name="Group 2">
              <a:extLst>
                <a:ext uri="{FF2B5EF4-FFF2-40B4-BE49-F238E27FC236}">
                  <a16:creationId xmlns:a16="http://schemas.microsoft.com/office/drawing/2014/main" id="{83E18E33-1A34-43A2-9DFF-C6622EDD0F3F}"/>
                </a:ext>
              </a:extLst>
            </p:cNvPr>
            <p:cNvGrpSpPr/>
            <p:nvPr/>
          </p:nvGrpSpPr>
          <p:grpSpPr>
            <a:xfrm>
              <a:off x="1025914" y="1420851"/>
              <a:ext cx="13348643" cy="4220104"/>
              <a:chOff x="-206803" y="115569"/>
              <a:chExt cx="2190755" cy="2034246"/>
            </a:xfrm>
            <a:solidFill>
              <a:srgbClr val="CCFF99"/>
            </a:solidFill>
          </p:grpSpPr>
          <p:sp>
            <p:nvSpPr>
              <p:cNvPr id="35" name="Freeform 3">
                <a:extLst>
                  <a:ext uri="{FF2B5EF4-FFF2-40B4-BE49-F238E27FC236}">
                    <a16:creationId xmlns:a16="http://schemas.microsoft.com/office/drawing/2014/main" id="{9C3EF097-0AA0-4BCB-989E-2B2D9F726893}"/>
                  </a:ext>
                </a:extLst>
              </p:cNvPr>
              <p:cNvSpPr/>
              <p:nvPr/>
            </p:nvSpPr>
            <p:spPr>
              <a:xfrm>
                <a:off x="-206803" y="115569"/>
                <a:ext cx="2190755" cy="2034246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18B7E2E8-1F88-45E3-A7FC-DB3E0A7D8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50E022C-889B-4878-BBDB-9805F10D570D}"/>
              </a:ext>
            </a:extLst>
          </p:cNvPr>
          <p:cNvSpPr txBox="1"/>
          <p:nvPr/>
        </p:nvSpPr>
        <p:spPr>
          <a:xfrm>
            <a:off x="1161140" y="1439184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mẫu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luỹ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10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72" name="Google Shape;672;p35"/>
          <p:cNvGrpSpPr/>
          <p:nvPr/>
        </p:nvGrpSpPr>
        <p:grpSpPr>
          <a:xfrm>
            <a:off x="7739818" y="243677"/>
            <a:ext cx="1175752" cy="1182234"/>
            <a:chOff x="5837950" y="1468900"/>
            <a:chExt cx="2586041" cy="3134665"/>
          </a:xfrm>
        </p:grpSpPr>
        <p:sp>
          <p:nvSpPr>
            <p:cNvPr id="673" name="Google Shape;673;p35"/>
            <p:cNvSpPr/>
            <p:nvPr/>
          </p:nvSpPr>
          <p:spPr>
            <a:xfrm>
              <a:off x="5837950" y="1468900"/>
              <a:ext cx="2586041" cy="3134665"/>
            </a:xfrm>
            <a:custGeom>
              <a:avLst/>
              <a:gdLst/>
              <a:ahLst/>
              <a:cxnLst/>
              <a:rect l="l" t="t" r="r" b="b"/>
              <a:pathLst>
                <a:path w="46821" h="56754" extrusionOk="0">
                  <a:moveTo>
                    <a:pt x="19372" y="18390"/>
                  </a:moveTo>
                  <a:cubicBezTo>
                    <a:pt x="21855" y="18390"/>
                    <a:pt x="24498" y="20252"/>
                    <a:pt x="24570" y="24154"/>
                  </a:cubicBezTo>
                  <a:cubicBezTo>
                    <a:pt x="24570" y="24154"/>
                    <a:pt x="24246" y="27873"/>
                    <a:pt x="20990" y="27873"/>
                  </a:cubicBezTo>
                  <a:cubicBezTo>
                    <a:pt x="20835" y="27873"/>
                    <a:pt x="20673" y="27865"/>
                    <a:pt x="20504" y="27847"/>
                  </a:cubicBezTo>
                  <a:lnTo>
                    <a:pt x="20504" y="27847"/>
                  </a:lnTo>
                  <a:cubicBezTo>
                    <a:pt x="20504" y="27847"/>
                    <a:pt x="21953" y="29808"/>
                    <a:pt x="24293" y="29808"/>
                  </a:cubicBezTo>
                  <a:cubicBezTo>
                    <a:pt x="25091" y="29808"/>
                    <a:pt x="25993" y="29579"/>
                    <a:pt x="26976" y="28967"/>
                  </a:cubicBezTo>
                  <a:cubicBezTo>
                    <a:pt x="29608" y="27328"/>
                    <a:pt x="30544" y="24712"/>
                    <a:pt x="29866" y="20883"/>
                  </a:cubicBezTo>
                  <a:lnTo>
                    <a:pt x="29866" y="20883"/>
                  </a:lnTo>
                  <a:cubicBezTo>
                    <a:pt x="31129" y="23154"/>
                    <a:pt x="31425" y="25926"/>
                    <a:pt x="31425" y="28384"/>
                  </a:cubicBezTo>
                  <a:cubicBezTo>
                    <a:pt x="31425" y="33097"/>
                    <a:pt x="31901" y="41947"/>
                    <a:pt x="20522" y="41947"/>
                  </a:cubicBezTo>
                  <a:cubicBezTo>
                    <a:pt x="20486" y="41947"/>
                    <a:pt x="20451" y="41947"/>
                    <a:pt x="20415" y="41947"/>
                  </a:cubicBezTo>
                  <a:cubicBezTo>
                    <a:pt x="10754" y="41902"/>
                    <a:pt x="11121" y="31943"/>
                    <a:pt x="11168" y="29455"/>
                  </a:cubicBezTo>
                  <a:cubicBezTo>
                    <a:pt x="11201" y="27719"/>
                    <a:pt x="11358" y="26267"/>
                    <a:pt x="11588" y="25055"/>
                  </a:cubicBezTo>
                  <a:cubicBezTo>
                    <a:pt x="12297" y="21299"/>
                    <a:pt x="15484" y="18441"/>
                    <a:pt x="19306" y="18390"/>
                  </a:cubicBezTo>
                  <a:cubicBezTo>
                    <a:pt x="19328" y="18390"/>
                    <a:pt x="19350" y="18390"/>
                    <a:pt x="19372" y="18390"/>
                  </a:cubicBezTo>
                  <a:close/>
                  <a:moveTo>
                    <a:pt x="21746" y="0"/>
                  </a:moveTo>
                  <a:cubicBezTo>
                    <a:pt x="20395" y="0"/>
                    <a:pt x="18962" y="92"/>
                    <a:pt x="17441" y="287"/>
                  </a:cubicBezTo>
                  <a:cubicBezTo>
                    <a:pt x="14451" y="669"/>
                    <a:pt x="11620" y="1944"/>
                    <a:pt x="9458" y="4045"/>
                  </a:cubicBezTo>
                  <a:cubicBezTo>
                    <a:pt x="7312" y="6128"/>
                    <a:pt x="5569" y="9175"/>
                    <a:pt x="7188" y="13033"/>
                  </a:cubicBezTo>
                  <a:cubicBezTo>
                    <a:pt x="7219" y="13107"/>
                    <a:pt x="7251" y="13181"/>
                    <a:pt x="7282" y="13253"/>
                  </a:cubicBezTo>
                  <a:lnTo>
                    <a:pt x="7282" y="13253"/>
                  </a:lnTo>
                  <a:cubicBezTo>
                    <a:pt x="6438" y="13631"/>
                    <a:pt x="5572" y="14068"/>
                    <a:pt x="4687" y="14569"/>
                  </a:cubicBezTo>
                  <a:cubicBezTo>
                    <a:pt x="4687" y="14569"/>
                    <a:pt x="0" y="16718"/>
                    <a:pt x="391" y="26872"/>
                  </a:cubicBezTo>
                  <a:cubicBezTo>
                    <a:pt x="777" y="36928"/>
                    <a:pt x="14" y="56753"/>
                    <a:pt x="20487" y="56753"/>
                  </a:cubicBezTo>
                  <a:cubicBezTo>
                    <a:pt x="20685" y="56753"/>
                    <a:pt x="20886" y="56752"/>
                    <a:pt x="21089" y="56748"/>
                  </a:cubicBezTo>
                  <a:cubicBezTo>
                    <a:pt x="42179" y="56358"/>
                    <a:pt x="43545" y="31753"/>
                    <a:pt x="43545" y="31753"/>
                  </a:cubicBezTo>
                  <a:cubicBezTo>
                    <a:pt x="43545" y="31753"/>
                    <a:pt x="46821" y="0"/>
                    <a:pt x="217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6237549" y="2180832"/>
              <a:ext cx="1348060" cy="778336"/>
            </a:xfrm>
            <a:custGeom>
              <a:avLst/>
              <a:gdLst/>
              <a:ahLst/>
              <a:cxnLst/>
              <a:rect l="l" t="t" r="r" b="b"/>
              <a:pathLst>
                <a:path w="24407" h="14092" extrusionOk="0">
                  <a:moveTo>
                    <a:pt x="50" y="0"/>
                  </a:moveTo>
                  <a:cubicBezTo>
                    <a:pt x="49" y="0"/>
                    <a:pt x="48" y="0"/>
                    <a:pt x="47" y="1"/>
                  </a:cubicBezTo>
                  <a:cubicBezTo>
                    <a:pt x="0" y="13"/>
                    <a:pt x="81" y="502"/>
                    <a:pt x="530" y="1258"/>
                  </a:cubicBezTo>
                  <a:cubicBezTo>
                    <a:pt x="759" y="1630"/>
                    <a:pt x="1082" y="2068"/>
                    <a:pt x="1560" y="2484"/>
                  </a:cubicBezTo>
                  <a:cubicBezTo>
                    <a:pt x="2031" y="2901"/>
                    <a:pt x="2664" y="3289"/>
                    <a:pt x="3434" y="3520"/>
                  </a:cubicBezTo>
                  <a:cubicBezTo>
                    <a:pt x="3970" y="3686"/>
                    <a:pt x="4571" y="3771"/>
                    <a:pt x="5200" y="3771"/>
                  </a:cubicBezTo>
                  <a:cubicBezTo>
                    <a:pt x="5468" y="3771"/>
                    <a:pt x="5741" y="3755"/>
                    <a:pt x="6017" y="3725"/>
                  </a:cubicBezTo>
                  <a:cubicBezTo>
                    <a:pt x="6943" y="3621"/>
                    <a:pt x="7905" y="3361"/>
                    <a:pt x="8864" y="2980"/>
                  </a:cubicBezTo>
                  <a:cubicBezTo>
                    <a:pt x="9787" y="2622"/>
                    <a:pt x="10776" y="2306"/>
                    <a:pt x="11826" y="2119"/>
                  </a:cubicBezTo>
                  <a:cubicBezTo>
                    <a:pt x="12472" y="2003"/>
                    <a:pt x="13140" y="1937"/>
                    <a:pt x="13817" y="1937"/>
                  </a:cubicBezTo>
                  <a:cubicBezTo>
                    <a:pt x="14239" y="1937"/>
                    <a:pt x="14665" y="1963"/>
                    <a:pt x="15091" y="2018"/>
                  </a:cubicBezTo>
                  <a:cubicBezTo>
                    <a:pt x="17324" y="2284"/>
                    <a:pt x="19245" y="3453"/>
                    <a:pt x="20568" y="4875"/>
                  </a:cubicBezTo>
                  <a:cubicBezTo>
                    <a:pt x="21906" y="6304"/>
                    <a:pt x="22723" y="7926"/>
                    <a:pt x="23237" y="9326"/>
                  </a:cubicBezTo>
                  <a:cubicBezTo>
                    <a:pt x="23743" y="10739"/>
                    <a:pt x="23967" y="11945"/>
                    <a:pt x="24085" y="12781"/>
                  </a:cubicBezTo>
                  <a:cubicBezTo>
                    <a:pt x="24203" y="13620"/>
                    <a:pt x="24232" y="14092"/>
                    <a:pt x="24293" y="14092"/>
                  </a:cubicBezTo>
                  <a:cubicBezTo>
                    <a:pt x="24335" y="14092"/>
                    <a:pt x="24407" y="13619"/>
                    <a:pt x="24381" y="12753"/>
                  </a:cubicBezTo>
                  <a:cubicBezTo>
                    <a:pt x="24351" y="11891"/>
                    <a:pt x="24204" y="10639"/>
                    <a:pt x="23747" y="9153"/>
                  </a:cubicBezTo>
                  <a:cubicBezTo>
                    <a:pt x="23278" y="7678"/>
                    <a:pt x="22480" y="5952"/>
                    <a:pt x="21082" y="4399"/>
                  </a:cubicBezTo>
                  <a:cubicBezTo>
                    <a:pt x="20390" y="3624"/>
                    <a:pt x="19530" y="2916"/>
                    <a:pt x="18531" y="2362"/>
                  </a:cubicBezTo>
                  <a:cubicBezTo>
                    <a:pt x="18036" y="2076"/>
                    <a:pt x="17495" y="1858"/>
                    <a:pt x="16940" y="1659"/>
                  </a:cubicBezTo>
                  <a:cubicBezTo>
                    <a:pt x="16376" y="1485"/>
                    <a:pt x="15793" y="1337"/>
                    <a:pt x="15192" y="1267"/>
                  </a:cubicBezTo>
                  <a:cubicBezTo>
                    <a:pt x="14744" y="1209"/>
                    <a:pt x="14298" y="1182"/>
                    <a:pt x="13857" y="1182"/>
                  </a:cubicBezTo>
                  <a:cubicBezTo>
                    <a:pt x="13116" y="1182"/>
                    <a:pt x="12390" y="1258"/>
                    <a:pt x="11695" y="1389"/>
                  </a:cubicBezTo>
                  <a:cubicBezTo>
                    <a:pt x="10585" y="1600"/>
                    <a:pt x="9552" y="1946"/>
                    <a:pt x="8602" y="2335"/>
                  </a:cubicBezTo>
                  <a:cubicBezTo>
                    <a:pt x="7694" y="2715"/>
                    <a:pt x="6796" y="2982"/>
                    <a:pt x="5942" y="3103"/>
                  </a:cubicBezTo>
                  <a:cubicBezTo>
                    <a:pt x="5609" y="3151"/>
                    <a:pt x="5282" y="3174"/>
                    <a:pt x="4965" y="3174"/>
                  </a:cubicBezTo>
                  <a:cubicBezTo>
                    <a:pt x="4473" y="3174"/>
                    <a:pt x="4006" y="3117"/>
                    <a:pt x="3580" y="3006"/>
                  </a:cubicBezTo>
                  <a:cubicBezTo>
                    <a:pt x="2878" y="2829"/>
                    <a:pt x="2289" y="2511"/>
                    <a:pt x="1829" y="2158"/>
                  </a:cubicBezTo>
                  <a:cubicBezTo>
                    <a:pt x="1365" y="1807"/>
                    <a:pt x="1028" y="1422"/>
                    <a:pt x="774" y="1093"/>
                  </a:cubicBezTo>
                  <a:cubicBezTo>
                    <a:pt x="284" y="437"/>
                    <a:pt x="10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7606016" y="1924006"/>
              <a:ext cx="509354" cy="334101"/>
            </a:xfrm>
            <a:custGeom>
              <a:avLst/>
              <a:gdLst/>
              <a:ahLst/>
              <a:cxnLst/>
              <a:rect l="l" t="t" r="r" b="b"/>
              <a:pathLst>
                <a:path w="9222" h="6049" extrusionOk="0">
                  <a:moveTo>
                    <a:pt x="6974" y="1"/>
                  </a:moveTo>
                  <a:lnTo>
                    <a:pt x="1" y="6049"/>
                  </a:lnTo>
                  <a:lnTo>
                    <a:pt x="9222" y="4639"/>
                  </a:lnTo>
                  <a:cubicBezTo>
                    <a:pt x="8795" y="3095"/>
                    <a:pt x="7893" y="1563"/>
                    <a:pt x="69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7796675" y="2382813"/>
              <a:ext cx="444014" cy="298642"/>
            </a:xfrm>
            <a:custGeom>
              <a:avLst/>
              <a:gdLst/>
              <a:ahLst/>
              <a:cxnLst/>
              <a:rect l="l" t="t" r="r" b="b"/>
              <a:pathLst>
                <a:path w="8039" h="5407" extrusionOk="0">
                  <a:moveTo>
                    <a:pt x="7009" y="0"/>
                  </a:moveTo>
                  <a:lnTo>
                    <a:pt x="1" y="4265"/>
                  </a:lnTo>
                  <a:lnTo>
                    <a:pt x="8039" y="5407"/>
                  </a:lnTo>
                  <a:cubicBezTo>
                    <a:pt x="7949" y="3708"/>
                    <a:pt x="7595" y="1901"/>
                    <a:pt x="7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7890844" y="2873268"/>
              <a:ext cx="383921" cy="270308"/>
            </a:xfrm>
            <a:custGeom>
              <a:avLst/>
              <a:gdLst/>
              <a:ahLst/>
              <a:cxnLst/>
              <a:rect l="l" t="t" r="r" b="b"/>
              <a:pathLst>
                <a:path w="6951" h="4894" extrusionOk="0">
                  <a:moveTo>
                    <a:pt x="6749" y="1"/>
                  </a:moveTo>
                  <a:lnTo>
                    <a:pt x="0" y="1685"/>
                  </a:lnTo>
                  <a:lnTo>
                    <a:pt x="6620" y="4893"/>
                  </a:lnTo>
                  <a:cubicBezTo>
                    <a:pt x="6844" y="3220"/>
                    <a:pt x="6950" y="1573"/>
                    <a:pt x="67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7451313" y="1546334"/>
              <a:ext cx="397840" cy="448543"/>
            </a:xfrm>
            <a:custGeom>
              <a:avLst/>
              <a:gdLst/>
              <a:ahLst/>
              <a:cxnLst/>
              <a:rect l="l" t="t" r="r" b="b"/>
              <a:pathLst>
                <a:path w="7203" h="8121" extrusionOk="0">
                  <a:moveTo>
                    <a:pt x="1382" y="1"/>
                  </a:moveTo>
                  <a:lnTo>
                    <a:pt x="0" y="8120"/>
                  </a:lnTo>
                  <a:lnTo>
                    <a:pt x="7203" y="3933"/>
                  </a:lnTo>
                  <a:cubicBezTo>
                    <a:pt x="5630" y="2226"/>
                    <a:pt x="3658" y="949"/>
                    <a:pt x="1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7945247" y="3365931"/>
              <a:ext cx="285607" cy="312450"/>
            </a:xfrm>
            <a:custGeom>
              <a:avLst/>
              <a:gdLst/>
              <a:ahLst/>
              <a:cxnLst/>
              <a:rect l="l" t="t" r="r" b="b"/>
              <a:pathLst>
                <a:path w="5171" h="5657" extrusionOk="0">
                  <a:moveTo>
                    <a:pt x="5171" y="0"/>
                  </a:moveTo>
                  <a:lnTo>
                    <a:pt x="1" y="1468"/>
                  </a:lnTo>
                  <a:lnTo>
                    <a:pt x="3854" y="5656"/>
                  </a:lnTo>
                  <a:cubicBezTo>
                    <a:pt x="4688" y="3713"/>
                    <a:pt x="5093" y="1714"/>
                    <a:pt x="5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7697037" y="3797122"/>
              <a:ext cx="395244" cy="331119"/>
            </a:xfrm>
            <a:custGeom>
              <a:avLst/>
              <a:gdLst/>
              <a:ahLst/>
              <a:cxnLst/>
              <a:rect l="l" t="t" r="r" b="b"/>
              <a:pathLst>
                <a:path w="7156" h="5995" extrusionOk="0">
                  <a:moveTo>
                    <a:pt x="0" y="0"/>
                  </a:moveTo>
                  <a:lnTo>
                    <a:pt x="4135" y="5994"/>
                  </a:lnTo>
                  <a:cubicBezTo>
                    <a:pt x="5679" y="4724"/>
                    <a:pt x="6458" y="2881"/>
                    <a:pt x="7155" y="10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7440046" y="4022798"/>
              <a:ext cx="353930" cy="452741"/>
            </a:xfrm>
            <a:custGeom>
              <a:avLst/>
              <a:gdLst/>
              <a:ahLst/>
              <a:cxnLst/>
              <a:rect l="l" t="t" r="r" b="b"/>
              <a:pathLst>
                <a:path w="6408" h="8197" extrusionOk="0">
                  <a:moveTo>
                    <a:pt x="1" y="1"/>
                  </a:moveTo>
                  <a:lnTo>
                    <a:pt x="1581" y="8196"/>
                  </a:lnTo>
                  <a:cubicBezTo>
                    <a:pt x="3475" y="7336"/>
                    <a:pt x="5076" y="6139"/>
                    <a:pt x="6407" y="463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6951635" y="4184184"/>
              <a:ext cx="323883" cy="418220"/>
            </a:xfrm>
            <a:custGeom>
              <a:avLst/>
              <a:gdLst/>
              <a:ahLst/>
              <a:cxnLst/>
              <a:rect l="l" t="t" r="r" b="b"/>
              <a:pathLst>
                <a:path w="5864" h="7572" extrusionOk="0">
                  <a:moveTo>
                    <a:pt x="2680" y="1"/>
                  </a:moveTo>
                  <a:lnTo>
                    <a:pt x="1" y="7539"/>
                  </a:lnTo>
                  <a:cubicBezTo>
                    <a:pt x="431" y="7560"/>
                    <a:pt x="856" y="7571"/>
                    <a:pt x="1274" y="7571"/>
                  </a:cubicBezTo>
                  <a:cubicBezTo>
                    <a:pt x="2898" y="7571"/>
                    <a:pt x="4434" y="7407"/>
                    <a:pt x="5863" y="7037"/>
                  </a:cubicBezTo>
                  <a:lnTo>
                    <a:pt x="2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6378002" y="4122932"/>
              <a:ext cx="360889" cy="462738"/>
            </a:xfrm>
            <a:custGeom>
              <a:avLst/>
              <a:gdLst/>
              <a:ahLst/>
              <a:cxnLst/>
              <a:rect l="l" t="t" r="r" b="b"/>
              <a:pathLst>
                <a:path w="6534" h="8378" extrusionOk="0">
                  <a:moveTo>
                    <a:pt x="5529" y="1"/>
                  </a:moveTo>
                  <a:lnTo>
                    <a:pt x="0" y="6199"/>
                  </a:lnTo>
                  <a:cubicBezTo>
                    <a:pt x="2079" y="7328"/>
                    <a:pt x="4259" y="8046"/>
                    <a:pt x="6534" y="8378"/>
                  </a:cubicBezTo>
                  <a:lnTo>
                    <a:pt x="55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5980060" y="3853679"/>
              <a:ext cx="421534" cy="400325"/>
            </a:xfrm>
            <a:custGeom>
              <a:avLst/>
              <a:gdLst/>
              <a:ahLst/>
              <a:cxnLst/>
              <a:rect l="l" t="t" r="r" b="b"/>
              <a:pathLst>
                <a:path w="7632" h="7248" extrusionOk="0">
                  <a:moveTo>
                    <a:pt x="7632" y="0"/>
                  </a:moveTo>
                  <a:lnTo>
                    <a:pt x="0" y="1438"/>
                  </a:lnTo>
                  <a:cubicBezTo>
                    <a:pt x="507" y="3707"/>
                    <a:pt x="1684" y="5517"/>
                    <a:pt x="3067" y="7248"/>
                  </a:cubicBezTo>
                  <a:lnTo>
                    <a:pt x="7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5859822" y="3225423"/>
              <a:ext cx="351555" cy="416453"/>
            </a:xfrm>
            <a:custGeom>
              <a:avLst/>
              <a:gdLst/>
              <a:ahLst/>
              <a:cxnLst/>
              <a:rect l="l" t="t" r="r" b="b"/>
              <a:pathLst>
                <a:path w="6365" h="7540" extrusionOk="0">
                  <a:moveTo>
                    <a:pt x="0" y="1"/>
                  </a:moveTo>
                  <a:lnTo>
                    <a:pt x="837" y="7539"/>
                  </a:lnTo>
                  <a:lnTo>
                    <a:pt x="6365" y="21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5850653" y="2542763"/>
              <a:ext cx="425566" cy="404026"/>
            </a:xfrm>
            <a:custGeom>
              <a:avLst/>
              <a:gdLst/>
              <a:ahLst/>
              <a:cxnLst/>
              <a:rect l="l" t="t" r="r" b="b"/>
              <a:pathLst>
                <a:path w="7705" h="7315" extrusionOk="0">
                  <a:moveTo>
                    <a:pt x="1166" y="0"/>
                  </a:moveTo>
                  <a:cubicBezTo>
                    <a:pt x="337" y="1989"/>
                    <a:pt x="8" y="4490"/>
                    <a:pt x="0" y="7315"/>
                  </a:cubicBezTo>
                  <a:lnTo>
                    <a:pt x="7705" y="4655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6192425" y="2330012"/>
              <a:ext cx="247497" cy="266331"/>
            </a:xfrm>
            <a:custGeom>
              <a:avLst/>
              <a:gdLst/>
              <a:ahLst/>
              <a:cxnLst/>
              <a:rect l="l" t="t" r="r" b="b"/>
              <a:pathLst>
                <a:path w="4481" h="4822" extrusionOk="0">
                  <a:moveTo>
                    <a:pt x="2757" y="1"/>
                  </a:moveTo>
                  <a:cubicBezTo>
                    <a:pt x="2757" y="1"/>
                    <a:pt x="1" y="1952"/>
                    <a:pt x="1035" y="4708"/>
                  </a:cubicBezTo>
                  <a:lnTo>
                    <a:pt x="1839" y="2986"/>
                  </a:lnTo>
                  <a:lnTo>
                    <a:pt x="3102" y="4822"/>
                  </a:lnTo>
                  <a:cubicBezTo>
                    <a:pt x="3102" y="4822"/>
                    <a:pt x="2642" y="1722"/>
                    <a:pt x="4480" y="1033"/>
                  </a:cubicBezTo>
                  <a:lnTo>
                    <a:pt x="27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6710716" y="1912076"/>
              <a:ext cx="246337" cy="308971"/>
            </a:xfrm>
            <a:custGeom>
              <a:avLst/>
              <a:gdLst/>
              <a:ahLst/>
              <a:cxnLst/>
              <a:rect l="l" t="t" r="r" b="b"/>
              <a:pathLst>
                <a:path w="4460" h="5594" extrusionOk="0">
                  <a:moveTo>
                    <a:pt x="3422" y="1"/>
                  </a:moveTo>
                  <a:cubicBezTo>
                    <a:pt x="3421" y="1"/>
                    <a:pt x="3419" y="1"/>
                    <a:pt x="3418" y="1"/>
                  </a:cubicBezTo>
                  <a:cubicBezTo>
                    <a:pt x="3304" y="25"/>
                    <a:pt x="3391" y="654"/>
                    <a:pt x="3565" y="1615"/>
                  </a:cubicBezTo>
                  <a:cubicBezTo>
                    <a:pt x="3644" y="2096"/>
                    <a:pt x="3739" y="2670"/>
                    <a:pt x="3746" y="3282"/>
                  </a:cubicBezTo>
                  <a:cubicBezTo>
                    <a:pt x="3749" y="3883"/>
                    <a:pt x="3627" y="4562"/>
                    <a:pt x="3130" y="4748"/>
                  </a:cubicBezTo>
                  <a:cubicBezTo>
                    <a:pt x="3071" y="4779"/>
                    <a:pt x="2998" y="4794"/>
                    <a:pt x="2933" y="4814"/>
                  </a:cubicBezTo>
                  <a:cubicBezTo>
                    <a:pt x="2862" y="4820"/>
                    <a:pt x="2793" y="4828"/>
                    <a:pt x="2723" y="4840"/>
                  </a:cubicBezTo>
                  <a:cubicBezTo>
                    <a:pt x="2587" y="4839"/>
                    <a:pt x="2453" y="4834"/>
                    <a:pt x="2329" y="4783"/>
                  </a:cubicBezTo>
                  <a:cubicBezTo>
                    <a:pt x="2078" y="4697"/>
                    <a:pt x="1846" y="4523"/>
                    <a:pt x="1651" y="4306"/>
                  </a:cubicBezTo>
                  <a:cubicBezTo>
                    <a:pt x="1265" y="3868"/>
                    <a:pt x="1004" y="3350"/>
                    <a:pt x="800" y="2919"/>
                  </a:cubicBezTo>
                  <a:cubicBezTo>
                    <a:pt x="409" y="2060"/>
                    <a:pt x="212" y="1477"/>
                    <a:pt x="102" y="1477"/>
                  </a:cubicBezTo>
                  <a:cubicBezTo>
                    <a:pt x="100" y="1477"/>
                    <a:pt x="97" y="1477"/>
                    <a:pt x="95" y="1478"/>
                  </a:cubicBezTo>
                  <a:cubicBezTo>
                    <a:pt x="1" y="1497"/>
                    <a:pt x="9" y="2127"/>
                    <a:pt x="299" y="3110"/>
                  </a:cubicBezTo>
                  <a:cubicBezTo>
                    <a:pt x="455" y="3597"/>
                    <a:pt x="672" y="4181"/>
                    <a:pt x="1121" y="4758"/>
                  </a:cubicBezTo>
                  <a:cubicBezTo>
                    <a:pt x="1348" y="5042"/>
                    <a:pt x="1661" y="5325"/>
                    <a:pt x="2080" y="5482"/>
                  </a:cubicBezTo>
                  <a:cubicBezTo>
                    <a:pt x="2279" y="5556"/>
                    <a:pt x="2493" y="5594"/>
                    <a:pt x="2708" y="5594"/>
                  </a:cubicBezTo>
                  <a:cubicBezTo>
                    <a:pt x="2953" y="5594"/>
                    <a:pt x="3200" y="5545"/>
                    <a:pt x="3432" y="5442"/>
                  </a:cubicBezTo>
                  <a:cubicBezTo>
                    <a:pt x="3655" y="5347"/>
                    <a:pt x="3866" y="5193"/>
                    <a:pt x="4017" y="5005"/>
                  </a:cubicBezTo>
                  <a:cubicBezTo>
                    <a:pt x="4169" y="4815"/>
                    <a:pt x="4267" y="4606"/>
                    <a:pt x="4332" y="4403"/>
                  </a:cubicBezTo>
                  <a:cubicBezTo>
                    <a:pt x="4458" y="3991"/>
                    <a:pt x="4459" y="3610"/>
                    <a:pt x="4443" y="3259"/>
                  </a:cubicBezTo>
                  <a:cubicBezTo>
                    <a:pt x="4394" y="2559"/>
                    <a:pt x="4233" y="1972"/>
                    <a:pt x="4085" y="1491"/>
                  </a:cubicBezTo>
                  <a:cubicBezTo>
                    <a:pt x="3775" y="545"/>
                    <a:pt x="3518" y="1"/>
                    <a:pt x="3422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35"/>
          <p:cNvGrpSpPr/>
          <p:nvPr/>
        </p:nvGrpSpPr>
        <p:grpSpPr>
          <a:xfrm>
            <a:off x="8032156" y="575141"/>
            <a:ext cx="506880" cy="552329"/>
            <a:chOff x="4836463" y="2474038"/>
            <a:chExt cx="526525" cy="702025"/>
          </a:xfrm>
        </p:grpSpPr>
        <p:sp>
          <p:nvSpPr>
            <p:cNvPr id="690" name="Google Shape;690;p35"/>
            <p:cNvSpPr/>
            <p:nvPr/>
          </p:nvSpPr>
          <p:spPr>
            <a:xfrm>
              <a:off x="4978613" y="2474038"/>
              <a:ext cx="384375" cy="702000"/>
            </a:xfrm>
            <a:custGeom>
              <a:avLst/>
              <a:gdLst/>
              <a:ahLst/>
              <a:cxnLst/>
              <a:rect l="l" t="t" r="r" b="b"/>
              <a:pathLst>
                <a:path w="15375" h="28080" extrusionOk="0">
                  <a:moveTo>
                    <a:pt x="4845" y="0"/>
                  </a:moveTo>
                  <a:lnTo>
                    <a:pt x="1" y="3510"/>
                  </a:lnTo>
                  <a:lnTo>
                    <a:pt x="4845" y="7021"/>
                  </a:lnTo>
                  <a:cubicBezTo>
                    <a:pt x="6780" y="7021"/>
                    <a:pt x="8354" y="8595"/>
                    <a:pt x="8354" y="10529"/>
                  </a:cubicBezTo>
                  <a:lnTo>
                    <a:pt x="8354" y="17550"/>
                  </a:lnTo>
                  <a:cubicBezTo>
                    <a:pt x="8354" y="19486"/>
                    <a:pt x="6780" y="21060"/>
                    <a:pt x="4845" y="21060"/>
                  </a:cubicBezTo>
                  <a:lnTo>
                    <a:pt x="1" y="24571"/>
                  </a:lnTo>
                  <a:lnTo>
                    <a:pt x="4845" y="28080"/>
                  </a:lnTo>
                  <a:cubicBezTo>
                    <a:pt x="10651" y="28080"/>
                    <a:pt x="15375" y="23357"/>
                    <a:pt x="15375" y="17550"/>
                  </a:cubicBezTo>
                  <a:lnTo>
                    <a:pt x="15375" y="10529"/>
                  </a:lnTo>
                  <a:cubicBezTo>
                    <a:pt x="15375" y="4724"/>
                    <a:pt x="10651" y="0"/>
                    <a:pt x="48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4836463" y="2474088"/>
              <a:ext cx="263300" cy="701975"/>
            </a:xfrm>
            <a:custGeom>
              <a:avLst/>
              <a:gdLst/>
              <a:ahLst/>
              <a:cxnLst/>
              <a:rect l="l" t="t" r="r" b="b"/>
              <a:pathLst>
                <a:path w="10532" h="28079" extrusionOk="0">
                  <a:moveTo>
                    <a:pt x="10531" y="1"/>
                  </a:moveTo>
                  <a:cubicBezTo>
                    <a:pt x="4724" y="1"/>
                    <a:pt x="0" y="4723"/>
                    <a:pt x="0" y="10530"/>
                  </a:cubicBezTo>
                  <a:lnTo>
                    <a:pt x="0" y="17550"/>
                  </a:lnTo>
                  <a:cubicBezTo>
                    <a:pt x="0" y="23356"/>
                    <a:pt x="4724" y="28079"/>
                    <a:pt x="10531" y="28079"/>
                  </a:cubicBezTo>
                  <a:cubicBezTo>
                    <a:pt x="8594" y="26141"/>
                    <a:pt x="8594" y="22997"/>
                    <a:pt x="10531" y="21060"/>
                  </a:cubicBezTo>
                  <a:cubicBezTo>
                    <a:pt x="8595" y="21060"/>
                    <a:pt x="7021" y="19486"/>
                    <a:pt x="7021" y="17550"/>
                  </a:cubicBezTo>
                  <a:lnTo>
                    <a:pt x="7021" y="10530"/>
                  </a:lnTo>
                  <a:cubicBezTo>
                    <a:pt x="7021" y="8594"/>
                    <a:pt x="8595" y="7020"/>
                    <a:pt x="10531" y="7020"/>
                  </a:cubicBezTo>
                  <a:cubicBezTo>
                    <a:pt x="8592" y="5081"/>
                    <a:pt x="8592" y="1940"/>
                    <a:pt x="105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4945913" y="2596038"/>
              <a:ext cx="82950" cy="66100"/>
            </a:xfrm>
            <a:custGeom>
              <a:avLst/>
              <a:gdLst/>
              <a:ahLst/>
              <a:cxnLst/>
              <a:rect l="l" t="t" r="r" b="b"/>
              <a:pathLst>
                <a:path w="3318" h="2644" extrusionOk="0">
                  <a:moveTo>
                    <a:pt x="1659" y="1"/>
                  </a:moveTo>
                  <a:cubicBezTo>
                    <a:pt x="743" y="1"/>
                    <a:pt x="0" y="592"/>
                    <a:pt x="0" y="1322"/>
                  </a:cubicBezTo>
                  <a:cubicBezTo>
                    <a:pt x="0" y="2052"/>
                    <a:pt x="743" y="2643"/>
                    <a:pt x="1659" y="2643"/>
                  </a:cubicBezTo>
                  <a:cubicBezTo>
                    <a:pt x="2575" y="2643"/>
                    <a:pt x="3318" y="2052"/>
                    <a:pt x="3318" y="1322"/>
                  </a:cubicBezTo>
                  <a:cubicBezTo>
                    <a:pt x="3318" y="592"/>
                    <a:pt x="2575" y="1"/>
                    <a:pt x="1659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5170638" y="2596038"/>
              <a:ext cx="82975" cy="66100"/>
            </a:xfrm>
            <a:custGeom>
              <a:avLst/>
              <a:gdLst/>
              <a:ahLst/>
              <a:cxnLst/>
              <a:rect l="l" t="t" r="r" b="b"/>
              <a:pathLst>
                <a:path w="3319" h="2644" extrusionOk="0">
                  <a:moveTo>
                    <a:pt x="1660" y="1"/>
                  </a:moveTo>
                  <a:cubicBezTo>
                    <a:pt x="743" y="1"/>
                    <a:pt x="1" y="592"/>
                    <a:pt x="1" y="1322"/>
                  </a:cubicBezTo>
                  <a:cubicBezTo>
                    <a:pt x="1" y="2052"/>
                    <a:pt x="743" y="2643"/>
                    <a:pt x="1660" y="2643"/>
                  </a:cubicBezTo>
                  <a:cubicBezTo>
                    <a:pt x="2575" y="2643"/>
                    <a:pt x="3319" y="2052"/>
                    <a:pt x="3319" y="1322"/>
                  </a:cubicBezTo>
                  <a:cubicBezTo>
                    <a:pt x="3319" y="592"/>
                    <a:pt x="2575" y="1"/>
                    <a:pt x="1660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4971388" y="2544113"/>
              <a:ext cx="85650" cy="62500"/>
            </a:xfrm>
            <a:custGeom>
              <a:avLst/>
              <a:gdLst/>
              <a:ahLst/>
              <a:cxnLst/>
              <a:rect l="l" t="t" r="r" b="b"/>
              <a:pathLst>
                <a:path w="3426" h="2500" extrusionOk="0">
                  <a:moveTo>
                    <a:pt x="1019" y="1"/>
                  </a:moveTo>
                  <a:cubicBezTo>
                    <a:pt x="435" y="1"/>
                    <a:pt x="1" y="539"/>
                    <a:pt x="123" y="1108"/>
                  </a:cubicBezTo>
                  <a:lnTo>
                    <a:pt x="201" y="1467"/>
                  </a:lnTo>
                  <a:cubicBezTo>
                    <a:pt x="330" y="2070"/>
                    <a:pt x="863" y="2500"/>
                    <a:pt x="1479" y="2500"/>
                  </a:cubicBezTo>
                  <a:lnTo>
                    <a:pt x="1947" y="2500"/>
                  </a:lnTo>
                  <a:cubicBezTo>
                    <a:pt x="2563" y="2500"/>
                    <a:pt x="3096" y="2069"/>
                    <a:pt x="3225" y="1467"/>
                  </a:cubicBezTo>
                  <a:lnTo>
                    <a:pt x="3303" y="1108"/>
                  </a:lnTo>
                  <a:cubicBezTo>
                    <a:pt x="3425" y="536"/>
                    <a:pt x="2988" y="1"/>
                    <a:pt x="2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5146263" y="2544113"/>
              <a:ext cx="85625" cy="62500"/>
            </a:xfrm>
            <a:custGeom>
              <a:avLst/>
              <a:gdLst/>
              <a:ahLst/>
              <a:cxnLst/>
              <a:rect l="l" t="t" r="r" b="b"/>
              <a:pathLst>
                <a:path w="3425" h="2500" extrusionOk="0">
                  <a:moveTo>
                    <a:pt x="1019" y="1"/>
                  </a:moveTo>
                  <a:cubicBezTo>
                    <a:pt x="434" y="1"/>
                    <a:pt x="1" y="536"/>
                    <a:pt x="123" y="1108"/>
                  </a:cubicBezTo>
                  <a:lnTo>
                    <a:pt x="199" y="1467"/>
                  </a:lnTo>
                  <a:cubicBezTo>
                    <a:pt x="328" y="2069"/>
                    <a:pt x="862" y="2500"/>
                    <a:pt x="1477" y="2500"/>
                  </a:cubicBezTo>
                  <a:lnTo>
                    <a:pt x="1947" y="2500"/>
                  </a:lnTo>
                  <a:cubicBezTo>
                    <a:pt x="2563" y="2500"/>
                    <a:pt x="3096" y="2070"/>
                    <a:pt x="3225" y="1467"/>
                  </a:cubicBezTo>
                  <a:lnTo>
                    <a:pt x="3301" y="1108"/>
                  </a:lnTo>
                  <a:cubicBezTo>
                    <a:pt x="3425" y="539"/>
                    <a:pt x="2990" y="1"/>
                    <a:pt x="24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5064713" y="2586213"/>
              <a:ext cx="70125" cy="31775"/>
            </a:xfrm>
            <a:custGeom>
              <a:avLst/>
              <a:gdLst/>
              <a:ahLst/>
              <a:cxnLst/>
              <a:rect l="l" t="t" r="r" b="b"/>
              <a:pathLst>
                <a:path w="2805" h="1271" extrusionOk="0">
                  <a:moveTo>
                    <a:pt x="2333" y="0"/>
                  </a:moveTo>
                  <a:cubicBezTo>
                    <a:pt x="2215" y="0"/>
                    <a:pt x="2097" y="49"/>
                    <a:pt x="2013" y="145"/>
                  </a:cubicBezTo>
                  <a:cubicBezTo>
                    <a:pt x="1852" y="331"/>
                    <a:pt x="1627" y="424"/>
                    <a:pt x="1403" y="424"/>
                  </a:cubicBezTo>
                  <a:cubicBezTo>
                    <a:pt x="1178" y="424"/>
                    <a:pt x="954" y="331"/>
                    <a:pt x="792" y="145"/>
                  </a:cubicBezTo>
                  <a:cubicBezTo>
                    <a:pt x="708" y="50"/>
                    <a:pt x="590" y="1"/>
                    <a:pt x="472" y="1"/>
                  </a:cubicBezTo>
                  <a:cubicBezTo>
                    <a:pt x="373" y="1"/>
                    <a:pt x="275" y="35"/>
                    <a:pt x="195" y="105"/>
                  </a:cubicBezTo>
                  <a:cubicBezTo>
                    <a:pt x="18" y="259"/>
                    <a:pt x="1" y="526"/>
                    <a:pt x="153" y="702"/>
                  </a:cubicBezTo>
                  <a:cubicBezTo>
                    <a:pt x="484" y="1081"/>
                    <a:pt x="943" y="1270"/>
                    <a:pt x="1402" y="1270"/>
                  </a:cubicBezTo>
                  <a:cubicBezTo>
                    <a:pt x="1862" y="1270"/>
                    <a:pt x="2322" y="1080"/>
                    <a:pt x="2652" y="702"/>
                  </a:cubicBezTo>
                  <a:cubicBezTo>
                    <a:pt x="2804" y="526"/>
                    <a:pt x="2787" y="259"/>
                    <a:pt x="2611" y="105"/>
                  </a:cubicBezTo>
                  <a:cubicBezTo>
                    <a:pt x="2531" y="34"/>
                    <a:pt x="2432" y="0"/>
                    <a:pt x="2333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4959588" y="2533513"/>
              <a:ext cx="284075" cy="83725"/>
            </a:xfrm>
            <a:custGeom>
              <a:avLst/>
              <a:gdLst/>
              <a:ahLst/>
              <a:cxnLst/>
              <a:rect l="l" t="t" r="r" b="b"/>
              <a:pathLst>
                <a:path w="11363" h="3349" extrusionOk="0">
                  <a:moveTo>
                    <a:pt x="2879" y="846"/>
                  </a:moveTo>
                  <a:cubicBezTo>
                    <a:pt x="3190" y="848"/>
                    <a:pt x="3424" y="1137"/>
                    <a:pt x="3360" y="1442"/>
                  </a:cubicBezTo>
                  <a:lnTo>
                    <a:pt x="3282" y="1801"/>
                  </a:lnTo>
                  <a:cubicBezTo>
                    <a:pt x="3196" y="2206"/>
                    <a:pt x="2831" y="2500"/>
                    <a:pt x="2419" y="2500"/>
                  </a:cubicBezTo>
                  <a:lnTo>
                    <a:pt x="1951" y="2500"/>
                  </a:lnTo>
                  <a:cubicBezTo>
                    <a:pt x="1537" y="2500"/>
                    <a:pt x="1172" y="2206"/>
                    <a:pt x="1086" y="1801"/>
                  </a:cubicBezTo>
                  <a:lnTo>
                    <a:pt x="1010" y="1442"/>
                  </a:lnTo>
                  <a:cubicBezTo>
                    <a:pt x="943" y="1136"/>
                    <a:pt x="1178" y="846"/>
                    <a:pt x="1491" y="846"/>
                  </a:cubicBezTo>
                  <a:close/>
                  <a:moveTo>
                    <a:pt x="9875" y="846"/>
                  </a:moveTo>
                  <a:cubicBezTo>
                    <a:pt x="10188" y="848"/>
                    <a:pt x="10421" y="1137"/>
                    <a:pt x="10356" y="1442"/>
                  </a:cubicBezTo>
                  <a:lnTo>
                    <a:pt x="10278" y="1801"/>
                  </a:lnTo>
                  <a:cubicBezTo>
                    <a:pt x="10192" y="2206"/>
                    <a:pt x="9829" y="2500"/>
                    <a:pt x="9415" y="2500"/>
                  </a:cubicBezTo>
                  <a:lnTo>
                    <a:pt x="8947" y="2500"/>
                  </a:lnTo>
                  <a:cubicBezTo>
                    <a:pt x="8533" y="2500"/>
                    <a:pt x="8170" y="2206"/>
                    <a:pt x="8084" y="1801"/>
                  </a:cubicBezTo>
                  <a:lnTo>
                    <a:pt x="8006" y="1442"/>
                  </a:lnTo>
                  <a:cubicBezTo>
                    <a:pt x="7942" y="1139"/>
                    <a:pt x="8173" y="846"/>
                    <a:pt x="8487" y="846"/>
                  </a:cubicBezTo>
                  <a:close/>
                  <a:moveTo>
                    <a:pt x="1488" y="1"/>
                  </a:moveTo>
                  <a:cubicBezTo>
                    <a:pt x="634" y="1"/>
                    <a:pt x="0" y="788"/>
                    <a:pt x="178" y="1621"/>
                  </a:cubicBezTo>
                  <a:lnTo>
                    <a:pt x="256" y="1980"/>
                  </a:lnTo>
                  <a:cubicBezTo>
                    <a:pt x="425" y="2773"/>
                    <a:pt x="1136" y="3349"/>
                    <a:pt x="1948" y="3349"/>
                  </a:cubicBezTo>
                  <a:lnTo>
                    <a:pt x="2418" y="3349"/>
                  </a:lnTo>
                  <a:cubicBezTo>
                    <a:pt x="3229" y="3349"/>
                    <a:pt x="3940" y="2774"/>
                    <a:pt x="4110" y="1980"/>
                  </a:cubicBezTo>
                  <a:lnTo>
                    <a:pt x="4187" y="1621"/>
                  </a:lnTo>
                  <a:cubicBezTo>
                    <a:pt x="4227" y="1442"/>
                    <a:pt x="4227" y="1259"/>
                    <a:pt x="4193" y="1083"/>
                  </a:cubicBezTo>
                  <a:cubicBezTo>
                    <a:pt x="4607" y="1039"/>
                    <a:pt x="5102" y="1006"/>
                    <a:pt x="5681" y="1006"/>
                  </a:cubicBezTo>
                  <a:cubicBezTo>
                    <a:pt x="6258" y="1006"/>
                    <a:pt x="6757" y="1039"/>
                    <a:pt x="7169" y="1083"/>
                  </a:cubicBezTo>
                  <a:cubicBezTo>
                    <a:pt x="7134" y="1259"/>
                    <a:pt x="7134" y="1440"/>
                    <a:pt x="7175" y="1621"/>
                  </a:cubicBezTo>
                  <a:lnTo>
                    <a:pt x="7252" y="1980"/>
                  </a:lnTo>
                  <a:cubicBezTo>
                    <a:pt x="7422" y="2773"/>
                    <a:pt x="8133" y="3349"/>
                    <a:pt x="8944" y="3349"/>
                  </a:cubicBezTo>
                  <a:lnTo>
                    <a:pt x="9414" y="3349"/>
                  </a:lnTo>
                  <a:cubicBezTo>
                    <a:pt x="10225" y="3349"/>
                    <a:pt x="10936" y="2774"/>
                    <a:pt x="11106" y="1980"/>
                  </a:cubicBezTo>
                  <a:lnTo>
                    <a:pt x="11183" y="1621"/>
                  </a:lnTo>
                  <a:cubicBezTo>
                    <a:pt x="11363" y="785"/>
                    <a:pt x="10727" y="1"/>
                    <a:pt x="9873" y="1"/>
                  </a:cubicBezTo>
                  <a:lnTo>
                    <a:pt x="8486" y="1"/>
                  </a:lnTo>
                  <a:cubicBezTo>
                    <a:pt x="8180" y="1"/>
                    <a:pt x="7891" y="103"/>
                    <a:pt x="7657" y="285"/>
                  </a:cubicBezTo>
                  <a:cubicBezTo>
                    <a:pt x="7153" y="221"/>
                    <a:pt x="6497" y="159"/>
                    <a:pt x="5681" y="159"/>
                  </a:cubicBezTo>
                  <a:cubicBezTo>
                    <a:pt x="4867" y="159"/>
                    <a:pt x="4209" y="221"/>
                    <a:pt x="3705" y="285"/>
                  </a:cubicBezTo>
                  <a:cubicBezTo>
                    <a:pt x="3470" y="103"/>
                    <a:pt x="3182" y="1"/>
                    <a:pt x="28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78F88FC-F680-4EB9-B296-B8071BAB1F24}"/>
              </a:ext>
            </a:extLst>
          </p:cNvPr>
          <p:cNvSpPr txBox="1"/>
          <p:nvPr/>
        </p:nvSpPr>
        <p:spPr>
          <a:xfrm>
            <a:off x="1133477" y="2365442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1ECFF5-B630-4BE0-9DF9-3733ED531E45}"/>
              </a:ext>
            </a:extLst>
          </p:cNvPr>
          <p:cNvSpPr txBox="1"/>
          <p:nvPr/>
        </p:nvSpPr>
        <p:spPr>
          <a:xfrm>
            <a:off x="1161139" y="3147166"/>
            <a:ext cx="6898679" cy="1601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gồm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: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;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allAtOnce"/>
      <p:bldP spid="37" grpId="0" build="allAtOnce"/>
      <p:bldP spid="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31"/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534" name="Google Shape;534;p31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1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3C85BD-1C84-415D-BD9E-6BC4F8796711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1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B5676B-B80E-45A5-BD6A-2A34FC3A3327}"/>
              </a:ext>
            </a:extLst>
          </p:cNvPr>
          <p:cNvSpPr txBox="1"/>
          <p:nvPr/>
        </p:nvSpPr>
        <p:spPr>
          <a:xfrm>
            <a:off x="2349500" y="546908"/>
            <a:ext cx="65913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" sz="2000" dirty="0">
                <a:solidFill>
                  <a:schemeClr val="tx1">
                    <a:lumMod val="10000"/>
                  </a:schemeClr>
                </a:solidFill>
              </a:rPr>
              <a:t>Viết các phân số và hỗn số sau dưới dạng số thập phân.</a:t>
            </a:r>
            <a:endParaRPr lang="vi-VN" sz="2000" dirty="0">
              <a:solidFill>
                <a:schemeClr val="tx1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 i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sz="2000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/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− 0,009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5.125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8.125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625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−0,625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3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=3+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77.4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25.4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308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3,08</m:t>
                    </m:r>
                  </m:oMath>
                </a14:m>
                <a:endParaRPr lang="en-US" sz="2000" dirty="0">
                  <a:solidFill>
                    <a:schemeClr val="tx1">
                      <a:lumMod val="10000"/>
                    </a:schemeClr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AC0624E-A547-4686-9683-F4352F68EFB3}"/>
              </a:ext>
            </a:extLst>
          </p:cNvPr>
          <p:cNvSpPr txBox="1"/>
          <p:nvPr/>
        </p:nvSpPr>
        <p:spPr>
          <a:xfrm>
            <a:off x="3752850" y="1907029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 build="allAtOnce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oogle Shape;758;p37"/>
          <p:cNvGrpSpPr/>
          <p:nvPr/>
        </p:nvGrpSpPr>
        <p:grpSpPr>
          <a:xfrm>
            <a:off x="794547" y="4563051"/>
            <a:ext cx="311324" cy="269469"/>
            <a:chOff x="4904500" y="3538083"/>
            <a:chExt cx="311324" cy="269469"/>
          </a:xfrm>
        </p:grpSpPr>
        <p:sp>
          <p:nvSpPr>
            <p:cNvPr id="759" name="Google Shape;759;p37"/>
            <p:cNvSpPr/>
            <p:nvPr/>
          </p:nvSpPr>
          <p:spPr>
            <a:xfrm>
              <a:off x="4965696" y="35380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7"/>
            <p:cNvSpPr/>
            <p:nvPr/>
          </p:nvSpPr>
          <p:spPr>
            <a:xfrm>
              <a:off x="5090583" y="36115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7"/>
            <p:cNvSpPr/>
            <p:nvPr/>
          </p:nvSpPr>
          <p:spPr>
            <a:xfrm>
              <a:off x="5090594" y="36292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7"/>
            <p:cNvSpPr/>
            <p:nvPr/>
          </p:nvSpPr>
          <p:spPr>
            <a:xfrm>
              <a:off x="5115087" y="36360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7"/>
            <p:cNvSpPr/>
            <p:nvPr/>
          </p:nvSpPr>
          <p:spPr>
            <a:xfrm>
              <a:off x="4904500" y="35443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7"/>
            <p:cNvSpPr/>
            <p:nvPr/>
          </p:nvSpPr>
          <p:spPr>
            <a:xfrm>
              <a:off x="5115075" y="36416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7"/>
            <p:cNvSpPr/>
            <p:nvPr/>
          </p:nvSpPr>
          <p:spPr>
            <a:xfrm>
              <a:off x="4920598" y="36756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7"/>
            <p:cNvSpPr/>
            <p:nvPr/>
          </p:nvSpPr>
          <p:spPr>
            <a:xfrm>
              <a:off x="4927854" y="36331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7"/>
            <p:cNvSpPr/>
            <p:nvPr/>
          </p:nvSpPr>
          <p:spPr>
            <a:xfrm>
              <a:off x="5193772" y="37112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7"/>
            <p:cNvSpPr/>
            <p:nvPr/>
          </p:nvSpPr>
          <p:spPr>
            <a:xfrm>
              <a:off x="5153642" y="37135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7"/>
            <p:cNvSpPr/>
            <p:nvPr/>
          </p:nvSpPr>
          <p:spPr>
            <a:xfrm>
              <a:off x="5178904" y="37358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0" name="Google Shape;770;p37"/>
          <p:cNvGrpSpPr/>
          <p:nvPr/>
        </p:nvGrpSpPr>
        <p:grpSpPr>
          <a:xfrm>
            <a:off x="419384" y="4555028"/>
            <a:ext cx="311324" cy="269469"/>
            <a:chOff x="4904487" y="4186583"/>
            <a:chExt cx="311324" cy="269469"/>
          </a:xfrm>
        </p:grpSpPr>
        <p:sp>
          <p:nvSpPr>
            <p:cNvPr id="771" name="Google Shape;771;p37"/>
            <p:cNvSpPr/>
            <p:nvPr/>
          </p:nvSpPr>
          <p:spPr>
            <a:xfrm>
              <a:off x="4965683" y="41865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5090570" y="42600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7"/>
            <p:cNvSpPr/>
            <p:nvPr/>
          </p:nvSpPr>
          <p:spPr>
            <a:xfrm>
              <a:off x="5090582" y="42777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7"/>
            <p:cNvSpPr/>
            <p:nvPr/>
          </p:nvSpPr>
          <p:spPr>
            <a:xfrm>
              <a:off x="5115074" y="42845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4904487" y="41928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7"/>
            <p:cNvSpPr/>
            <p:nvPr/>
          </p:nvSpPr>
          <p:spPr>
            <a:xfrm>
              <a:off x="5115063" y="42901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7"/>
            <p:cNvSpPr/>
            <p:nvPr/>
          </p:nvSpPr>
          <p:spPr>
            <a:xfrm>
              <a:off x="4920585" y="43241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4927841" y="42816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7"/>
            <p:cNvSpPr/>
            <p:nvPr/>
          </p:nvSpPr>
          <p:spPr>
            <a:xfrm>
              <a:off x="5193760" y="43597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7"/>
            <p:cNvSpPr/>
            <p:nvPr/>
          </p:nvSpPr>
          <p:spPr>
            <a:xfrm>
              <a:off x="5153629" y="43620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7"/>
            <p:cNvSpPr/>
            <p:nvPr/>
          </p:nvSpPr>
          <p:spPr>
            <a:xfrm>
              <a:off x="5178892" y="43843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533;p31">
            <a:extLst>
              <a:ext uri="{FF2B5EF4-FFF2-40B4-BE49-F238E27FC236}">
                <a16:creationId xmlns:a16="http://schemas.microsoft.com/office/drawing/2014/main" id="{0D82E410-017E-43D4-BF2D-B36195031802}"/>
              </a:ext>
            </a:extLst>
          </p:cNvPr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30" name="Google Shape;534;p31">
              <a:extLst>
                <a:ext uri="{FF2B5EF4-FFF2-40B4-BE49-F238E27FC236}">
                  <a16:creationId xmlns:a16="http://schemas.microsoft.com/office/drawing/2014/main" id="{169ECD04-7C77-4FE3-8663-2A1F1022E998}"/>
                </a:ext>
              </a:extLst>
            </p:cNvPr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35;p31">
              <a:extLst>
                <a:ext uri="{FF2B5EF4-FFF2-40B4-BE49-F238E27FC236}">
                  <a16:creationId xmlns:a16="http://schemas.microsoft.com/office/drawing/2014/main" id="{EDCA0EC2-A9B5-4882-8776-467EFD91A3E8}"/>
                </a:ext>
              </a:extLst>
            </p:cNvPr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9DEF8D7-6400-4CE8-9102-071C9533E896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2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97069E-A4E1-4D1E-87FC-65E7E6D1828C}"/>
              </a:ext>
            </a:extLst>
          </p:cNvPr>
          <p:cNvSpPr txBox="1"/>
          <p:nvPr/>
        </p:nvSpPr>
        <p:spPr>
          <a:xfrm>
            <a:off x="2438400" y="443286"/>
            <a:ext cx="6591300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ea typeface="Times New Roman" panose="02020603050405020304" pitchFamily="18" charset="0"/>
                        </a:rPr>
                        <m:t>−0,125; −0,012; −4,005</m:t>
                      </m:r>
                    </m:oMath>
                  </m:oMathPara>
                </a14:m>
                <a:endParaRPr lang="vi-VN" sz="2000" b="1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blipFill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/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𝟏𝟐𝟓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𝟎𝟏𝟐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𝟎𝟎𝟓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𝟒𝟎𝟎𝟓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𝟖𝟎𝟏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000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C9F3408-BD72-412E-B3CA-933BDC0AF81A}"/>
              </a:ext>
            </a:extLst>
          </p:cNvPr>
          <p:cNvSpPr txBox="1"/>
          <p:nvPr/>
        </p:nvSpPr>
        <p:spPr>
          <a:xfrm>
            <a:off x="4095750" y="1539770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 build="allAtOnce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4"/>
          <p:cNvSpPr/>
          <p:nvPr/>
        </p:nvSpPr>
        <p:spPr>
          <a:xfrm flipH="1">
            <a:off x="1248343" y="437480"/>
            <a:ext cx="6633154" cy="46940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34"/>
          <p:cNvGrpSpPr/>
          <p:nvPr/>
        </p:nvGrpSpPr>
        <p:grpSpPr>
          <a:xfrm rot="10800000" flipH="1">
            <a:off x="8793630" y="4200261"/>
            <a:ext cx="64625" cy="644529"/>
            <a:chOff x="14673982" y="2858851"/>
            <a:chExt cx="73781" cy="735848"/>
          </a:xfrm>
        </p:grpSpPr>
        <p:sp>
          <p:nvSpPr>
            <p:cNvPr id="616" name="Google Shape;616;p34"/>
            <p:cNvSpPr/>
            <p:nvPr/>
          </p:nvSpPr>
          <p:spPr>
            <a:xfrm rot="10800000">
              <a:off x="14673982" y="2858851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4"/>
            <p:cNvSpPr/>
            <p:nvPr/>
          </p:nvSpPr>
          <p:spPr>
            <a:xfrm rot="10800000">
              <a:off x="14676435" y="3518854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8" name="Google Shape;618;p34"/>
          <p:cNvGrpSpPr/>
          <p:nvPr/>
        </p:nvGrpSpPr>
        <p:grpSpPr>
          <a:xfrm>
            <a:off x="7833369" y="194554"/>
            <a:ext cx="960249" cy="1247169"/>
            <a:chOff x="5781498" y="902082"/>
            <a:chExt cx="960249" cy="1247169"/>
          </a:xfrm>
        </p:grpSpPr>
        <p:sp>
          <p:nvSpPr>
            <p:cNvPr id="619" name="Google Shape;619;p34"/>
            <p:cNvSpPr/>
            <p:nvPr/>
          </p:nvSpPr>
          <p:spPr>
            <a:xfrm rot="-538728">
              <a:off x="5865050" y="961161"/>
              <a:ext cx="793144" cy="1133137"/>
            </a:xfrm>
            <a:custGeom>
              <a:avLst/>
              <a:gdLst/>
              <a:ahLst/>
              <a:cxnLst/>
              <a:rect l="l" t="t" r="r" b="b"/>
              <a:pathLst>
                <a:path w="43779" h="62537" extrusionOk="0">
                  <a:moveTo>
                    <a:pt x="21984" y="30321"/>
                  </a:moveTo>
                  <a:cubicBezTo>
                    <a:pt x="27844" y="30321"/>
                    <a:pt x="32593" y="35070"/>
                    <a:pt x="32593" y="40929"/>
                  </a:cubicBezTo>
                  <a:cubicBezTo>
                    <a:pt x="32593" y="46788"/>
                    <a:pt x="27844" y="51538"/>
                    <a:pt x="21984" y="51538"/>
                  </a:cubicBezTo>
                  <a:cubicBezTo>
                    <a:pt x="16125" y="51538"/>
                    <a:pt x="11376" y="46788"/>
                    <a:pt x="11376" y="40929"/>
                  </a:cubicBezTo>
                  <a:cubicBezTo>
                    <a:pt x="11376" y="35070"/>
                    <a:pt x="16125" y="30321"/>
                    <a:pt x="21984" y="30321"/>
                  </a:cubicBezTo>
                  <a:close/>
                  <a:moveTo>
                    <a:pt x="20268" y="0"/>
                  </a:moveTo>
                  <a:cubicBezTo>
                    <a:pt x="14754" y="0"/>
                    <a:pt x="4136" y="1630"/>
                    <a:pt x="4365" y="14217"/>
                  </a:cubicBezTo>
                  <a:cubicBezTo>
                    <a:pt x="4365" y="14217"/>
                    <a:pt x="3418" y="19900"/>
                    <a:pt x="8066" y="25048"/>
                  </a:cubicBezTo>
                  <a:cubicBezTo>
                    <a:pt x="8066" y="25048"/>
                    <a:pt x="1" y="31200"/>
                    <a:pt x="1807" y="44164"/>
                  </a:cubicBezTo>
                  <a:cubicBezTo>
                    <a:pt x="3515" y="56430"/>
                    <a:pt x="13563" y="62537"/>
                    <a:pt x="23868" y="62537"/>
                  </a:cubicBezTo>
                  <a:cubicBezTo>
                    <a:pt x="24124" y="62537"/>
                    <a:pt x="24380" y="62533"/>
                    <a:pt x="24636" y="62525"/>
                  </a:cubicBezTo>
                  <a:cubicBezTo>
                    <a:pt x="37517" y="62146"/>
                    <a:pt x="43779" y="50966"/>
                    <a:pt x="43581" y="39035"/>
                  </a:cubicBezTo>
                  <a:cubicBezTo>
                    <a:pt x="43391" y="27669"/>
                    <a:pt x="36170" y="24429"/>
                    <a:pt x="36170" y="24429"/>
                  </a:cubicBezTo>
                  <a:cubicBezTo>
                    <a:pt x="36170" y="24429"/>
                    <a:pt x="41728" y="20414"/>
                    <a:pt x="39257" y="10533"/>
                  </a:cubicBezTo>
                  <a:cubicBezTo>
                    <a:pt x="36786" y="650"/>
                    <a:pt x="23498" y="199"/>
                    <a:pt x="23498" y="199"/>
                  </a:cubicBezTo>
                  <a:cubicBezTo>
                    <a:pt x="23498" y="199"/>
                    <a:pt x="22195" y="0"/>
                    <a:pt x="202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4"/>
            <p:cNvSpPr/>
            <p:nvPr/>
          </p:nvSpPr>
          <p:spPr>
            <a:xfrm rot="-538728">
              <a:off x="6003027" y="1134510"/>
              <a:ext cx="417307" cy="298681"/>
            </a:xfrm>
            <a:custGeom>
              <a:avLst/>
              <a:gdLst/>
              <a:ahLst/>
              <a:cxnLst/>
              <a:rect l="l" t="t" r="r" b="b"/>
              <a:pathLst>
                <a:path w="23034" h="16484" extrusionOk="0">
                  <a:moveTo>
                    <a:pt x="7705" y="0"/>
                  </a:moveTo>
                  <a:cubicBezTo>
                    <a:pt x="6489" y="0"/>
                    <a:pt x="5166" y="575"/>
                    <a:pt x="3900" y="2263"/>
                  </a:cubicBezTo>
                  <a:cubicBezTo>
                    <a:pt x="0" y="7462"/>
                    <a:pt x="5383" y="16483"/>
                    <a:pt x="12555" y="16483"/>
                  </a:cubicBezTo>
                  <a:cubicBezTo>
                    <a:pt x="12700" y="16483"/>
                    <a:pt x="12846" y="16480"/>
                    <a:pt x="12993" y="16472"/>
                  </a:cubicBezTo>
                  <a:cubicBezTo>
                    <a:pt x="20381" y="16094"/>
                    <a:pt x="23034" y="10032"/>
                    <a:pt x="23034" y="6999"/>
                  </a:cubicBezTo>
                  <a:cubicBezTo>
                    <a:pt x="23034" y="4812"/>
                    <a:pt x="20863" y="158"/>
                    <a:pt x="17233" y="158"/>
                  </a:cubicBezTo>
                  <a:cubicBezTo>
                    <a:pt x="15833" y="158"/>
                    <a:pt x="14217" y="850"/>
                    <a:pt x="12424" y="2642"/>
                  </a:cubicBezTo>
                  <a:cubicBezTo>
                    <a:pt x="12424" y="2642"/>
                    <a:pt x="10310" y="0"/>
                    <a:pt x="77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4"/>
            <p:cNvSpPr/>
            <p:nvPr/>
          </p:nvSpPr>
          <p:spPr>
            <a:xfrm rot="-538728">
              <a:off x="6504044" y="1579731"/>
              <a:ext cx="147201" cy="154016"/>
            </a:xfrm>
            <a:custGeom>
              <a:avLst/>
              <a:gdLst/>
              <a:ahLst/>
              <a:cxnLst/>
              <a:rect l="l" t="t" r="r" b="b"/>
              <a:pathLst>
                <a:path w="8125" h="8500" extrusionOk="0">
                  <a:moveTo>
                    <a:pt x="1684" y="7853"/>
                  </a:moveTo>
                  <a:lnTo>
                    <a:pt x="1684" y="7853"/>
                  </a:lnTo>
                  <a:cubicBezTo>
                    <a:pt x="1684" y="7854"/>
                    <a:pt x="1684" y="7854"/>
                    <a:pt x="1684" y="7854"/>
                  </a:cubicBezTo>
                  <a:cubicBezTo>
                    <a:pt x="1684" y="7854"/>
                    <a:pt x="1684" y="7854"/>
                    <a:pt x="1684" y="7853"/>
                  </a:cubicBezTo>
                  <a:close/>
                  <a:moveTo>
                    <a:pt x="7281" y="1"/>
                  </a:moveTo>
                  <a:cubicBezTo>
                    <a:pt x="7279" y="1"/>
                    <a:pt x="7277" y="1"/>
                    <a:pt x="7275" y="2"/>
                  </a:cubicBezTo>
                  <a:cubicBezTo>
                    <a:pt x="7234" y="26"/>
                    <a:pt x="7347" y="248"/>
                    <a:pt x="7465" y="678"/>
                  </a:cubicBezTo>
                  <a:cubicBezTo>
                    <a:pt x="7581" y="1105"/>
                    <a:pt x="7685" y="1751"/>
                    <a:pt x="7662" y="2568"/>
                  </a:cubicBezTo>
                  <a:cubicBezTo>
                    <a:pt x="7650" y="2974"/>
                    <a:pt x="7609" y="3424"/>
                    <a:pt x="7515" y="3898"/>
                  </a:cubicBezTo>
                  <a:cubicBezTo>
                    <a:pt x="7418" y="4368"/>
                    <a:pt x="7280" y="4875"/>
                    <a:pt x="7030" y="5335"/>
                  </a:cubicBezTo>
                  <a:cubicBezTo>
                    <a:pt x="6908" y="5557"/>
                    <a:pt x="6740" y="5773"/>
                    <a:pt x="6585" y="5837"/>
                  </a:cubicBezTo>
                  <a:cubicBezTo>
                    <a:pt x="6546" y="5853"/>
                    <a:pt x="6512" y="5861"/>
                    <a:pt x="6479" y="5861"/>
                  </a:cubicBezTo>
                  <a:cubicBezTo>
                    <a:pt x="6449" y="5861"/>
                    <a:pt x="6418" y="5855"/>
                    <a:pt x="6383" y="5841"/>
                  </a:cubicBezTo>
                  <a:cubicBezTo>
                    <a:pt x="6310" y="5812"/>
                    <a:pt x="6222" y="5745"/>
                    <a:pt x="6140" y="5654"/>
                  </a:cubicBezTo>
                  <a:cubicBezTo>
                    <a:pt x="5811" y="5266"/>
                    <a:pt x="5615" y="4630"/>
                    <a:pt x="5592" y="4020"/>
                  </a:cubicBezTo>
                  <a:cubicBezTo>
                    <a:pt x="5586" y="3828"/>
                    <a:pt x="5427" y="3673"/>
                    <a:pt x="5233" y="3673"/>
                  </a:cubicBezTo>
                  <a:cubicBezTo>
                    <a:pt x="5233" y="3673"/>
                    <a:pt x="5232" y="3673"/>
                    <a:pt x="5231" y="3673"/>
                  </a:cubicBezTo>
                  <a:cubicBezTo>
                    <a:pt x="5031" y="3673"/>
                    <a:pt x="4871" y="3836"/>
                    <a:pt x="4871" y="4035"/>
                  </a:cubicBezTo>
                  <a:cubicBezTo>
                    <a:pt x="4871" y="4040"/>
                    <a:pt x="4871" y="4045"/>
                    <a:pt x="4871" y="4050"/>
                  </a:cubicBezTo>
                  <a:lnTo>
                    <a:pt x="4871" y="4050"/>
                  </a:lnTo>
                  <a:lnTo>
                    <a:pt x="4869" y="4050"/>
                  </a:lnTo>
                  <a:cubicBezTo>
                    <a:pt x="4869" y="4062"/>
                    <a:pt x="4870" y="4074"/>
                    <a:pt x="4871" y="4086"/>
                  </a:cubicBezTo>
                  <a:lnTo>
                    <a:pt x="4871" y="4086"/>
                  </a:lnTo>
                  <a:cubicBezTo>
                    <a:pt x="4872" y="4459"/>
                    <a:pt x="4889" y="4810"/>
                    <a:pt x="4885" y="5171"/>
                  </a:cubicBezTo>
                  <a:cubicBezTo>
                    <a:pt x="4882" y="5548"/>
                    <a:pt x="4864" y="5927"/>
                    <a:pt x="4804" y="6290"/>
                  </a:cubicBezTo>
                  <a:cubicBezTo>
                    <a:pt x="4744" y="6646"/>
                    <a:pt x="4637" y="7016"/>
                    <a:pt x="4450" y="7200"/>
                  </a:cubicBezTo>
                  <a:cubicBezTo>
                    <a:pt x="4425" y="7220"/>
                    <a:pt x="4403" y="7241"/>
                    <a:pt x="4382" y="7262"/>
                  </a:cubicBezTo>
                  <a:cubicBezTo>
                    <a:pt x="4359" y="7286"/>
                    <a:pt x="4330" y="7287"/>
                    <a:pt x="4306" y="7303"/>
                  </a:cubicBezTo>
                  <a:cubicBezTo>
                    <a:pt x="4264" y="7340"/>
                    <a:pt x="4195" y="7332"/>
                    <a:pt x="4138" y="7351"/>
                  </a:cubicBezTo>
                  <a:cubicBezTo>
                    <a:pt x="4129" y="7352"/>
                    <a:pt x="4120" y="7352"/>
                    <a:pt x="4111" y="7352"/>
                  </a:cubicBezTo>
                  <a:cubicBezTo>
                    <a:pt x="4009" y="7352"/>
                    <a:pt x="3932" y="7329"/>
                    <a:pt x="3846" y="7261"/>
                  </a:cubicBezTo>
                  <a:cubicBezTo>
                    <a:pt x="3734" y="7165"/>
                    <a:pt x="3634" y="6978"/>
                    <a:pt x="3560" y="6782"/>
                  </a:cubicBezTo>
                  <a:cubicBezTo>
                    <a:pt x="3482" y="6584"/>
                    <a:pt x="3434" y="6360"/>
                    <a:pt x="3394" y="6137"/>
                  </a:cubicBezTo>
                  <a:cubicBezTo>
                    <a:pt x="3322" y="5692"/>
                    <a:pt x="3295" y="5211"/>
                    <a:pt x="3326" y="4795"/>
                  </a:cubicBezTo>
                  <a:lnTo>
                    <a:pt x="3326" y="4795"/>
                  </a:lnTo>
                  <a:cubicBezTo>
                    <a:pt x="3326" y="4795"/>
                    <a:pt x="3326" y="4795"/>
                    <a:pt x="3326" y="4795"/>
                  </a:cubicBezTo>
                  <a:lnTo>
                    <a:pt x="3327" y="4786"/>
                  </a:lnTo>
                  <a:cubicBezTo>
                    <a:pt x="3342" y="4585"/>
                    <a:pt x="3195" y="4408"/>
                    <a:pt x="2994" y="4386"/>
                  </a:cubicBezTo>
                  <a:cubicBezTo>
                    <a:pt x="2980" y="4384"/>
                    <a:pt x="2965" y="4384"/>
                    <a:pt x="2951" y="4384"/>
                  </a:cubicBezTo>
                  <a:cubicBezTo>
                    <a:pt x="2763" y="4384"/>
                    <a:pt x="2601" y="4526"/>
                    <a:pt x="2581" y="4718"/>
                  </a:cubicBezTo>
                  <a:cubicBezTo>
                    <a:pt x="2581" y="4718"/>
                    <a:pt x="2581" y="4718"/>
                    <a:pt x="2581" y="4718"/>
                  </a:cubicBezTo>
                  <a:lnTo>
                    <a:pt x="2581" y="4718"/>
                  </a:lnTo>
                  <a:lnTo>
                    <a:pt x="2580" y="4718"/>
                  </a:lnTo>
                  <a:lnTo>
                    <a:pt x="2580" y="4718"/>
                  </a:lnTo>
                  <a:cubicBezTo>
                    <a:pt x="2579" y="4729"/>
                    <a:pt x="2578" y="4741"/>
                    <a:pt x="2577" y="4753"/>
                  </a:cubicBezTo>
                  <a:lnTo>
                    <a:pt x="2577" y="4753"/>
                  </a:lnTo>
                  <a:cubicBezTo>
                    <a:pt x="2492" y="5510"/>
                    <a:pt x="2346" y="6267"/>
                    <a:pt x="2139" y="6936"/>
                  </a:cubicBezTo>
                  <a:cubicBezTo>
                    <a:pt x="2032" y="7265"/>
                    <a:pt x="1891" y="7615"/>
                    <a:pt x="1735" y="7780"/>
                  </a:cubicBezTo>
                  <a:cubicBezTo>
                    <a:pt x="1712" y="7804"/>
                    <a:pt x="1687" y="7815"/>
                    <a:pt x="1681" y="7825"/>
                  </a:cubicBezTo>
                  <a:lnTo>
                    <a:pt x="1681" y="7825"/>
                  </a:lnTo>
                  <a:cubicBezTo>
                    <a:pt x="1678" y="7824"/>
                    <a:pt x="1674" y="7822"/>
                    <a:pt x="1668" y="7817"/>
                  </a:cubicBezTo>
                  <a:cubicBezTo>
                    <a:pt x="1611" y="7786"/>
                    <a:pt x="1512" y="7673"/>
                    <a:pt x="1436" y="7550"/>
                  </a:cubicBezTo>
                  <a:cubicBezTo>
                    <a:pt x="1280" y="7300"/>
                    <a:pt x="1155" y="6996"/>
                    <a:pt x="1051" y="6709"/>
                  </a:cubicBezTo>
                  <a:cubicBezTo>
                    <a:pt x="942" y="6422"/>
                    <a:pt x="865" y="6132"/>
                    <a:pt x="793" y="5849"/>
                  </a:cubicBezTo>
                  <a:cubicBezTo>
                    <a:pt x="659" y="5282"/>
                    <a:pt x="581" y="4740"/>
                    <a:pt x="527" y="4245"/>
                  </a:cubicBezTo>
                  <a:cubicBezTo>
                    <a:pt x="421" y="3253"/>
                    <a:pt x="394" y="2443"/>
                    <a:pt x="351" y="1888"/>
                  </a:cubicBezTo>
                  <a:cubicBezTo>
                    <a:pt x="311" y="1332"/>
                    <a:pt x="268" y="1028"/>
                    <a:pt x="222" y="1028"/>
                  </a:cubicBezTo>
                  <a:cubicBezTo>
                    <a:pt x="176" y="1028"/>
                    <a:pt x="131" y="1331"/>
                    <a:pt x="88" y="1888"/>
                  </a:cubicBezTo>
                  <a:cubicBezTo>
                    <a:pt x="49" y="2444"/>
                    <a:pt x="0" y="3257"/>
                    <a:pt x="42" y="4282"/>
                  </a:cubicBezTo>
                  <a:cubicBezTo>
                    <a:pt x="66" y="4795"/>
                    <a:pt x="114" y="5362"/>
                    <a:pt x="228" y="5971"/>
                  </a:cubicBezTo>
                  <a:cubicBezTo>
                    <a:pt x="290" y="6274"/>
                    <a:pt x="360" y="6590"/>
                    <a:pt x="466" y="6910"/>
                  </a:cubicBezTo>
                  <a:cubicBezTo>
                    <a:pt x="570" y="7230"/>
                    <a:pt x="683" y="7551"/>
                    <a:pt x="877" y="7888"/>
                  </a:cubicBezTo>
                  <a:cubicBezTo>
                    <a:pt x="979" y="8052"/>
                    <a:pt x="1087" y="8232"/>
                    <a:pt x="1325" y="8392"/>
                  </a:cubicBezTo>
                  <a:cubicBezTo>
                    <a:pt x="1411" y="8453"/>
                    <a:pt x="1551" y="8500"/>
                    <a:pt x="1692" y="8500"/>
                  </a:cubicBezTo>
                  <a:cubicBezTo>
                    <a:pt x="1734" y="8500"/>
                    <a:pt x="1775" y="8496"/>
                    <a:pt x="1815" y="8487"/>
                  </a:cubicBezTo>
                  <a:cubicBezTo>
                    <a:pt x="2006" y="8453"/>
                    <a:pt x="2116" y="8353"/>
                    <a:pt x="2217" y="8266"/>
                  </a:cubicBezTo>
                  <a:cubicBezTo>
                    <a:pt x="2398" y="8085"/>
                    <a:pt x="2497" y="7900"/>
                    <a:pt x="2587" y="7717"/>
                  </a:cubicBezTo>
                  <a:cubicBezTo>
                    <a:pt x="2675" y="7533"/>
                    <a:pt x="2748" y="7347"/>
                    <a:pt x="2813" y="7160"/>
                  </a:cubicBezTo>
                  <a:cubicBezTo>
                    <a:pt x="2824" y="7125"/>
                    <a:pt x="2836" y="7090"/>
                    <a:pt x="2847" y="7056"/>
                  </a:cubicBezTo>
                  <a:lnTo>
                    <a:pt x="2847" y="7056"/>
                  </a:lnTo>
                  <a:cubicBezTo>
                    <a:pt x="2950" y="7318"/>
                    <a:pt x="3074" y="7595"/>
                    <a:pt x="3340" y="7836"/>
                  </a:cubicBezTo>
                  <a:cubicBezTo>
                    <a:pt x="3542" y="8017"/>
                    <a:pt x="3832" y="8119"/>
                    <a:pt x="4105" y="8119"/>
                  </a:cubicBezTo>
                  <a:cubicBezTo>
                    <a:pt x="4143" y="8119"/>
                    <a:pt x="4180" y="8117"/>
                    <a:pt x="4216" y="8113"/>
                  </a:cubicBezTo>
                  <a:cubicBezTo>
                    <a:pt x="4504" y="8081"/>
                    <a:pt x="4804" y="7943"/>
                    <a:pt x="4998" y="7730"/>
                  </a:cubicBezTo>
                  <a:cubicBezTo>
                    <a:pt x="5098" y="7629"/>
                    <a:pt x="5169" y="7515"/>
                    <a:pt x="5237" y="7404"/>
                  </a:cubicBezTo>
                  <a:cubicBezTo>
                    <a:pt x="5288" y="7293"/>
                    <a:pt x="5357" y="7179"/>
                    <a:pt x="5387" y="7068"/>
                  </a:cubicBezTo>
                  <a:cubicBezTo>
                    <a:pt x="5466" y="6844"/>
                    <a:pt x="5514" y="6624"/>
                    <a:pt x="5547" y="6410"/>
                  </a:cubicBezTo>
                  <a:cubicBezTo>
                    <a:pt x="5565" y="6289"/>
                    <a:pt x="5579" y="6169"/>
                    <a:pt x="5590" y="6051"/>
                  </a:cubicBezTo>
                  <a:lnTo>
                    <a:pt x="5590" y="6051"/>
                  </a:lnTo>
                  <a:cubicBezTo>
                    <a:pt x="5607" y="6070"/>
                    <a:pt x="5624" y="6089"/>
                    <a:pt x="5642" y="6108"/>
                  </a:cubicBezTo>
                  <a:cubicBezTo>
                    <a:pt x="5775" y="6248"/>
                    <a:pt x="5941" y="6383"/>
                    <a:pt x="6162" y="6460"/>
                  </a:cubicBezTo>
                  <a:cubicBezTo>
                    <a:pt x="6252" y="6495"/>
                    <a:pt x="6352" y="6511"/>
                    <a:pt x="6453" y="6511"/>
                  </a:cubicBezTo>
                  <a:cubicBezTo>
                    <a:pt x="6596" y="6511"/>
                    <a:pt x="6739" y="6478"/>
                    <a:pt x="6855" y="6418"/>
                  </a:cubicBezTo>
                  <a:cubicBezTo>
                    <a:pt x="7253" y="6207"/>
                    <a:pt x="7418" y="5893"/>
                    <a:pt x="7568" y="5618"/>
                  </a:cubicBezTo>
                  <a:cubicBezTo>
                    <a:pt x="7843" y="5054"/>
                    <a:pt x="7961" y="4497"/>
                    <a:pt x="8039" y="3984"/>
                  </a:cubicBezTo>
                  <a:cubicBezTo>
                    <a:pt x="8110" y="3470"/>
                    <a:pt x="8124" y="2993"/>
                    <a:pt x="8103" y="2562"/>
                  </a:cubicBezTo>
                  <a:cubicBezTo>
                    <a:pt x="8063" y="1698"/>
                    <a:pt x="7881" y="1025"/>
                    <a:pt x="7685" y="596"/>
                  </a:cubicBezTo>
                  <a:cubicBezTo>
                    <a:pt x="7500" y="188"/>
                    <a:pt x="7322" y="1"/>
                    <a:pt x="72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4"/>
            <p:cNvSpPr/>
            <p:nvPr/>
          </p:nvSpPr>
          <p:spPr>
            <a:xfrm rot="-538728">
              <a:off x="5936642" y="1595268"/>
              <a:ext cx="139718" cy="225787"/>
            </a:xfrm>
            <a:custGeom>
              <a:avLst/>
              <a:gdLst/>
              <a:ahLst/>
              <a:cxnLst/>
              <a:rect l="l" t="t" r="r" b="b"/>
              <a:pathLst>
                <a:path w="7712" h="12461" extrusionOk="0">
                  <a:moveTo>
                    <a:pt x="2218" y="1"/>
                  </a:moveTo>
                  <a:cubicBezTo>
                    <a:pt x="2170" y="1"/>
                    <a:pt x="1936" y="220"/>
                    <a:pt x="1643" y="693"/>
                  </a:cubicBezTo>
                  <a:cubicBezTo>
                    <a:pt x="1338" y="1191"/>
                    <a:pt x="970" y="1965"/>
                    <a:pt x="661" y="2983"/>
                  </a:cubicBezTo>
                  <a:cubicBezTo>
                    <a:pt x="353" y="4002"/>
                    <a:pt x="77" y="5262"/>
                    <a:pt x="23" y="6723"/>
                  </a:cubicBezTo>
                  <a:cubicBezTo>
                    <a:pt x="0" y="7451"/>
                    <a:pt x="32" y="8233"/>
                    <a:pt x="217" y="9045"/>
                  </a:cubicBezTo>
                  <a:cubicBezTo>
                    <a:pt x="310" y="9451"/>
                    <a:pt x="440" y="9863"/>
                    <a:pt x="652" y="10262"/>
                  </a:cubicBezTo>
                  <a:cubicBezTo>
                    <a:pt x="861" y="10660"/>
                    <a:pt x="1151" y="11047"/>
                    <a:pt x="1548" y="11344"/>
                  </a:cubicBezTo>
                  <a:cubicBezTo>
                    <a:pt x="1612" y="11392"/>
                    <a:pt x="1690" y="11417"/>
                    <a:pt x="1768" y="11417"/>
                  </a:cubicBezTo>
                  <a:cubicBezTo>
                    <a:pt x="1849" y="11417"/>
                    <a:pt x="1929" y="11391"/>
                    <a:pt x="1996" y="11338"/>
                  </a:cubicBezTo>
                  <a:cubicBezTo>
                    <a:pt x="2282" y="11107"/>
                    <a:pt x="2516" y="10842"/>
                    <a:pt x="2717" y="10554"/>
                  </a:cubicBezTo>
                  <a:lnTo>
                    <a:pt x="2717" y="10554"/>
                  </a:lnTo>
                  <a:cubicBezTo>
                    <a:pt x="2718" y="10568"/>
                    <a:pt x="2719" y="10582"/>
                    <a:pt x="2720" y="10597"/>
                  </a:cubicBezTo>
                  <a:cubicBezTo>
                    <a:pt x="2750" y="10945"/>
                    <a:pt x="2803" y="11303"/>
                    <a:pt x="2973" y="11664"/>
                  </a:cubicBezTo>
                  <a:cubicBezTo>
                    <a:pt x="3019" y="11753"/>
                    <a:pt x="3058" y="11842"/>
                    <a:pt x="3130" y="11927"/>
                  </a:cubicBezTo>
                  <a:cubicBezTo>
                    <a:pt x="3196" y="12011"/>
                    <a:pt x="3260" y="12095"/>
                    <a:pt x="3354" y="12161"/>
                  </a:cubicBezTo>
                  <a:cubicBezTo>
                    <a:pt x="3441" y="12234"/>
                    <a:pt x="3532" y="12297"/>
                    <a:pt x="3621" y="12336"/>
                  </a:cubicBezTo>
                  <a:cubicBezTo>
                    <a:pt x="3713" y="12381"/>
                    <a:pt x="3814" y="12421"/>
                    <a:pt x="3933" y="12443"/>
                  </a:cubicBezTo>
                  <a:cubicBezTo>
                    <a:pt x="3989" y="12455"/>
                    <a:pt x="4050" y="12461"/>
                    <a:pt x="4112" y="12461"/>
                  </a:cubicBezTo>
                  <a:cubicBezTo>
                    <a:pt x="4179" y="12461"/>
                    <a:pt x="4248" y="12454"/>
                    <a:pt x="4316" y="12440"/>
                  </a:cubicBezTo>
                  <a:cubicBezTo>
                    <a:pt x="4448" y="12405"/>
                    <a:pt x="4574" y="12345"/>
                    <a:pt x="4665" y="12266"/>
                  </a:cubicBezTo>
                  <a:cubicBezTo>
                    <a:pt x="4855" y="12110"/>
                    <a:pt x="4957" y="11932"/>
                    <a:pt x="5034" y="11768"/>
                  </a:cubicBezTo>
                  <a:cubicBezTo>
                    <a:pt x="5182" y="11436"/>
                    <a:pt x="5247" y="11121"/>
                    <a:pt x="5296" y="10816"/>
                  </a:cubicBezTo>
                  <a:cubicBezTo>
                    <a:pt x="5298" y="10800"/>
                    <a:pt x="5301" y="10784"/>
                    <a:pt x="5303" y="10767"/>
                  </a:cubicBezTo>
                  <a:lnTo>
                    <a:pt x="5303" y="10767"/>
                  </a:lnTo>
                  <a:cubicBezTo>
                    <a:pt x="5330" y="10826"/>
                    <a:pt x="5358" y="10885"/>
                    <a:pt x="5388" y="10944"/>
                  </a:cubicBezTo>
                  <a:cubicBezTo>
                    <a:pt x="5460" y="11085"/>
                    <a:pt x="5540" y="11225"/>
                    <a:pt x="5646" y="11359"/>
                  </a:cubicBezTo>
                  <a:cubicBezTo>
                    <a:pt x="5752" y="11492"/>
                    <a:pt x="5877" y="11632"/>
                    <a:pt x="6086" y="11720"/>
                  </a:cubicBezTo>
                  <a:cubicBezTo>
                    <a:pt x="6168" y="11757"/>
                    <a:pt x="6261" y="11773"/>
                    <a:pt x="6353" y="11773"/>
                  </a:cubicBezTo>
                  <a:cubicBezTo>
                    <a:pt x="6494" y="11773"/>
                    <a:pt x="6632" y="11735"/>
                    <a:pt x="6730" y="11674"/>
                  </a:cubicBezTo>
                  <a:cubicBezTo>
                    <a:pt x="6898" y="11577"/>
                    <a:pt x="7009" y="11458"/>
                    <a:pt x="7106" y="11343"/>
                  </a:cubicBezTo>
                  <a:cubicBezTo>
                    <a:pt x="7198" y="11226"/>
                    <a:pt x="7273" y="11109"/>
                    <a:pt x="7344" y="10991"/>
                  </a:cubicBezTo>
                  <a:cubicBezTo>
                    <a:pt x="7408" y="10861"/>
                    <a:pt x="7477" y="10732"/>
                    <a:pt x="7513" y="10603"/>
                  </a:cubicBezTo>
                  <a:cubicBezTo>
                    <a:pt x="7604" y="10347"/>
                    <a:pt x="7637" y="10098"/>
                    <a:pt x="7667" y="9862"/>
                  </a:cubicBezTo>
                  <a:cubicBezTo>
                    <a:pt x="7712" y="9390"/>
                    <a:pt x="7694" y="8964"/>
                    <a:pt x="7662" y="8583"/>
                  </a:cubicBezTo>
                  <a:cubicBezTo>
                    <a:pt x="7591" y="7821"/>
                    <a:pt x="7460" y="7237"/>
                    <a:pt x="7352" y="6845"/>
                  </a:cubicBezTo>
                  <a:cubicBezTo>
                    <a:pt x="7246" y="6461"/>
                    <a:pt x="7157" y="6260"/>
                    <a:pt x="7121" y="6260"/>
                  </a:cubicBezTo>
                  <a:cubicBezTo>
                    <a:pt x="7121" y="6260"/>
                    <a:pt x="7120" y="6260"/>
                    <a:pt x="7119" y="6261"/>
                  </a:cubicBezTo>
                  <a:cubicBezTo>
                    <a:pt x="7082" y="6271"/>
                    <a:pt x="7103" y="6488"/>
                    <a:pt x="7143" y="6886"/>
                  </a:cubicBezTo>
                  <a:cubicBezTo>
                    <a:pt x="7182" y="7283"/>
                    <a:pt x="7248" y="7868"/>
                    <a:pt x="7259" y="8603"/>
                  </a:cubicBezTo>
                  <a:cubicBezTo>
                    <a:pt x="7262" y="8970"/>
                    <a:pt x="7250" y="9376"/>
                    <a:pt x="7184" y="9800"/>
                  </a:cubicBezTo>
                  <a:cubicBezTo>
                    <a:pt x="7145" y="10008"/>
                    <a:pt x="7103" y="10226"/>
                    <a:pt x="7020" y="10425"/>
                  </a:cubicBezTo>
                  <a:cubicBezTo>
                    <a:pt x="6984" y="10529"/>
                    <a:pt x="6928" y="10614"/>
                    <a:pt x="6880" y="10710"/>
                  </a:cubicBezTo>
                  <a:cubicBezTo>
                    <a:pt x="6814" y="10805"/>
                    <a:pt x="6747" y="10901"/>
                    <a:pt x="6675" y="10982"/>
                  </a:cubicBezTo>
                  <a:cubicBezTo>
                    <a:pt x="6604" y="11064"/>
                    <a:pt x="6522" y="11132"/>
                    <a:pt x="6456" y="11167"/>
                  </a:cubicBezTo>
                  <a:cubicBezTo>
                    <a:pt x="6419" y="11183"/>
                    <a:pt x="6395" y="11190"/>
                    <a:pt x="6375" y="11190"/>
                  </a:cubicBezTo>
                  <a:cubicBezTo>
                    <a:pt x="6356" y="11190"/>
                    <a:pt x="6340" y="11184"/>
                    <a:pt x="6317" y="11176"/>
                  </a:cubicBezTo>
                  <a:cubicBezTo>
                    <a:pt x="6211" y="11130"/>
                    <a:pt x="6052" y="10907"/>
                    <a:pt x="5947" y="10670"/>
                  </a:cubicBezTo>
                  <a:cubicBezTo>
                    <a:pt x="5721" y="10184"/>
                    <a:pt x="5576" y="9604"/>
                    <a:pt x="5423" y="8986"/>
                  </a:cubicBezTo>
                  <a:cubicBezTo>
                    <a:pt x="5389" y="8848"/>
                    <a:pt x="5271" y="8742"/>
                    <a:pt x="5123" y="8731"/>
                  </a:cubicBezTo>
                  <a:cubicBezTo>
                    <a:pt x="5113" y="8730"/>
                    <a:pt x="5103" y="8730"/>
                    <a:pt x="5094" y="8730"/>
                  </a:cubicBezTo>
                  <a:cubicBezTo>
                    <a:pt x="4921" y="8730"/>
                    <a:pt x="4773" y="8863"/>
                    <a:pt x="4758" y="9039"/>
                  </a:cubicBezTo>
                  <a:lnTo>
                    <a:pt x="4758" y="9045"/>
                  </a:lnTo>
                  <a:cubicBezTo>
                    <a:pt x="4713" y="9607"/>
                    <a:pt x="4688" y="10152"/>
                    <a:pt x="4591" y="10700"/>
                  </a:cubicBezTo>
                  <a:cubicBezTo>
                    <a:pt x="4543" y="10970"/>
                    <a:pt x="4476" y="11241"/>
                    <a:pt x="4373" y="11459"/>
                  </a:cubicBezTo>
                  <a:cubicBezTo>
                    <a:pt x="4325" y="11567"/>
                    <a:pt x="4259" y="11654"/>
                    <a:pt x="4211" y="11689"/>
                  </a:cubicBezTo>
                  <a:cubicBezTo>
                    <a:pt x="4176" y="11711"/>
                    <a:pt x="4160" y="11721"/>
                    <a:pt x="4131" y="11721"/>
                  </a:cubicBezTo>
                  <a:cubicBezTo>
                    <a:pt x="4117" y="11721"/>
                    <a:pt x="4099" y="11719"/>
                    <a:pt x="4076" y="11715"/>
                  </a:cubicBezTo>
                  <a:cubicBezTo>
                    <a:pt x="4015" y="11701"/>
                    <a:pt x="3881" y="11643"/>
                    <a:pt x="3830" y="11583"/>
                  </a:cubicBezTo>
                  <a:cubicBezTo>
                    <a:pt x="3791" y="11562"/>
                    <a:pt x="3763" y="11519"/>
                    <a:pt x="3732" y="11478"/>
                  </a:cubicBezTo>
                  <a:cubicBezTo>
                    <a:pt x="3698" y="11445"/>
                    <a:pt x="3675" y="11386"/>
                    <a:pt x="3649" y="11337"/>
                  </a:cubicBezTo>
                  <a:cubicBezTo>
                    <a:pt x="3549" y="11121"/>
                    <a:pt x="3499" y="10836"/>
                    <a:pt x="3477" y="10542"/>
                  </a:cubicBezTo>
                  <a:cubicBezTo>
                    <a:pt x="3440" y="9944"/>
                    <a:pt x="3506" y="9304"/>
                    <a:pt x="3580" y="8640"/>
                  </a:cubicBezTo>
                  <a:cubicBezTo>
                    <a:pt x="3601" y="8423"/>
                    <a:pt x="3627" y="8224"/>
                    <a:pt x="3632" y="7970"/>
                  </a:cubicBezTo>
                  <a:lnTo>
                    <a:pt x="3632" y="7970"/>
                  </a:lnTo>
                  <a:lnTo>
                    <a:pt x="3632" y="7970"/>
                  </a:lnTo>
                  <a:lnTo>
                    <a:pt x="3632" y="7970"/>
                  </a:lnTo>
                  <a:cubicBezTo>
                    <a:pt x="3632" y="7969"/>
                    <a:pt x="3632" y="7967"/>
                    <a:pt x="3632" y="7966"/>
                  </a:cubicBezTo>
                  <a:lnTo>
                    <a:pt x="3632" y="7965"/>
                  </a:lnTo>
                  <a:cubicBezTo>
                    <a:pt x="3634" y="7753"/>
                    <a:pt x="3465" y="7581"/>
                    <a:pt x="3253" y="7578"/>
                  </a:cubicBezTo>
                  <a:cubicBezTo>
                    <a:pt x="3252" y="7578"/>
                    <a:pt x="3251" y="7578"/>
                    <a:pt x="3250" y="7578"/>
                  </a:cubicBezTo>
                  <a:cubicBezTo>
                    <a:pt x="3039" y="7578"/>
                    <a:pt x="2868" y="7746"/>
                    <a:pt x="2866" y="7956"/>
                  </a:cubicBezTo>
                  <a:lnTo>
                    <a:pt x="2866" y="7971"/>
                  </a:lnTo>
                  <a:cubicBezTo>
                    <a:pt x="2866" y="8040"/>
                    <a:pt x="2861" y="8119"/>
                    <a:pt x="2854" y="8202"/>
                  </a:cubicBezTo>
                  <a:lnTo>
                    <a:pt x="2854" y="8202"/>
                  </a:lnTo>
                  <a:cubicBezTo>
                    <a:pt x="2809" y="8643"/>
                    <a:pt x="2648" y="9108"/>
                    <a:pt x="2447" y="9520"/>
                  </a:cubicBezTo>
                  <a:cubicBezTo>
                    <a:pt x="2260" y="9905"/>
                    <a:pt x="2025" y="10270"/>
                    <a:pt x="1757" y="10551"/>
                  </a:cubicBezTo>
                  <a:lnTo>
                    <a:pt x="1757" y="10551"/>
                  </a:lnTo>
                  <a:cubicBezTo>
                    <a:pt x="1314" y="10118"/>
                    <a:pt x="1047" y="9497"/>
                    <a:pt x="895" y="8881"/>
                  </a:cubicBezTo>
                  <a:cubicBezTo>
                    <a:pt x="715" y="8159"/>
                    <a:pt x="660" y="7425"/>
                    <a:pt x="662" y="6733"/>
                  </a:cubicBezTo>
                  <a:cubicBezTo>
                    <a:pt x="667" y="5344"/>
                    <a:pt x="880" y="4110"/>
                    <a:pt x="1115" y="3107"/>
                  </a:cubicBezTo>
                  <a:cubicBezTo>
                    <a:pt x="1353" y="2102"/>
                    <a:pt x="1642" y="1328"/>
                    <a:pt x="1867" y="811"/>
                  </a:cubicBezTo>
                  <a:cubicBezTo>
                    <a:pt x="2095" y="294"/>
                    <a:pt x="2264" y="34"/>
                    <a:pt x="2225" y="3"/>
                  </a:cubicBezTo>
                  <a:cubicBezTo>
                    <a:pt x="2223" y="1"/>
                    <a:pt x="2221" y="1"/>
                    <a:pt x="2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4"/>
            <p:cNvSpPr/>
            <p:nvPr/>
          </p:nvSpPr>
          <p:spPr>
            <a:xfrm rot="-538728">
              <a:off x="6116828" y="1420062"/>
              <a:ext cx="33734" cy="29046"/>
            </a:xfrm>
            <a:custGeom>
              <a:avLst/>
              <a:gdLst/>
              <a:ahLst/>
              <a:cxnLst/>
              <a:rect l="l" t="t" r="r" b="b"/>
              <a:pathLst>
                <a:path w="1862" h="1603" extrusionOk="0">
                  <a:moveTo>
                    <a:pt x="265" y="1"/>
                  </a:moveTo>
                  <a:cubicBezTo>
                    <a:pt x="213" y="1"/>
                    <a:pt x="170" y="15"/>
                    <a:pt x="141" y="47"/>
                  </a:cubicBezTo>
                  <a:cubicBezTo>
                    <a:pt x="1" y="197"/>
                    <a:pt x="192" y="664"/>
                    <a:pt x="654" y="1124"/>
                  </a:cubicBezTo>
                  <a:cubicBezTo>
                    <a:pt x="890" y="1351"/>
                    <a:pt x="1161" y="1513"/>
                    <a:pt x="1388" y="1573"/>
                  </a:cubicBezTo>
                  <a:cubicBezTo>
                    <a:pt x="1463" y="1593"/>
                    <a:pt x="1531" y="1602"/>
                    <a:pt x="1590" y="1602"/>
                  </a:cubicBezTo>
                  <a:cubicBezTo>
                    <a:pt x="1709" y="1602"/>
                    <a:pt x="1791" y="1565"/>
                    <a:pt x="1819" y="1502"/>
                  </a:cubicBezTo>
                  <a:cubicBezTo>
                    <a:pt x="1861" y="1403"/>
                    <a:pt x="1793" y="1271"/>
                    <a:pt x="1678" y="1115"/>
                  </a:cubicBezTo>
                  <a:cubicBezTo>
                    <a:pt x="1560" y="960"/>
                    <a:pt x="1394" y="773"/>
                    <a:pt x="1185" y="571"/>
                  </a:cubicBezTo>
                  <a:cubicBezTo>
                    <a:pt x="854" y="242"/>
                    <a:pt x="478" y="1"/>
                    <a:pt x="2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4"/>
            <p:cNvSpPr/>
            <p:nvPr/>
          </p:nvSpPr>
          <p:spPr>
            <a:xfrm rot="-538728">
              <a:off x="6068085" y="1367860"/>
              <a:ext cx="23045" cy="27197"/>
            </a:xfrm>
            <a:custGeom>
              <a:avLst/>
              <a:gdLst/>
              <a:ahLst/>
              <a:cxnLst/>
              <a:rect l="l" t="t" r="r" b="b"/>
              <a:pathLst>
                <a:path w="1272" h="1501" extrusionOk="0">
                  <a:moveTo>
                    <a:pt x="200" y="0"/>
                  </a:moveTo>
                  <a:cubicBezTo>
                    <a:pt x="101" y="0"/>
                    <a:pt x="0" y="135"/>
                    <a:pt x="4" y="342"/>
                  </a:cubicBezTo>
                  <a:cubicBezTo>
                    <a:pt x="5" y="550"/>
                    <a:pt x="99" y="798"/>
                    <a:pt x="252" y="1005"/>
                  </a:cubicBezTo>
                  <a:cubicBezTo>
                    <a:pt x="490" y="1329"/>
                    <a:pt x="776" y="1501"/>
                    <a:pt x="967" y="1501"/>
                  </a:cubicBezTo>
                  <a:cubicBezTo>
                    <a:pt x="1023" y="1501"/>
                    <a:pt x="1071" y="1486"/>
                    <a:pt x="1107" y="1457"/>
                  </a:cubicBezTo>
                  <a:cubicBezTo>
                    <a:pt x="1271" y="1320"/>
                    <a:pt x="1134" y="912"/>
                    <a:pt x="875" y="555"/>
                  </a:cubicBezTo>
                  <a:cubicBezTo>
                    <a:pt x="744" y="377"/>
                    <a:pt x="621" y="244"/>
                    <a:pt x="514" y="156"/>
                  </a:cubicBezTo>
                  <a:cubicBezTo>
                    <a:pt x="409" y="74"/>
                    <a:pt x="318" y="11"/>
                    <a:pt x="212" y="1"/>
                  </a:cubicBezTo>
                  <a:cubicBezTo>
                    <a:pt x="208" y="0"/>
                    <a:pt x="204" y="0"/>
                    <a:pt x="2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4"/>
            <p:cNvSpPr/>
            <p:nvPr/>
          </p:nvSpPr>
          <p:spPr>
            <a:xfrm rot="-538728">
              <a:off x="6326347" y="1400136"/>
              <a:ext cx="46035" cy="27487"/>
            </a:xfrm>
            <a:custGeom>
              <a:avLst/>
              <a:gdLst/>
              <a:ahLst/>
              <a:cxnLst/>
              <a:rect l="l" t="t" r="r" b="b"/>
              <a:pathLst>
                <a:path w="2541" h="1517" extrusionOk="0">
                  <a:moveTo>
                    <a:pt x="2264" y="1"/>
                  </a:moveTo>
                  <a:cubicBezTo>
                    <a:pt x="2022" y="1"/>
                    <a:pt x="1569" y="208"/>
                    <a:pt x="1098" y="490"/>
                  </a:cubicBezTo>
                  <a:cubicBezTo>
                    <a:pt x="491" y="855"/>
                    <a:pt x="1" y="1196"/>
                    <a:pt x="67" y="1400"/>
                  </a:cubicBezTo>
                  <a:cubicBezTo>
                    <a:pt x="90" y="1475"/>
                    <a:pt x="201" y="1516"/>
                    <a:pt x="367" y="1516"/>
                  </a:cubicBezTo>
                  <a:cubicBezTo>
                    <a:pt x="640" y="1516"/>
                    <a:pt x="1063" y="1404"/>
                    <a:pt x="1488" y="1149"/>
                  </a:cubicBezTo>
                  <a:cubicBezTo>
                    <a:pt x="2163" y="744"/>
                    <a:pt x="2540" y="223"/>
                    <a:pt x="2417" y="58"/>
                  </a:cubicBezTo>
                  <a:cubicBezTo>
                    <a:pt x="2388" y="19"/>
                    <a:pt x="2335" y="1"/>
                    <a:pt x="2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4"/>
            <p:cNvSpPr/>
            <p:nvPr/>
          </p:nvSpPr>
          <p:spPr>
            <a:xfrm rot="-538728">
              <a:off x="6379524" y="1345980"/>
              <a:ext cx="27719" cy="24371"/>
            </a:xfrm>
            <a:custGeom>
              <a:avLst/>
              <a:gdLst/>
              <a:ahLst/>
              <a:cxnLst/>
              <a:rect l="l" t="t" r="r" b="b"/>
              <a:pathLst>
                <a:path w="1530" h="1345" extrusionOk="0">
                  <a:moveTo>
                    <a:pt x="1221" y="1"/>
                  </a:moveTo>
                  <a:cubicBezTo>
                    <a:pt x="1030" y="1"/>
                    <a:pt x="747" y="150"/>
                    <a:pt x="495" y="402"/>
                  </a:cubicBezTo>
                  <a:cubicBezTo>
                    <a:pt x="156" y="741"/>
                    <a:pt x="1" y="1138"/>
                    <a:pt x="151" y="1287"/>
                  </a:cubicBezTo>
                  <a:cubicBezTo>
                    <a:pt x="189" y="1326"/>
                    <a:pt x="245" y="1344"/>
                    <a:pt x="311" y="1344"/>
                  </a:cubicBezTo>
                  <a:cubicBezTo>
                    <a:pt x="501" y="1344"/>
                    <a:pt x="784" y="1194"/>
                    <a:pt x="1037" y="943"/>
                  </a:cubicBezTo>
                  <a:cubicBezTo>
                    <a:pt x="1375" y="604"/>
                    <a:pt x="1530" y="206"/>
                    <a:pt x="1381" y="58"/>
                  </a:cubicBezTo>
                  <a:cubicBezTo>
                    <a:pt x="1342" y="19"/>
                    <a:pt x="1287" y="1"/>
                    <a:pt x="12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4"/>
            <p:cNvSpPr/>
            <p:nvPr/>
          </p:nvSpPr>
          <p:spPr>
            <a:xfrm rot="-538728">
              <a:off x="6026179" y="1626511"/>
              <a:ext cx="22320" cy="32959"/>
            </a:xfrm>
            <a:custGeom>
              <a:avLst/>
              <a:gdLst/>
              <a:ahLst/>
              <a:cxnLst/>
              <a:rect l="l" t="t" r="r" b="b"/>
              <a:pathLst>
                <a:path w="1232" h="1819" extrusionOk="0">
                  <a:moveTo>
                    <a:pt x="951" y="0"/>
                  </a:moveTo>
                  <a:cubicBezTo>
                    <a:pt x="751" y="0"/>
                    <a:pt x="418" y="244"/>
                    <a:pt x="185" y="700"/>
                  </a:cubicBezTo>
                  <a:cubicBezTo>
                    <a:pt x="49" y="973"/>
                    <a:pt x="0" y="1270"/>
                    <a:pt x="35" y="1483"/>
                  </a:cubicBezTo>
                  <a:cubicBezTo>
                    <a:pt x="67" y="1699"/>
                    <a:pt x="169" y="1819"/>
                    <a:pt x="273" y="1819"/>
                  </a:cubicBezTo>
                  <a:cubicBezTo>
                    <a:pt x="381" y="1819"/>
                    <a:pt x="475" y="1716"/>
                    <a:pt x="568" y="1579"/>
                  </a:cubicBezTo>
                  <a:cubicBezTo>
                    <a:pt x="662" y="1437"/>
                    <a:pt x="764" y="1256"/>
                    <a:pt x="870" y="1040"/>
                  </a:cubicBezTo>
                  <a:cubicBezTo>
                    <a:pt x="1090" y="608"/>
                    <a:pt x="1232" y="156"/>
                    <a:pt x="1055" y="30"/>
                  </a:cubicBezTo>
                  <a:cubicBezTo>
                    <a:pt x="1027" y="10"/>
                    <a:pt x="992" y="0"/>
                    <a:pt x="9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4"/>
            <p:cNvSpPr/>
            <p:nvPr/>
          </p:nvSpPr>
          <p:spPr>
            <a:xfrm rot="-538728">
              <a:off x="5986986" y="1616020"/>
              <a:ext cx="23643" cy="39537"/>
            </a:xfrm>
            <a:custGeom>
              <a:avLst/>
              <a:gdLst/>
              <a:ahLst/>
              <a:cxnLst/>
              <a:rect l="l" t="t" r="r" b="b"/>
              <a:pathLst>
                <a:path w="1305" h="2182" extrusionOk="0">
                  <a:moveTo>
                    <a:pt x="1122" y="0"/>
                  </a:moveTo>
                  <a:cubicBezTo>
                    <a:pt x="1035" y="0"/>
                    <a:pt x="914" y="49"/>
                    <a:pt x="783" y="153"/>
                  </a:cubicBezTo>
                  <a:cubicBezTo>
                    <a:pt x="582" y="310"/>
                    <a:pt x="385" y="595"/>
                    <a:pt x="252" y="913"/>
                  </a:cubicBezTo>
                  <a:cubicBezTo>
                    <a:pt x="117" y="1232"/>
                    <a:pt x="53" y="1517"/>
                    <a:pt x="26" y="1735"/>
                  </a:cubicBezTo>
                  <a:cubicBezTo>
                    <a:pt x="1" y="1953"/>
                    <a:pt x="18" y="2112"/>
                    <a:pt x="111" y="2165"/>
                  </a:cubicBezTo>
                  <a:cubicBezTo>
                    <a:pt x="130" y="2176"/>
                    <a:pt x="152" y="2182"/>
                    <a:pt x="176" y="2182"/>
                  </a:cubicBezTo>
                  <a:cubicBezTo>
                    <a:pt x="267" y="2182"/>
                    <a:pt x="389" y="2106"/>
                    <a:pt x="518" y="1964"/>
                  </a:cubicBezTo>
                  <a:cubicBezTo>
                    <a:pt x="676" y="1787"/>
                    <a:pt x="832" y="1509"/>
                    <a:pt x="956" y="1213"/>
                  </a:cubicBezTo>
                  <a:cubicBezTo>
                    <a:pt x="1080" y="917"/>
                    <a:pt x="1166" y="664"/>
                    <a:pt x="1223" y="467"/>
                  </a:cubicBezTo>
                  <a:cubicBezTo>
                    <a:pt x="1277" y="271"/>
                    <a:pt x="1304" y="118"/>
                    <a:pt x="1230" y="40"/>
                  </a:cubicBezTo>
                  <a:cubicBezTo>
                    <a:pt x="1206" y="14"/>
                    <a:pt x="1169" y="0"/>
                    <a:pt x="112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4"/>
            <p:cNvSpPr/>
            <p:nvPr/>
          </p:nvSpPr>
          <p:spPr>
            <a:xfrm rot="-538728">
              <a:off x="6044684" y="1552798"/>
              <a:ext cx="26614" cy="25603"/>
            </a:xfrm>
            <a:custGeom>
              <a:avLst/>
              <a:gdLst/>
              <a:ahLst/>
              <a:cxnLst/>
              <a:rect l="l" t="t" r="r" b="b"/>
              <a:pathLst>
                <a:path w="1469" h="1413" extrusionOk="0">
                  <a:moveTo>
                    <a:pt x="1218" y="1"/>
                  </a:moveTo>
                  <a:cubicBezTo>
                    <a:pt x="1159" y="1"/>
                    <a:pt x="1092" y="13"/>
                    <a:pt x="1019" y="35"/>
                  </a:cubicBezTo>
                  <a:cubicBezTo>
                    <a:pt x="852" y="87"/>
                    <a:pt x="643" y="191"/>
                    <a:pt x="436" y="379"/>
                  </a:cubicBezTo>
                  <a:cubicBezTo>
                    <a:pt x="228" y="564"/>
                    <a:pt x="76" y="813"/>
                    <a:pt x="40" y="1024"/>
                  </a:cubicBezTo>
                  <a:cubicBezTo>
                    <a:pt x="0" y="1236"/>
                    <a:pt x="67" y="1378"/>
                    <a:pt x="165" y="1405"/>
                  </a:cubicBezTo>
                  <a:cubicBezTo>
                    <a:pt x="184" y="1410"/>
                    <a:pt x="202" y="1413"/>
                    <a:pt x="222" y="1413"/>
                  </a:cubicBezTo>
                  <a:cubicBezTo>
                    <a:pt x="310" y="1413"/>
                    <a:pt x="407" y="1358"/>
                    <a:pt x="508" y="1294"/>
                  </a:cubicBezTo>
                  <a:cubicBezTo>
                    <a:pt x="634" y="1212"/>
                    <a:pt x="780" y="1102"/>
                    <a:pt x="952" y="947"/>
                  </a:cubicBezTo>
                  <a:cubicBezTo>
                    <a:pt x="1122" y="791"/>
                    <a:pt x="1280" y="614"/>
                    <a:pt x="1367" y="449"/>
                  </a:cubicBezTo>
                  <a:cubicBezTo>
                    <a:pt x="1455" y="285"/>
                    <a:pt x="1469" y="138"/>
                    <a:pt x="1396" y="63"/>
                  </a:cubicBezTo>
                  <a:cubicBezTo>
                    <a:pt x="1354" y="20"/>
                    <a:pt x="1293" y="1"/>
                    <a:pt x="1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4"/>
            <p:cNvSpPr/>
            <p:nvPr/>
          </p:nvSpPr>
          <p:spPr>
            <a:xfrm rot="-538728">
              <a:off x="6017850" y="1538573"/>
              <a:ext cx="27955" cy="26110"/>
            </a:xfrm>
            <a:custGeom>
              <a:avLst/>
              <a:gdLst/>
              <a:ahLst/>
              <a:cxnLst/>
              <a:rect l="l" t="t" r="r" b="b"/>
              <a:pathLst>
                <a:path w="1543" h="1441" extrusionOk="0">
                  <a:moveTo>
                    <a:pt x="1240" y="0"/>
                  </a:moveTo>
                  <a:cubicBezTo>
                    <a:pt x="1043" y="0"/>
                    <a:pt x="740" y="166"/>
                    <a:pt x="479" y="453"/>
                  </a:cubicBezTo>
                  <a:cubicBezTo>
                    <a:pt x="129" y="834"/>
                    <a:pt x="1" y="1268"/>
                    <a:pt x="165" y="1400"/>
                  </a:cubicBezTo>
                  <a:cubicBezTo>
                    <a:pt x="200" y="1428"/>
                    <a:pt x="245" y="1441"/>
                    <a:pt x="297" y="1441"/>
                  </a:cubicBezTo>
                  <a:cubicBezTo>
                    <a:pt x="490" y="1441"/>
                    <a:pt x="784" y="1255"/>
                    <a:pt x="1045" y="970"/>
                  </a:cubicBezTo>
                  <a:cubicBezTo>
                    <a:pt x="1373" y="607"/>
                    <a:pt x="1542" y="212"/>
                    <a:pt x="1397" y="58"/>
                  </a:cubicBezTo>
                  <a:cubicBezTo>
                    <a:pt x="1361" y="19"/>
                    <a:pt x="1307" y="0"/>
                    <a:pt x="124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4"/>
            <p:cNvSpPr/>
            <p:nvPr/>
          </p:nvSpPr>
          <p:spPr>
            <a:xfrm rot="-538728">
              <a:off x="6011254" y="1594268"/>
              <a:ext cx="20798" cy="24751"/>
            </a:xfrm>
            <a:custGeom>
              <a:avLst/>
              <a:gdLst/>
              <a:ahLst/>
              <a:cxnLst/>
              <a:rect l="l" t="t" r="r" b="b"/>
              <a:pathLst>
                <a:path w="1148" h="1366" extrusionOk="0">
                  <a:moveTo>
                    <a:pt x="875" y="1"/>
                  </a:moveTo>
                  <a:cubicBezTo>
                    <a:pt x="839" y="1"/>
                    <a:pt x="800" y="5"/>
                    <a:pt x="758" y="15"/>
                  </a:cubicBezTo>
                  <a:cubicBezTo>
                    <a:pt x="572" y="57"/>
                    <a:pt x="351" y="232"/>
                    <a:pt x="232" y="464"/>
                  </a:cubicBezTo>
                  <a:cubicBezTo>
                    <a:pt x="1" y="935"/>
                    <a:pt x="130" y="1313"/>
                    <a:pt x="325" y="1360"/>
                  </a:cubicBezTo>
                  <a:cubicBezTo>
                    <a:pt x="341" y="1364"/>
                    <a:pt x="357" y="1366"/>
                    <a:pt x="373" y="1366"/>
                  </a:cubicBezTo>
                  <a:cubicBezTo>
                    <a:pt x="570" y="1366"/>
                    <a:pt x="775" y="1083"/>
                    <a:pt x="911" y="822"/>
                  </a:cubicBezTo>
                  <a:cubicBezTo>
                    <a:pt x="986" y="680"/>
                    <a:pt x="1030" y="570"/>
                    <a:pt x="1072" y="456"/>
                  </a:cubicBezTo>
                  <a:cubicBezTo>
                    <a:pt x="1109" y="346"/>
                    <a:pt x="1148" y="229"/>
                    <a:pt x="1109" y="129"/>
                  </a:cubicBezTo>
                  <a:cubicBezTo>
                    <a:pt x="1081" y="54"/>
                    <a:pt x="998" y="1"/>
                    <a:pt x="87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4"/>
            <p:cNvSpPr/>
            <p:nvPr/>
          </p:nvSpPr>
          <p:spPr>
            <a:xfrm rot="-538728">
              <a:off x="6526106" y="1541777"/>
              <a:ext cx="23009" cy="45027"/>
            </a:xfrm>
            <a:custGeom>
              <a:avLst/>
              <a:gdLst/>
              <a:ahLst/>
              <a:cxnLst/>
              <a:rect l="l" t="t" r="r" b="b"/>
              <a:pathLst>
                <a:path w="1270" h="2485" extrusionOk="0">
                  <a:moveTo>
                    <a:pt x="238" y="1"/>
                  </a:moveTo>
                  <a:cubicBezTo>
                    <a:pt x="224" y="1"/>
                    <a:pt x="211" y="3"/>
                    <a:pt x="198" y="8"/>
                  </a:cubicBezTo>
                  <a:cubicBezTo>
                    <a:pt x="4" y="77"/>
                    <a:pt x="0" y="668"/>
                    <a:pt x="222" y="1380"/>
                  </a:cubicBezTo>
                  <a:cubicBezTo>
                    <a:pt x="337" y="1733"/>
                    <a:pt x="503" y="2044"/>
                    <a:pt x="673" y="2241"/>
                  </a:cubicBezTo>
                  <a:cubicBezTo>
                    <a:pt x="807" y="2400"/>
                    <a:pt x="939" y="2484"/>
                    <a:pt x="1032" y="2484"/>
                  </a:cubicBezTo>
                  <a:cubicBezTo>
                    <a:pt x="1055" y="2484"/>
                    <a:pt x="1075" y="2479"/>
                    <a:pt x="1093" y="2468"/>
                  </a:cubicBezTo>
                  <a:cubicBezTo>
                    <a:pt x="1269" y="2353"/>
                    <a:pt x="1155" y="1812"/>
                    <a:pt x="950" y="1143"/>
                  </a:cubicBezTo>
                  <a:cubicBezTo>
                    <a:pt x="754" y="512"/>
                    <a:pt x="443" y="1"/>
                    <a:pt x="23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4"/>
            <p:cNvSpPr/>
            <p:nvPr/>
          </p:nvSpPr>
          <p:spPr>
            <a:xfrm rot="-538728">
              <a:off x="6552134" y="1535343"/>
              <a:ext cx="21197" cy="41059"/>
            </a:xfrm>
            <a:custGeom>
              <a:avLst/>
              <a:gdLst/>
              <a:ahLst/>
              <a:cxnLst/>
              <a:rect l="l" t="t" r="r" b="b"/>
              <a:pathLst>
                <a:path w="1170" h="2266" extrusionOk="0">
                  <a:moveTo>
                    <a:pt x="251" y="1"/>
                  </a:moveTo>
                  <a:cubicBezTo>
                    <a:pt x="216" y="1"/>
                    <a:pt x="185" y="10"/>
                    <a:pt x="162" y="29"/>
                  </a:cubicBezTo>
                  <a:cubicBezTo>
                    <a:pt x="0" y="173"/>
                    <a:pt x="178" y="638"/>
                    <a:pt x="332" y="1193"/>
                  </a:cubicBezTo>
                  <a:cubicBezTo>
                    <a:pt x="497" y="1746"/>
                    <a:pt x="618" y="2245"/>
                    <a:pt x="833" y="2266"/>
                  </a:cubicBezTo>
                  <a:cubicBezTo>
                    <a:pt x="835" y="2266"/>
                    <a:pt x="838" y="2266"/>
                    <a:pt x="840" y="2266"/>
                  </a:cubicBezTo>
                  <a:cubicBezTo>
                    <a:pt x="942" y="2266"/>
                    <a:pt x="1045" y="2135"/>
                    <a:pt x="1105" y="1904"/>
                  </a:cubicBezTo>
                  <a:cubicBezTo>
                    <a:pt x="1165" y="1671"/>
                    <a:pt x="1170" y="1332"/>
                    <a:pt x="1067" y="979"/>
                  </a:cubicBezTo>
                  <a:cubicBezTo>
                    <a:pt x="965" y="625"/>
                    <a:pt x="774" y="338"/>
                    <a:pt x="592" y="174"/>
                  </a:cubicBezTo>
                  <a:cubicBezTo>
                    <a:pt x="461" y="58"/>
                    <a:pt x="340" y="1"/>
                    <a:pt x="2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4"/>
            <p:cNvSpPr/>
            <p:nvPr/>
          </p:nvSpPr>
          <p:spPr>
            <a:xfrm rot="-538728">
              <a:off x="6580074" y="1516263"/>
              <a:ext cx="22556" cy="39211"/>
            </a:xfrm>
            <a:custGeom>
              <a:avLst/>
              <a:gdLst/>
              <a:ahLst/>
              <a:cxnLst/>
              <a:rect l="l" t="t" r="r" b="b"/>
              <a:pathLst>
                <a:path w="1245" h="2164" extrusionOk="0">
                  <a:moveTo>
                    <a:pt x="253" y="0"/>
                  </a:moveTo>
                  <a:cubicBezTo>
                    <a:pt x="207" y="0"/>
                    <a:pt x="170" y="13"/>
                    <a:pt x="144" y="39"/>
                  </a:cubicBezTo>
                  <a:cubicBezTo>
                    <a:pt x="0" y="197"/>
                    <a:pt x="201" y="629"/>
                    <a:pt x="385" y="1156"/>
                  </a:cubicBezTo>
                  <a:cubicBezTo>
                    <a:pt x="586" y="1679"/>
                    <a:pt x="715" y="2140"/>
                    <a:pt x="927" y="2164"/>
                  </a:cubicBezTo>
                  <a:cubicBezTo>
                    <a:pt x="930" y="2164"/>
                    <a:pt x="934" y="2164"/>
                    <a:pt x="937" y="2164"/>
                  </a:cubicBezTo>
                  <a:cubicBezTo>
                    <a:pt x="1036" y="2164"/>
                    <a:pt x="1141" y="2032"/>
                    <a:pt x="1192" y="1803"/>
                  </a:cubicBezTo>
                  <a:cubicBezTo>
                    <a:pt x="1245" y="1567"/>
                    <a:pt x="1229" y="1231"/>
                    <a:pt x="1105" y="892"/>
                  </a:cubicBezTo>
                  <a:cubicBezTo>
                    <a:pt x="979" y="555"/>
                    <a:pt x="773" y="286"/>
                    <a:pt x="580" y="141"/>
                  </a:cubicBezTo>
                  <a:cubicBezTo>
                    <a:pt x="454" y="46"/>
                    <a:pt x="338" y="0"/>
                    <a:pt x="25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4"/>
            <p:cNvSpPr/>
            <p:nvPr/>
          </p:nvSpPr>
          <p:spPr>
            <a:xfrm rot="-538728">
              <a:off x="6489195" y="1553703"/>
              <a:ext cx="34495" cy="38105"/>
            </a:xfrm>
            <a:custGeom>
              <a:avLst/>
              <a:gdLst/>
              <a:ahLst/>
              <a:cxnLst/>
              <a:rect l="l" t="t" r="r" b="b"/>
              <a:pathLst>
                <a:path w="1904" h="2103" extrusionOk="0">
                  <a:moveTo>
                    <a:pt x="212" y="1"/>
                  </a:moveTo>
                  <a:cubicBezTo>
                    <a:pt x="131" y="1"/>
                    <a:pt x="73" y="26"/>
                    <a:pt x="50" y="70"/>
                  </a:cubicBezTo>
                  <a:cubicBezTo>
                    <a:pt x="0" y="167"/>
                    <a:pt x="73" y="310"/>
                    <a:pt x="188" y="501"/>
                  </a:cubicBezTo>
                  <a:cubicBezTo>
                    <a:pt x="306" y="692"/>
                    <a:pt x="477" y="942"/>
                    <a:pt x="687" y="1218"/>
                  </a:cubicBezTo>
                  <a:cubicBezTo>
                    <a:pt x="1058" y="1710"/>
                    <a:pt x="1448" y="2103"/>
                    <a:pt x="1658" y="2103"/>
                  </a:cubicBezTo>
                  <a:cubicBezTo>
                    <a:pt x="1684" y="2103"/>
                    <a:pt x="1707" y="2097"/>
                    <a:pt x="1728" y="2084"/>
                  </a:cubicBezTo>
                  <a:cubicBezTo>
                    <a:pt x="1904" y="1977"/>
                    <a:pt x="1760" y="1371"/>
                    <a:pt x="1298" y="754"/>
                  </a:cubicBezTo>
                  <a:cubicBezTo>
                    <a:pt x="1064" y="448"/>
                    <a:pt x="789" y="209"/>
                    <a:pt x="540" y="91"/>
                  </a:cubicBezTo>
                  <a:cubicBezTo>
                    <a:pt x="413" y="29"/>
                    <a:pt x="299" y="1"/>
                    <a:pt x="21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4"/>
            <p:cNvSpPr/>
            <p:nvPr/>
          </p:nvSpPr>
          <p:spPr>
            <a:xfrm rot="-538728">
              <a:off x="6479870" y="1498834"/>
              <a:ext cx="30418" cy="32216"/>
            </a:xfrm>
            <a:custGeom>
              <a:avLst/>
              <a:gdLst/>
              <a:ahLst/>
              <a:cxnLst/>
              <a:rect l="l" t="t" r="r" b="b"/>
              <a:pathLst>
                <a:path w="1679" h="1778" extrusionOk="0">
                  <a:moveTo>
                    <a:pt x="260" y="1"/>
                  </a:moveTo>
                  <a:cubicBezTo>
                    <a:pt x="226" y="1"/>
                    <a:pt x="196" y="9"/>
                    <a:pt x="171" y="26"/>
                  </a:cubicBezTo>
                  <a:cubicBezTo>
                    <a:pt x="0" y="141"/>
                    <a:pt x="123" y="660"/>
                    <a:pt x="527" y="1171"/>
                  </a:cubicBezTo>
                  <a:cubicBezTo>
                    <a:pt x="729" y="1423"/>
                    <a:pt x="970" y="1619"/>
                    <a:pt x="1186" y="1712"/>
                  </a:cubicBezTo>
                  <a:cubicBezTo>
                    <a:pt x="1287" y="1757"/>
                    <a:pt x="1378" y="1778"/>
                    <a:pt x="1452" y="1778"/>
                  </a:cubicBezTo>
                  <a:cubicBezTo>
                    <a:pt x="1536" y="1778"/>
                    <a:pt x="1598" y="1751"/>
                    <a:pt x="1626" y="1703"/>
                  </a:cubicBezTo>
                  <a:cubicBezTo>
                    <a:pt x="1679" y="1611"/>
                    <a:pt x="1631" y="1474"/>
                    <a:pt x="1541" y="1303"/>
                  </a:cubicBezTo>
                  <a:cubicBezTo>
                    <a:pt x="1450" y="1133"/>
                    <a:pt x="1307" y="919"/>
                    <a:pt x="1124" y="691"/>
                  </a:cubicBezTo>
                  <a:cubicBezTo>
                    <a:pt x="812" y="299"/>
                    <a:pt x="465" y="1"/>
                    <a:pt x="260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4"/>
            <p:cNvSpPr/>
            <p:nvPr/>
          </p:nvSpPr>
          <p:spPr>
            <a:xfrm rot="-538728">
              <a:off x="6515466" y="1479468"/>
              <a:ext cx="28824" cy="35206"/>
            </a:xfrm>
            <a:custGeom>
              <a:avLst/>
              <a:gdLst/>
              <a:ahLst/>
              <a:cxnLst/>
              <a:rect l="l" t="t" r="r" b="b"/>
              <a:pathLst>
                <a:path w="1591" h="1943" extrusionOk="0">
                  <a:moveTo>
                    <a:pt x="206" y="1"/>
                  </a:moveTo>
                  <a:cubicBezTo>
                    <a:pt x="204" y="1"/>
                    <a:pt x="203" y="1"/>
                    <a:pt x="201" y="1"/>
                  </a:cubicBezTo>
                  <a:cubicBezTo>
                    <a:pt x="98" y="1"/>
                    <a:pt x="0" y="159"/>
                    <a:pt x="18" y="418"/>
                  </a:cubicBezTo>
                  <a:cubicBezTo>
                    <a:pt x="29" y="675"/>
                    <a:pt x="159" y="988"/>
                    <a:pt x="365" y="1265"/>
                  </a:cubicBezTo>
                  <a:cubicBezTo>
                    <a:pt x="705" y="1707"/>
                    <a:pt x="1096" y="1942"/>
                    <a:pt x="1311" y="1942"/>
                  </a:cubicBezTo>
                  <a:cubicBezTo>
                    <a:pt x="1362" y="1942"/>
                    <a:pt x="1403" y="1929"/>
                    <a:pt x="1432" y="1902"/>
                  </a:cubicBezTo>
                  <a:cubicBezTo>
                    <a:pt x="1590" y="1752"/>
                    <a:pt x="1333" y="1271"/>
                    <a:pt x="979" y="807"/>
                  </a:cubicBezTo>
                  <a:cubicBezTo>
                    <a:pt x="805" y="573"/>
                    <a:pt x="648" y="380"/>
                    <a:pt x="528" y="240"/>
                  </a:cubicBezTo>
                  <a:cubicBezTo>
                    <a:pt x="408" y="104"/>
                    <a:pt x="313" y="1"/>
                    <a:pt x="206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4"/>
            <p:cNvSpPr/>
            <p:nvPr/>
          </p:nvSpPr>
          <p:spPr>
            <a:xfrm rot="-538728">
              <a:off x="6538268" y="1444851"/>
              <a:ext cx="29821" cy="37036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181" y="1"/>
                  </a:moveTo>
                  <a:cubicBezTo>
                    <a:pt x="161" y="1"/>
                    <a:pt x="141" y="4"/>
                    <a:pt x="123" y="9"/>
                  </a:cubicBezTo>
                  <a:cubicBezTo>
                    <a:pt x="20" y="42"/>
                    <a:pt x="0" y="237"/>
                    <a:pt x="66" y="462"/>
                  </a:cubicBezTo>
                  <a:cubicBezTo>
                    <a:pt x="129" y="693"/>
                    <a:pt x="267" y="971"/>
                    <a:pt x="459" y="1248"/>
                  </a:cubicBezTo>
                  <a:cubicBezTo>
                    <a:pt x="797" y="1727"/>
                    <a:pt x="1175" y="2044"/>
                    <a:pt x="1384" y="2044"/>
                  </a:cubicBezTo>
                  <a:cubicBezTo>
                    <a:pt x="1415" y="2044"/>
                    <a:pt x="1443" y="2036"/>
                    <a:pt x="1465" y="2022"/>
                  </a:cubicBezTo>
                  <a:cubicBezTo>
                    <a:pt x="1646" y="1906"/>
                    <a:pt x="1470" y="1352"/>
                    <a:pt x="1087" y="810"/>
                  </a:cubicBezTo>
                  <a:cubicBezTo>
                    <a:pt x="897" y="538"/>
                    <a:pt x="695" y="316"/>
                    <a:pt x="524" y="175"/>
                  </a:cubicBezTo>
                  <a:cubicBezTo>
                    <a:pt x="382" y="58"/>
                    <a:pt x="271" y="1"/>
                    <a:pt x="1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4"/>
            <p:cNvSpPr/>
            <p:nvPr/>
          </p:nvSpPr>
          <p:spPr>
            <a:xfrm rot="-538728">
              <a:off x="6217279" y="1112949"/>
              <a:ext cx="37466" cy="24425"/>
            </a:xfrm>
            <a:custGeom>
              <a:avLst/>
              <a:gdLst/>
              <a:ahLst/>
              <a:cxnLst/>
              <a:rect l="l" t="t" r="r" b="b"/>
              <a:pathLst>
                <a:path w="2068" h="1348" extrusionOk="0">
                  <a:moveTo>
                    <a:pt x="1870" y="0"/>
                  </a:moveTo>
                  <a:cubicBezTo>
                    <a:pt x="1785" y="0"/>
                    <a:pt x="1679" y="43"/>
                    <a:pt x="1555" y="96"/>
                  </a:cubicBezTo>
                  <a:cubicBezTo>
                    <a:pt x="1389" y="173"/>
                    <a:pt x="1173" y="274"/>
                    <a:pt x="911" y="409"/>
                  </a:cubicBezTo>
                  <a:cubicBezTo>
                    <a:pt x="651" y="542"/>
                    <a:pt x="401" y="694"/>
                    <a:pt x="236" y="850"/>
                  </a:cubicBezTo>
                  <a:cubicBezTo>
                    <a:pt x="71" y="1006"/>
                    <a:pt x="0" y="1160"/>
                    <a:pt x="55" y="1249"/>
                  </a:cubicBezTo>
                  <a:cubicBezTo>
                    <a:pt x="97" y="1319"/>
                    <a:pt x="193" y="1348"/>
                    <a:pt x="329" y="1348"/>
                  </a:cubicBezTo>
                  <a:cubicBezTo>
                    <a:pt x="372" y="1348"/>
                    <a:pt x="420" y="1345"/>
                    <a:pt x="471" y="1339"/>
                  </a:cubicBezTo>
                  <a:cubicBezTo>
                    <a:pt x="680" y="1316"/>
                    <a:pt x="962" y="1244"/>
                    <a:pt x="1266" y="1089"/>
                  </a:cubicBezTo>
                  <a:cubicBezTo>
                    <a:pt x="1569" y="934"/>
                    <a:pt x="1828" y="701"/>
                    <a:pt x="1946" y="473"/>
                  </a:cubicBezTo>
                  <a:cubicBezTo>
                    <a:pt x="2067" y="246"/>
                    <a:pt x="2047" y="67"/>
                    <a:pt x="1957" y="20"/>
                  </a:cubicBezTo>
                  <a:cubicBezTo>
                    <a:pt x="1931" y="6"/>
                    <a:pt x="1902" y="0"/>
                    <a:pt x="18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4"/>
            <p:cNvSpPr/>
            <p:nvPr/>
          </p:nvSpPr>
          <p:spPr>
            <a:xfrm rot="-538728">
              <a:off x="6192793" y="1102179"/>
              <a:ext cx="18769" cy="28665"/>
            </a:xfrm>
            <a:custGeom>
              <a:avLst/>
              <a:gdLst/>
              <a:ahLst/>
              <a:cxnLst/>
              <a:rect l="l" t="t" r="r" b="b"/>
              <a:pathLst>
                <a:path w="1036" h="1582" extrusionOk="0">
                  <a:moveTo>
                    <a:pt x="817" y="1"/>
                  </a:moveTo>
                  <a:cubicBezTo>
                    <a:pt x="725" y="1"/>
                    <a:pt x="631" y="55"/>
                    <a:pt x="532" y="140"/>
                  </a:cubicBezTo>
                  <a:cubicBezTo>
                    <a:pt x="418" y="239"/>
                    <a:pt x="293" y="390"/>
                    <a:pt x="181" y="602"/>
                  </a:cubicBezTo>
                  <a:cubicBezTo>
                    <a:pt x="71" y="810"/>
                    <a:pt x="1" y="1058"/>
                    <a:pt x="29" y="1277"/>
                  </a:cubicBezTo>
                  <a:cubicBezTo>
                    <a:pt x="41" y="1385"/>
                    <a:pt x="86" y="1481"/>
                    <a:pt x="139" y="1532"/>
                  </a:cubicBezTo>
                  <a:cubicBezTo>
                    <a:pt x="180" y="1567"/>
                    <a:pt x="217" y="1581"/>
                    <a:pt x="252" y="1581"/>
                  </a:cubicBezTo>
                  <a:cubicBezTo>
                    <a:pt x="270" y="1581"/>
                    <a:pt x="287" y="1578"/>
                    <a:pt x="303" y="1572"/>
                  </a:cubicBezTo>
                  <a:cubicBezTo>
                    <a:pt x="400" y="1522"/>
                    <a:pt x="470" y="1455"/>
                    <a:pt x="559" y="1379"/>
                  </a:cubicBezTo>
                  <a:cubicBezTo>
                    <a:pt x="646" y="1296"/>
                    <a:pt x="754" y="1156"/>
                    <a:pt x="861" y="953"/>
                  </a:cubicBezTo>
                  <a:cubicBezTo>
                    <a:pt x="966" y="752"/>
                    <a:pt x="1036" y="525"/>
                    <a:pt x="1035" y="342"/>
                  </a:cubicBezTo>
                  <a:cubicBezTo>
                    <a:pt x="1035" y="155"/>
                    <a:pt x="964" y="27"/>
                    <a:pt x="863" y="5"/>
                  </a:cubicBezTo>
                  <a:cubicBezTo>
                    <a:pt x="847" y="2"/>
                    <a:pt x="832" y="1"/>
                    <a:pt x="817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4"/>
            <p:cNvSpPr/>
            <p:nvPr/>
          </p:nvSpPr>
          <p:spPr>
            <a:xfrm rot="-538728">
              <a:off x="6138957" y="1111077"/>
              <a:ext cx="30582" cy="23447"/>
            </a:xfrm>
            <a:custGeom>
              <a:avLst/>
              <a:gdLst/>
              <a:ahLst/>
              <a:cxnLst/>
              <a:rect l="l" t="t" r="r" b="b"/>
              <a:pathLst>
                <a:path w="1688" h="1294" extrusionOk="0">
                  <a:moveTo>
                    <a:pt x="302" y="1"/>
                  </a:moveTo>
                  <a:cubicBezTo>
                    <a:pt x="247" y="1"/>
                    <a:pt x="200" y="14"/>
                    <a:pt x="163" y="44"/>
                  </a:cubicBezTo>
                  <a:cubicBezTo>
                    <a:pt x="0" y="172"/>
                    <a:pt x="142" y="635"/>
                    <a:pt x="586" y="990"/>
                  </a:cubicBezTo>
                  <a:cubicBezTo>
                    <a:pt x="805" y="1165"/>
                    <a:pt x="1051" y="1267"/>
                    <a:pt x="1246" y="1289"/>
                  </a:cubicBezTo>
                  <a:cubicBezTo>
                    <a:pt x="1276" y="1292"/>
                    <a:pt x="1306" y="1294"/>
                    <a:pt x="1333" y="1294"/>
                  </a:cubicBezTo>
                  <a:cubicBezTo>
                    <a:pt x="1481" y="1294"/>
                    <a:pt x="1584" y="1244"/>
                    <a:pt x="1617" y="1163"/>
                  </a:cubicBezTo>
                  <a:cubicBezTo>
                    <a:pt x="1687" y="961"/>
                    <a:pt x="1416" y="677"/>
                    <a:pt x="1062" y="389"/>
                  </a:cubicBezTo>
                  <a:cubicBezTo>
                    <a:pt x="783" y="168"/>
                    <a:pt x="494" y="1"/>
                    <a:pt x="3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4"/>
            <p:cNvSpPr/>
            <p:nvPr/>
          </p:nvSpPr>
          <p:spPr>
            <a:xfrm rot="-538728">
              <a:off x="6156445" y="1069269"/>
              <a:ext cx="14729" cy="27125"/>
            </a:xfrm>
            <a:custGeom>
              <a:avLst/>
              <a:gdLst/>
              <a:ahLst/>
              <a:cxnLst/>
              <a:rect l="l" t="t" r="r" b="b"/>
              <a:pathLst>
                <a:path w="813" h="1497" extrusionOk="0">
                  <a:moveTo>
                    <a:pt x="351" y="1"/>
                  </a:moveTo>
                  <a:cubicBezTo>
                    <a:pt x="339" y="1"/>
                    <a:pt x="327" y="2"/>
                    <a:pt x="315" y="4"/>
                  </a:cubicBezTo>
                  <a:cubicBezTo>
                    <a:pt x="211" y="26"/>
                    <a:pt x="133" y="121"/>
                    <a:pt x="81" y="258"/>
                  </a:cubicBezTo>
                  <a:cubicBezTo>
                    <a:pt x="30" y="395"/>
                    <a:pt x="1" y="577"/>
                    <a:pt x="30" y="804"/>
                  </a:cubicBezTo>
                  <a:cubicBezTo>
                    <a:pt x="58" y="1028"/>
                    <a:pt x="157" y="1253"/>
                    <a:pt x="294" y="1379"/>
                  </a:cubicBezTo>
                  <a:cubicBezTo>
                    <a:pt x="378" y="1460"/>
                    <a:pt x="466" y="1497"/>
                    <a:pt x="539" y="1497"/>
                  </a:cubicBezTo>
                  <a:cubicBezTo>
                    <a:pt x="583" y="1497"/>
                    <a:pt x="621" y="1484"/>
                    <a:pt x="651" y="1460"/>
                  </a:cubicBezTo>
                  <a:cubicBezTo>
                    <a:pt x="735" y="1393"/>
                    <a:pt x="765" y="1279"/>
                    <a:pt x="787" y="1157"/>
                  </a:cubicBezTo>
                  <a:cubicBezTo>
                    <a:pt x="807" y="1036"/>
                    <a:pt x="813" y="891"/>
                    <a:pt x="788" y="701"/>
                  </a:cubicBezTo>
                  <a:cubicBezTo>
                    <a:pt x="763" y="514"/>
                    <a:pt x="705" y="321"/>
                    <a:pt x="617" y="188"/>
                  </a:cubicBezTo>
                  <a:cubicBezTo>
                    <a:pt x="539" y="68"/>
                    <a:pt x="442" y="1"/>
                    <a:pt x="3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4"/>
            <p:cNvSpPr/>
            <p:nvPr/>
          </p:nvSpPr>
          <p:spPr>
            <a:xfrm rot="-538728">
              <a:off x="6229914" y="1073271"/>
              <a:ext cx="21451" cy="26980"/>
            </a:xfrm>
            <a:custGeom>
              <a:avLst/>
              <a:gdLst/>
              <a:ahLst/>
              <a:cxnLst/>
              <a:rect l="l" t="t" r="r" b="b"/>
              <a:pathLst>
                <a:path w="1184" h="1489" extrusionOk="0">
                  <a:moveTo>
                    <a:pt x="958" y="0"/>
                  </a:moveTo>
                  <a:cubicBezTo>
                    <a:pt x="878" y="0"/>
                    <a:pt x="787" y="39"/>
                    <a:pt x="693" y="101"/>
                  </a:cubicBezTo>
                  <a:cubicBezTo>
                    <a:pt x="560" y="188"/>
                    <a:pt x="414" y="326"/>
                    <a:pt x="276" y="521"/>
                  </a:cubicBezTo>
                  <a:cubicBezTo>
                    <a:pt x="137" y="716"/>
                    <a:pt x="42" y="937"/>
                    <a:pt x="23" y="1119"/>
                  </a:cubicBezTo>
                  <a:cubicBezTo>
                    <a:pt x="1" y="1301"/>
                    <a:pt x="53" y="1433"/>
                    <a:pt x="149" y="1473"/>
                  </a:cubicBezTo>
                  <a:cubicBezTo>
                    <a:pt x="174" y="1483"/>
                    <a:pt x="200" y="1488"/>
                    <a:pt x="228" y="1488"/>
                  </a:cubicBezTo>
                  <a:cubicBezTo>
                    <a:pt x="309" y="1488"/>
                    <a:pt x="401" y="1446"/>
                    <a:pt x="497" y="1380"/>
                  </a:cubicBezTo>
                  <a:cubicBezTo>
                    <a:pt x="626" y="1290"/>
                    <a:pt x="767" y="1152"/>
                    <a:pt x="901" y="961"/>
                  </a:cubicBezTo>
                  <a:cubicBezTo>
                    <a:pt x="1036" y="772"/>
                    <a:pt x="1133" y="557"/>
                    <a:pt x="1157" y="378"/>
                  </a:cubicBezTo>
                  <a:cubicBezTo>
                    <a:pt x="1183" y="198"/>
                    <a:pt x="1139" y="63"/>
                    <a:pt x="1044" y="18"/>
                  </a:cubicBezTo>
                  <a:cubicBezTo>
                    <a:pt x="1017" y="6"/>
                    <a:pt x="988" y="0"/>
                    <a:pt x="95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4"/>
            <p:cNvSpPr/>
            <p:nvPr/>
          </p:nvSpPr>
          <p:spPr>
            <a:xfrm rot="-538728">
              <a:off x="6276939" y="1074858"/>
              <a:ext cx="32900" cy="23737"/>
            </a:xfrm>
            <a:custGeom>
              <a:avLst/>
              <a:gdLst/>
              <a:ahLst/>
              <a:cxnLst/>
              <a:rect l="l" t="t" r="r" b="b"/>
              <a:pathLst>
                <a:path w="1816" h="1310" extrusionOk="0">
                  <a:moveTo>
                    <a:pt x="1603" y="0"/>
                  </a:moveTo>
                  <a:cubicBezTo>
                    <a:pt x="1405" y="0"/>
                    <a:pt x="1097" y="185"/>
                    <a:pt x="761" y="402"/>
                  </a:cubicBezTo>
                  <a:cubicBezTo>
                    <a:pt x="349" y="681"/>
                    <a:pt x="0" y="946"/>
                    <a:pt x="50" y="1154"/>
                  </a:cubicBezTo>
                  <a:cubicBezTo>
                    <a:pt x="76" y="1248"/>
                    <a:pt x="200" y="1309"/>
                    <a:pt x="388" y="1309"/>
                  </a:cubicBezTo>
                  <a:cubicBezTo>
                    <a:pt x="403" y="1309"/>
                    <a:pt x="418" y="1309"/>
                    <a:pt x="433" y="1308"/>
                  </a:cubicBezTo>
                  <a:cubicBezTo>
                    <a:pt x="646" y="1300"/>
                    <a:pt x="924" y="1214"/>
                    <a:pt x="1185" y="1040"/>
                  </a:cubicBezTo>
                  <a:cubicBezTo>
                    <a:pt x="1448" y="867"/>
                    <a:pt x="1635" y="642"/>
                    <a:pt x="1724" y="449"/>
                  </a:cubicBezTo>
                  <a:cubicBezTo>
                    <a:pt x="1815" y="257"/>
                    <a:pt x="1810" y="101"/>
                    <a:pt x="1728" y="36"/>
                  </a:cubicBezTo>
                  <a:cubicBezTo>
                    <a:pt x="1694" y="11"/>
                    <a:pt x="1652" y="0"/>
                    <a:pt x="160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4"/>
            <p:cNvSpPr/>
            <p:nvPr/>
          </p:nvSpPr>
          <p:spPr>
            <a:xfrm rot="-538728">
              <a:off x="6193864" y="1060329"/>
              <a:ext cx="16595" cy="21145"/>
            </a:xfrm>
            <a:custGeom>
              <a:avLst/>
              <a:gdLst/>
              <a:ahLst/>
              <a:cxnLst/>
              <a:rect l="l" t="t" r="r" b="b"/>
              <a:pathLst>
                <a:path w="916" h="1167" extrusionOk="0">
                  <a:moveTo>
                    <a:pt x="601" y="1"/>
                  </a:moveTo>
                  <a:cubicBezTo>
                    <a:pt x="430" y="1"/>
                    <a:pt x="213" y="150"/>
                    <a:pt x="92" y="424"/>
                  </a:cubicBezTo>
                  <a:cubicBezTo>
                    <a:pt x="15" y="602"/>
                    <a:pt x="0" y="796"/>
                    <a:pt x="48" y="942"/>
                  </a:cubicBezTo>
                  <a:cubicBezTo>
                    <a:pt x="91" y="1087"/>
                    <a:pt x="188" y="1167"/>
                    <a:pt x="289" y="1167"/>
                  </a:cubicBezTo>
                  <a:cubicBezTo>
                    <a:pt x="292" y="1167"/>
                    <a:pt x="295" y="1166"/>
                    <a:pt x="299" y="1166"/>
                  </a:cubicBezTo>
                  <a:cubicBezTo>
                    <a:pt x="508" y="1139"/>
                    <a:pt x="677" y="988"/>
                    <a:pt x="795" y="730"/>
                  </a:cubicBezTo>
                  <a:cubicBezTo>
                    <a:pt x="906" y="471"/>
                    <a:pt x="915" y="177"/>
                    <a:pt x="745" y="47"/>
                  </a:cubicBezTo>
                  <a:cubicBezTo>
                    <a:pt x="705" y="16"/>
                    <a:pt x="655" y="1"/>
                    <a:pt x="60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4"/>
            <p:cNvSpPr/>
            <p:nvPr/>
          </p:nvSpPr>
          <p:spPr>
            <a:xfrm rot="-538728">
              <a:off x="6098304" y="1104636"/>
              <a:ext cx="28715" cy="19478"/>
            </a:xfrm>
            <a:custGeom>
              <a:avLst/>
              <a:gdLst/>
              <a:ahLst/>
              <a:cxnLst/>
              <a:rect l="l" t="t" r="r" b="b"/>
              <a:pathLst>
                <a:path w="1585" h="1075" extrusionOk="0">
                  <a:moveTo>
                    <a:pt x="295" y="0"/>
                  </a:moveTo>
                  <a:cubicBezTo>
                    <a:pt x="199" y="0"/>
                    <a:pt x="120" y="23"/>
                    <a:pt x="70" y="80"/>
                  </a:cubicBezTo>
                  <a:cubicBezTo>
                    <a:pt x="1" y="158"/>
                    <a:pt x="13" y="299"/>
                    <a:pt x="114" y="455"/>
                  </a:cubicBezTo>
                  <a:cubicBezTo>
                    <a:pt x="212" y="609"/>
                    <a:pt x="393" y="766"/>
                    <a:pt x="604" y="880"/>
                  </a:cubicBezTo>
                  <a:cubicBezTo>
                    <a:pt x="853" y="1008"/>
                    <a:pt x="1082" y="1074"/>
                    <a:pt x="1255" y="1074"/>
                  </a:cubicBezTo>
                  <a:cubicBezTo>
                    <a:pt x="1376" y="1074"/>
                    <a:pt x="1469" y="1042"/>
                    <a:pt x="1524" y="975"/>
                  </a:cubicBezTo>
                  <a:cubicBezTo>
                    <a:pt x="1585" y="890"/>
                    <a:pt x="1560" y="752"/>
                    <a:pt x="1456" y="607"/>
                  </a:cubicBezTo>
                  <a:cubicBezTo>
                    <a:pt x="1353" y="462"/>
                    <a:pt x="1172" y="317"/>
                    <a:pt x="969" y="206"/>
                  </a:cubicBezTo>
                  <a:cubicBezTo>
                    <a:pt x="764" y="96"/>
                    <a:pt x="578" y="35"/>
                    <a:pt x="424" y="11"/>
                  </a:cubicBezTo>
                  <a:cubicBezTo>
                    <a:pt x="379" y="4"/>
                    <a:pt x="335" y="0"/>
                    <a:pt x="2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4"/>
            <p:cNvSpPr/>
            <p:nvPr/>
          </p:nvSpPr>
          <p:spPr>
            <a:xfrm rot="-538728">
              <a:off x="6289173" y="1184802"/>
              <a:ext cx="69732" cy="87227"/>
            </a:xfrm>
            <a:custGeom>
              <a:avLst/>
              <a:gdLst/>
              <a:ahLst/>
              <a:cxnLst/>
              <a:rect l="l" t="t" r="r" b="b"/>
              <a:pathLst>
                <a:path w="3849" h="4814" extrusionOk="0">
                  <a:moveTo>
                    <a:pt x="3279" y="1"/>
                  </a:moveTo>
                  <a:cubicBezTo>
                    <a:pt x="3273" y="1"/>
                    <a:pt x="3267" y="2"/>
                    <a:pt x="3263" y="5"/>
                  </a:cubicBezTo>
                  <a:cubicBezTo>
                    <a:pt x="3216" y="35"/>
                    <a:pt x="3252" y="175"/>
                    <a:pt x="3274" y="425"/>
                  </a:cubicBezTo>
                  <a:cubicBezTo>
                    <a:pt x="3299" y="673"/>
                    <a:pt x="3317" y="1035"/>
                    <a:pt x="3279" y="1480"/>
                  </a:cubicBezTo>
                  <a:cubicBezTo>
                    <a:pt x="3241" y="1923"/>
                    <a:pt x="3156" y="2456"/>
                    <a:pt x="2959" y="2989"/>
                  </a:cubicBezTo>
                  <a:cubicBezTo>
                    <a:pt x="2860" y="3253"/>
                    <a:pt x="2729" y="3517"/>
                    <a:pt x="2557" y="3724"/>
                  </a:cubicBezTo>
                  <a:cubicBezTo>
                    <a:pt x="2379" y="3928"/>
                    <a:pt x="2181" y="4049"/>
                    <a:pt x="1954" y="4049"/>
                  </a:cubicBezTo>
                  <a:cubicBezTo>
                    <a:pt x="1896" y="4046"/>
                    <a:pt x="1837" y="4042"/>
                    <a:pt x="1768" y="4021"/>
                  </a:cubicBezTo>
                  <a:cubicBezTo>
                    <a:pt x="1705" y="4003"/>
                    <a:pt x="1631" y="4003"/>
                    <a:pt x="1576" y="3972"/>
                  </a:cubicBezTo>
                  <a:lnTo>
                    <a:pt x="1405" y="3895"/>
                  </a:lnTo>
                  <a:cubicBezTo>
                    <a:pt x="1358" y="3855"/>
                    <a:pt x="1309" y="3819"/>
                    <a:pt x="1258" y="3786"/>
                  </a:cubicBezTo>
                  <a:cubicBezTo>
                    <a:pt x="1076" y="3620"/>
                    <a:pt x="947" y="3379"/>
                    <a:pt x="853" y="3125"/>
                  </a:cubicBezTo>
                  <a:cubicBezTo>
                    <a:pt x="675" y="2605"/>
                    <a:pt x="623" y="2058"/>
                    <a:pt x="586" y="1602"/>
                  </a:cubicBezTo>
                  <a:cubicBezTo>
                    <a:pt x="550" y="1145"/>
                    <a:pt x="528" y="762"/>
                    <a:pt x="487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4" y="87"/>
                    <a:pt x="244" y="231"/>
                    <a:pt x="190" y="490"/>
                  </a:cubicBezTo>
                  <a:cubicBezTo>
                    <a:pt x="138" y="749"/>
                    <a:pt x="77" y="1127"/>
                    <a:pt x="45" y="1606"/>
                  </a:cubicBezTo>
                  <a:cubicBezTo>
                    <a:pt x="16" y="2086"/>
                    <a:pt x="0" y="2669"/>
                    <a:pt x="181" y="3340"/>
                  </a:cubicBezTo>
                  <a:cubicBezTo>
                    <a:pt x="280" y="3671"/>
                    <a:pt x="439" y="4035"/>
                    <a:pt x="749" y="4337"/>
                  </a:cubicBezTo>
                  <a:cubicBezTo>
                    <a:pt x="832" y="4404"/>
                    <a:pt x="918" y="4472"/>
                    <a:pt x="1006" y="4538"/>
                  </a:cubicBezTo>
                  <a:cubicBezTo>
                    <a:pt x="1102" y="4591"/>
                    <a:pt x="1202" y="4636"/>
                    <a:pt x="1304" y="4683"/>
                  </a:cubicBezTo>
                  <a:cubicBezTo>
                    <a:pt x="1403" y="4733"/>
                    <a:pt x="1511" y="4743"/>
                    <a:pt x="1617" y="4771"/>
                  </a:cubicBezTo>
                  <a:cubicBezTo>
                    <a:pt x="1719" y="4800"/>
                    <a:pt x="1835" y="4811"/>
                    <a:pt x="1958" y="4814"/>
                  </a:cubicBezTo>
                  <a:cubicBezTo>
                    <a:pt x="2200" y="4814"/>
                    <a:pt x="2449" y="4744"/>
                    <a:pt x="2649" y="4626"/>
                  </a:cubicBezTo>
                  <a:cubicBezTo>
                    <a:pt x="2853" y="4510"/>
                    <a:pt x="3010" y="4355"/>
                    <a:pt x="3139" y="4196"/>
                  </a:cubicBezTo>
                  <a:cubicBezTo>
                    <a:pt x="3389" y="3874"/>
                    <a:pt x="3527" y="3534"/>
                    <a:pt x="3628" y="3213"/>
                  </a:cubicBezTo>
                  <a:cubicBezTo>
                    <a:pt x="3822" y="2567"/>
                    <a:pt x="3848" y="1974"/>
                    <a:pt x="3819" y="1481"/>
                  </a:cubicBezTo>
                  <a:cubicBezTo>
                    <a:pt x="3790" y="988"/>
                    <a:pt x="3683" y="595"/>
                    <a:pt x="3560" y="340"/>
                  </a:cubicBezTo>
                  <a:cubicBezTo>
                    <a:pt x="3451" y="108"/>
                    <a:pt x="3332" y="1"/>
                    <a:pt x="3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4"/>
            <p:cNvSpPr/>
            <p:nvPr/>
          </p:nvSpPr>
          <p:spPr>
            <a:xfrm rot="-538728">
              <a:off x="6085989" y="1216906"/>
              <a:ext cx="69750" cy="87227"/>
            </a:xfrm>
            <a:custGeom>
              <a:avLst/>
              <a:gdLst/>
              <a:ahLst/>
              <a:cxnLst/>
              <a:rect l="l" t="t" r="r" b="b"/>
              <a:pathLst>
                <a:path w="3850" h="4814" extrusionOk="0">
                  <a:moveTo>
                    <a:pt x="3278" y="1"/>
                  </a:moveTo>
                  <a:cubicBezTo>
                    <a:pt x="3272" y="1"/>
                    <a:pt x="3267" y="2"/>
                    <a:pt x="3263" y="5"/>
                  </a:cubicBezTo>
                  <a:cubicBezTo>
                    <a:pt x="3216" y="35"/>
                    <a:pt x="3251" y="175"/>
                    <a:pt x="3275" y="425"/>
                  </a:cubicBezTo>
                  <a:cubicBezTo>
                    <a:pt x="3299" y="673"/>
                    <a:pt x="3317" y="1035"/>
                    <a:pt x="3278" y="1480"/>
                  </a:cubicBezTo>
                  <a:cubicBezTo>
                    <a:pt x="3241" y="1923"/>
                    <a:pt x="3157" y="2456"/>
                    <a:pt x="2960" y="2989"/>
                  </a:cubicBezTo>
                  <a:cubicBezTo>
                    <a:pt x="2861" y="3253"/>
                    <a:pt x="2731" y="3517"/>
                    <a:pt x="2557" y="3724"/>
                  </a:cubicBezTo>
                  <a:cubicBezTo>
                    <a:pt x="2381" y="3928"/>
                    <a:pt x="2183" y="4049"/>
                    <a:pt x="1956" y="4049"/>
                  </a:cubicBezTo>
                  <a:cubicBezTo>
                    <a:pt x="1898" y="4046"/>
                    <a:pt x="1838" y="4042"/>
                    <a:pt x="1770" y="4021"/>
                  </a:cubicBezTo>
                  <a:cubicBezTo>
                    <a:pt x="1706" y="4003"/>
                    <a:pt x="1633" y="4003"/>
                    <a:pt x="1578" y="3972"/>
                  </a:cubicBezTo>
                  <a:lnTo>
                    <a:pt x="1407" y="3895"/>
                  </a:lnTo>
                  <a:cubicBezTo>
                    <a:pt x="1359" y="3855"/>
                    <a:pt x="1309" y="3819"/>
                    <a:pt x="1260" y="3786"/>
                  </a:cubicBezTo>
                  <a:cubicBezTo>
                    <a:pt x="1076" y="3620"/>
                    <a:pt x="947" y="3379"/>
                    <a:pt x="854" y="3125"/>
                  </a:cubicBezTo>
                  <a:cubicBezTo>
                    <a:pt x="675" y="2605"/>
                    <a:pt x="624" y="2058"/>
                    <a:pt x="586" y="1602"/>
                  </a:cubicBezTo>
                  <a:cubicBezTo>
                    <a:pt x="550" y="1145"/>
                    <a:pt x="526" y="762"/>
                    <a:pt x="488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3" y="87"/>
                    <a:pt x="244" y="231"/>
                    <a:pt x="189" y="490"/>
                  </a:cubicBezTo>
                  <a:cubicBezTo>
                    <a:pt x="138" y="749"/>
                    <a:pt x="77" y="1127"/>
                    <a:pt x="44" y="1606"/>
                  </a:cubicBezTo>
                  <a:cubicBezTo>
                    <a:pt x="16" y="2086"/>
                    <a:pt x="1" y="2669"/>
                    <a:pt x="180" y="3340"/>
                  </a:cubicBezTo>
                  <a:cubicBezTo>
                    <a:pt x="281" y="3671"/>
                    <a:pt x="438" y="4035"/>
                    <a:pt x="749" y="4337"/>
                  </a:cubicBezTo>
                  <a:cubicBezTo>
                    <a:pt x="832" y="4404"/>
                    <a:pt x="919" y="4472"/>
                    <a:pt x="1007" y="4538"/>
                  </a:cubicBezTo>
                  <a:cubicBezTo>
                    <a:pt x="1101" y="4591"/>
                    <a:pt x="1203" y="4636"/>
                    <a:pt x="1303" y="4683"/>
                  </a:cubicBezTo>
                  <a:cubicBezTo>
                    <a:pt x="1403" y="4733"/>
                    <a:pt x="1510" y="4743"/>
                    <a:pt x="1617" y="4771"/>
                  </a:cubicBezTo>
                  <a:cubicBezTo>
                    <a:pt x="1719" y="4800"/>
                    <a:pt x="1836" y="4811"/>
                    <a:pt x="1957" y="4814"/>
                  </a:cubicBezTo>
                  <a:cubicBezTo>
                    <a:pt x="2201" y="4814"/>
                    <a:pt x="2448" y="4744"/>
                    <a:pt x="2649" y="4626"/>
                  </a:cubicBezTo>
                  <a:cubicBezTo>
                    <a:pt x="2852" y="4510"/>
                    <a:pt x="3011" y="4355"/>
                    <a:pt x="3138" y="4196"/>
                  </a:cubicBezTo>
                  <a:cubicBezTo>
                    <a:pt x="3390" y="3874"/>
                    <a:pt x="3527" y="3534"/>
                    <a:pt x="3628" y="3213"/>
                  </a:cubicBezTo>
                  <a:cubicBezTo>
                    <a:pt x="3821" y="2567"/>
                    <a:pt x="3850" y="1974"/>
                    <a:pt x="3820" y="1481"/>
                  </a:cubicBezTo>
                  <a:cubicBezTo>
                    <a:pt x="3790" y="988"/>
                    <a:pt x="3682" y="595"/>
                    <a:pt x="3561" y="340"/>
                  </a:cubicBezTo>
                  <a:cubicBezTo>
                    <a:pt x="3450" y="108"/>
                    <a:pt x="3331" y="1"/>
                    <a:pt x="32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4"/>
            <p:cNvSpPr/>
            <p:nvPr/>
          </p:nvSpPr>
          <p:spPr>
            <a:xfrm rot="-538728">
              <a:off x="6188492" y="1270665"/>
              <a:ext cx="102868" cy="114316"/>
            </a:xfrm>
            <a:custGeom>
              <a:avLst/>
              <a:gdLst/>
              <a:ahLst/>
              <a:cxnLst/>
              <a:rect l="l" t="t" r="r" b="b"/>
              <a:pathLst>
                <a:path w="5678" h="6309" extrusionOk="0">
                  <a:moveTo>
                    <a:pt x="1" y="0"/>
                  </a:moveTo>
                  <a:lnTo>
                    <a:pt x="2760" y="6308"/>
                  </a:lnTo>
                  <a:lnTo>
                    <a:pt x="5678" y="2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C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4"/>
            <p:cNvSpPr/>
            <p:nvPr/>
          </p:nvSpPr>
          <p:spPr>
            <a:xfrm rot="-538728">
              <a:off x="6174125" y="910687"/>
              <a:ext cx="118250" cy="101614"/>
            </a:xfrm>
            <a:custGeom>
              <a:avLst/>
              <a:gdLst/>
              <a:ahLst/>
              <a:cxnLst/>
              <a:rect l="l" t="t" r="r" b="b"/>
              <a:pathLst>
                <a:path w="6527" h="5608" extrusionOk="0">
                  <a:moveTo>
                    <a:pt x="4805" y="0"/>
                  </a:moveTo>
                  <a:cubicBezTo>
                    <a:pt x="4756" y="0"/>
                    <a:pt x="4704" y="2"/>
                    <a:pt x="4649" y="6"/>
                  </a:cubicBezTo>
                  <a:cubicBezTo>
                    <a:pt x="2524" y="148"/>
                    <a:pt x="1155" y="2139"/>
                    <a:pt x="0" y="3623"/>
                  </a:cubicBezTo>
                  <a:lnTo>
                    <a:pt x="3108" y="5607"/>
                  </a:lnTo>
                  <a:cubicBezTo>
                    <a:pt x="4037" y="5098"/>
                    <a:pt x="5788" y="4742"/>
                    <a:pt x="6113" y="3543"/>
                  </a:cubicBezTo>
                  <a:cubicBezTo>
                    <a:pt x="6339" y="2708"/>
                    <a:pt x="5955" y="2417"/>
                    <a:pt x="5377" y="2417"/>
                  </a:cubicBezTo>
                  <a:cubicBezTo>
                    <a:pt x="4704" y="2417"/>
                    <a:pt x="3767" y="2811"/>
                    <a:pt x="3219" y="3203"/>
                  </a:cubicBezTo>
                  <a:lnTo>
                    <a:pt x="3219" y="3203"/>
                  </a:lnTo>
                  <a:cubicBezTo>
                    <a:pt x="4231" y="2276"/>
                    <a:pt x="6526" y="0"/>
                    <a:pt x="48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1" name="Google Shape;651;p34"/>
          <p:cNvGrpSpPr/>
          <p:nvPr/>
        </p:nvGrpSpPr>
        <p:grpSpPr>
          <a:xfrm rot="1389132">
            <a:off x="8004906" y="331187"/>
            <a:ext cx="644507" cy="952054"/>
            <a:chOff x="3180240" y="1002034"/>
            <a:chExt cx="644507" cy="952054"/>
          </a:xfrm>
        </p:grpSpPr>
        <p:sp>
          <p:nvSpPr>
            <p:cNvPr id="652" name="Google Shape;652;p34"/>
            <p:cNvSpPr/>
            <p:nvPr/>
          </p:nvSpPr>
          <p:spPr>
            <a:xfrm rot="-9550392">
              <a:off x="3618104" y="1025020"/>
              <a:ext cx="171460" cy="229416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4"/>
            <p:cNvSpPr/>
            <p:nvPr/>
          </p:nvSpPr>
          <p:spPr>
            <a:xfrm rot="-9550392">
              <a:off x="3352244" y="1124777"/>
              <a:ext cx="292375" cy="769908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4"/>
            <p:cNvSpPr/>
            <p:nvPr/>
          </p:nvSpPr>
          <p:spPr>
            <a:xfrm rot="-9550392">
              <a:off x="3708177" y="1036830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4"/>
            <p:cNvSpPr/>
            <p:nvPr/>
          </p:nvSpPr>
          <p:spPr>
            <a:xfrm rot="-9550392">
              <a:off x="3189937" y="1837761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4"/>
            <p:cNvSpPr/>
            <p:nvPr/>
          </p:nvSpPr>
          <p:spPr>
            <a:xfrm rot="-9550392">
              <a:off x="3208839" y="1785021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4"/>
            <p:cNvSpPr/>
            <p:nvPr/>
          </p:nvSpPr>
          <p:spPr>
            <a:xfrm rot="-9550392">
              <a:off x="3237015" y="1833172"/>
              <a:ext cx="146196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4"/>
            <p:cNvSpPr/>
            <p:nvPr/>
          </p:nvSpPr>
          <p:spPr>
            <a:xfrm rot="-9550392">
              <a:off x="3233643" y="1797051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4"/>
            <p:cNvSpPr/>
            <p:nvPr/>
          </p:nvSpPr>
          <p:spPr>
            <a:xfrm rot="-9550392">
              <a:off x="3469194" y="1172228"/>
              <a:ext cx="123370" cy="681361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4"/>
            <p:cNvSpPr/>
            <p:nvPr/>
          </p:nvSpPr>
          <p:spPr>
            <a:xfrm rot="-9550392">
              <a:off x="3417392" y="1141834"/>
              <a:ext cx="123370" cy="68134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4"/>
            <p:cNvSpPr/>
            <p:nvPr/>
          </p:nvSpPr>
          <p:spPr>
            <a:xfrm rot="-9550392">
              <a:off x="3540548" y="1213687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4"/>
            <p:cNvSpPr/>
            <p:nvPr/>
          </p:nvSpPr>
          <p:spPr>
            <a:xfrm rot="-9550392">
              <a:off x="3502686" y="1363468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18FD028E-3846-441B-A174-BAACFE61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84" y="362900"/>
            <a:ext cx="7226607" cy="443400"/>
          </a:xfrm>
        </p:spPr>
        <p:txBody>
          <a:bodyPr/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6A8A8B-0873-4CFC-A18F-05E116C91A67}"/>
              </a:ext>
            </a:extLst>
          </p:cNvPr>
          <p:cNvSpPr txBox="1"/>
          <p:nvPr/>
        </p:nvSpPr>
        <p:spPr>
          <a:xfrm>
            <a:off x="1227613" y="998530"/>
            <a:ext cx="4572000" cy="464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1. So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rgbClr val="0070C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893825-1C63-4AD4-B633-651A891E792D}"/>
              </a:ext>
            </a:extLst>
          </p:cNvPr>
          <p:cNvSpPr txBox="1"/>
          <p:nvPr/>
        </p:nvSpPr>
        <p:spPr>
          <a:xfrm>
            <a:off x="1442645" y="1319475"/>
            <a:ext cx="7415610" cy="318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kia.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,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hay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&gt; a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âm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&lt; c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c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BE8974-2B79-4D1F-957C-2BD1A2916889}"/>
              </a:ext>
            </a:extLst>
          </p:cNvPr>
          <p:cNvSpPr txBox="1"/>
          <p:nvPr/>
        </p:nvSpPr>
        <p:spPr>
          <a:xfrm>
            <a:off x="1686236" y="1521703"/>
            <a:ext cx="7163996" cy="797078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000" i="1" dirty="0" err="1">
                <a:solidFill>
                  <a:srgbClr val="002060"/>
                </a:solidFill>
                <a:latin typeface="+mn-lt"/>
                <a:ea typeface="Calibri" panose="020F0502020204030204" pitchFamily="34" charset="0"/>
              </a:rPr>
              <a:t>N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quy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có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tử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mẫu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nhiên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ở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tiểu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vi-VN" sz="2000" i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763828-5913-4D50-AE25-964EF20DD6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5768" y="1542551"/>
            <a:ext cx="740468" cy="728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7" grpId="0" build="p"/>
      <p:bldP spid="70" grpId="0"/>
      <p:bldP spid="72" grpId="0" build="allAtOnce"/>
      <p:bldP spid="54" grpId="0" animBg="1"/>
      <p:bldP spid="5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8"/>
          <p:cNvSpPr txBox="1">
            <a:spLocks noGrp="1"/>
          </p:cNvSpPr>
          <p:nvPr>
            <p:ph type="title"/>
          </p:nvPr>
        </p:nvSpPr>
        <p:spPr>
          <a:xfrm>
            <a:off x="775872" y="177284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70C0"/>
                </a:solidFill>
              </a:rPr>
              <a:t>2. Cách so sánh hai số thập phân</a:t>
            </a:r>
            <a:endParaRPr sz="2400" b="1" dirty="0">
              <a:solidFill>
                <a:srgbClr val="0070C0"/>
              </a:solidFill>
            </a:endParaRPr>
          </a:p>
        </p:txBody>
      </p:sp>
      <p:grpSp>
        <p:nvGrpSpPr>
          <p:cNvPr id="806" name="Google Shape;806;p38"/>
          <p:cNvGrpSpPr/>
          <p:nvPr/>
        </p:nvGrpSpPr>
        <p:grpSpPr>
          <a:xfrm rot="10800000" flipH="1">
            <a:off x="4572000" y="595597"/>
            <a:ext cx="644529" cy="64625"/>
            <a:chOff x="15456318" y="3520944"/>
            <a:chExt cx="735848" cy="73781"/>
          </a:xfrm>
        </p:grpSpPr>
        <p:sp>
          <p:nvSpPr>
            <p:cNvPr id="807" name="Google Shape;807;p38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5" name="Google Shape;815;p38"/>
          <p:cNvGrpSpPr/>
          <p:nvPr/>
        </p:nvGrpSpPr>
        <p:grpSpPr>
          <a:xfrm>
            <a:off x="8266459" y="393415"/>
            <a:ext cx="315079" cy="293169"/>
            <a:chOff x="3579024" y="3526249"/>
            <a:chExt cx="315079" cy="293169"/>
          </a:xfrm>
        </p:grpSpPr>
        <p:sp>
          <p:nvSpPr>
            <p:cNvPr id="816" name="Google Shape;816;p38"/>
            <p:cNvSpPr/>
            <p:nvPr/>
          </p:nvSpPr>
          <p:spPr>
            <a:xfrm>
              <a:off x="3597217" y="3575578"/>
              <a:ext cx="279704" cy="130910"/>
            </a:xfrm>
            <a:custGeom>
              <a:avLst/>
              <a:gdLst/>
              <a:ahLst/>
              <a:cxnLst/>
              <a:rect l="l" t="t" r="r" b="b"/>
              <a:pathLst>
                <a:path w="23554" h="11024" extrusionOk="0">
                  <a:moveTo>
                    <a:pt x="9743" y="1"/>
                  </a:moveTo>
                  <a:cubicBezTo>
                    <a:pt x="8367" y="1"/>
                    <a:pt x="7153" y="691"/>
                    <a:pt x="6427" y="1747"/>
                  </a:cubicBezTo>
                  <a:cubicBezTo>
                    <a:pt x="6296" y="1938"/>
                    <a:pt x="6083" y="2046"/>
                    <a:pt x="5859" y="2046"/>
                  </a:cubicBezTo>
                  <a:cubicBezTo>
                    <a:pt x="5785" y="2046"/>
                    <a:pt x="5709" y="2034"/>
                    <a:pt x="5635" y="2009"/>
                  </a:cubicBezTo>
                  <a:cubicBezTo>
                    <a:pt x="5367" y="1919"/>
                    <a:pt x="5080" y="1869"/>
                    <a:pt x="4782" y="1869"/>
                  </a:cubicBezTo>
                  <a:cubicBezTo>
                    <a:pt x="4719" y="1869"/>
                    <a:pt x="4656" y="1871"/>
                    <a:pt x="4593" y="1876"/>
                  </a:cubicBezTo>
                  <a:cubicBezTo>
                    <a:pt x="3305" y="1963"/>
                    <a:pt x="2251" y="2981"/>
                    <a:pt x="2122" y="4265"/>
                  </a:cubicBezTo>
                  <a:cubicBezTo>
                    <a:pt x="2105" y="4449"/>
                    <a:pt x="2105" y="4630"/>
                    <a:pt x="2122" y="4806"/>
                  </a:cubicBezTo>
                  <a:cubicBezTo>
                    <a:pt x="2155" y="5134"/>
                    <a:pt x="1947" y="5432"/>
                    <a:pt x="1632" y="5525"/>
                  </a:cubicBezTo>
                  <a:cubicBezTo>
                    <a:pt x="688" y="5804"/>
                    <a:pt x="1" y="6678"/>
                    <a:pt x="1" y="7713"/>
                  </a:cubicBezTo>
                  <a:cubicBezTo>
                    <a:pt x="1" y="8974"/>
                    <a:pt x="1024" y="9996"/>
                    <a:pt x="2284" y="9996"/>
                  </a:cubicBezTo>
                  <a:lnTo>
                    <a:pt x="20211" y="11023"/>
                  </a:lnTo>
                  <a:cubicBezTo>
                    <a:pt x="22060" y="11023"/>
                    <a:pt x="23554" y="9478"/>
                    <a:pt x="23466" y="7607"/>
                  </a:cubicBezTo>
                  <a:cubicBezTo>
                    <a:pt x="23388" y="5943"/>
                    <a:pt x="22041" y="4591"/>
                    <a:pt x="20377" y="4507"/>
                  </a:cubicBezTo>
                  <a:cubicBezTo>
                    <a:pt x="20321" y="4504"/>
                    <a:pt x="20266" y="4503"/>
                    <a:pt x="20211" y="4503"/>
                  </a:cubicBezTo>
                  <a:cubicBezTo>
                    <a:pt x="19664" y="4503"/>
                    <a:pt x="19149" y="4636"/>
                    <a:pt x="18697" y="4873"/>
                  </a:cubicBezTo>
                  <a:cubicBezTo>
                    <a:pt x="18594" y="4928"/>
                    <a:pt x="18483" y="4954"/>
                    <a:pt x="18374" y="4954"/>
                  </a:cubicBezTo>
                  <a:cubicBezTo>
                    <a:pt x="18115" y="4954"/>
                    <a:pt x="17865" y="4807"/>
                    <a:pt x="17749" y="4554"/>
                  </a:cubicBezTo>
                  <a:cubicBezTo>
                    <a:pt x="17238" y="3430"/>
                    <a:pt x="16105" y="2646"/>
                    <a:pt x="14789" y="2646"/>
                  </a:cubicBezTo>
                  <a:cubicBezTo>
                    <a:pt x="14569" y="2646"/>
                    <a:pt x="14359" y="2668"/>
                    <a:pt x="14153" y="2709"/>
                  </a:cubicBezTo>
                  <a:cubicBezTo>
                    <a:pt x="14106" y="2719"/>
                    <a:pt x="14060" y="2723"/>
                    <a:pt x="14014" y="2723"/>
                  </a:cubicBezTo>
                  <a:cubicBezTo>
                    <a:pt x="13750" y="2723"/>
                    <a:pt x="13504" y="2573"/>
                    <a:pt x="13391" y="2328"/>
                  </a:cubicBezTo>
                  <a:cubicBezTo>
                    <a:pt x="12751" y="953"/>
                    <a:pt x="11358" y="1"/>
                    <a:pt x="9743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597193" y="3685350"/>
              <a:ext cx="278730" cy="134069"/>
            </a:xfrm>
            <a:custGeom>
              <a:avLst/>
              <a:gdLst/>
              <a:ahLst/>
              <a:cxnLst/>
              <a:rect l="l" t="t" r="r" b="b"/>
              <a:pathLst>
                <a:path w="23472" h="11290" extrusionOk="0">
                  <a:moveTo>
                    <a:pt x="11736" y="0"/>
                  </a:moveTo>
                  <a:lnTo>
                    <a:pt x="0" y="1530"/>
                  </a:lnTo>
                  <a:cubicBezTo>
                    <a:pt x="0" y="1530"/>
                    <a:pt x="175" y="6251"/>
                    <a:pt x="1908" y="9454"/>
                  </a:cubicBezTo>
                  <a:cubicBezTo>
                    <a:pt x="2519" y="10586"/>
                    <a:pt x="3701" y="11289"/>
                    <a:pt x="4989" y="11289"/>
                  </a:cubicBezTo>
                  <a:lnTo>
                    <a:pt x="18484" y="11289"/>
                  </a:lnTo>
                  <a:cubicBezTo>
                    <a:pt x="19769" y="11289"/>
                    <a:pt x="20952" y="10584"/>
                    <a:pt x="21565" y="9454"/>
                  </a:cubicBezTo>
                  <a:cubicBezTo>
                    <a:pt x="23298" y="6249"/>
                    <a:pt x="23471" y="1530"/>
                    <a:pt x="23471" y="1530"/>
                  </a:cubicBezTo>
                  <a:lnTo>
                    <a:pt x="117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679643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2" y="0"/>
                  </a:moveTo>
                  <a:cubicBezTo>
                    <a:pt x="180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81" y="1597"/>
                    <a:pt x="402" y="1597"/>
                  </a:cubicBezTo>
                  <a:cubicBezTo>
                    <a:pt x="623" y="1597"/>
                    <a:pt x="803" y="1418"/>
                    <a:pt x="803" y="1196"/>
                  </a:cubicBezTo>
                  <a:lnTo>
                    <a:pt x="803" y="401"/>
                  </a:lnTo>
                  <a:cubicBezTo>
                    <a:pt x="803" y="179"/>
                    <a:pt x="623" y="0"/>
                    <a:pt x="40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783955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79" y="1597"/>
                    <a:pt x="401" y="1597"/>
                  </a:cubicBezTo>
                  <a:cubicBezTo>
                    <a:pt x="620" y="1597"/>
                    <a:pt x="799" y="1418"/>
                    <a:pt x="802" y="1196"/>
                  </a:cubicBezTo>
                  <a:lnTo>
                    <a:pt x="802" y="401"/>
                  </a:lnTo>
                  <a:cubicBezTo>
                    <a:pt x="802" y="179"/>
                    <a:pt x="620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718368" y="3753132"/>
              <a:ext cx="36373" cy="15224"/>
            </a:xfrm>
            <a:custGeom>
              <a:avLst/>
              <a:gdLst/>
              <a:ahLst/>
              <a:cxnLst/>
              <a:rect l="l" t="t" r="r" b="b"/>
              <a:pathLst>
                <a:path w="3063" h="1282" extrusionOk="0">
                  <a:moveTo>
                    <a:pt x="2617" y="0"/>
                  </a:moveTo>
                  <a:cubicBezTo>
                    <a:pt x="2505" y="0"/>
                    <a:pt x="2394" y="47"/>
                    <a:pt x="2315" y="137"/>
                  </a:cubicBezTo>
                  <a:cubicBezTo>
                    <a:pt x="2125" y="353"/>
                    <a:pt x="1838" y="480"/>
                    <a:pt x="1532" y="480"/>
                  </a:cubicBezTo>
                  <a:cubicBezTo>
                    <a:pt x="1227" y="480"/>
                    <a:pt x="940" y="355"/>
                    <a:pt x="750" y="137"/>
                  </a:cubicBezTo>
                  <a:cubicBezTo>
                    <a:pt x="670" y="47"/>
                    <a:pt x="559" y="1"/>
                    <a:pt x="448" y="1"/>
                  </a:cubicBezTo>
                  <a:cubicBezTo>
                    <a:pt x="354" y="1"/>
                    <a:pt x="260" y="33"/>
                    <a:pt x="184" y="100"/>
                  </a:cubicBezTo>
                  <a:cubicBezTo>
                    <a:pt x="18" y="246"/>
                    <a:pt x="1" y="498"/>
                    <a:pt x="147" y="666"/>
                  </a:cubicBezTo>
                  <a:cubicBezTo>
                    <a:pt x="490" y="1057"/>
                    <a:pt x="993" y="1282"/>
                    <a:pt x="1532" y="1282"/>
                  </a:cubicBezTo>
                  <a:cubicBezTo>
                    <a:pt x="2069" y="1282"/>
                    <a:pt x="2574" y="1057"/>
                    <a:pt x="2918" y="666"/>
                  </a:cubicBezTo>
                  <a:cubicBezTo>
                    <a:pt x="3063" y="498"/>
                    <a:pt x="3047" y="245"/>
                    <a:pt x="2881" y="100"/>
                  </a:cubicBezTo>
                  <a:cubicBezTo>
                    <a:pt x="2804" y="33"/>
                    <a:pt x="2710" y="0"/>
                    <a:pt x="261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597193" y="3685350"/>
              <a:ext cx="278742" cy="37204"/>
            </a:xfrm>
            <a:custGeom>
              <a:avLst/>
              <a:gdLst/>
              <a:ahLst/>
              <a:cxnLst/>
              <a:rect l="l" t="t" r="r" b="b"/>
              <a:pathLst>
                <a:path w="23473" h="3133" extrusionOk="0">
                  <a:moveTo>
                    <a:pt x="11739" y="0"/>
                  </a:moveTo>
                  <a:lnTo>
                    <a:pt x="0" y="1530"/>
                  </a:lnTo>
                  <a:cubicBezTo>
                    <a:pt x="0" y="1530"/>
                    <a:pt x="24" y="2167"/>
                    <a:pt x="140" y="3133"/>
                  </a:cubicBezTo>
                  <a:lnTo>
                    <a:pt x="23334" y="3133"/>
                  </a:lnTo>
                  <a:cubicBezTo>
                    <a:pt x="23448" y="2167"/>
                    <a:pt x="23473" y="1530"/>
                    <a:pt x="23473" y="1530"/>
                  </a:cubicBezTo>
                  <a:lnTo>
                    <a:pt x="11739" y="0"/>
                  </a:ln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579024" y="3667181"/>
              <a:ext cx="315079" cy="36373"/>
            </a:xfrm>
            <a:custGeom>
              <a:avLst/>
              <a:gdLst/>
              <a:ahLst/>
              <a:cxnLst/>
              <a:rect l="l" t="t" r="r" b="b"/>
              <a:pathLst>
                <a:path w="26533" h="3063" extrusionOk="0">
                  <a:moveTo>
                    <a:pt x="1530" y="1"/>
                  </a:moveTo>
                  <a:cubicBezTo>
                    <a:pt x="687" y="1"/>
                    <a:pt x="0" y="687"/>
                    <a:pt x="0" y="1532"/>
                  </a:cubicBezTo>
                  <a:cubicBezTo>
                    <a:pt x="0" y="2377"/>
                    <a:pt x="687" y="3063"/>
                    <a:pt x="1530" y="3063"/>
                  </a:cubicBezTo>
                  <a:lnTo>
                    <a:pt x="25001" y="3063"/>
                  </a:lnTo>
                  <a:cubicBezTo>
                    <a:pt x="25846" y="3063"/>
                    <a:pt x="26532" y="2377"/>
                    <a:pt x="26532" y="1532"/>
                  </a:cubicBezTo>
                  <a:cubicBezTo>
                    <a:pt x="26532" y="685"/>
                    <a:pt x="25846" y="1"/>
                    <a:pt x="25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757129" y="3526249"/>
              <a:ext cx="44401" cy="44401"/>
            </a:xfrm>
            <a:custGeom>
              <a:avLst/>
              <a:gdLst/>
              <a:ahLst/>
              <a:cxnLst/>
              <a:rect l="l" t="t" r="r" b="b"/>
              <a:pathLst>
                <a:path w="3739" h="3739" extrusionOk="0">
                  <a:moveTo>
                    <a:pt x="1870" y="0"/>
                  </a:moveTo>
                  <a:cubicBezTo>
                    <a:pt x="837" y="0"/>
                    <a:pt x="1" y="838"/>
                    <a:pt x="1" y="1869"/>
                  </a:cubicBezTo>
                  <a:cubicBezTo>
                    <a:pt x="1" y="2902"/>
                    <a:pt x="839" y="3738"/>
                    <a:pt x="1870" y="3738"/>
                  </a:cubicBezTo>
                  <a:cubicBezTo>
                    <a:pt x="2904" y="3738"/>
                    <a:pt x="3739" y="2900"/>
                    <a:pt x="3739" y="1869"/>
                  </a:cubicBezTo>
                  <a:cubicBezTo>
                    <a:pt x="3739" y="838"/>
                    <a:pt x="2904" y="0"/>
                    <a:pt x="1870" y="0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813251" y="3575578"/>
              <a:ext cx="33404" cy="33381"/>
            </a:xfrm>
            <a:custGeom>
              <a:avLst/>
              <a:gdLst/>
              <a:ahLst/>
              <a:cxnLst/>
              <a:rect l="l" t="t" r="r" b="b"/>
              <a:pathLst>
                <a:path w="2813" h="2811" extrusionOk="0">
                  <a:moveTo>
                    <a:pt x="1407" y="1"/>
                  </a:moveTo>
                  <a:cubicBezTo>
                    <a:pt x="631" y="1"/>
                    <a:pt x="1" y="630"/>
                    <a:pt x="1" y="1406"/>
                  </a:cubicBezTo>
                  <a:cubicBezTo>
                    <a:pt x="1" y="2181"/>
                    <a:pt x="630" y="2811"/>
                    <a:pt x="1407" y="2811"/>
                  </a:cubicBezTo>
                  <a:cubicBezTo>
                    <a:pt x="2182" y="2811"/>
                    <a:pt x="2812" y="2182"/>
                    <a:pt x="2812" y="1406"/>
                  </a:cubicBezTo>
                  <a:cubicBezTo>
                    <a:pt x="2812" y="631"/>
                    <a:pt x="2184" y="1"/>
                    <a:pt x="1407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831622" y="3529729"/>
              <a:ext cx="23489" cy="23489"/>
            </a:xfrm>
            <a:custGeom>
              <a:avLst/>
              <a:gdLst/>
              <a:ahLst/>
              <a:cxnLst/>
              <a:rect l="l" t="t" r="r" b="b"/>
              <a:pathLst>
                <a:path w="1978" h="1978" extrusionOk="0">
                  <a:moveTo>
                    <a:pt x="989" y="1"/>
                  </a:moveTo>
                  <a:cubicBezTo>
                    <a:pt x="443" y="1"/>
                    <a:pt x="1" y="442"/>
                    <a:pt x="1" y="989"/>
                  </a:cubicBezTo>
                  <a:cubicBezTo>
                    <a:pt x="1" y="1535"/>
                    <a:pt x="443" y="1977"/>
                    <a:pt x="989" y="1977"/>
                  </a:cubicBezTo>
                  <a:cubicBezTo>
                    <a:pt x="1536" y="1977"/>
                    <a:pt x="1977" y="1535"/>
                    <a:pt x="1977" y="989"/>
                  </a:cubicBezTo>
                  <a:cubicBezTo>
                    <a:pt x="1977" y="442"/>
                    <a:pt x="1536" y="1"/>
                    <a:pt x="989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AA79751-FC21-4CA2-8250-22F78A3D7260}"/>
              </a:ext>
            </a:extLst>
          </p:cNvPr>
          <p:cNvSpPr txBox="1"/>
          <p:nvPr/>
        </p:nvSpPr>
        <p:spPr>
          <a:xfrm>
            <a:off x="580642" y="627910"/>
            <a:ext cx="4915256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a) So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khác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dấu</a:t>
            </a:r>
            <a:endParaRPr lang="en-US" sz="2000" b="1" i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AFF55A-3A75-4289-B08A-3A6DD2EE12E3}"/>
              </a:ext>
            </a:extLst>
          </p:cNvPr>
          <p:cNvSpPr txBox="1"/>
          <p:nvPr/>
        </p:nvSpPr>
        <p:spPr>
          <a:xfrm>
            <a:off x="1583102" y="2680257"/>
            <a:ext cx="6609828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tương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dương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F0AE11-0751-452F-8E61-D656F6355FC4}"/>
              </a:ext>
            </a:extLst>
          </p:cNvPr>
          <p:cNvSpPr/>
          <p:nvPr/>
        </p:nvSpPr>
        <p:spPr>
          <a:xfrm>
            <a:off x="1114798" y="1235292"/>
            <a:ext cx="7078132" cy="11777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FC4D80-CAB1-41C5-949E-CD5937117FC6}"/>
              </a:ext>
            </a:extLst>
          </p:cNvPr>
          <p:cNvSpPr txBox="1"/>
          <p:nvPr/>
        </p:nvSpPr>
        <p:spPr>
          <a:xfrm>
            <a:off x="2086014" y="1331919"/>
            <a:ext cx="514254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nêu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quan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hệ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giữa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dương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C00000"/>
              </a:solidFill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94C0D41-40D5-4845-B251-1766B65890B4}"/>
              </a:ext>
            </a:extLst>
          </p:cNvPr>
          <p:cNvSpPr/>
          <p:nvPr/>
        </p:nvSpPr>
        <p:spPr>
          <a:xfrm>
            <a:off x="725329" y="2975534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452F9-23A8-4C90-A927-095D050FEEEA}"/>
              </a:ext>
            </a:extLst>
          </p:cNvPr>
          <p:cNvSpPr txBox="1"/>
          <p:nvPr/>
        </p:nvSpPr>
        <p:spPr>
          <a:xfrm>
            <a:off x="1715174" y="3771480"/>
            <a:ext cx="2912698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VD: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-5,1 &lt; 3,2</a:t>
            </a:r>
            <a:endParaRPr lang="vi-VN" sz="2000" u="sng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864F0-D9FF-4677-A4D6-22FA4D597A05}"/>
              </a:ext>
            </a:extLst>
          </p:cNvPr>
          <p:cNvSpPr txBox="1"/>
          <p:nvPr/>
        </p:nvSpPr>
        <p:spPr>
          <a:xfrm>
            <a:off x="2805808" y="4404259"/>
            <a:ext cx="4164416" cy="46237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Hãy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lấy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thêm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vài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ví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dụ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vi-VN" sz="2000" i="1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" grpId="0"/>
      <p:bldP spid="68" grpId="0"/>
      <p:bldP spid="70" grpId="0"/>
      <p:bldP spid="11" grpId="0" animBg="1"/>
      <p:bldP spid="73" grpId="0"/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sz="2400" b="1" u="sng" dirty="0" smtClean="0">
            <a:solidFill>
              <a:srgbClr val="0070C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0" marR="0" algn="just">
          <a:lnSpc>
            <a:spcPct val="135000"/>
          </a:lnSpc>
          <a:spcBef>
            <a:spcPts val="600"/>
          </a:spcBef>
          <a:spcAft>
            <a:spcPts val="600"/>
          </a:spcAft>
          <a:defRPr sz="2000" i="1" dirty="0" smtClean="0">
            <a:solidFill>
              <a:srgbClr val="000000"/>
            </a:solidFill>
            <a:effectLst/>
            <a:latin typeface="+mn-lt"/>
            <a:ea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1070</Words>
  <Application>Microsoft Office PowerPoint</Application>
  <PresentationFormat>On-screen Show (16:9)</PresentationFormat>
  <Paragraphs>110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Calibri</vt:lpstr>
      <vt:lpstr>Arial</vt:lpstr>
      <vt:lpstr>Love Ya Like A Sister</vt:lpstr>
      <vt:lpstr>Bebas Neue</vt:lpstr>
      <vt:lpstr>Karla</vt:lpstr>
      <vt:lpstr>Times New Roman</vt:lpstr>
      <vt:lpstr>Cambria Math</vt:lpstr>
      <vt:lpstr>Wingdings</vt:lpstr>
      <vt:lpstr>Printable Number Sense Activities for Pre-K by Slidesgo</vt:lpstr>
      <vt:lpstr>CHÀO MỪNG CÁC EM ĐẾN VỚI TIẾT HỌC! </vt:lpstr>
      <vt:lpstr>PowerPoint Presentation</vt:lpstr>
      <vt:lpstr>BÀI 5: SỐ THẬP PHÂN  (2 tiết)</vt:lpstr>
      <vt:lpstr>I. SỐ THẬP PHÂN</vt:lpstr>
      <vt:lpstr>Kết luận </vt:lpstr>
      <vt:lpstr>PowerPoint Presentation</vt:lpstr>
      <vt:lpstr>PowerPoint Presentation</vt:lpstr>
      <vt:lpstr>PowerPoint Presentation</vt:lpstr>
      <vt:lpstr>2. Cách so sánh hai số thập phân</vt:lpstr>
      <vt:lpstr>b) So sánh hai số thập phân dương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 ĐÃ CHÚ Ý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Admin</dc:creator>
  <cp:lastModifiedBy>hoang phuong anh</cp:lastModifiedBy>
  <cp:revision>7</cp:revision>
  <dcterms:modified xsi:type="dcterms:W3CDTF">2026-04-05T15:22:54Z</dcterms:modified>
</cp:coreProperties>
</file>