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22"/>
  </p:notesMasterIdLst>
  <p:sldIdLst>
    <p:sldId id="276" r:id="rId4"/>
    <p:sldId id="287" r:id="rId5"/>
    <p:sldId id="277" r:id="rId6"/>
    <p:sldId id="256" r:id="rId7"/>
    <p:sldId id="278" r:id="rId8"/>
    <p:sldId id="270" r:id="rId9"/>
    <p:sldId id="286" r:id="rId10"/>
    <p:sldId id="288" r:id="rId11"/>
    <p:sldId id="292" r:id="rId12"/>
    <p:sldId id="293" r:id="rId13"/>
    <p:sldId id="295" r:id="rId14"/>
    <p:sldId id="298" r:id="rId15"/>
    <p:sldId id="296" r:id="rId16"/>
    <p:sldId id="264" r:id="rId17"/>
    <p:sldId id="302" r:id="rId18"/>
    <p:sldId id="303" r:id="rId19"/>
    <p:sldId id="262" r:id="rId20"/>
    <p:sldId id="26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67" d="100"/>
          <a:sy n="67" d="100"/>
        </p:scale>
        <p:origin x="688" y="3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2026/4/5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17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slide" Target="slide16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image" Target="../media/image31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microsoft.com/office/2007/relationships/hdphoto" Target="../media/hdphoto4.wdp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8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" action="ppaction://noaction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" action="ppaction://noaction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" action="ppaction://noaction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" action="ppaction://noaction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" action="ppaction://noaction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" action="ppaction://noaction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" action="ppaction://noaction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" action="ppaction://noaction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793</Words>
  <Application>Microsoft Office PowerPoint</Application>
  <PresentationFormat>Widescreen</PresentationFormat>
  <Paragraphs>99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 Math</vt:lpstr>
      <vt:lpstr>Oswald</vt:lpstr>
      <vt:lpstr>Roboto</vt:lpstr>
      <vt:lpstr>Symbol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hoang phuong anh</cp:lastModifiedBy>
  <cp:revision>175</cp:revision>
  <dcterms:created xsi:type="dcterms:W3CDTF">2017-05-23T12:09:32Z</dcterms:created>
  <dcterms:modified xsi:type="dcterms:W3CDTF">2026-04-05T15:33:58Z</dcterms:modified>
</cp:coreProperties>
</file>