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2" r:id="rId2"/>
    <p:sldId id="265" r:id="rId3"/>
    <p:sldId id="259" r:id="rId4"/>
    <p:sldId id="277" r:id="rId5"/>
    <p:sldId id="261" r:id="rId6"/>
    <p:sldId id="285" r:id="rId7"/>
    <p:sldId id="262" r:id="rId8"/>
    <p:sldId id="287" r:id="rId9"/>
    <p:sldId id="280" r:id="rId10"/>
    <p:sldId id="260" r:id="rId11"/>
    <p:sldId id="288" r:id="rId12"/>
    <p:sldId id="289" r:id="rId13"/>
    <p:sldId id="290" r:id="rId14"/>
    <p:sldId id="279" r:id="rId15"/>
    <p:sldId id="281" r:id="rId16"/>
    <p:sldId id="268" r:id="rId17"/>
    <p:sldId id="278" r:id="rId18"/>
    <p:sldId id="271" r:id="rId19"/>
    <p:sldId id="25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varScale="1">
        <p:scale>
          <a:sx n="70" d="100"/>
          <a:sy n="70" d="100"/>
        </p:scale>
        <p:origin x="376" y="5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2026/4/5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15</a:t>
            </a:fld>
            <a:endParaRPr lang="zh-CN" altLang="en-US">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16</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17</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19</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7</a:t>
            </a:fld>
            <a:endParaRPr lang="en-US" altLang="zh-CN">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9</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10</a:t>
            </a:fld>
            <a:endParaRPr lang="en-US" altLang="zh-CN">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14</a:t>
            </a:fld>
            <a:endParaRPr lang="zh-CN" altLang="en-US"/>
          </a:p>
        </p:txBody>
      </p:sp>
    </p:spTree>
    <p:extLst>
      <p:ext uri="{BB962C8B-B14F-4D97-AF65-F5344CB8AC3E}">
        <p14:creationId xmlns:p14="http://schemas.microsoft.com/office/powerpoint/2010/main" val="201932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sv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648202" y="4165600"/>
            <a:ext cx="2895598" cy="547360"/>
            <a:chOff x="4648202" y="4165600"/>
            <a:chExt cx="2895598" cy="547360"/>
          </a:xfrm>
        </p:grpSpPr>
        <p:sp>
          <p:nvSpPr>
            <p:cNvPr id="14" name="圆角矩形 13"/>
            <p:cNvSpPr/>
            <p:nvPr/>
          </p:nvSpPr>
          <p:spPr>
            <a:xfrm>
              <a:off x="4648202" y="4165600"/>
              <a:ext cx="2895598" cy="540000"/>
            </a:xfrm>
            <a:prstGeom prst="roundRect">
              <a:avLst>
                <a:gd name="adj" fmla="val 50000"/>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504331" y="4189740"/>
              <a:ext cx="1183337" cy="523220"/>
            </a:xfrm>
            <a:prstGeom prst="rect">
              <a:avLst/>
            </a:prstGeom>
            <a:noFill/>
          </p:spPr>
          <p:txBody>
            <a:bodyPr wrap="none" rtlCol="0">
              <a:spAutoFit/>
              <a:scene3d>
                <a:camera prst="orthographicFront"/>
                <a:lightRig rig="threePt" dir="t"/>
              </a:scene3d>
              <a:sp3d contourW="12700"/>
            </a:bodyPr>
            <a:lstStyle/>
            <a:p>
              <a:pPr algn="ctr"/>
              <a:r>
                <a:rPr lang="en-US" altLang="zh-CN" sz="2800" b="1" dirty="0">
                  <a:solidFill>
                    <a:schemeClr val="bg1"/>
                  </a:solidFill>
                  <a:effectLst>
                    <a:outerShdw blurRad="76200" dist="38100" dir="2700000" algn="tl">
                      <a:srgbClr val="000000">
                        <a:alpha val="70000"/>
                      </a:srgbClr>
                    </a:outerShdw>
                  </a:effectLst>
                  <a:ea typeface="汉仪夏日体W" panose="00020600040101010101" pitchFamily="18" charset="-122"/>
                </a:rPr>
                <a:t>Hello!</a:t>
              </a:r>
              <a:endParaRPr lang="zh-CN" altLang="en-US" sz="28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grpSp>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a:solidFill>
                  <a:schemeClr val="bg1"/>
                </a:solidFill>
                <a:effectLst>
                  <a:outerShdw blurRad="38100" dist="38100" dir="2700000" algn="tl">
                    <a:srgbClr val="000000">
                      <a:alpha val="43137"/>
                    </a:srgbClr>
                  </a:outerShdw>
                </a:effectLst>
              </a:rPr>
              <a:t>CHÀO MỪNG CÁC EM ĐẾN VỚI TIẾT HỌC!</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a:t>Sau</a:t>
            </a:r>
            <a:r>
              <a:rPr lang="en-US" sz="2400" dirty="0"/>
              <a:t> </a:t>
            </a:r>
            <a:r>
              <a:rPr lang="en-US" sz="2400" dirty="0" err="1"/>
              <a:t>khi</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dữ</a:t>
            </a:r>
            <a:r>
              <a:rPr lang="en-US" sz="2400" dirty="0"/>
              <a:t> </a:t>
            </a:r>
            <a:r>
              <a:rPr lang="en-US" sz="2400" dirty="0" err="1"/>
              <a:t>liệu</a:t>
            </a:r>
            <a:r>
              <a:rPr lang="en-US" sz="2400" dirty="0"/>
              <a:t>, ta </a:t>
            </a:r>
            <a:r>
              <a:rPr lang="en-US" sz="2400" dirty="0" err="1"/>
              <a:t>cần</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 ở </a:t>
            </a:r>
            <a:r>
              <a:rPr lang="en-US" sz="2400" dirty="0" err="1"/>
              <a:t>dạng</a:t>
            </a:r>
            <a:r>
              <a:rPr lang="en-US" sz="2400" dirty="0"/>
              <a:t> </a:t>
            </a:r>
            <a:r>
              <a:rPr lang="en-US" sz="2400" dirty="0" err="1"/>
              <a:t>thích</a:t>
            </a:r>
            <a:r>
              <a:rPr lang="en-US" sz="2400" dirty="0"/>
              <a:t> </a:t>
            </a:r>
            <a:r>
              <a:rPr lang="en-US" sz="2400" dirty="0" err="1"/>
              <a:t>hợp</a:t>
            </a:r>
            <a:r>
              <a:rPr lang="en-US" sz="2400" dirty="0"/>
              <a:t>. </a:t>
            </a:r>
            <a:r>
              <a:rPr lang="en-US" sz="2400" dirty="0" err="1"/>
              <a:t>Nhờ</a:t>
            </a:r>
            <a:r>
              <a:rPr lang="en-US" sz="2400" dirty="0"/>
              <a:t> </a:t>
            </a:r>
            <a:r>
              <a:rPr lang="en-US" sz="2400" dirty="0" err="1"/>
              <a:t>việc</a:t>
            </a:r>
            <a:r>
              <a:rPr lang="en-US" sz="2400" dirty="0"/>
              <a:t> </a:t>
            </a:r>
            <a:r>
              <a:rPr lang="en-US" sz="2400" dirty="0" err="1"/>
              <a:t>biểu</a:t>
            </a:r>
            <a:r>
              <a:rPr lang="en-US" sz="2400" dirty="0"/>
              <a:t> </a:t>
            </a:r>
            <a:r>
              <a:rPr lang="en-US" sz="2400" dirty="0" err="1"/>
              <a:t>diễn</a:t>
            </a:r>
            <a:r>
              <a:rPr lang="en-US" sz="2400" dirty="0"/>
              <a:t> </a:t>
            </a:r>
            <a:r>
              <a:rPr lang="en-US" sz="2400" dirty="0" err="1"/>
              <a:t>dữ</a:t>
            </a:r>
            <a:r>
              <a:rPr lang="en-US" sz="2400" dirty="0"/>
              <a:t> </a:t>
            </a:r>
            <a:r>
              <a:rPr lang="en-US" sz="2400" dirty="0" err="1"/>
              <a:t>liệu</a:t>
            </a:r>
            <a:r>
              <a:rPr lang="en-US" sz="2400" dirty="0"/>
              <a:t>, ta </a:t>
            </a:r>
            <a:r>
              <a:rPr lang="en-US" sz="2400" dirty="0" err="1"/>
              <a:t>có</a:t>
            </a:r>
            <a:r>
              <a:rPr lang="en-US" sz="2400" dirty="0"/>
              <a:t> </a:t>
            </a:r>
            <a:r>
              <a:rPr lang="en-US" sz="2400" dirty="0" err="1"/>
              <a:t>thể</a:t>
            </a:r>
            <a:r>
              <a:rPr lang="en-US" sz="2400" dirty="0"/>
              <a:t> </a:t>
            </a:r>
            <a:r>
              <a:rPr lang="en-US" sz="2400" dirty="0" err="1"/>
              <a:t>phân</a:t>
            </a:r>
            <a:r>
              <a:rPr lang="en-US" sz="2400" dirty="0"/>
              <a:t> </a:t>
            </a:r>
            <a:r>
              <a:rPr lang="en-US" sz="2400" dirty="0" err="1"/>
              <a:t>tích</a:t>
            </a:r>
            <a:r>
              <a:rPr lang="en-US" sz="2400" dirty="0"/>
              <a:t> </a:t>
            </a:r>
            <a:r>
              <a:rPr lang="en-US" sz="2400" dirty="0" err="1"/>
              <a:t>và</a:t>
            </a:r>
            <a:r>
              <a:rPr lang="en-US" sz="2400" dirty="0"/>
              <a:t> </a:t>
            </a:r>
            <a:r>
              <a:rPr lang="en-US" sz="2400" dirty="0" err="1"/>
              <a:t>xử</a:t>
            </a:r>
            <a:r>
              <a:rPr lang="en-US" sz="2400" dirty="0"/>
              <a:t> </a:t>
            </a:r>
            <a:r>
              <a:rPr lang="en-US" sz="2400" dirty="0" err="1"/>
              <a:t>lí</a:t>
            </a:r>
            <a:r>
              <a:rPr lang="en-US" sz="2400" dirty="0"/>
              <a:t> </a:t>
            </a:r>
            <a:r>
              <a:rPr lang="en-US" sz="2400" dirty="0" err="1"/>
              <a:t>được</a:t>
            </a:r>
            <a:r>
              <a:rPr lang="en-US" sz="2400" dirty="0"/>
              <a:t> </a:t>
            </a:r>
            <a:r>
              <a:rPr lang="en-US" sz="2400" dirty="0" err="1"/>
              <a:t>các</a:t>
            </a:r>
            <a:r>
              <a:rPr lang="en-US" sz="2400" dirty="0"/>
              <a:t> </a:t>
            </a:r>
            <a:r>
              <a:rPr lang="en-US" sz="2400" dirty="0" err="1"/>
              <a:t>dữ</a:t>
            </a:r>
            <a:r>
              <a:rPr lang="en-US" sz="2400" dirty="0"/>
              <a:t> </a:t>
            </a:r>
            <a:r>
              <a:rPr lang="en-US" sz="2400" dirty="0" err="1"/>
              <a:t>liệu</a:t>
            </a:r>
            <a:r>
              <a:rPr lang="en-US" sz="2400" dirty="0"/>
              <a:t> </a:t>
            </a:r>
            <a:r>
              <a:rPr lang="en-US" sz="2400" dirty="0" err="1"/>
              <a:t>đó</a:t>
            </a:r>
            <a:r>
              <a:rPr lang="en-US" sz="2400" dirty="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a:t>Nhóm</a:t>
            </a:r>
            <a:r>
              <a:rPr lang="en-US" sz="2400" b="1" dirty="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a:t>Nhóm</a:t>
            </a:r>
            <a:r>
              <a:rPr lang="en-US" sz="2400" b="1" dirty="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a:t>Nhóm</a:t>
            </a:r>
            <a:r>
              <a:rPr lang="en-US" sz="2400" b="1" dirty="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1: </a:t>
            </a:r>
          </a:p>
          <a:p>
            <a:pPr algn="ctr">
              <a:lnSpc>
                <a:spcPct val="135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đó</a:t>
            </a:r>
            <a:r>
              <a:rPr lang="en-GB"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a:solidFill>
                  <a:srgbClr val="000000"/>
                </a:solidFill>
                <a:ea typeface="Calibri" panose="020F0502020204030204" pitchFamily="34" charset="0"/>
              </a:rPr>
              <a:t>Nhiệm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vụ</a:t>
            </a:r>
            <a:r>
              <a:rPr lang="en-GB" sz="2400" b="1" i="1" dirty="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a:solidFill>
                  <a:srgbClr val="000000"/>
                </a:solidFill>
                <a:ea typeface="Calibri" panose="020F0502020204030204" pitchFamily="34" charset="0"/>
              </a:rPr>
              <a:t>Tìm</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biểu</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đồ</a:t>
            </a:r>
            <a:r>
              <a:rPr lang="en-US" sz="2400" b="1" i="1" dirty="0">
                <a:solidFill>
                  <a:srgbClr val="000000"/>
                </a:solidFill>
                <a:ea typeface="Calibri" panose="020F0502020204030204" pitchFamily="34" charset="0"/>
              </a:rPr>
              <a:t> </a:t>
            </a:r>
            <a:r>
              <a:rPr lang="en-US" sz="2400" b="1" i="1" dirty="0" err="1">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5 </a:t>
            </a:r>
            <a:r>
              <a:rPr lang="en-US" sz="2400" b="1" dirty="0" err="1"/>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đánh</a:t>
            </a:r>
            <a:r>
              <a:rPr lang="en-US" sz="2400" dirty="0"/>
              <a:t> </a:t>
            </a:r>
            <a:r>
              <a:rPr lang="en-US" sz="2400" dirty="0" err="1"/>
              <a:t>giá</a:t>
            </a:r>
            <a:r>
              <a:rPr lang="en-US" sz="2400" dirty="0"/>
              <a:t> </a:t>
            </a:r>
            <a:r>
              <a:rPr lang="en-US" sz="2400" dirty="0" err="1"/>
              <a:t>chất</a:t>
            </a:r>
            <a:r>
              <a:rPr lang="en-US" sz="2400" dirty="0"/>
              <a:t> </a:t>
            </a:r>
            <a:r>
              <a:rPr lang="en-US" sz="2400" dirty="0" err="1"/>
              <a:t>lượng</a:t>
            </a:r>
            <a:r>
              <a:rPr lang="en-US" sz="2400" dirty="0"/>
              <a:t> </a:t>
            </a:r>
            <a:r>
              <a:rPr lang="en-US" sz="2400" dirty="0" err="1"/>
              <a:t>sản</a:t>
            </a:r>
            <a:r>
              <a:rPr lang="en-US" sz="2400" dirty="0"/>
              <a:t> </a:t>
            </a:r>
            <a:r>
              <a:rPr lang="en-US" sz="2400" dirty="0" err="1"/>
              <a:t>phẩm</a:t>
            </a:r>
            <a:r>
              <a:rPr lang="en-US" sz="2400" dirty="0"/>
              <a:t> </a:t>
            </a:r>
            <a:r>
              <a:rPr lang="en-US" sz="2400" dirty="0" err="1"/>
              <a:t>bằng</a:t>
            </a:r>
            <a:r>
              <a:rPr lang="en-US" sz="2400" dirty="0"/>
              <a:t> </a:t>
            </a:r>
            <a:r>
              <a:rPr lang="en-US" sz="2400" dirty="0" err="1"/>
              <a:t>điểm</a:t>
            </a:r>
            <a:r>
              <a:rPr lang="en-US" sz="2400" dirty="0"/>
              <a:t> </a:t>
            </a:r>
            <a:r>
              <a:rPr lang="en-US" sz="2400" dirty="0" err="1"/>
              <a:t>số</a:t>
            </a:r>
            <a:r>
              <a:rPr lang="en-US" sz="2400" dirty="0"/>
              <a:t> 1, 2, 3, 4, 5 </a:t>
            </a:r>
            <a:r>
              <a:rPr lang="en-US" sz="2400" dirty="0" err="1"/>
              <a:t>của</a:t>
            </a:r>
            <a:r>
              <a:rPr lang="en-US" sz="2400" dirty="0"/>
              <a:t> </a:t>
            </a:r>
            <a:r>
              <a:rPr lang="en-US" sz="2400" dirty="0" err="1"/>
              <a:t>một</a:t>
            </a:r>
            <a:r>
              <a:rPr lang="en-US" sz="2400" dirty="0"/>
              <a:t> </a:t>
            </a:r>
            <a:r>
              <a:rPr lang="en-US" sz="2400" dirty="0" err="1"/>
              <a:t>lô</a:t>
            </a:r>
            <a:r>
              <a:rPr lang="en-US" sz="2400" dirty="0"/>
              <a:t> </a:t>
            </a:r>
            <a:r>
              <a:rPr lang="en-US" sz="2400" dirty="0" err="1"/>
              <a:t>hàng</a:t>
            </a:r>
            <a:r>
              <a:rPr lang="en-US" sz="2400" dirty="0"/>
              <a:t> </a:t>
            </a:r>
            <a:r>
              <a:rPr lang="en-US" sz="2400" dirty="0" err="1"/>
              <a:t>gồm</a:t>
            </a:r>
            <a:r>
              <a:rPr lang="en-US" sz="2400" dirty="0"/>
              <a:t> 20 </a:t>
            </a:r>
            <a:r>
              <a:rPr lang="en-US" sz="2400" dirty="0" err="1"/>
              <a:t>sản</a:t>
            </a:r>
            <a:r>
              <a:rPr lang="en-US" sz="2400" dirty="0"/>
              <a:t> </a:t>
            </a:r>
            <a:r>
              <a:rPr lang="en-US" sz="2400" dirty="0" err="1"/>
              <a:t>phẩm</a:t>
            </a:r>
            <a:r>
              <a:rPr lang="en-US" sz="2400" dirty="0"/>
              <a:t> </a:t>
            </a:r>
            <a:r>
              <a:rPr lang="en-US" sz="2400" dirty="0" err="1"/>
              <a:t>như</a:t>
            </a:r>
            <a:r>
              <a:rPr lang="en-US" sz="2400" dirty="0"/>
              <a:t> </a:t>
            </a:r>
            <a:r>
              <a:rPr lang="en-US" sz="2400" dirty="0" err="1"/>
              <a:t>sau</a:t>
            </a:r>
            <a:r>
              <a:rPr lang="en-US" sz="2400" dirty="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a16="http://schemas.microsoft.com/office/drawing/2014/main" val="3762364091"/>
                    </a:ext>
                  </a:extLst>
                </a:gridCol>
                <a:gridCol w="1336232">
                  <a:extLst>
                    <a:ext uri="{9D8B030D-6E8A-4147-A177-3AD203B41FA5}">
                      <a16:colId xmlns:a16="http://schemas.microsoft.com/office/drawing/2014/main" val="3324444372"/>
                    </a:ext>
                  </a:extLst>
                </a:gridCol>
                <a:gridCol w="1194114">
                  <a:extLst>
                    <a:ext uri="{9D8B030D-6E8A-4147-A177-3AD203B41FA5}">
                      <a16:colId xmlns:a16="http://schemas.microsoft.com/office/drawing/2014/main" val="158356937"/>
                    </a:ext>
                  </a:extLst>
                </a:gridCol>
                <a:gridCol w="1334597">
                  <a:extLst>
                    <a:ext uri="{9D8B030D-6E8A-4147-A177-3AD203B41FA5}">
                      <a16:colId xmlns:a16="http://schemas.microsoft.com/office/drawing/2014/main" val="583750179"/>
                    </a:ext>
                  </a:extLst>
                </a:gridCol>
                <a:gridCol w="1106310">
                  <a:extLst>
                    <a:ext uri="{9D8B030D-6E8A-4147-A177-3AD203B41FA5}">
                      <a16:colId xmlns:a16="http://schemas.microsoft.com/office/drawing/2014/main" val="2531058304"/>
                    </a:ext>
                  </a:extLst>
                </a:gridCol>
                <a:gridCol w="1106310">
                  <a:extLst>
                    <a:ext uri="{9D8B030D-6E8A-4147-A177-3AD203B41FA5}">
                      <a16:colId xmlns:a16="http://schemas.microsoft.com/office/drawing/2014/main" val="893162704"/>
                    </a:ext>
                  </a:extLst>
                </a:gridCol>
              </a:tblGrid>
              <a:tr h="683048">
                <a:tc>
                  <a:txBody>
                    <a:bodyPr/>
                    <a:lstStyle/>
                    <a:p>
                      <a:pPr algn="ctr"/>
                      <a:r>
                        <a:rPr lang="en-US" sz="2400" b="1" dirty="0" err="1">
                          <a:solidFill>
                            <a:srgbClr val="002060"/>
                          </a:solidFill>
                        </a:rPr>
                        <a:t>Điểm</a:t>
                      </a:r>
                      <a:r>
                        <a:rPr lang="en-US" sz="2400" b="1" baseline="0" dirty="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813901"/>
                  </a:ext>
                </a:extLst>
              </a:tr>
              <a:tr h="683048">
                <a:tc>
                  <a:txBody>
                    <a:bodyPr/>
                    <a:lstStyle/>
                    <a:p>
                      <a:pPr algn="ctr"/>
                      <a:r>
                        <a:rPr lang="en-US" sz="2400" b="1" dirty="0" err="1">
                          <a:solidFill>
                            <a:srgbClr val="002060"/>
                          </a:solidFill>
                        </a:rPr>
                        <a:t>Số</a:t>
                      </a:r>
                      <a:r>
                        <a:rPr lang="en-US" sz="2400" b="1" baseline="0" dirty="0">
                          <a:solidFill>
                            <a:srgbClr val="002060"/>
                          </a:solidFill>
                        </a:rPr>
                        <a:t> </a:t>
                      </a:r>
                      <a:r>
                        <a:rPr lang="en-US" sz="2400" b="1" baseline="0" dirty="0" err="1">
                          <a:solidFill>
                            <a:srgbClr val="002060"/>
                          </a:solidFill>
                        </a:rPr>
                        <a:t>thập</a:t>
                      </a:r>
                      <a:r>
                        <a:rPr lang="en-US" sz="2400" b="1" baseline="0" dirty="0">
                          <a:solidFill>
                            <a:srgbClr val="002060"/>
                          </a:solidFill>
                        </a:rPr>
                        <a:t> </a:t>
                      </a:r>
                      <a:r>
                        <a:rPr lang="en-US" sz="2400" b="1" baseline="0" dirty="0" err="1">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a:t>Quan</a:t>
            </a:r>
            <a:r>
              <a:rPr lang="en-US" sz="2400" dirty="0"/>
              <a:t> </a:t>
            </a:r>
            <a:r>
              <a:rPr lang="en-US" sz="2400" dirty="0" err="1"/>
              <a:t>sát</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ta </a:t>
            </a:r>
            <a:r>
              <a:rPr lang="en-US" sz="2400" dirty="0" err="1"/>
              <a:t>thấy</a:t>
            </a:r>
            <a:r>
              <a:rPr lang="en-US" sz="2400" dirty="0"/>
              <a:t>:</a:t>
            </a:r>
          </a:p>
          <a:p>
            <a:pPr algn="just">
              <a:lnSpc>
                <a:spcPct val="130000"/>
              </a:lnSpc>
            </a:pPr>
            <a:r>
              <a:rPr lang="en-US" sz="2400" dirty="0"/>
              <a:t>+ </a:t>
            </a:r>
            <a:r>
              <a:rPr lang="en-US" sz="2400" b="1" u="sng" dirty="0" err="1"/>
              <a:t>Đối</a:t>
            </a:r>
            <a:r>
              <a:rPr lang="en-US" sz="2400" b="1" u="sng" dirty="0"/>
              <a:t> </a:t>
            </a:r>
            <a:r>
              <a:rPr lang="en-US" sz="2400" b="1" u="sng" dirty="0" err="1"/>
              <a:t>tượng</a:t>
            </a:r>
            <a:r>
              <a:rPr lang="en-US" sz="2400" b="1" u="sng" dirty="0"/>
              <a:t> </a:t>
            </a:r>
            <a:r>
              <a:rPr lang="en-US" sz="2400" b="1" u="sng" dirty="0" err="1"/>
              <a:t>thống</a:t>
            </a:r>
            <a:r>
              <a:rPr lang="en-US" sz="2400" b="1" u="sng" dirty="0"/>
              <a:t> </a:t>
            </a:r>
            <a:r>
              <a:rPr lang="en-US" sz="2400" b="1" u="sng" dirty="0" err="1"/>
              <a:t>kê</a:t>
            </a:r>
            <a:r>
              <a:rPr lang="en-US" sz="2400" dirty="0"/>
              <a:t>: </a:t>
            </a:r>
            <a:r>
              <a:rPr lang="en-US" sz="2400" dirty="0" err="1"/>
              <a:t>các</a:t>
            </a:r>
            <a:r>
              <a:rPr lang="en-US" sz="2400" dirty="0"/>
              <a:t> </a:t>
            </a:r>
            <a:r>
              <a:rPr lang="en-US" sz="2400" dirty="0" err="1"/>
              <a:t>điểm</a:t>
            </a:r>
            <a:r>
              <a:rPr lang="en-US" sz="2400" dirty="0"/>
              <a:t> </a:t>
            </a:r>
            <a:r>
              <a:rPr lang="en-US" sz="2400" dirty="0" err="1"/>
              <a:t>số</a:t>
            </a:r>
            <a:r>
              <a:rPr lang="en-US" sz="2400" dirty="0"/>
              <a:t>: 1, 2, 3, 4, 5.</a:t>
            </a:r>
          </a:p>
          <a:p>
            <a:pPr algn="just">
              <a:lnSpc>
                <a:spcPct val="130000"/>
              </a:lnSpc>
            </a:pPr>
            <a:r>
              <a:rPr lang="en-US" sz="2400" dirty="0"/>
              <a:t>+ </a:t>
            </a:r>
            <a:r>
              <a:rPr lang="en-US" sz="2400" b="1" u="sng" dirty="0" err="1"/>
              <a:t>Tiêu</a:t>
            </a:r>
            <a:r>
              <a:rPr lang="en-US" sz="2400" b="1" u="sng" dirty="0"/>
              <a:t> </a:t>
            </a:r>
            <a:r>
              <a:rPr lang="en-US" sz="2400" b="1" u="sng" dirty="0" err="1"/>
              <a:t>chí</a:t>
            </a:r>
            <a:r>
              <a:rPr lang="en-US" sz="2400" b="1" u="sng" dirty="0"/>
              <a:t> </a:t>
            </a:r>
            <a:r>
              <a:rPr lang="en-US" sz="2400" b="1" u="sng" dirty="0" err="1"/>
              <a:t>thống</a:t>
            </a:r>
            <a:r>
              <a:rPr lang="en-US" sz="2400" b="1" u="sng" dirty="0"/>
              <a:t> </a:t>
            </a:r>
            <a:r>
              <a:rPr lang="en-US" sz="2400" b="1" u="sng" dirty="0" err="1"/>
              <a:t>kê</a:t>
            </a:r>
            <a:r>
              <a:rPr lang="en-US" sz="2400" b="1" u="sng" dirty="0"/>
              <a:t>: </a:t>
            </a:r>
            <a:r>
              <a:rPr lang="en-US" sz="2400" dirty="0" err="1"/>
              <a:t>số</a:t>
            </a:r>
            <a:r>
              <a:rPr lang="en-US" sz="2400" dirty="0"/>
              <a:t> </a:t>
            </a:r>
            <a:r>
              <a:rPr lang="en-US" sz="2400" dirty="0" err="1"/>
              <a:t>sản</a:t>
            </a:r>
            <a:r>
              <a:rPr lang="en-US" sz="2400" dirty="0"/>
              <a:t> </a:t>
            </a:r>
            <a:r>
              <a:rPr lang="en-US" sz="2400" dirty="0" err="1"/>
              <a:t>phẩm</a:t>
            </a: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loại</a:t>
            </a:r>
            <a:r>
              <a:rPr lang="en-US" sz="2400" dirty="0"/>
              <a:t> </a:t>
            </a:r>
            <a:r>
              <a:rPr lang="en-US" sz="2400" dirty="0" err="1"/>
              <a:t>điểm</a:t>
            </a:r>
            <a:r>
              <a:rPr lang="en-US" sz="2400" dirty="0"/>
              <a:t>.</a:t>
            </a:r>
          </a:p>
          <a:p>
            <a:pPr algn="just">
              <a:lnSpc>
                <a:spcPct val="130000"/>
              </a:lnSpc>
            </a:pPr>
            <a:r>
              <a:rPr lang="en-US" sz="2400" dirty="0"/>
              <a:t>+ </a:t>
            </a:r>
            <a:r>
              <a:rPr lang="en-US" sz="2400" dirty="0" err="1"/>
              <a:t>Ứng</a:t>
            </a:r>
            <a:r>
              <a:rPr lang="en-US" sz="2400" dirty="0"/>
              <a:t> </a:t>
            </a:r>
            <a:r>
              <a:rPr lang="en-US" sz="2400" dirty="0" err="1"/>
              <a:t>với</a:t>
            </a:r>
            <a:r>
              <a:rPr lang="en-US" sz="2400" dirty="0"/>
              <a:t> </a:t>
            </a:r>
            <a:r>
              <a:rPr lang="en-US" sz="2400" dirty="0" err="1"/>
              <a:t>mỗi</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có</a:t>
            </a:r>
            <a:r>
              <a:rPr lang="en-US" sz="2400" dirty="0"/>
              <a:t> </a:t>
            </a:r>
            <a:r>
              <a:rPr lang="en-US" sz="2400" dirty="0" err="1"/>
              <a:t>một</a:t>
            </a:r>
            <a:r>
              <a:rPr lang="en-US" sz="2400" dirty="0"/>
              <a:t> </a:t>
            </a:r>
            <a:r>
              <a:rPr lang="en-US" sz="2400" i="1" dirty="0" err="1"/>
              <a:t>số</a:t>
            </a:r>
            <a:r>
              <a:rPr lang="en-US" sz="2400" i="1" dirty="0"/>
              <a:t> </a:t>
            </a:r>
            <a:r>
              <a:rPr lang="en-US" sz="2400" i="1" dirty="0" err="1"/>
              <a:t>liệu</a:t>
            </a:r>
            <a:r>
              <a:rPr lang="en-US" sz="2400" i="1" dirty="0"/>
              <a:t> </a:t>
            </a:r>
            <a:r>
              <a:rPr lang="en-US" sz="2400" i="1" dirty="0" err="1"/>
              <a:t>thống</a:t>
            </a:r>
            <a:r>
              <a:rPr lang="en-US" sz="2400" i="1" dirty="0"/>
              <a:t> </a:t>
            </a:r>
            <a:r>
              <a:rPr lang="en-US" sz="2400" i="1" dirty="0" err="1"/>
              <a:t>kê</a:t>
            </a:r>
            <a:r>
              <a:rPr lang="en-US" sz="2400" i="1" dirty="0"/>
              <a:t> </a:t>
            </a:r>
            <a:r>
              <a:rPr lang="en-US" sz="2400" dirty="0" err="1"/>
              <a:t>theo</a:t>
            </a:r>
            <a:r>
              <a:rPr lang="en-US" sz="2400" dirty="0"/>
              <a:t> </a:t>
            </a:r>
            <a:r>
              <a:rPr lang="en-US" sz="2400" dirty="0" err="1"/>
              <a:t>tiêu</a:t>
            </a:r>
            <a:r>
              <a:rPr lang="en-US" sz="2400" dirty="0"/>
              <a:t> </a:t>
            </a:r>
            <a:r>
              <a:rPr lang="en-US" sz="2400" dirty="0" err="1"/>
              <a:t>chí</a:t>
            </a:r>
            <a:r>
              <a:rPr lang="en-US" sz="2400" dirty="0"/>
              <a:t>, </a:t>
            </a:r>
            <a:r>
              <a:rPr lang="en-US" sz="2400" dirty="0" err="1"/>
              <a:t>lần</a:t>
            </a:r>
            <a:r>
              <a:rPr lang="en-US" sz="2400" dirty="0"/>
              <a:t> </a:t>
            </a:r>
            <a:r>
              <a:rPr lang="en-US" sz="2400" dirty="0" err="1"/>
              <a:t>lượt</a:t>
            </a:r>
            <a:r>
              <a:rPr lang="en-US" sz="2400" dirty="0"/>
              <a:t> </a:t>
            </a:r>
            <a:r>
              <a:rPr lang="en-US" sz="2400" dirty="0" err="1"/>
              <a:t>được</a:t>
            </a:r>
            <a:r>
              <a:rPr lang="en-US" sz="2400" dirty="0"/>
              <a:t> </a:t>
            </a:r>
            <a:r>
              <a:rPr lang="en-US" sz="2400" dirty="0" err="1"/>
              <a:t>biểu</a:t>
            </a:r>
            <a:r>
              <a:rPr lang="en-US" sz="2400" dirty="0"/>
              <a:t> </a:t>
            </a:r>
            <a:r>
              <a:rPr lang="en-US" sz="2400" dirty="0" err="1"/>
              <a:t>diễn</a:t>
            </a:r>
            <a:r>
              <a:rPr lang="en-US" sz="2400" dirty="0"/>
              <a:t> ở </a:t>
            </a:r>
            <a:r>
              <a:rPr lang="en-US" sz="2400" dirty="0" err="1"/>
              <a:t>dòng</a:t>
            </a:r>
            <a:r>
              <a:rPr lang="en-US" sz="2400" dirty="0"/>
              <a:t> </a:t>
            </a:r>
            <a:r>
              <a:rPr lang="en-US" sz="2400" dirty="0" err="1"/>
              <a:t>thứ</a:t>
            </a:r>
            <a:r>
              <a:rPr lang="en-US" sz="2400" dirty="0"/>
              <a:t> </a:t>
            </a:r>
            <a:r>
              <a:rPr lang="en-US" sz="2400" dirty="0" err="1"/>
              <a:t>hai</a:t>
            </a:r>
            <a:r>
              <a:rPr lang="en-US" sz="2400" dirty="0"/>
              <a:t> ( </a:t>
            </a:r>
            <a:r>
              <a:rPr lang="en-US" sz="2400" dirty="0" err="1"/>
              <a:t>theo</a:t>
            </a:r>
            <a:r>
              <a:rPr lang="en-US" sz="2400" dirty="0"/>
              <a:t> </a:t>
            </a:r>
            <a:r>
              <a:rPr lang="en-US" sz="2400" dirty="0" err="1"/>
              <a:t>cột</a:t>
            </a:r>
            <a:r>
              <a:rPr lang="en-US" sz="2400" dirty="0"/>
              <a:t> </a:t>
            </a:r>
            <a:r>
              <a:rPr lang="en-US" sz="2400" dirty="0" err="1"/>
              <a:t>tương</a:t>
            </a:r>
            <a:r>
              <a:rPr lang="en-US" sz="2400" dirty="0"/>
              <a:t> </a:t>
            </a:r>
            <a:r>
              <a:rPr lang="en-US" sz="2400" dirty="0" err="1"/>
              <a:t>ứng</a:t>
            </a:r>
            <a:r>
              <a:rPr lang="en-US" sz="2400" dirty="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a:t>Biểu</a:t>
            </a:r>
            <a:r>
              <a:rPr lang="en-US" sz="2400" dirty="0"/>
              <a:t> </a:t>
            </a:r>
            <a:r>
              <a:rPr lang="en-US" sz="2400" dirty="0" err="1"/>
              <a:t>đồ</a:t>
            </a:r>
            <a:r>
              <a:rPr lang="en-US" sz="2400" dirty="0"/>
              <a:t> </a:t>
            </a:r>
            <a:r>
              <a:rPr lang="en-US" sz="2400" dirty="0" err="1"/>
              <a:t>tranh</a:t>
            </a:r>
            <a:r>
              <a:rPr lang="en-US" sz="2400" dirty="0"/>
              <a:t> </a:t>
            </a:r>
            <a:r>
              <a:rPr lang="en-US" sz="2400" dirty="0" err="1"/>
              <a:t>trong</a:t>
            </a:r>
            <a:r>
              <a:rPr lang="en-US" sz="2400" dirty="0"/>
              <a:t> </a:t>
            </a:r>
            <a:r>
              <a:rPr lang="en-US" sz="2400" i="1" dirty="0" err="1"/>
              <a:t>Hình</a:t>
            </a:r>
            <a:r>
              <a:rPr lang="en-US" sz="2400" i="1" dirty="0"/>
              <a:t> 1</a:t>
            </a:r>
            <a:r>
              <a:rPr lang="en-US" sz="2400" dirty="0"/>
              <a:t> </a:t>
            </a:r>
            <a:r>
              <a:rPr lang="en-US" sz="2400" dirty="0" err="1"/>
              <a:t>thống</a:t>
            </a:r>
            <a:r>
              <a:rPr lang="en-US" sz="2400" dirty="0"/>
              <a:t> </a:t>
            </a:r>
            <a:r>
              <a:rPr lang="en-US" sz="2400" dirty="0" err="1"/>
              <a:t>kê</a:t>
            </a:r>
            <a:r>
              <a:rPr lang="en-US" sz="2400" dirty="0"/>
              <a:t> </a:t>
            </a:r>
            <a:r>
              <a:rPr lang="en-US" sz="2400" dirty="0" err="1"/>
              <a:t>khối</a:t>
            </a:r>
            <a:r>
              <a:rPr lang="en-US" sz="2400" dirty="0"/>
              <a:t> </a:t>
            </a:r>
            <a:r>
              <a:rPr lang="en-US" sz="2400" dirty="0" err="1"/>
              <a:t>lượng</a:t>
            </a:r>
            <a:r>
              <a:rPr lang="en-US" sz="2400" dirty="0"/>
              <a:t> </a:t>
            </a:r>
            <a:r>
              <a:rPr lang="en-US" sz="2400" dirty="0" err="1"/>
              <a:t>táo</a:t>
            </a:r>
            <a:r>
              <a:rPr lang="en-US" sz="2400" dirty="0"/>
              <a:t> </a:t>
            </a:r>
            <a:r>
              <a:rPr lang="en-US" sz="2400" dirty="0" err="1"/>
              <a:t>bán</a:t>
            </a:r>
            <a:r>
              <a:rPr lang="en-US" sz="2400" dirty="0"/>
              <a:t> </a:t>
            </a:r>
            <a:r>
              <a:rPr lang="en-US" sz="2400" dirty="0" err="1"/>
              <a:t>được</a:t>
            </a:r>
            <a:r>
              <a:rPr lang="en-US" sz="2400" dirty="0"/>
              <a:t> </a:t>
            </a:r>
            <a:r>
              <a:rPr lang="en-US" sz="2400" dirty="0" err="1"/>
              <a:t>trong</a:t>
            </a:r>
            <a:r>
              <a:rPr lang="en-US" sz="2400" dirty="0"/>
              <a:t> </a:t>
            </a:r>
            <a:r>
              <a:rPr lang="en-US" sz="2400" dirty="0" err="1"/>
              <a:t>bốn</a:t>
            </a:r>
            <a:r>
              <a:rPr lang="en-US" sz="2400" dirty="0"/>
              <a:t> </a:t>
            </a:r>
            <a:r>
              <a:rPr lang="en-US" sz="2400" dirty="0" err="1"/>
              <a:t>tháng</a:t>
            </a:r>
            <a:r>
              <a:rPr lang="en-US" sz="2400" dirty="0"/>
              <a:t> </a:t>
            </a:r>
            <a:r>
              <a:rPr lang="en-US" sz="2400" dirty="0" err="1"/>
              <a:t>đầu</a:t>
            </a:r>
            <a:r>
              <a:rPr lang="en-US" sz="2400" dirty="0"/>
              <a:t> </a:t>
            </a:r>
            <a:r>
              <a:rPr lang="en-US" sz="2400" dirty="0" err="1"/>
              <a:t>năm</a:t>
            </a:r>
            <a:r>
              <a:rPr lang="en-US" sz="2400" dirty="0"/>
              <a:t> 2020 </a:t>
            </a:r>
            <a:r>
              <a:rPr lang="en-US" sz="2400" dirty="0" err="1"/>
              <a:t>của</a:t>
            </a:r>
            <a:r>
              <a:rPr lang="en-US" sz="2400" dirty="0"/>
              <a:t> </a:t>
            </a:r>
            <a:r>
              <a:rPr lang="en-US" sz="2400" dirty="0" err="1"/>
              <a:t>một</a:t>
            </a:r>
            <a:r>
              <a:rPr lang="en-US" sz="2400" dirty="0"/>
              <a:t> </a:t>
            </a:r>
            <a:r>
              <a:rPr lang="en-US" sz="2400" dirty="0" err="1"/>
              <a:t>hệ</a:t>
            </a:r>
            <a:r>
              <a:rPr lang="en-US" sz="2400" dirty="0"/>
              <a:t> </a:t>
            </a:r>
            <a:r>
              <a:rPr lang="en-US" sz="2400" dirty="0" err="1"/>
              <a:t>thống</a:t>
            </a:r>
            <a:r>
              <a:rPr lang="en-US" sz="2400" dirty="0"/>
              <a:t> </a:t>
            </a:r>
            <a:r>
              <a:rPr lang="en-US" sz="2400" dirty="0" err="1"/>
              <a:t>siêu</a:t>
            </a:r>
            <a:r>
              <a:rPr lang="en-US" sz="2400" dirty="0"/>
              <a:t> </a:t>
            </a:r>
            <a:r>
              <a:rPr lang="en-US" sz="2400" dirty="0" err="1"/>
              <a:t>thị</a:t>
            </a:r>
            <a:r>
              <a:rPr lang="en-US" sz="2400" dirty="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a16="http://schemas.microsoft.com/office/drawing/2014/main" val="2471656026"/>
                    </a:ext>
                  </a:extLst>
                </a:gridCol>
                <a:gridCol w="3708400">
                  <a:extLst>
                    <a:ext uri="{9D8B030D-6E8A-4147-A177-3AD203B41FA5}">
                      <a16:colId xmlns:a16="http://schemas.microsoft.com/office/drawing/2014/main" val="269600094"/>
                    </a:ext>
                  </a:extLst>
                </a:gridCol>
              </a:tblGrid>
              <a:tr h="732367">
                <a:tc>
                  <a:txBody>
                    <a:bodyPr/>
                    <a:lstStyle/>
                    <a:p>
                      <a:pPr algn="ctr"/>
                      <a:r>
                        <a:rPr lang="en-US" sz="2000" b="1" dirty="0" err="1">
                          <a:solidFill>
                            <a:schemeClr val="tx1"/>
                          </a:solidFill>
                        </a:rPr>
                        <a:t>Tháng</a:t>
                      </a:r>
                      <a:r>
                        <a:rPr lang="en-US" sz="2000" b="1" baseline="0" dirty="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257976"/>
                  </a:ext>
                </a:extLst>
              </a:tr>
              <a:tr h="732367">
                <a:tc>
                  <a:txBody>
                    <a:bodyPr/>
                    <a:lstStyle/>
                    <a:p>
                      <a:pPr algn="ctr"/>
                      <a:r>
                        <a:rPr lang="en-US" sz="2000" b="1" dirty="0" err="1"/>
                        <a:t>Tháng</a:t>
                      </a:r>
                      <a:r>
                        <a:rPr lang="en-US" sz="2000" b="1" baseline="0" dirty="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1257236"/>
                  </a:ext>
                </a:extLst>
              </a:tr>
              <a:tr h="732367">
                <a:tc>
                  <a:txBody>
                    <a:bodyPr/>
                    <a:lstStyle/>
                    <a:p>
                      <a:pPr algn="ctr"/>
                      <a:r>
                        <a:rPr lang="en-US" sz="2000" b="1" dirty="0" err="1"/>
                        <a:t>Tháng</a:t>
                      </a:r>
                      <a:r>
                        <a:rPr lang="en-US" sz="2000" b="1" baseline="0" dirty="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671199"/>
                  </a:ext>
                </a:extLst>
              </a:tr>
              <a:tr h="732367">
                <a:tc>
                  <a:txBody>
                    <a:bodyPr/>
                    <a:lstStyle/>
                    <a:p>
                      <a:pPr algn="ctr"/>
                      <a:r>
                        <a:rPr lang="en-US" sz="2000" b="1" dirty="0" err="1"/>
                        <a:t>Tháng</a:t>
                      </a:r>
                      <a:r>
                        <a:rPr lang="en-US" sz="2000" b="1" baseline="0" dirty="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a:solidFill>
                  <a:srgbClr val="002060"/>
                </a:solidFill>
              </a:rPr>
              <a:t>: 10 </a:t>
            </a:r>
            <a:r>
              <a:rPr lang="en-US" sz="2000" dirty="0" err="1">
                <a:solidFill>
                  <a:srgbClr val="002060"/>
                </a:solidFill>
              </a:rPr>
              <a:t>tấn</a:t>
            </a:r>
            <a:r>
              <a:rPr lang="en-US" sz="2000" dirty="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a:solidFill>
                  <a:srgbClr val="002060"/>
                </a:solidFill>
              </a:rPr>
              <a:t>: 5 </a:t>
            </a:r>
            <a:r>
              <a:rPr lang="en-US" sz="2000" dirty="0" err="1">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tranh</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bốn</a:t>
            </a:r>
            <a:r>
              <a:rPr lang="en-US" sz="2000" dirty="0">
                <a:solidFill>
                  <a:srgbClr val="002060"/>
                </a:solidFill>
              </a:rPr>
              <a:t> </a:t>
            </a:r>
            <a:r>
              <a:rPr lang="en-US" sz="2000" dirty="0" err="1">
                <a:solidFill>
                  <a:srgbClr val="002060"/>
                </a:solidFill>
              </a:rPr>
              <a:t>tháng</a:t>
            </a:r>
            <a:r>
              <a:rPr lang="en-US" sz="2000" dirty="0">
                <a:solidFill>
                  <a:srgbClr val="002060"/>
                </a:solidFill>
              </a:rPr>
              <a:t> </a:t>
            </a:r>
            <a:r>
              <a:rPr lang="en-US" sz="2000" dirty="0" err="1">
                <a:solidFill>
                  <a:srgbClr val="002060"/>
                </a:solidFill>
              </a:rPr>
              <a:t>đầu</a:t>
            </a:r>
            <a:r>
              <a:rPr lang="en-US" sz="2000" dirty="0">
                <a:solidFill>
                  <a:srgbClr val="002060"/>
                </a:solidFill>
              </a:rPr>
              <a:t> </a:t>
            </a:r>
            <a:r>
              <a:rPr lang="en-US" sz="2000" dirty="0" err="1">
                <a:solidFill>
                  <a:srgbClr val="002060"/>
                </a:solidFill>
              </a:rPr>
              <a:t>năm</a:t>
            </a:r>
            <a:r>
              <a:rPr lang="en-US" sz="2000" dirty="0">
                <a:solidFill>
                  <a:srgbClr val="002060"/>
                </a:solidFill>
              </a:rPr>
              <a:t> 2020: </a:t>
            </a:r>
            <a:r>
              <a:rPr lang="en-US" sz="2000" dirty="0" err="1">
                <a:solidFill>
                  <a:srgbClr val="002060"/>
                </a:solidFill>
              </a:rPr>
              <a:t>tháng</a:t>
            </a:r>
            <a:r>
              <a:rPr lang="en-US" sz="2000" dirty="0">
                <a:solidFill>
                  <a:srgbClr val="002060"/>
                </a:solidFill>
              </a:rPr>
              <a:t> 1, </a:t>
            </a:r>
            <a:r>
              <a:rPr lang="en-US" sz="2000" dirty="0" err="1">
                <a:solidFill>
                  <a:srgbClr val="002060"/>
                </a:solidFill>
              </a:rPr>
              <a:t>tháng</a:t>
            </a:r>
            <a:r>
              <a:rPr lang="en-US" sz="2000" dirty="0">
                <a:solidFill>
                  <a:srgbClr val="002060"/>
                </a:solidFill>
              </a:rPr>
              <a:t> 2, </a:t>
            </a:r>
            <a:r>
              <a:rPr lang="en-US" sz="2000" dirty="0" err="1">
                <a:solidFill>
                  <a:srgbClr val="002060"/>
                </a:solidFill>
              </a:rPr>
              <a:t>tháng</a:t>
            </a:r>
            <a:r>
              <a:rPr lang="en-US" sz="2000" dirty="0">
                <a:solidFill>
                  <a:srgbClr val="002060"/>
                </a:solidFill>
              </a:rPr>
              <a:t> 3, </a:t>
            </a:r>
            <a:r>
              <a:rPr lang="en-US" sz="2000" dirty="0" err="1">
                <a:solidFill>
                  <a:srgbClr val="002060"/>
                </a:solidFill>
              </a:rPr>
              <a:t>tháng</a:t>
            </a:r>
            <a:r>
              <a:rPr lang="en-US" sz="2000" dirty="0">
                <a:solidFill>
                  <a:srgbClr val="002060"/>
                </a:solidFill>
              </a:rPr>
              <a:t> 4.</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bán</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trong</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tháng</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dòng</a:t>
            </a:r>
            <a:r>
              <a:rPr lang="en-US" sz="2000" dirty="0">
                <a:solidFill>
                  <a:srgbClr val="002060"/>
                </a:solidFill>
              </a:rPr>
              <a:t> </a:t>
            </a:r>
            <a:r>
              <a:rPr lang="en-US" sz="2000" dirty="0" err="1">
                <a:solidFill>
                  <a:srgbClr val="002060"/>
                </a:solidFill>
              </a:rPr>
              <a:t>tương</a:t>
            </a:r>
            <a:r>
              <a:rPr lang="en-US" sz="2000" dirty="0">
                <a:solidFill>
                  <a:srgbClr val="002060"/>
                </a:solidFill>
              </a:rPr>
              <a:t> </a:t>
            </a:r>
            <a:r>
              <a:rPr lang="en-US" sz="2000" dirty="0" err="1">
                <a:solidFill>
                  <a:srgbClr val="002060"/>
                </a:solidFill>
              </a:rPr>
              <a:t>ứng</a:t>
            </a:r>
            <a:r>
              <a:rPr lang="en-US" sz="2000" dirty="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10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tượng</a:t>
            </a:r>
            <a:r>
              <a:rPr lang="en-US" sz="2000" dirty="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a:solidFill>
                  <a:srgbClr val="002060"/>
                </a:solidFill>
              </a:rPr>
              <a:t>để</a:t>
            </a:r>
            <a:r>
              <a:rPr lang="en-US" sz="2000" dirty="0">
                <a:solidFill>
                  <a:srgbClr val="002060"/>
                </a:solidFill>
              </a:rPr>
              <a:t> </a:t>
            </a:r>
            <a:r>
              <a:rPr lang="en-US" sz="2000" dirty="0" err="1">
                <a:solidFill>
                  <a:srgbClr val="002060"/>
                </a:solidFill>
              </a:rPr>
              <a:t>chỉ</a:t>
            </a:r>
            <a:r>
              <a:rPr lang="en-US" sz="2000" dirty="0">
                <a:solidFill>
                  <a:srgbClr val="002060"/>
                </a:solidFill>
              </a:rPr>
              <a:t> 5 </a:t>
            </a:r>
            <a:r>
              <a:rPr lang="en-US" sz="2000" dirty="0" err="1">
                <a:solidFill>
                  <a:srgbClr val="002060"/>
                </a:solidFill>
              </a:rPr>
              <a:t>tấn</a:t>
            </a:r>
            <a:r>
              <a:rPr lang="en-US" sz="2000" dirty="0">
                <a:solidFill>
                  <a:srgbClr val="002060"/>
                </a:solidFill>
              </a:rPr>
              <a:t> </a:t>
            </a:r>
            <a:r>
              <a:rPr lang="en-US" sz="2000" dirty="0" err="1">
                <a:solidFill>
                  <a:srgbClr val="002060"/>
                </a:solidFill>
              </a:rPr>
              <a:t>táo</a:t>
            </a:r>
            <a:r>
              <a:rPr lang="en-US" sz="2000" dirty="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a:t>Biểu</a:t>
            </a:r>
            <a:r>
              <a:rPr lang="en-US" sz="2000" dirty="0"/>
              <a:t> </a:t>
            </a:r>
            <a:r>
              <a:rPr lang="en-US" sz="2000" dirty="0" err="1"/>
              <a:t>đồ</a:t>
            </a:r>
            <a:r>
              <a:rPr lang="en-US" sz="2000" dirty="0"/>
              <a:t> </a:t>
            </a:r>
            <a:r>
              <a:rPr lang="en-US" sz="2000" dirty="0" err="1"/>
              <a:t>cột</a:t>
            </a:r>
            <a:r>
              <a:rPr lang="en-US" sz="2000" dirty="0"/>
              <a:t>  </a:t>
            </a:r>
            <a:r>
              <a:rPr lang="en-US" sz="2000" dirty="0" err="1"/>
              <a:t>trong</a:t>
            </a:r>
            <a:r>
              <a:rPr lang="en-US" sz="2000" dirty="0"/>
              <a:t> </a:t>
            </a:r>
            <a:r>
              <a:rPr lang="en-US" sz="2000" i="1" dirty="0" err="1"/>
              <a:t>Hình</a:t>
            </a:r>
            <a:r>
              <a:rPr lang="en-US" sz="2000" i="1" dirty="0"/>
              <a:t> 2</a:t>
            </a:r>
            <a:r>
              <a:rPr lang="en-US" sz="2000" dirty="0"/>
              <a:t> </a:t>
            </a:r>
            <a:r>
              <a:rPr lang="en-US" sz="2000" dirty="0" err="1"/>
              <a:t>thống</a:t>
            </a:r>
            <a:r>
              <a:rPr lang="en-US" sz="2000" dirty="0"/>
              <a:t> </a:t>
            </a:r>
            <a:r>
              <a:rPr lang="en-US" sz="2000" dirty="0" err="1"/>
              <a:t>kê</a:t>
            </a:r>
            <a:r>
              <a:rPr lang="en-US" sz="2000" dirty="0"/>
              <a:t> </a:t>
            </a:r>
            <a:r>
              <a:rPr lang="en-US" sz="2000" dirty="0" err="1"/>
              <a:t>dân</a:t>
            </a:r>
            <a:r>
              <a:rPr lang="en-US" sz="2000" dirty="0"/>
              <a:t> </a:t>
            </a:r>
            <a:r>
              <a:rPr lang="en-US" sz="2000" dirty="0" err="1"/>
              <a:t>số</a:t>
            </a:r>
            <a:r>
              <a:rPr lang="en-US" sz="2000" dirty="0"/>
              <a:t> </a:t>
            </a:r>
            <a:r>
              <a:rPr lang="en-US" sz="2000" dirty="0" err="1"/>
              <a:t>của</a:t>
            </a:r>
            <a:r>
              <a:rPr lang="en-US" sz="2000" dirty="0"/>
              <a:t> </a:t>
            </a:r>
            <a:r>
              <a:rPr lang="en-US" sz="2000" dirty="0" err="1"/>
              <a:t>một</a:t>
            </a:r>
            <a:r>
              <a:rPr lang="en-US" sz="2000" dirty="0"/>
              <a:t> </a:t>
            </a:r>
            <a:r>
              <a:rPr lang="en-US" sz="2000" dirty="0" err="1"/>
              <a:t>số</a:t>
            </a:r>
            <a:r>
              <a:rPr lang="en-US" sz="2000" dirty="0"/>
              <a:t> </a:t>
            </a:r>
            <a:r>
              <a:rPr lang="en-US" sz="2000" dirty="0" err="1"/>
              <a:t>quốc</a:t>
            </a:r>
            <a:r>
              <a:rPr lang="en-US" sz="2000" dirty="0"/>
              <a:t> </a:t>
            </a:r>
            <a:r>
              <a:rPr lang="en-US" sz="2000" dirty="0" err="1"/>
              <a:t>gia</a:t>
            </a:r>
            <a:r>
              <a:rPr lang="en-US" sz="2000" dirty="0"/>
              <a:t> </a:t>
            </a:r>
            <a:r>
              <a:rPr lang="en-US" sz="2000" dirty="0" err="1"/>
              <a:t>năm</a:t>
            </a:r>
            <a:r>
              <a:rPr lang="en-US" sz="2000" dirty="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a:solidFill>
                  <a:srgbClr val="002060"/>
                </a:solidFill>
              </a:rPr>
              <a:t>Quan</a:t>
            </a:r>
            <a:r>
              <a:rPr lang="en-US" sz="2000" dirty="0">
                <a:solidFill>
                  <a:srgbClr val="002060"/>
                </a:solidFill>
              </a:rPr>
              <a:t> </a:t>
            </a:r>
            <a:r>
              <a:rPr lang="en-US" sz="2000" dirty="0" err="1">
                <a:solidFill>
                  <a:srgbClr val="002060"/>
                </a:solidFill>
              </a:rPr>
              <a:t>sát</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đồ</a:t>
            </a:r>
            <a:r>
              <a:rPr lang="en-US" sz="2000" dirty="0">
                <a:solidFill>
                  <a:srgbClr val="002060"/>
                </a:solidFill>
              </a:rPr>
              <a:t> </a:t>
            </a:r>
            <a:r>
              <a:rPr lang="en-US" sz="2000" dirty="0" err="1">
                <a:solidFill>
                  <a:srgbClr val="002060"/>
                </a:solidFill>
              </a:rPr>
              <a:t>cột</a:t>
            </a:r>
            <a:r>
              <a:rPr lang="en-US" sz="2000" dirty="0">
                <a:solidFill>
                  <a:srgbClr val="002060"/>
                </a:solidFill>
              </a:rPr>
              <a:t>, ta </a:t>
            </a:r>
            <a:r>
              <a:rPr lang="en-US" sz="2000" dirty="0" err="1">
                <a:solidFill>
                  <a:srgbClr val="002060"/>
                </a:solidFill>
              </a:rPr>
              <a:t>thấy</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Đối</a:t>
            </a:r>
            <a:r>
              <a:rPr lang="en-US" sz="2000" b="1" u="sng" dirty="0">
                <a:solidFill>
                  <a:srgbClr val="002060"/>
                </a:solidFill>
              </a:rPr>
              <a:t> </a:t>
            </a:r>
            <a:r>
              <a:rPr lang="en-US" sz="2000" b="1" u="sng" dirty="0" err="1">
                <a:solidFill>
                  <a:srgbClr val="002060"/>
                </a:solidFill>
              </a:rPr>
              <a:t>tượng</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quốc</a:t>
            </a:r>
            <a:r>
              <a:rPr lang="en-US" sz="2000" dirty="0">
                <a:solidFill>
                  <a:srgbClr val="002060"/>
                </a:solidFill>
              </a:rPr>
              <a:t> </a:t>
            </a:r>
            <a:r>
              <a:rPr lang="en-US" sz="2000" dirty="0" err="1">
                <a:solidFill>
                  <a:srgbClr val="002060"/>
                </a:solidFill>
              </a:rPr>
              <a:t>gia</a:t>
            </a:r>
            <a:r>
              <a:rPr lang="en-US" sz="2000" dirty="0">
                <a:solidFill>
                  <a:srgbClr val="002060"/>
                </a:solidFill>
              </a:rPr>
              <a:t> </a:t>
            </a:r>
            <a:r>
              <a:rPr lang="en-US" sz="2000" dirty="0" err="1">
                <a:solidFill>
                  <a:srgbClr val="002060"/>
                </a:solidFill>
              </a:rPr>
              <a:t>Hoa</a:t>
            </a:r>
            <a:r>
              <a:rPr lang="en-US" sz="2000" dirty="0">
                <a:solidFill>
                  <a:srgbClr val="002060"/>
                </a:solidFill>
              </a:rPr>
              <a:t> </a:t>
            </a:r>
            <a:r>
              <a:rPr lang="en-US" sz="2000" dirty="0" err="1">
                <a:solidFill>
                  <a:srgbClr val="002060"/>
                </a:solidFill>
              </a:rPr>
              <a:t>Kỳ</a:t>
            </a:r>
            <a:r>
              <a:rPr lang="en-US" sz="2000" dirty="0">
                <a:solidFill>
                  <a:srgbClr val="002060"/>
                </a:solidFill>
              </a:rPr>
              <a:t>, </a:t>
            </a:r>
            <a:r>
              <a:rPr lang="en-US" sz="2000" dirty="0" err="1">
                <a:solidFill>
                  <a:srgbClr val="002060"/>
                </a:solidFill>
              </a:rPr>
              <a:t>Liên</a:t>
            </a:r>
            <a:r>
              <a:rPr lang="en-US" sz="2000" dirty="0">
                <a:solidFill>
                  <a:srgbClr val="002060"/>
                </a:solidFill>
              </a:rPr>
              <a:t> Bang </a:t>
            </a:r>
            <a:r>
              <a:rPr lang="en-US" sz="2000" dirty="0" err="1">
                <a:solidFill>
                  <a:srgbClr val="002060"/>
                </a:solidFill>
              </a:rPr>
              <a:t>Nga</a:t>
            </a:r>
            <a:r>
              <a:rPr lang="en-US" sz="2000" dirty="0">
                <a:solidFill>
                  <a:srgbClr val="002060"/>
                </a:solidFill>
              </a:rPr>
              <a:t>, </a:t>
            </a:r>
            <a:r>
              <a:rPr lang="en-US" sz="2000" dirty="0" err="1">
                <a:solidFill>
                  <a:srgbClr val="002060"/>
                </a:solidFill>
              </a:rPr>
              <a:t>Nhật</a:t>
            </a:r>
            <a:r>
              <a:rPr lang="en-US" sz="2000" dirty="0">
                <a:solidFill>
                  <a:srgbClr val="002060"/>
                </a:solidFill>
              </a:rPr>
              <a:t> </a:t>
            </a:r>
            <a:r>
              <a:rPr lang="en-US" sz="2000" dirty="0" err="1">
                <a:solidFill>
                  <a:srgbClr val="002060"/>
                </a:solidFill>
              </a:rPr>
              <a:t>Bản</a:t>
            </a:r>
            <a:r>
              <a:rPr lang="en-US" sz="2000" dirty="0">
                <a:solidFill>
                  <a:srgbClr val="002060"/>
                </a:solidFill>
              </a:rPr>
              <a:t>, </a:t>
            </a:r>
            <a:r>
              <a:rPr lang="en-US" sz="2000" dirty="0" err="1">
                <a:solidFill>
                  <a:srgbClr val="002060"/>
                </a:solidFill>
              </a:rPr>
              <a:t>Việt</a:t>
            </a:r>
            <a:r>
              <a:rPr lang="en-US" sz="2000" dirty="0">
                <a:solidFill>
                  <a:srgbClr val="002060"/>
                </a:solidFill>
              </a:rPr>
              <a:t> Nam, </a:t>
            </a:r>
            <a:r>
              <a:rPr lang="en-US" sz="2000" dirty="0" err="1">
                <a:solidFill>
                  <a:srgbClr val="002060"/>
                </a:solidFill>
              </a:rPr>
              <a:t>Hàn</a:t>
            </a:r>
            <a:r>
              <a:rPr lang="en-US" sz="2000" dirty="0">
                <a:solidFill>
                  <a:srgbClr val="002060"/>
                </a:solidFill>
              </a:rPr>
              <a:t> </a:t>
            </a:r>
            <a:r>
              <a:rPr lang="en-US" sz="2000" dirty="0" err="1">
                <a:solidFill>
                  <a:srgbClr val="002060"/>
                </a:solidFill>
              </a:rPr>
              <a:t>Quốc</a:t>
            </a:r>
            <a:r>
              <a:rPr lang="en-US" sz="2000" dirty="0">
                <a:solidFill>
                  <a:srgbClr val="002060"/>
                </a:solidFill>
              </a:rPr>
              <a:t>, Australia, Malaysia. </a:t>
            </a:r>
            <a:r>
              <a:rPr lang="en-US" sz="2000" dirty="0" err="1">
                <a:solidFill>
                  <a:srgbClr val="002060"/>
                </a:solidFill>
              </a:rPr>
              <a:t>Các</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này</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nằm</a:t>
            </a:r>
            <a:r>
              <a:rPr lang="en-US" sz="2000" dirty="0">
                <a:solidFill>
                  <a:srgbClr val="002060"/>
                </a:solidFill>
              </a:rPr>
              <a:t> </a:t>
            </a:r>
            <a:r>
              <a:rPr lang="en-US" sz="2000" dirty="0" err="1">
                <a:solidFill>
                  <a:srgbClr val="002060"/>
                </a:solidFill>
              </a:rPr>
              <a:t>ngang</a:t>
            </a:r>
            <a:r>
              <a:rPr lang="en-US" sz="2000" dirty="0">
                <a:solidFill>
                  <a:srgbClr val="002060"/>
                </a:solidFill>
              </a:rPr>
              <a:t>.</a:t>
            </a:r>
          </a:p>
          <a:p>
            <a:pPr algn="just">
              <a:lnSpc>
                <a:spcPct val="130000"/>
              </a:lnSpc>
            </a:pPr>
            <a:r>
              <a:rPr lang="en-US" sz="2000" dirty="0">
                <a:solidFill>
                  <a:srgbClr val="002060"/>
                </a:solidFill>
              </a:rPr>
              <a:t>+ </a:t>
            </a:r>
            <a:r>
              <a:rPr lang="en-US" sz="2000" b="1" u="sng" dirty="0" err="1">
                <a:solidFill>
                  <a:srgbClr val="002060"/>
                </a:solidFill>
              </a:rPr>
              <a:t>Tiêu</a:t>
            </a:r>
            <a:r>
              <a:rPr lang="en-US" sz="2000" b="1" u="sng" dirty="0">
                <a:solidFill>
                  <a:srgbClr val="002060"/>
                </a:solidFill>
              </a:rPr>
              <a:t> </a:t>
            </a:r>
            <a:r>
              <a:rPr lang="en-US" sz="2000" b="1" u="sng" dirty="0" err="1">
                <a:solidFill>
                  <a:srgbClr val="002060"/>
                </a:solidFill>
              </a:rPr>
              <a:t>chí</a:t>
            </a:r>
            <a:r>
              <a:rPr lang="en-US" sz="2000" b="1" u="sng" dirty="0">
                <a:solidFill>
                  <a:srgbClr val="002060"/>
                </a:solidFill>
              </a:rPr>
              <a:t> </a:t>
            </a:r>
            <a:r>
              <a:rPr lang="en-US" sz="2000" b="1" u="sng" dirty="0" err="1">
                <a:solidFill>
                  <a:srgbClr val="002060"/>
                </a:solidFill>
              </a:rPr>
              <a:t>thống</a:t>
            </a:r>
            <a:r>
              <a:rPr lang="en-US" sz="2000" b="1" u="sng" dirty="0">
                <a:solidFill>
                  <a:srgbClr val="002060"/>
                </a:solidFill>
              </a:rPr>
              <a:t> </a:t>
            </a:r>
            <a:r>
              <a:rPr lang="en-US" sz="2000" b="1" u="sng" dirty="0" err="1">
                <a:solidFill>
                  <a:srgbClr val="002060"/>
                </a:solidFill>
              </a:rPr>
              <a:t>kê</a:t>
            </a:r>
            <a:r>
              <a:rPr lang="en-US" sz="2000" b="1" u="sng" dirty="0">
                <a:solidFill>
                  <a:srgbClr val="002060"/>
                </a:solidFill>
              </a:rPr>
              <a:t>: </a:t>
            </a:r>
            <a:r>
              <a:rPr lang="en-US" sz="2000" dirty="0" err="1">
                <a:solidFill>
                  <a:srgbClr val="002060"/>
                </a:solidFill>
              </a:rPr>
              <a:t>dân</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nước</a:t>
            </a:r>
            <a:r>
              <a:rPr lang="en-US" sz="2000" dirty="0">
                <a:solidFill>
                  <a:srgbClr val="002060"/>
                </a:solidFill>
              </a:rPr>
              <a:t>.</a:t>
            </a:r>
          </a:p>
          <a:p>
            <a:pPr algn="just">
              <a:lnSpc>
                <a:spcPct val="130000"/>
              </a:lnSpc>
            </a:pPr>
            <a:r>
              <a:rPr lang="en-US" sz="2000" dirty="0">
                <a:solidFill>
                  <a:srgbClr val="002060"/>
                </a:solidFill>
              </a:rPr>
              <a:t>+ </a:t>
            </a:r>
            <a:r>
              <a:rPr lang="en-US" sz="2000" dirty="0" err="1">
                <a:solidFill>
                  <a:srgbClr val="002060"/>
                </a:solidFill>
              </a:rPr>
              <a:t>Ứng</a:t>
            </a:r>
            <a:r>
              <a:rPr lang="en-US" sz="2000" dirty="0">
                <a:solidFill>
                  <a:srgbClr val="002060"/>
                </a:solidFill>
              </a:rPr>
              <a:t> </a:t>
            </a:r>
            <a:r>
              <a:rPr lang="en-US" sz="2000" dirty="0" err="1">
                <a:solidFill>
                  <a:srgbClr val="002060"/>
                </a:solidFill>
              </a:rPr>
              <a:t>với</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đối</a:t>
            </a:r>
            <a:r>
              <a:rPr lang="en-US" sz="2000" dirty="0">
                <a:solidFill>
                  <a:srgbClr val="002060"/>
                </a:solidFill>
              </a:rPr>
              <a:t> </a:t>
            </a:r>
            <a:r>
              <a:rPr lang="en-US" sz="2000" dirty="0" err="1">
                <a:solidFill>
                  <a:srgbClr val="002060"/>
                </a:solidFill>
              </a:rPr>
              <a:t>tượng</a:t>
            </a:r>
            <a:r>
              <a:rPr lang="en-US" sz="2000" dirty="0">
                <a:solidFill>
                  <a:srgbClr val="002060"/>
                </a:solidFill>
              </a:rPr>
              <a:t> </a:t>
            </a:r>
            <a:r>
              <a:rPr lang="en-US" sz="2000" dirty="0" err="1">
                <a:solidFill>
                  <a:srgbClr val="002060"/>
                </a:solidFill>
              </a:rPr>
              <a:t>thống</a:t>
            </a:r>
            <a:r>
              <a:rPr lang="en-US" sz="2000" dirty="0">
                <a:solidFill>
                  <a:srgbClr val="002060"/>
                </a:solidFill>
              </a:rPr>
              <a:t> </a:t>
            </a:r>
            <a:r>
              <a:rPr lang="en-US" sz="2000" dirty="0" err="1">
                <a:solidFill>
                  <a:srgbClr val="002060"/>
                </a:solidFill>
              </a:rPr>
              <a:t>kê</a:t>
            </a:r>
            <a:r>
              <a:rPr lang="en-US" sz="2000" dirty="0">
                <a:solidFill>
                  <a:srgbClr val="002060"/>
                </a:solidFill>
              </a:rPr>
              <a:t> </a:t>
            </a:r>
            <a:r>
              <a:rPr lang="en-US" sz="2000" dirty="0" err="1">
                <a:solidFill>
                  <a:srgbClr val="002060"/>
                </a:solidFill>
              </a:rPr>
              <a:t>có</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thống</a:t>
            </a:r>
            <a:r>
              <a:rPr lang="en-US" sz="2000" i="1" dirty="0">
                <a:solidFill>
                  <a:srgbClr val="002060"/>
                </a:solidFill>
              </a:rPr>
              <a:t> </a:t>
            </a:r>
            <a:r>
              <a:rPr lang="en-US" sz="2000" i="1" dirty="0" err="1">
                <a:solidFill>
                  <a:srgbClr val="002060"/>
                </a:solidFill>
              </a:rPr>
              <a:t>kê</a:t>
            </a:r>
            <a:r>
              <a:rPr lang="en-US" sz="2000" i="1"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tiêu</a:t>
            </a:r>
            <a:r>
              <a:rPr lang="en-US" sz="2000" dirty="0">
                <a:solidFill>
                  <a:srgbClr val="002060"/>
                </a:solidFill>
              </a:rPr>
              <a:t> </a:t>
            </a:r>
            <a:r>
              <a:rPr lang="en-US" sz="2000" dirty="0" err="1">
                <a:solidFill>
                  <a:srgbClr val="002060"/>
                </a:solidFill>
              </a:rPr>
              <a:t>chí</a:t>
            </a:r>
            <a:r>
              <a:rPr lang="en-US" sz="2000" dirty="0">
                <a:solidFill>
                  <a:srgbClr val="002060"/>
                </a:solidFill>
              </a:rPr>
              <a:t>, </a:t>
            </a:r>
            <a:r>
              <a:rPr lang="en-US" sz="2000" dirty="0" err="1">
                <a:solidFill>
                  <a:srgbClr val="002060"/>
                </a:solidFill>
              </a:rPr>
              <a:t>lần</a:t>
            </a:r>
            <a:r>
              <a:rPr lang="en-US" sz="2000" dirty="0">
                <a:solidFill>
                  <a:srgbClr val="002060"/>
                </a:solidFill>
              </a:rPr>
              <a:t> </a:t>
            </a:r>
            <a:r>
              <a:rPr lang="en-US" sz="2000" dirty="0" err="1">
                <a:solidFill>
                  <a:srgbClr val="002060"/>
                </a:solidFill>
              </a:rPr>
              <a:t>lượt</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biểu</a:t>
            </a:r>
            <a:r>
              <a:rPr lang="en-US" sz="2000" dirty="0">
                <a:solidFill>
                  <a:srgbClr val="002060"/>
                </a:solidFill>
              </a:rPr>
              <a:t> </a:t>
            </a:r>
            <a:r>
              <a:rPr lang="en-US" sz="2000" dirty="0" err="1">
                <a:solidFill>
                  <a:srgbClr val="002060"/>
                </a:solidFill>
              </a:rPr>
              <a:t>diễn</a:t>
            </a:r>
            <a:r>
              <a:rPr lang="en-US" sz="2000" dirty="0">
                <a:solidFill>
                  <a:srgbClr val="002060"/>
                </a:solidFill>
              </a:rPr>
              <a:t> ở </a:t>
            </a:r>
            <a:r>
              <a:rPr lang="en-US" sz="2000" dirty="0" err="1">
                <a:solidFill>
                  <a:srgbClr val="002060"/>
                </a:solidFill>
              </a:rPr>
              <a:t>trục</a:t>
            </a:r>
            <a:r>
              <a:rPr lang="en-US" sz="2000" dirty="0">
                <a:solidFill>
                  <a:srgbClr val="002060"/>
                </a:solidFill>
              </a:rPr>
              <a:t> </a:t>
            </a:r>
            <a:r>
              <a:rPr lang="en-US" sz="2000" dirty="0" err="1">
                <a:solidFill>
                  <a:srgbClr val="002060"/>
                </a:solidFill>
              </a:rPr>
              <a:t>thẳng</a:t>
            </a:r>
            <a:r>
              <a:rPr lang="en-US" sz="2000" dirty="0">
                <a:solidFill>
                  <a:srgbClr val="002060"/>
                </a:solidFill>
              </a:rPr>
              <a:t> </a:t>
            </a:r>
            <a:r>
              <a:rPr lang="en-US" sz="2000" dirty="0" err="1">
                <a:solidFill>
                  <a:srgbClr val="002060"/>
                </a:solidFill>
              </a:rPr>
              <a:t>đứng</a:t>
            </a:r>
            <a:r>
              <a:rPr lang="en-US" sz="2000" dirty="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3584" y="2476530"/>
            <a:ext cx="4544834"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a:solidFill>
                  <a:srgbClr val="F7EA5D"/>
                </a:solidFill>
                <a:effectLst>
                  <a:outerShdw blurRad="38100" dist="38100" dir="2700000" algn="tl">
                    <a:srgbClr val="000000">
                      <a:alpha val="43137"/>
                    </a:srgbClr>
                  </a:outerShdw>
                </a:effectLst>
                <a:ea typeface="汉仪夏日体W" panose="00020600040101010101" pitchFamily="18" charset="-122"/>
              </a:rPr>
              <a:t>LUYỆN TẬP</a:t>
            </a:r>
            <a:endParaRPr lang="zh-CN" altLang="en-US" sz="60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a:solidFill>
                  <a:srgbClr val="0070C0"/>
                </a:solidFill>
              </a:rPr>
              <a:t>Bài</a:t>
            </a:r>
            <a:r>
              <a:rPr lang="en-US" sz="2400" b="1" dirty="0">
                <a:solidFill>
                  <a:srgbClr val="0070C0"/>
                </a:solidFill>
              </a:rPr>
              <a:t> 2. </a:t>
            </a:r>
            <a:r>
              <a:rPr lang="en-US" sz="2400" dirty="0" err="1"/>
              <a:t>Sau</a:t>
            </a:r>
            <a:r>
              <a:rPr lang="en-US" sz="2400" dirty="0"/>
              <a:t> </a:t>
            </a:r>
            <a:r>
              <a:rPr lang="en-US" sz="2400" dirty="0" err="1"/>
              <a:t>khi</a:t>
            </a:r>
            <a:r>
              <a:rPr lang="en-US" sz="2400" dirty="0"/>
              <a:t> </a:t>
            </a:r>
            <a:r>
              <a:rPr lang="en-US" sz="2400" dirty="0" err="1"/>
              <a:t>kiểm</a:t>
            </a:r>
            <a:r>
              <a:rPr lang="en-US" sz="2400" dirty="0"/>
              <a:t> </a:t>
            </a:r>
            <a:r>
              <a:rPr lang="en-US" sz="2400" dirty="0" err="1"/>
              <a:t>tra</a:t>
            </a:r>
            <a:r>
              <a:rPr lang="en-US" sz="2400" dirty="0"/>
              <a:t> </a:t>
            </a:r>
            <a:r>
              <a:rPr lang="en-US" sz="2400" dirty="0" err="1"/>
              <a:t>sức</a:t>
            </a:r>
            <a:r>
              <a:rPr lang="en-US" sz="2400" dirty="0"/>
              <a:t> </a:t>
            </a:r>
            <a:r>
              <a:rPr lang="en-US" sz="2400" dirty="0" err="1"/>
              <a:t>khỏe</a:t>
            </a:r>
            <a:r>
              <a:rPr lang="en-US" sz="2400" dirty="0"/>
              <a:t>, </a:t>
            </a:r>
            <a:r>
              <a:rPr lang="en-US" sz="2400" dirty="0" err="1"/>
              <a:t>giáo</a:t>
            </a:r>
            <a:r>
              <a:rPr lang="en-US" sz="2400" dirty="0"/>
              <a:t> </a:t>
            </a:r>
            <a:r>
              <a:rPr lang="en-US" sz="2400" dirty="0" err="1"/>
              <a:t>viên</a:t>
            </a:r>
            <a:r>
              <a:rPr lang="en-US" sz="2400" dirty="0"/>
              <a:t> </a:t>
            </a:r>
            <a:r>
              <a:rPr lang="en-US" sz="2400" dirty="0" err="1"/>
              <a:t>yêu</a:t>
            </a:r>
            <a:r>
              <a:rPr lang="en-US" sz="2400" dirty="0"/>
              <a:t> </a:t>
            </a:r>
            <a:r>
              <a:rPr lang="en-US" sz="2400" dirty="0" err="1"/>
              <a:t>cầu</a:t>
            </a:r>
            <a:r>
              <a:rPr lang="en-US" sz="2400" dirty="0"/>
              <a:t> </a:t>
            </a:r>
            <a:r>
              <a:rPr lang="en-US" sz="2400" dirty="0" err="1"/>
              <a:t>mỗi</a:t>
            </a:r>
            <a:r>
              <a:rPr lang="en-US" sz="2400" dirty="0"/>
              <a:t> </a:t>
            </a:r>
            <a:r>
              <a:rPr lang="en-US" sz="2400" dirty="0" err="1"/>
              <a:t>học</a:t>
            </a:r>
            <a:r>
              <a:rPr lang="en-US" sz="2400" dirty="0"/>
              <a:t> </a:t>
            </a:r>
            <a:r>
              <a:rPr lang="en-US" sz="2400" dirty="0" err="1"/>
              <a:t>sinh</a:t>
            </a:r>
            <a:r>
              <a:rPr lang="en-US" sz="2400" dirty="0"/>
              <a:t> </a:t>
            </a:r>
            <a:r>
              <a:rPr lang="en-US" sz="2400" dirty="0" err="1"/>
              <a:t>của</a:t>
            </a:r>
            <a:r>
              <a:rPr lang="en-US" sz="2400" dirty="0"/>
              <a:t> </a:t>
            </a:r>
            <a:r>
              <a:rPr lang="en-US" sz="2400" dirty="0" err="1"/>
              <a:t>lớp</a:t>
            </a:r>
            <a:r>
              <a:rPr lang="en-US" sz="2400" dirty="0"/>
              <a:t> 6B </a:t>
            </a:r>
            <a:r>
              <a:rPr lang="en-US" sz="2400" dirty="0" err="1"/>
              <a:t>thống</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theo</a:t>
            </a:r>
            <a:r>
              <a:rPr lang="en-US" sz="2400" dirty="0"/>
              <a:t> </a:t>
            </a:r>
            <a:r>
              <a:rPr lang="en-US" sz="2400" dirty="0" err="1"/>
              <a:t>đơn</a:t>
            </a:r>
            <a:r>
              <a:rPr lang="en-US" sz="2400" dirty="0"/>
              <a:t> </a:t>
            </a:r>
            <a:r>
              <a:rPr lang="en-US" sz="2400" dirty="0" err="1"/>
              <a:t>vị</a:t>
            </a:r>
            <a:r>
              <a:rPr lang="en-US" sz="2400" dirty="0"/>
              <a:t> cm):</a:t>
            </a:r>
          </a:p>
          <a:p>
            <a:pPr algn="ctr">
              <a:lnSpc>
                <a:spcPct val="130000"/>
              </a:lnSpc>
            </a:pPr>
            <a:r>
              <a:rPr lang="en-US" sz="2400" dirty="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a:t>Hãy</a:t>
            </a:r>
            <a:r>
              <a:rPr lang="en-US" sz="2400" dirty="0"/>
              <a:t> </a:t>
            </a:r>
            <a:r>
              <a:rPr lang="en-US" sz="2400" dirty="0" err="1"/>
              <a:t>nêu</a:t>
            </a:r>
            <a:r>
              <a:rPr lang="en-US" sz="2400" dirty="0"/>
              <a:t> </a:t>
            </a:r>
            <a:r>
              <a:rPr lang="en-US" sz="2400" dirty="0" err="1"/>
              <a:t>đối</a:t>
            </a:r>
            <a:r>
              <a:rPr lang="en-US" sz="2400" dirty="0"/>
              <a:t> </a:t>
            </a:r>
            <a:r>
              <a:rPr lang="en-US" sz="2400" dirty="0" err="1"/>
              <a:t>tượng</a:t>
            </a:r>
            <a:r>
              <a:rPr lang="en-US" sz="2400" dirty="0"/>
              <a:t> </a:t>
            </a:r>
            <a:r>
              <a:rPr lang="en-US" sz="2400" dirty="0" err="1"/>
              <a:t>thống</a:t>
            </a:r>
            <a:r>
              <a:rPr lang="en-US" sz="2400" dirty="0"/>
              <a:t> </a:t>
            </a:r>
            <a:r>
              <a:rPr lang="en-US" sz="2400" dirty="0" err="1"/>
              <a:t>kê</a:t>
            </a:r>
            <a:r>
              <a:rPr lang="en-US" sz="2400" dirty="0"/>
              <a:t> </a:t>
            </a:r>
            <a:r>
              <a:rPr lang="en-US" sz="2400" dirty="0" err="1"/>
              <a:t>và</a:t>
            </a:r>
            <a:r>
              <a:rPr lang="en-US" sz="2400" dirty="0"/>
              <a:t> </a:t>
            </a:r>
            <a:r>
              <a:rPr lang="en-US" sz="2400" dirty="0" err="1"/>
              <a:t>tiêu</a:t>
            </a:r>
            <a:r>
              <a:rPr lang="en-US" sz="2400" dirty="0"/>
              <a:t> </a:t>
            </a:r>
            <a:r>
              <a:rPr lang="en-US" sz="2400" dirty="0" err="1"/>
              <a:t>chí</a:t>
            </a:r>
            <a:r>
              <a:rPr lang="en-US" sz="2400" dirty="0"/>
              <a:t> </a:t>
            </a:r>
            <a:r>
              <a:rPr lang="en-US" sz="2400" dirty="0" err="1"/>
              <a:t>thống</a:t>
            </a:r>
            <a:r>
              <a:rPr lang="en-US" sz="2400" dirty="0"/>
              <a:t> </a:t>
            </a:r>
            <a:r>
              <a:rPr lang="en-US" sz="2400" dirty="0" err="1"/>
              <a:t>kê</a:t>
            </a:r>
            <a:r>
              <a:rPr lang="en-US" sz="2400" dirty="0"/>
              <a:t>.</a:t>
            </a:r>
          </a:p>
          <a:p>
            <a:pPr marL="457200" indent="-457200" algn="just">
              <a:lnSpc>
                <a:spcPct val="130000"/>
              </a:lnSpc>
              <a:buAutoNum type="alphaLcParenR"/>
            </a:pP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bạn</a:t>
            </a:r>
            <a:r>
              <a:rPr lang="en-US" sz="2400" dirty="0"/>
              <a:t> </a:t>
            </a:r>
            <a:r>
              <a:rPr lang="en-US" sz="2400" dirty="0" err="1"/>
              <a:t>Châu</a:t>
            </a:r>
            <a:r>
              <a:rPr lang="en-US" sz="2400" dirty="0"/>
              <a:t> </a:t>
            </a:r>
            <a:r>
              <a:rPr lang="en-US" sz="2400" dirty="0" err="1"/>
              <a:t>liệt</a:t>
            </a:r>
            <a:r>
              <a:rPr lang="en-US" sz="2400" dirty="0"/>
              <a:t> </a:t>
            </a:r>
            <a:r>
              <a:rPr lang="en-US" sz="2400" dirty="0" err="1"/>
              <a:t>kê</a:t>
            </a:r>
            <a:r>
              <a:rPr lang="en-US" sz="2400" dirty="0"/>
              <a:t> </a:t>
            </a:r>
            <a:r>
              <a:rPr lang="en-US" sz="2400" dirty="0" err="1"/>
              <a:t>có</a:t>
            </a:r>
            <a:r>
              <a:rPr lang="en-US" sz="2400" dirty="0"/>
              <a:t> </a:t>
            </a:r>
            <a:r>
              <a:rPr lang="en-US" sz="2400" dirty="0" err="1"/>
              <a:t>hợp</a:t>
            </a:r>
            <a:r>
              <a:rPr lang="en-US" sz="2400" dirty="0"/>
              <a:t> </a:t>
            </a:r>
            <a:r>
              <a:rPr lang="en-US" sz="2400" dirty="0" err="1"/>
              <a:t>lí</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a:t>
            </a:r>
          </a:p>
          <a:p>
            <a:pPr marL="457200" indent="-457200" algn="just">
              <a:lnSpc>
                <a:spcPct val="130000"/>
              </a:lnSpc>
              <a:buAutoNum type="alphaLcParenR"/>
            </a:pPr>
            <a:r>
              <a:rPr lang="en-US" sz="2400" dirty="0" err="1"/>
              <a:t>Căn</a:t>
            </a:r>
            <a:r>
              <a:rPr lang="en-US" sz="2400" dirty="0"/>
              <a:t> </a:t>
            </a:r>
            <a:r>
              <a:rPr lang="en-US" sz="2400" dirty="0" err="1"/>
              <a:t>cứ</a:t>
            </a:r>
            <a:r>
              <a:rPr lang="en-US" sz="2400" dirty="0"/>
              <a:t> </a:t>
            </a:r>
            <a:r>
              <a:rPr lang="en-US" sz="2400" dirty="0" err="1"/>
              <a:t>vào</a:t>
            </a:r>
            <a:r>
              <a:rPr lang="en-US" sz="2400" dirty="0"/>
              <a:t> </a:t>
            </a:r>
            <a:r>
              <a:rPr lang="en-US" sz="2400" dirty="0" err="1"/>
              <a:t>dãy</a:t>
            </a:r>
            <a:r>
              <a:rPr lang="en-US" sz="2400" dirty="0"/>
              <a:t> </a:t>
            </a:r>
            <a:r>
              <a:rPr lang="en-US" sz="2400" dirty="0" err="1"/>
              <a:t>số</a:t>
            </a:r>
            <a:r>
              <a:rPr lang="en-US" sz="2400" dirty="0"/>
              <a:t> </a:t>
            </a:r>
            <a:r>
              <a:rPr lang="en-US" sz="2400" dirty="0" err="1"/>
              <a:t>liệu</a:t>
            </a:r>
            <a:r>
              <a:rPr lang="en-US" sz="2400" dirty="0"/>
              <a:t> </a:t>
            </a:r>
            <a:r>
              <a:rPr lang="en-US" sz="2400" dirty="0" err="1"/>
              <a:t>trên</a:t>
            </a:r>
            <a:r>
              <a:rPr lang="en-US" sz="2400" dirty="0"/>
              <a:t>, </a:t>
            </a:r>
            <a:r>
              <a:rPr lang="en-US" sz="2400" dirty="0" err="1"/>
              <a:t>cho</a:t>
            </a:r>
            <a:r>
              <a:rPr lang="en-US" sz="2400" dirty="0"/>
              <a:t> </a:t>
            </a:r>
            <a:r>
              <a:rPr lang="en-US" sz="2400" dirty="0" err="1"/>
              <a:t>biết</a:t>
            </a:r>
            <a:r>
              <a:rPr lang="en-US" sz="2400" dirty="0"/>
              <a:t> </a:t>
            </a:r>
            <a:r>
              <a:rPr lang="en-US" sz="2400" dirty="0" err="1"/>
              <a:t>số</a:t>
            </a:r>
            <a:r>
              <a:rPr lang="en-US" sz="2400" dirty="0"/>
              <a:t> </a:t>
            </a:r>
            <a:r>
              <a:rPr lang="en-US" sz="2400" dirty="0" err="1"/>
              <a:t>đo</a:t>
            </a:r>
            <a:r>
              <a:rPr lang="en-US" sz="2400" dirty="0"/>
              <a:t> </a:t>
            </a:r>
            <a:r>
              <a:rPr lang="en-US" sz="2400" dirty="0" err="1"/>
              <a:t>chều</a:t>
            </a:r>
            <a:r>
              <a:rPr lang="en-US" sz="2400" dirty="0"/>
              <a:t> </a:t>
            </a:r>
            <a:r>
              <a:rPr lang="en-US" sz="2400" dirty="0" err="1"/>
              <a:t>cao</a:t>
            </a:r>
            <a:r>
              <a:rPr lang="en-US" sz="2400" dirty="0"/>
              <a:t> </a:t>
            </a:r>
            <a:r>
              <a:rPr lang="en-US" sz="2400" dirty="0" err="1"/>
              <a:t>trung</a:t>
            </a:r>
            <a:r>
              <a:rPr lang="en-US" sz="2400" dirty="0"/>
              <a:t> </a:t>
            </a:r>
            <a:r>
              <a:rPr lang="en-US" sz="2400" dirty="0" err="1"/>
              <a:t>bình</a:t>
            </a:r>
            <a:r>
              <a:rPr lang="en-US" sz="2400" dirty="0"/>
              <a:t> </a:t>
            </a:r>
            <a:r>
              <a:rPr lang="en-US" sz="2400" dirty="0" err="1"/>
              <a:t>của</a:t>
            </a:r>
            <a:r>
              <a:rPr lang="en-US" sz="2400" dirty="0"/>
              <a:t> </a:t>
            </a:r>
            <a:r>
              <a:rPr lang="en-US" sz="2400" dirty="0" err="1"/>
              <a:t>bốn</a:t>
            </a:r>
            <a:r>
              <a:rPr lang="en-US" sz="2400" dirty="0"/>
              <a:t> </a:t>
            </a:r>
            <a:r>
              <a:rPr lang="en-US" sz="2400" dirty="0" err="1"/>
              <a:t>bạn</a:t>
            </a:r>
            <a:r>
              <a:rPr lang="en-US" sz="2400" dirty="0"/>
              <a:t> </a:t>
            </a:r>
            <a:r>
              <a:rPr lang="en-US" sz="2400" dirty="0" err="1"/>
              <a:t>thấp</a:t>
            </a:r>
            <a:r>
              <a:rPr lang="en-US" sz="2400" dirty="0"/>
              <a:t> </a:t>
            </a:r>
            <a:r>
              <a:rPr lang="en-US" sz="2400" dirty="0" err="1"/>
              <a:t>nhất</a:t>
            </a:r>
            <a:r>
              <a:rPr lang="en-US" sz="2400" dirty="0"/>
              <a:t> </a:t>
            </a:r>
            <a:r>
              <a:rPr lang="en-US" sz="2400" dirty="0" err="1"/>
              <a:t>trong</a:t>
            </a:r>
            <a:r>
              <a:rPr lang="en-US" sz="2400" dirty="0"/>
              <a:t> </a:t>
            </a:r>
            <a:r>
              <a:rPr lang="en-US" sz="2400" dirty="0" err="1"/>
              <a:t>cùng</a:t>
            </a:r>
            <a:r>
              <a:rPr lang="en-US" sz="2400" dirty="0"/>
              <a:t> </a:t>
            </a:r>
            <a:r>
              <a:rPr lang="en-US" sz="2400" dirty="0" err="1"/>
              <a:t>tổ</a:t>
            </a:r>
            <a:r>
              <a:rPr lang="en-US" sz="2400" dirty="0"/>
              <a:t> </a:t>
            </a:r>
            <a:r>
              <a:rPr lang="en-US" sz="2400" dirty="0" err="1"/>
              <a:t>với</a:t>
            </a:r>
            <a:r>
              <a:rPr lang="en-US" sz="2400" dirty="0"/>
              <a:t> </a:t>
            </a:r>
            <a:r>
              <a:rPr lang="en-US" sz="2400" dirty="0" err="1"/>
              <a:t>bạn</a:t>
            </a:r>
            <a:r>
              <a:rPr lang="en-US" sz="2400" dirty="0"/>
              <a:t> </a:t>
            </a:r>
            <a:r>
              <a:rPr lang="en-US" sz="2400" dirty="0" err="1"/>
              <a:t>Châu</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a:solidFill>
                  <a:srgbClr val="FF0000"/>
                </a:solidFill>
              </a:rPr>
              <a:t>Giải</a:t>
            </a:r>
            <a:r>
              <a:rPr lang="en-US" sz="2800" b="1" dirty="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a:t>a) </a:t>
            </a:r>
            <a:r>
              <a:rPr lang="en-US" sz="2400" i="1" dirty="0" err="1"/>
              <a:t>Đối</a:t>
            </a:r>
            <a:r>
              <a:rPr lang="en-US" sz="2400" i="1" dirty="0"/>
              <a:t> </a:t>
            </a:r>
            <a:r>
              <a:rPr lang="en-US" sz="2400" i="1" dirty="0" err="1"/>
              <a:t>tượng</a:t>
            </a:r>
            <a:r>
              <a:rPr lang="en-US" sz="2400" i="1" dirty="0"/>
              <a:t> </a:t>
            </a:r>
            <a:r>
              <a:rPr lang="en-US" sz="2400" i="1" dirty="0" err="1"/>
              <a:t>thống</a:t>
            </a:r>
            <a:r>
              <a:rPr lang="en-US" sz="2400" i="1" dirty="0"/>
              <a:t> </a:t>
            </a:r>
            <a:r>
              <a:rPr lang="en-US" sz="2400" i="1" dirty="0" err="1"/>
              <a:t>kê</a:t>
            </a:r>
            <a:r>
              <a:rPr lang="en-US" sz="2400" i="1" dirty="0"/>
              <a:t>: </a:t>
            </a:r>
            <a:r>
              <a:rPr lang="en-US" sz="2400" dirty="0" err="1"/>
              <a:t>Các</a:t>
            </a:r>
            <a:r>
              <a:rPr lang="en-US" sz="2400" dirty="0"/>
              <a:t> </a:t>
            </a:r>
            <a:r>
              <a:rPr lang="en-US" sz="2400" dirty="0" err="1"/>
              <a:t>bạn</a:t>
            </a:r>
            <a:r>
              <a:rPr lang="en-US" sz="2400" dirty="0"/>
              <a:t> </a:t>
            </a:r>
            <a:r>
              <a:rPr lang="en-US" sz="2400" dirty="0" err="1"/>
              <a:t>cùng</a:t>
            </a:r>
            <a:r>
              <a:rPr lang="en-US" sz="2400" dirty="0"/>
              <a:t> </a:t>
            </a:r>
            <a:r>
              <a:rPr lang="en-US" sz="2400" dirty="0" err="1"/>
              <a:t>trong</a:t>
            </a:r>
            <a:r>
              <a:rPr lang="en-US" sz="2400" dirty="0"/>
              <a:t> </a:t>
            </a:r>
            <a:r>
              <a:rPr lang="en-US" sz="2400" dirty="0" err="1"/>
              <a:t>tổ</a:t>
            </a:r>
            <a:r>
              <a:rPr lang="en-US" sz="2400" dirty="0"/>
              <a:t> </a:t>
            </a:r>
            <a:r>
              <a:rPr lang="en-US" sz="2400" dirty="0" err="1"/>
              <a:t>của</a:t>
            </a:r>
            <a:r>
              <a:rPr lang="en-US" sz="2400" dirty="0"/>
              <a:t> </a:t>
            </a:r>
            <a:r>
              <a:rPr lang="en-US" sz="2400" dirty="0" err="1"/>
              <a:t>Châu</a:t>
            </a:r>
            <a:r>
              <a:rPr lang="en-US" sz="2400" dirty="0"/>
              <a:t> </a:t>
            </a:r>
            <a:r>
              <a:rPr lang="en-US" sz="2400" dirty="0" err="1"/>
              <a:t>lớp</a:t>
            </a:r>
            <a:r>
              <a:rPr lang="en-US" sz="2400" dirty="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a:t>Tiêu</a:t>
            </a:r>
            <a:r>
              <a:rPr lang="en-US" sz="2400" i="1" dirty="0"/>
              <a:t> </a:t>
            </a:r>
            <a:r>
              <a:rPr lang="en-US" sz="2400" i="1" dirty="0" err="1"/>
              <a:t>chí</a:t>
            </a:r>
            <a:r>
              <a:rPr lang="en-US" sz="2400" i="1" dirty="0"/>
              <a:t> </a:t>
            </a:r>
            <a:r>
              <a:rPr lang="en-US" sz="2400" i="1" dirty="0" err="1"/>
              <a:t>thống</a:t>
            </a:r>
            <a:r>
              <a:rPr lang="en-US" sz="2400" i="1" dirty="0"/>
              <a:t> </a:t>
            </a:r>
            <a:r>
              <a:rPr lang="en-US" sz="2400" i="1" dirty="0" err="1"/>
              <a:t>kê</a:t>
            </a:r>
            <a:r>
              <a:rPr lang="en-US" sz="2400" i="1" dirty="0"/>
              <a:t>: </a:t>
            </a:r>
            <a:r>
              <a:rPr lang="en-US" sz="2400" dirty="0" err="1"/>
              <a:t>số</a:t>
            </a:r>
            <a:r>
              <a:rPr lang="en-US" sz="2400" dirty="0"/>
              <a:t> </a:t>
            </a:r>
            <a:r>
              <a:rPr lang="en-US" sz="2400" dirty="0" err="1"/>
              <a:t>đo</a:t>
            </a:r>
            <a:r>
              <a:rPr lang="en-US" sz="2400" dirty="0"/>
              <a:t> </a:t>
            </a:r>
            <a:r>
              <a:rPr lang="en-US" sz="2400" dirty="0" err="1"/>
              <a:t>chiều</a:t>
            </a:r>
            <a:r>
              <a:rPr lang="en-US" sz="2400" dirty="0"/>
              <a:t> </a:t>
            </a:r>
            <a:r>
              <a:rPr lang="en-US" sz="2400" dirty="0" err="1"/>
              <a:t>cao</a:t>
            </a:r>
            <a:r>
              <a:rPr lang="en-US" sz="2400" dirty="0"/>
              <a:t> </a:t>
            </a:r>
            <a:r>
              <a:rPr lang="en-US" sz="2400" dirty="0" err="1"/>
              <a:t>của</a:t>
            </a:r>
            <a:r>
              <a:rPr lang="en-US" sz="2400" dirty="0"/>
              <a:t> </a:t>
            </a:r>
            <a:r>
              <a:rPr lang="en-US" sz="2400" dirty="0" err="1"/>
              <a:t>các</a:t>
            </a:r>
            <a:r>
              <a:rPr lang="en-US" sz="2400" dirty="0"/>
              <a:t> </a:t>
            </a:r>
            <a:r>
              <a:rPr lang="en-US" sz="2400" dirty="0" err="1"/>
              <a:t>bạn</a:t>
            </a:r>
            <a:r>
              <a:rPr lang="en-US" sz="2400" dirty="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a:t>b) </a:t>
            </a:r>
            <a:r>
              <a:rPr lang="vi-VN" sz="2400" dirty="0"/>
              <a:t>Bạn Châu liệt kê như vậy chưa hợp lí vì với cách này, giáo viên sẽ khó biết được những bạn nào có chiều cao bằng nhau, chiều cao cao nhất, chiều cao thấp nhất</a:t>
            </a:r>
            <a:r>
              <a:rPr lang="en-US" sz="2400" dirty="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662315"/>
        </p:xfrm>
        <a:graphic>
          <a:graphicData uri="http://schemas.openxmlformats.org/drawingml/2006/table">
            <a:tbl>
              <a:tblPr firstRow="1" firstCol="1" bandRow="1">
                <a:tableStyleId>{93296810-A885-4BE3-A3E7-6D5BEEA58F35}</a:tableStyleId>
              </a:tblPr>
              <a:tblGrid>
                <a:gridCol w="2208180">
                  <a:extLst>
                    <a:ext uri="{9D8B030D-6E8A-4147-A177-3AD203B41FA5}">
                      <a16:colId xmlns:a16="http://schemas.microsoft.com/office/drawing/2014/main" val="57201372"/>
                    </a:ext>
                  </a:extLst>
                </a:gridCol>
                <a:gridCol w="1210551">
                  <a:extLst>
                    <a:ext uri="{9D8B030D-6E8A-4147-A177-3AD203B41FA5}">
                      <a16:colId xmlns:a16="http://schemas.microsoft.com/office/drawing/2014/main" val="1485632985"/>
                    </a:ext>
                  </a:extLst>
                </a:gridCol>
                <a:gridCol w="1213098">
                  <a:extLst>
                    <a:ext uri="{9D8B030D-6E8A-4147-A177-3AD203B41FA5}">
                      <a16:colId xmlns:a16="http://schemas.microsoft.com/office/drawing/2014/main" val="3631381269"/>
                    </a:ext>
                  </a:extLst>
                </a:gridCol>
                <a:gridCol w="1047676">
                  <a:extLst>
                    <a:ext uri="{9D8B030D-6E8A-4147-A177-3AD203B41FA5}">
                      <a16:colId xmlns:a16="http://schemas.microsoft.com/office/drawing/2014/main" val="3612017030"/>
                    </a:ext>
                  </a:extLst>
                </a:gridCol>
                <a:gridCol w="1102816">
                  <a:extLst>
                    <a:ext uri="{9D8B030D-6E8A-4147-A177-3AD203B41FA5}">
                      <a16:colId xmlns:a16="http://schemas.microsoft.com/office/drawing/2014/main" val="669157882"/>
                    </a:ext>
                  </a:extLst>
                </a:gridCol>
                <a:gridCol w="1176338">
                  <a:extLst>
                    <a:ext uri="{9D8B030D-6E8A-4147-A177-3AD203B41FA5}">
                      <a16:colId xmlns:a16="http://schemas.microsoft.com/office/drawing/2014/main" val="337695585"/>
                    </a:ext>
                  </a:extLst>
                </a:gridCol>
                <a:gridCol w="1378521">
                  <a:extLst>
                    <a:ext uri="{9D8B030D-6E8A-4147-A177-3AD203B41FA5}">
                      <a16:colId xmlns:a16="http://schemas.microsoft.com/office/drawing/2014/main" val="2094464154"/>
                    </a:ext>
                  </a:extLst>
                </a:gridCol>
                <a:gridCol w="1360140">
                  <a:extLst>
                    <a:ext uri="{9D8B030D-6E8A-4147-A177-3AD203B41FA5}">
                      <a16:colId xmlns:a16="http://schemas.microsoft.com/office/drawing/2014/main" val="3594896488"/>
                    </a:ext>
                  </a:extLst>
                </a:gridCol>
                <a:gridCol w="1066056">
                  <a:extLst>
                    <a:ext uri="{9D8B030D-6E8A-4147-A177-3AD203B41FA5}">
                      <a16:colId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Thu </a:t>
            </a:r>
            <a:r>
              <a:rPr lang="en-US" sz="2400" b="1" dirty="0" err="1">
                <a:solidFill>
                  <a:schemeClr val="tx1">
                    <a:lumMod val="95000"/>
                    <a:lumOff val="5000"/>
                  </a:schemeClr>
                </a:solidFill>
              </a:rPr>
              <a:t>thập</a:t>
            </a:r>
            <a:r>
              <a:rPr lang="en-US" sz="2400" b="1" dirty="0">
                <a:solidFill>
                  <a:schemeClr val="tx1">
                    <a:lumMod val="95000"/>
                    <a:lumOff val="5000"/>
                  </a:schemeClr>
                </a:solidFill>
              </a:rPr>
              <a:t>, </a:t>
            </a:r>
            <a:r>
              <a:rPr lang="en-US" sz="2400" b="1" dirty="0" err="1">
                <a:solidFill>
                  <a:schemeClr val="tx1">
                    <a:lumMod val="95000"/>
                    <a:lumOff val="5000"/>
                  </a:schemeClr>
                </a:solidFill>
              </a:rPr>
              <a:t>tổ</a:t>
            </a:r>
            <a:r>
              <a:rPr lang="en-US" sz="2400" b="1" dirty="0">
                <a:solidFill>
                  <a:schemeClr val="tx1">
                    <a:lumMod val="95000"/>
                    <a:lumOff val="5000"/>
                  </a:schemeClr>
                </a:solidFill>
              </a:rPr>
              <a:t> </a:t>
            </a:r>
            <a:r>
              <a:rPr lang="en-US" sz="2400" b="1" dirty="0" err="1">
                <a:solidFill>
                  <a:schemeClr val="tx1">
                    <a:lumMod val="95000"/>
                    <a:lumOff val="5000"/>
                  </a:schemeClr>
                </a:solidFill>
              </a:rPr>
              <a:t>chức</a:t>
            </a:r>
            <a:r>
              <a:rPr lang="en-US" sz="2400" b="1" dirty="0">
                <a:solidFill>
                  <a:schemeClr val="tx1">
                    <a:lumMod val="95000"/>
                    <a:lumOff val="5000"/>
                  </a:schemeClr>
                </a:solidFill>
              </a:rPr>
              <a:t>, </a:t>
            </a:r>
            <a:r>
              <a:rPr lang="en-US" sz="2400" b="1" dirty="0" err="1">
                <a:solidFill>
                  <a:schemeClr val="tx1">
                    <a:lumMod val="95000"/>
                    <a:lumOff val="5000"/>
                  </a:schemeClr>
                </a:solidFill>
              </a:rPr>
              <a:t>phân</a:t>
            </a:r>
            <a:r>
              <a:rPr lang="en-US" sz="2400" b="1" dirty="0">
                <a:solidFill>
                  <a:schemeClr val="tx1">
                    <a:lumMod val="95000"/>
                    <a:lumOff val="5000"/>
                  </a:schemeClr>
                </a:solidFill>
              </a:rPr>
              <a:t> </a:t>
            </a:r>
            <a:r>
              <a:rPr lang="en-US" sz="2400" b="1" dirty="0" err="1">
                <a:solidFill>
                  <a:schemeClr val="tx1">
                    <a:lumMod val="95000"/>
                    <a:lumOff val="5000"/>
                  </a:schemeClr>
                </a:solidFill>
              </a:rPr>
              <a:t>tích</a:t>
            </a:r>
            <a:r>
              <a:rPr lang="en-US" sz="2400" b="1" dirty="0">
                <a:solidFill>
                  <a:schemeClr val="tx1">
                    <a:lumMod val="95000"/>
                    <a:lumOff val="5000"/>
                  </a:schemeClr>
                </a:solidFill>
              </a:rPr>
              <a:t> </a:t>
            </a:r>
            <a:r>
              <a:rPr lang="en-US" sz="2400" b="1" dirty="0" err="1">
                <a:solidFill>
                  <a:schemeClr val="tx1">
                    <a:lumMod val="95000"/>
                    <a:lumOff val="5000"/>
                  </a:schemeClr>
                </a:solidFill>
              </a:rPr>
              <a:t>và</a:t>
            </a:r>
            <a:r>
              <a:rPr lang="en-US" sz="2400" b="1" dirty="0">
                <a:solidFill>
                  <a:schemeClr val="tx1">
                    <a:lumMod val="95000"/>
                    <a:lumOff val="5000"/>
                  </a:schemeClr>
                </a:solidFill>
              </a:rPr>
              <a:t> </a:t>
            </a:r>
            <a:r>
              <a:rPr lang="en-US" sz="2400" b="1" dirty="0" err="1">
                <a:solidFill>
                  <a:schemeClr val="tx1">
                    <a:lumMod val="95000"/>
                    <a:lumOff val="5000"/>
                  </a:schemeClr>
                </a:solidFill>
              </a:rPr>
              <a:t>xử</a:t>
            </a:r>
            <a:r>
              <a:rPr lang="en-US" sz="2400" b="1" dirty="0">
                <a:solidFill>
                  <a:schemeClr val="tx1">
                    <a:lumMod val="95000"/>
                    <a:lumOff val="5000"/>
                  </a:schemeClr>
                </a:solidFill>
              </a:rPr>
              <a:t> </a:t>
            </a:r>
            <a:r>
              <a:rPr lang="en-US" sz="2400" b="1" dirty="0" err="1">
                <a:solidFill>
                  <a:schemeClr val="tx1">
                    <a:lumMod val="95000"/>
                    <a:lumOff val="5000"/>
                  </a:schemeClr>
                </a:solidFill>
              </a:rPr>
              <a:t>lí</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rPr>
              <a:t>Biểu</a:t>
            </a:r>
            <a:r>
              <a:rPr lang="en-US" sz="2400" b="1" dirty="0">
                <a:solidFill>
                  <a:schemeClr val="tx1">
                    <a:lumMod val="95000"/>
                    <a:lumOff val="5000"/>
                  </a:schemeClr>
                </a:solidFill>
              </a:rPr>
              <a:t> </a:t>
            </a:r>
            <a:r>
              <a:rPr lang="en-US" sz="2400" b="1" dirty="0" err="1">
                <a:solidFill>
                  <a:schemeClr val="tx1">
                    <a:lumMod val="95000"/>
                    <a:lumOff val="5000"/>
                  </a:schemeClr>
                </a:solidFill>
              </a:rPr>
              <a:t>diễn</a:t>
            </a:r>
            <a:r>
              <a:rPr lang="en-US" sz="2400" b="1" dirty="0">
                <a:solidFill>
                  <a:schemeClr val="tx1">
                    <a:lumMod val="95000"/>
                    <a:lumOff val="5000"/>
                  </a:schemeClr>
                </a:solidFill>
              </a:rPr>
              <a:t> </a:t>
            </a:r>
            <a:r>
              <a:rPr lang="en-US" sz="2400" b="1" dirty="0" err="1">
                <a:solidFill>
                  <a:schemeClr val="tx1">
                    <a:lumMod val="95000"/>
                    <a:lumOff val="5000"/>
                  </a:schemeClr>
                </a:solidFill>
              </a:rPr>
              <a:t>dữ</a:t>
            </a:r>
            <a:r>
              <a:rPr lang="en-US" sz="2400" b="1" dirty="0">
                <a:solidFill>
                  <a:schemeClr val="tx1">
                    <a:lumMod val="95000"/>
                    <a:lumOff val="5000"/>
                  </a:schemeClr>
                </a:solidFill>
              </a:rPr>
              <a:t> </a:t>
            </a:r>
            <a:r>
              <a:rPr lang="en-US" sz="2400" b="1" dirty="0" err="1">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462419"/>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a:solidFill>
                    <a:schemeClr val="bg1"/>
                  </a:solidFill>
                  <a:effectLst>
                    <a:outerShdw blurRad="38100" dist="38100" dir="2700000" algn="tl">
                      <a:srgbClr val="000000">
                        <a:alpha val="43137"/>
                      </a:srgbClr>
                    </a:outerShdw>
                  </a:effectLst>
                  <a:ea typeface="汉仪夏日体W" panose="00020600040101010101" pitchFamily="18" charset="-122"/>
                </a:rPr>
                <a:t>HƯỚNG DẪN VỀ NHÀ</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Ghi 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SGK (Bài 1, </a:t>
            </a:r>
            <a:r>
              <a:rPr lang="en-US" sz="3600" dirty="0">
                <a:solidFill>
                  <a:srgbClr val="000000"/>
                </a:solidFill>
                <a:latin typeface="Times New Roman" panose="02020603050405020304" pitchFamily="18" charset="0"/>
                <a:ea typeface="Calibri" panose="020F0502020204030204" pitchFamily="34" charset="0"/>
              </a:rPr>
              <a:t>5</a:t>
            </a:r>
            <a:r>
              <a:rPr lang="vi-VN" sz="3600" dirty="0">
                <a:solidFill>
                  <a:srgbClr val="000000"/>
                </a:solidFill>
                <a:latin typeface="Times New Roman" panose="02020603050405020304" pitchFamily="18" charset="0"/>
                <a:ea typeface="Calibri" panose="020F0502020204030204" pitchFamily="34" charset="0"/>
              </a:rPr>
              <a:t>)</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a:solidFill>
                  <a:schemeClr val="bg1"/>
                </a:solidFill>
                <a:effectLst>
                  <a:outerShdw blurRad="76200" dist="38100" dir="2700000" algn="tl">
                    <a:srgbClr val="000000">
                      <a:alpha val="70000"/>
                    </a:srgbClr>
                  </a:outerShdw>
                </a:effectLst>
                <a:ea typeface="汉仪夏日体W" panose="00020600040101010101" pitchFamily="18" charset="-122"/>
              </a:rPr>
              <a:t>CẢM ƠN CÁC EM ĐÃ CHÚ Ý BÀI GIẢNG!</a:t>
            </a:r>
            <a:endParaRPr lang="zh-CN" altLang="en-US" sz="6000" b="1" dirty="0">
              <a:solidFill>
                <a:schemeClr val="bg1"/>
              </a:solidFill>
              <a:effectLst>
                <a:outerShdw blurRad="76200" dist="38100" dir="2700000" algn="tl">
                  <a:srgbClr val="000000">
                    <a:alpha val="70000"/>
                  </a:srgbClr>
                </a:outerShdw>
              </a:effectLst>
              <a:ea typeface="汉仪夏日体W" panose="00020600040101010101" pitchFamily="18" charset="-122"/>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ea typeface="汉仪夏日体W" panose="00020600040101010101" pitchFamily="18" charset="-122"/>
                </a:rPr>
                <a:t>KHỞI ĐỘNG</a:t>
              </a:r>
              <a:endParaRPr lang="zh-CN" altLang="en-US" sz="40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endParaRPr>
          </a:p>
          <a:p>
            <a:pPr algn="ctr">
              <a:lnSpc>
                <a:spcPct val="120000"/>
              </a:lnSpc>
            </a:pPr>
            <a:r>
              <a:rPr lang="en-US" sz="2400" b="1" dirty="0" err="1">
                <a:solidFill>
                  <a:srgbClr val="002060"/>
                </a:solidFill>
              </a:rPr>
              <a:t>Trong</a:t>
            </a:r>
            <a:r>
              <a:rPr lang="en-US" sz="2400" b="1" dirty="0">
                <a:solidFill>
                  <a:srgbClr val="002060"/>
                </a:solidFill>
              </a:rPr>
              <a:t> </a:t>
            </a:r>
            <a:r>
              <a:rPr lang="en-US" sz="2400" b="1" dirty="0" err="1">
                <a:solidFill>
                  <a:srgbClr val="002060"/>
                </a:solidFill>
              </a:rPr>
              <a:t>các</a:t>
            </a:r>
            <a:r>
              <a:rPr lang="en-US" sz="2400" b="1" dirty="0">
                <a:solidFill>
                  <a:srgbClr val="002060"/>
                </a:solidFill>
              </a:rPr>
              <a:t> </a:t>
            </a:r>
            <a:r>
              <a:rPr lang="en-US" sz="2400" b="1" dirty="0" err="1">
                <a:solidFill>
                  <a:srgbClr val="002060"/>
                </a:solidFill>
              </a:rPr>
              <a:t>tỉnh</a:t>
            </a:r>
            <a:r>
              <a:rPr lang="en-US" sz="2400" b="1" dirty="0">
                <a:solidFill>
                  <a:srgbClr val="002060"/>
                </a:solidFill>
              </a:rPr>
              <a:t> ở </a:t>
            </a:r>
            <a:r>
              <a:rPr lang="en-US" sz="2400" b="1" dirty="0" err="1">
                <a:solidFill>
                  <a:srgbClr val="002060"/>
                </a:solidFill>
              </a:rPr>
              <a:t>khu</a:t>
            </a:r>
            <a:r>
              <a:rPr lang="en-US" sz="2400" b="1" dirty="0">
                <a:solidFill>
                  <a:srgbClr val="002060"/>
                </a:solidFill>
              </a:rPr>
              <a:t> </a:t>
            </a:r>
            <a:r>
              <a:rPr lang="en-US" sz="2400" b="1" dirty="0" err="1">
                <a:solidFill>
                  <a:srgbClr val="002060"/>
                </a:solidFill>
              </a:rPr>
              <a:t>vực</a:t>
            </a:r>
            <a:r>
              <a:rPr lang="en-US" sz="2400" b="1" dirty="0">
                <a:solidFill>
                  <a:srgbClr val="002060"/>
                </a:solidFill>
              </a:rPr>
              <a:t> </a:t>
            </a:r>
            <a:r>
              <a:rPr lang="en-US" sz="2400" b="1" dirty="0" err="1">
                <a:solidFill>
                  <a:srgbClr val="002060"/>
                </a:solidFill>
              </a:rPr>
              <a:t>Tây</a:t>
            </a:r>
            <a:r>
              <a:rPr lang="en-US" sz="2400" b="1" dirty="0">
                <a:solidFill>
                  <a:srgbClr val="002060"/>
                </a:solidFill>
              </a:rPr>
              <a:t> </a:t>
            </a:r>
            <a:r>
              <a:rPr lang="en-US" sz="2400" b="1" dirty="0" err="1">
                <a:solidFill>
                  <a:srgbClr val="002060"/>
                </a:solidFill>
              </a:rPr>
              <a:t>Nguyên</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nhiều</a:t>
            </a:r>
            <a:r>
              <a:rPr lang="en-US" sz="2400" b="1" dirty="0">
                <a:solidFill>
                  <a:srgbClr val="002060"/>
                </a:solidFill>
              </a:rPr>
              <a:t> </a:t>
            </a:r>
            <a:r>
              <a:rPr lang="en-US" sz="2400" b="1" dirty="0" err="1">
                <a:solidFill>
                  <a:srgbClr val="002060"/>
                </a:solidFill>
              </a:rPr>
              <a:t>nhất</a:t>
            </a:r>
            <a:r>
              <a:rPr lang="en-US" sz="2400" b="1" dirty="0">
                <a:solidFill>
                  <a:srgbClr val="002060"/>
                </a:solidFill>
              </a:rPr>
              <a:t>? </a:t>
            </a:r>
            <a:r>
              <a:rPr lang="en-US" sz="2400" b="1" dirty="0" err="1">
                <a:solidFill>
                  <a:srgbClr val="002060"/>
                </a:solidFill>
              </a:rPr>
              <a:t>Tỉnh</a:t>
            </a:r>
            <a:r>
              <a:rPr lang="en-US" sz="2400" b="1" dirty="0">
                <a:solidFill>
                  <a:srgbClr val="002060"/>
                </a:solidFill>
              </a:rPr>
              <a:t> </a:t>
            </a:r>
            <a:r>
              <a:rPr lang="en-US" sz="2400" b="1" dirty="0" err="1">
                <a:solidFill>
                  <a:srgbClr val="002060"/>
                </a:solidFill>
              </a:rPr>
              <a:t>nào</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dân</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ít</a:t>
            </a:r>
            <a:r>
              <a:rPr lang="en-US" sz="2400" b="1" dirty="0">
                <a:solidFill>
                  <a:srgbClr val="002060"/>
                </a:solidFill>
              </a:rPr>
              <a:t> </a:t>
            </a:r>
            <a:r>
              <a:rPr lang="en-US" sz="2400" b="1" dirty="0" err="1">
                <a:solidFill>
                  <a:srgbClr val="002060"/>
                </a:solidFill>
              </a:rPr>
              <a:t>nhất</a:t>
            </a:r>
            <a:r>
              <a:rPr lang="en-US" sz="2400" b="1" dirty="0">
                <a:solidFill>
                  <a:srgbClr val="002060"/>
                </a:solidFill>
              </a:rPr>
              <a:t>?</a:t>
            </a:r>
          </a:p>
          <a:p>
            <a:pPr algn="ctr">
              <a:lnSpc>
                <a:spcPct val="120000"/>
              </a:lnSpc>
            </a:pPr>
            <a:endParaRPr lang="vi-VN" sz="2400" b="1" dirty="0">
              <a:solidFill>
                <a:srgbClr val="002060"/>
              </a:solidFill>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02359" cy="930275"/>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3600" kern="0" dirty="0">
                  <a:ln w="18415" cmpd="sng">
                    <a:noFill/>
                    <a:prstDash val="solid"/>
                  </a:ln>
                  <a:solidFill>
                    <a:schemeClr val="accent1"/>
                  </a:solidFill>
                  <a:ea typeface="幼圆" panose="02010509060101010101" pitchFamily="49" charset="-122"/>
                  <a:cs typeface="Times New Roman" pitchFamily="18" charset="0"/>
                </a:rPr>
                <a:t>I</a:t>
              </a: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b="1" kern="0" dirty="0">
                  <a:solidFill>
                    <a:srgbClr val="C00000"/>
                  </a:solidFill>
                  <a:ea typeface="幼圆" panose="02010509060101010101" pitchFamily="49" charset="-122"/>
                  <a:cs typeface="Arial" pitchFamily="34" charset="0"/>
                </a:rPr>
                <a:t>THU THẬP, TỔ CHỨC, PHÂN TÍCH VÀ XỬ LÍ DỮ LIỆU</a:t>
              </a: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grpSp>
        <p:nvGrpSpPr>
          <p:cNvPr id="3" name="组合 2"/>
          <p:cNvGrpSpPr/>
          <p:nvPr/>
        </p:nvGrpSpPr>
        <p:grpSpPr>
          <a:xfrm>
            <a:off x="512981" y="3708227"/>
            <a:ext cx="8064299" cy="930275"/>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3600" kern="0" dirty="0">
                  <a:ln w="18415" cmpd="sng">
                    <a:noFill/>
                    <a:prstDash val="solid"/>
                  </a:ln>
                  <a:solidFill>
                    <a:schemeClr val="accent2"/>
                  </a:solidFill>
                  <a:ea typeface="幼圆" panose="02010509060101010101" pitchFamily="49" charset="-122"/>
                  <a:cs typeface="Times New Roman" pitchFamily="18" charset="0"/>
                </a:rPr>
                <a:t>II</a:t>
              </a: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000" b="1" kern="0" dirty="0">
                  <a:solidFill>
                    <a:schemeClr val="accent6">
                      <a:lumMod val="50000"/>
                    </a:schemeClr>
                  </a:solidFill>
                  <a:ea typeface="幼圆" panose="02010509060101010101" pitchFamily="49" charset="-122"/>
                  <a:cs typeface="Arial" pitchFamily="34" charset="0"/>
                </a:rPr>
                <a:t>BIỂU DIỄN DỮ LIỆU</a:t>
              </a: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kern="0">
                <a:solidFill>
                  <a:sysClr val="window" lastClr="FFFFFF"/>
                </a:solidFill>
                <a:ea typeface="幼圆" panose="02010509060101010101" pitchFamily="49" charset="-122"/>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 </a:t>
            </a:r>
            <a:r>
              <a:rPr lang="en-US" sz="2800" b="1" dirty="0" err="1"/>
              <a:t>Bảng</a:t>
            </a:r>
            <a:r>
              <a:rPr lang="en-US" sz="2800" b="1" dirty="0"/>
              <a:t> </a:t>
            </a:r>
            <a:r>
              <a:rPr lang="en-US" sz="2800" b="1" dirty="0" err="1"/>
              <a:t>số</a:t>
            </a:r>
            <a:r>
              <a:rPr lang="en-US" sz="2800" b="1" dirty="0"/>
              <a:t> </a:t>
            </a:r>
            <a:r>
              <a:rPr lang="en-US" sz="2800" b="1" dirty="0" err="1"/>
              <a:t>liệu</a:t>
            </a:r>
            <a:endParaRPr lang="vi-VN" sz="2800" b="1" dirty="0"/>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 </a:t>
            </a:r>
            <a:r>
              <a:rPr lang="en-US" sz="2800" b="1" dirty="0" err="1"/>
              <a:t>Biểu</a:t>
            </a:r>
            <a:r>
              <a:rPr lang="en-US" sz="2800" b="1" dirty="0"/>
              <a:t> </a:t>
            </a:r>
            <a:r>
              <a:rPr lang="en-US" sz="2800" b="1" dirty="0" err="1"/>
              <a:t>đồ</a:t>
            </a:r>
            <a:r>
              <a:rPr lang="en-US" sz="2800" b="1" dirty="0"/>
              <a:t> </a:t>
            </a:r>
            <a:r>
              <a:rPr lang="en-US" sz="2800" b="1" dirty="0" err="1"/>
              <a:t>tranh</a:t>
            </a:r>
            <a:endParaRPr lang="vi-VN" sz="2800" b="1" dirty="0"/>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88462" y="165891"/>
            <a:ext cx="5735782" cy="70788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NỘI DUNG</a:t>
            </a:r>
            <a:endParaRPr lang="vi-VN" sz="4000" b="1" dirty="0">
              <a:solidFill>
                <a:srgbClr val="002060"/>
              </a:solidFill>
              <a:effectLst>
                <a:outerShdw blurRad="38100" dist="38100" dir="2700000" algn="tl">
                  <a:srgbClr val="000000">
                    <a:alpha val="43137"/>
                  </a:srgbClr>
                </a:outerShdw>
              </a:effectLst>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 </a:t>
            </a:r>
            <a:r>
              <a:rPr lang="en-US" sz="2800" b="1" dirty="0" err="1"/>
              <a:t>Biểu</a:t>
            </a:r>
            <a:r>
              <a:rPr lang="en-US" sz="2800" b="1" dirty="0"/>
              <a:t> </a:t>
            </a:r>
            <a:r>
              <a:rPr lang="en-US" sz="2800" b="1" dirty="0" err="1"/>
              <a:t>đồ</a:t>
            </a:r>
            <a:r>
              <a:rPr lang="en-US" sz="2800" b="1" dirty="0"/>
              <a:t> </a:t>
            </a:r>
            <a:r>
              <a:rPr lang="en-US" sz="2800" b="1" dirty="0" err="1"/>
              <a:t>cột</a:t>
            </a:r>
            <a:endParaRPr lang="vi-VN" sz="2800" b="1" dirty="0"/>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967163"/>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4" name="文本框 3"/>
          <p:cNvSpPr txBox="1"/>
          <p:nvPr/>
        </p:nvSpPr>
        <p:spPr>
          <a:xfrm>
            <a:off x="4653940" y="1746096"/>
            <a:ext cx="2884124" cy="1446550"/>
          </a:xfrm>
          <a:prstGeom prst="rect">
            <a:avLst/>
          </a:prstGeom>
          <a:noFill/>
        </p:spPr>
        <p:txBody>
          <a:bodyPr wrap="none" rtlCol="0">
            <a:spAutoFit/>
            <a:scene3d>
              <a:camera prst="orthographicFront"/>
              <a:lightRig rig="threePt" dir="t"/>
            </a:scene3d>
            <a:sp3d contourW="12700"/>
          </a:bodyPr>
          <a:lstStyle/>
          <a:p>
            <a:pPr algn="ctr"/>
            <a:r>
              <a:rPr lang="en-US" altLang="zh-CN" sz="8800" b="1">
                <a:solidFill>
                  <a:srgbClr val="F7EA5D"/>
                </a:solidFill>
                <a:effectLst>
                  <a:outerShdw blurRad="38100" dist="38100" dir="2700000" algn="tl">
                    <a:srgbClr val="000000">
                      <a:alpha val="43137"/>
                    </a:srgbClr>
                  </a:outerShdw>
                </a:effectLst>
                <a:ea typeface="汉仪夏日体W" panose="00020600040101010101" pitchFamily="18" charset="-122"/>
              </a:rPr>
              <a:t>Bài 1</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a:t>Hãy</a:t>
            </a:r>
            <a:r>
              <a:rPr lang="en-US" sz="2400" dirty="0"/>
              <a:t> </a:t>
            </a:r>
            <a:r>
              <a:rPr lang="en-US" sz="2400" dirty="0" err="1"/>
              <a:t>nêu</a:t>
            </a:r>
            <a:r>
              <a:rPr lang="en-US" sz="2400" dirty="0"/>
              <a:t> </a:t>
            </a:r>
            <a:r>
              <a:rPr lang="en-US" sz="2400" dirty="0" err="1"/>
              <a:t>một</a:t>
            </a:r>
            <a:r>
              <a:rPr lang="en-US" sz="2400" dirty="0"/>
              <a:t> </a:t>
            </a:r>
            <a:r>
              <a:rPr lang="en-US" sz="2400" dirty="0" err="1"/>
              <a:t>số</a:t>
            </a:r>
            <a:r>
              <a:rPr lang="en-US" sz="2400" dirty="0"/>
              <a:t> </a:t>
            </a:r>
            <a:r>
              <a:rPr lang="en-US" sz="2400" dirty="0" err="1"/>
              <a:t>cách</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kiểm</a:t>
            </a:r>
            <a:r>
              <a:rPr lang="en-US" sz="2400" dirty="0"/>
              <a:t> </a:t>
            </a:r>
            <a:r>
              <a:rPr lang="en-US" sz="2400" dirty="0" err="1"/>
              <a:t>đếm</a:t>
            </a:r>
            <a:r>
              <a:rPr lang="en-US" sz="2400" dirty="0"/>
              <a:t>, </a:t>
            </a:r>
            <a:r>
              <a:rPr lang="en-US" sz="2400" dirty="0" err="1"/>
              <a:t>ghi</a:t>
            </a:r>
            <a:r>
              <a:rPr lang="en-US" sz="2400" dirty="0"/>
              <a:t> </a:t>
            </a:r>
            <a:r>
              <a:rPr lang="en-US" sz="2400" dirty="0" err="1"/>
              <a:t>chép</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 </a:t>
            </a:r>
            <a:r>
              <a:rPr lang="en-US" sz="2400" dirty="0" err="1"/>
              <a:t>đã</a:t>
            </a:r>
            <a:r>
              <a:rPr lang="en-US" sz="2400" dirty="0"/>
              <a:t> </a:t>
            </a:r>
            <a:r>
              <a:rPr lang="en-US" sz="2400" dirty="0" err="1"/>
              <a:t>học</a:t>
            </a:r>
            <a:r>
              <a:rPr lang="en-US" sz="2400" dirty="0"/>
              <a:t> ở </a:t>
            </a:r>
            <a:r>
              <a:rPr lang="en-US" sz="2400" dirty="0" err="1"/>
              <a:t>tiểu</a:t>
            </a:r>
            <a:r>
              <a:rPr lang="en-US" sz="2400" dirty="0"/>
              <a:t> </a:t>
            </a:r>
            <a:r>
              <a:rPr lang="en-US" sz="2400" dirty="0" err="1"/>
              <a:t>học</a:t>
            </a:r>
            <a:r>
              <a:rPr lang="en-US" sz="2400" dirty="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a:solidFill>
                  <a:srgbClr val="FF0000"/>
                </a:solidFill>
                <a:effectLst>
                  <a:outerShdw blurRad="38100" dist="38100" dir="2700000" algn="tl">
                    <a:srgbClr val="000000">
                      <a:alpha val="43137"/>
                    </a:srgbClr>
                  </a:outerShdw>
                </a:effectLst>
              </a:rPr>
              <a:t>Hoạt</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động</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cặp</a:t>
            </a:r>
            <a:r>
              <a:rPr lang="en-US" sz="2800" b="1" dirty="0">
                <a:solidFill>
                  <a:srgbClr val="FF0000"/>
                </a:solidFill>
                <a:effectLst>
                  <a:outerShdw blurRad="38100" dist="38100" dir="2700000" algn="tl">
                    <a:srgbClr val="000000">
                      <a:alpha val="43137"/>
                    </a:srgbClr>
                  </a:outerShdw>
                </a:effectLst>
              </a:rPr>
              <a:t> </a:t>
            </a:r>
            <a:r>
              <a:rPr lang="en-US" sz="2800" b="1" dirty="0" err="1">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a:t>- </a:t>
            </a:r>
            <a:r>
              <a:rPr lang="en-US" sz="2400" b="1" u="sng" dirty="0" err="1"/>
              <a:t>Yêu</a:t>
            </a:r>
            <a:r>
              <a:rPr lang="en-US" sz="2400" b="1" u="sng" dirty="0"/>
              <a:t> </a:t>
            </a:r>
            <a:r>
              <a:rPr lang="en-US" sz="2400" b="1" u="sng" dirty="0" err="1"/>
              <a:t>cầu</a:t>
            </a:r>
            <a:r>
              <a:rPr lang="en-US" sz="2400" b="1" u="sng" dirty="0"/>
              <a:t>: </a:t>
            </a:r>
            <a:r>
              <a:rPr lang="en-US" sz="2400" dirty="0" err="1"/>
              <a:t>Em</a:t>
            </a:r>
            <a:r>
              <a:rPr lang="en-US" sz="2400" dirty="0"/>
              <a:t> </a:t>
            </a:r>
            <a:r>
              <a:rPr lang="en-US" sz="2400" dirty="0" err="1"/>
              <a:t>hãy</a:t>
            </a:r>
            <a:r>
              <a:rPr lang="en-US" sz="2400" dirty="0"/>
              <a:t> </a:t>
            </a:r>
            <a:r>
              <a:rPr lang="en-US" sz="2400" dirty="0" err="1"/>
              <a:t>trao</a:t>
            </a:r>
            <a:r>
              <a:rPr lang="en-US" sz="2400" dirty="0"/>
              <a:t> </a:t>
            </a:r>
            <a:r>
              <a:rPr lang="en-US" sz="2400" dirty="0" err="1"/>
              <a:t>đổi</a:t>
            </a:r>
            <a:r>
              <a:rPr lang="en-US" sz="2400" dirty="0"/>
              <a:t>, </a:t>
            </a:r>
            <a:r>
              <a:rPr lang="en-US" sz="2400" dirty="0" err="1"/>
              <a:t>thảo</a:t>
            </a:r>
            <a:r>
              <a:rPr lang="en-US" sz="2400" dirty="0"/>
              <a:t> </a:t>
            </a:r>
            <a:r>
              <a:rPr lang="en-US" sz="2400" dirty="0" err="1"/>
              <a:t>luận</a:t>
            </a:r>
            <a:r>
              <a:rPr lang="en-US" sz="2400" dirty="0"/>
              <a:t> </a:t>
            </a:r>
            <a:r>
              <a:rPr lang="en-US" sz="2400" dirty="0" err="1"/>
              <a:t>với</a:t>
            </a:r>
            <a:r>
              <a:rPr lang="en-US" sz="2400" dirty="0"/>
              <a:t> </a:t>
            </a:r>
            <a:r>
              <a:rPr lang="en-US" sz="2400" dirty="0" err="1"/>
              <a:t>bạn</a:t>
            </a:r>
            <a:r>
              <a:rPr lang="en-US" sz="2400" dirty="0"/>
              <a:t> </a:t>
            </a:r>
            <a:r>
              <a:rPr lang="en-US" sz="2400" i="1" u="sng" dirty="0" err="1"/>
              <a:t>hoàn</a:t>
            </a:r>
            <a:r>
              <a:rPr lang="en-US" sz="2400" i="1" u="sng" dirty="0"/>
              <a:t> </a:t>
            </a:r>
            <a:r>
              <a:rPr lang="en-US" sz="2400" i="1" u="sng" dirty="0" err="1"/>
              <a:t>thành</a:t>
            </a:r>
            <a:r>
              <a:rPr lang="en-US" sz="2400" i="1" u="sng"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a:effectLst>
                  <a:outerShdw blurRad="38100" dist="38100" dir="2700000" algn="tl">
                    <a:srgbClr val="000000">
                      <a:alpha val="43137"/>
                    </a:srgbClr>
                  </a:outerShdw>
                </a:effectLst>
              </a:rPr>
              <a:t>HĐ1 </a:t>
            </a:r>
            <a:r>
              <a:rPr lang="en-US" sz="2400" dirty="0"/>
              <a:t> </a:t>
            </a:r>
            <a:r>
              <a:rPr lang="en-US" sz="2400" dirty="0" err="1"/>
              <a:t>và</a:t>
            </a:r>
            <a:r>
              <a:rPr lang="en-US" sz="2400" dirty="0"/>
              <a:t> </a:t>
            </a:r>
            <a:r>
              <a:rPr lang="en-US" sz="2400" i="1" u="sng" dirty="0" err="1"/>
              <a:t>lấy</a:t>
            </a:r>
            <a:r>
              <a:rPr lang="en-US" sz="2400" i="1" u="sng" dirty="0"/>
              <a:t> </a:t>
            </a:r>
            <a:r>
              <a:rPr lang="en-US" sz="2400" i="1" u="sng" dirty="0" err="1"/>
              <a:t>ví</a:t>
            </a:r>
            <a:r>
              <a:rPr lang="en-US" sz="2400" i="1" u="sng" dirty="0"/>
              <a:t> </a:t>
            </a:r>
            <a:r>
              <a:rPr lang="en-US" sz="2400" i="1" u="sng" dirty="0" err="1"/>
              <a:t>dụ</a:t>
            </a:r>
            <a:r>
              <a:rPr lang="en-US" sz="2400" dirty="0"/>
              <a:t> </a:t>
            </a:r>
            <a:r>
              <a:rPr lang="en-US" sz="2400" dirty="0" err="1"/>
              <a:t>về</a:t>
            </a:r>
            <a:r>
              <a:rPr lang="en-US" sz="2400" dirty="0"/>
              <a:t> </a:t>
            </a:r>
            <a:r>
              <a:rPr lang="en-US" sz="2400" dirty="0" err="1"/>
              <a:t>thu</a:t>
            </a:r>
            <a:r>
              <a:rPr lang="en-US" sz="2400" dirty="0"/>
              <a:t> </a:t>
            </a:r>
            <a:r>
              <a:rPr lang="en-US" sz="2400" dirty="0" err="1"/>
              <a:t>thập</a:t>
            </a:r>
            <a:r>
              <a:rPr lang="en-US" sz="2400" dirty="0"/>
              <a:t>, </a:t>
            </a:r>
            <a:r>
              <a:rPr lang="en-US" sz="2400" dirty="0" err="1"/>
              <a:t>phân</a:t>
            </a:r>
            <a:r>
              <a:rPr lang="en-US" sz="2400" dirty="0"/>
              <a:t> </a:t>
            </a:r>
            <a:r>
              <a:rPr lang="en-US" sz="2400" dirty="0" err="1"/>
              <a:t>loại</a:t>
            </a:r>
            <a:r>
              <a:rPr lang="en-US" sz="2400" dirty="0"/>
              <a:t> </a:t>
            </a:r>
            <a:r>
              <a:rPr lang="en-US" sz="2400" dirty="0" err="1"/>
              <a:t>số</a:t>
            </a:r>
            <a:r>
              <a:rPr lang="en-US" sz="2400" dirty="0"/>
              <a:t> </a:t>
            </a:r>
            <a:r>
              <a:rPr lang="en-US" sz="2400" dirty="0" err="1"/>
              <a:t>liệu</a:t>
            </a:r>
            <a:r>
              <a:rPr lang="en-US" sz="2400" dirty="0"/>
              <a:t> </a:t>
            </a:r>
            <a:r>
              <a:rPr lang="en-US" sz="2400" dirty="0" err="1"/>
              <a:t>thống</a:t>
            </a:r>
            <a:r>
              <a:rPr lang="en-US" sz="2400" dirty="0"/>
              <a:t> </a:t>
            </a:r>
            <a:r>
              <a:rPr lang="en-US" sz="2400" dirty="0" err="1"/>
              <a:t>kê</a:t>
            </a:r>
            <a:r>
              <a:rPr lang="en-US" sz="2400" dirty="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a:t>- </a:t>
            </a:r>
            <a:r>
              <a:rPr lang="en-US" sz="2400" b="1" u="sng" dirty="0" err="1"/>
              <a:t>Thời</a:t>
            </a:r>
            <a:r>
              <a:rPr lang="en-US" sz="2400" b="1" u="sng" dirty="0"/>
              <a:t> </a:t>
            </a:r>
            <a:r>
              <a:rPr lang="en-US" sz="2400" b="1" u="sng" dirty="0" err="1"/>
              <a:t>gian</a:t>
            </a:r>
            <a:r>
              <a:rPr lang="en-US" sz="2400" b="1" u="sng" dirty="0"/>
              <a:t>: </a:t>
            </a:r>
            <a:r>
              <a:rPr lang="en-US" sz="2400" dirty="0"/>
              <a:t>2 </a:t>
            </a:r>
            <a:r>
              <a:rPr lang="en-US" sz="2400" dirty="0" err="1"/>
              <a:t>phút</a:t>
            </a:r>
            <a:r>
              <a:rPr lang="en-US" sz="2400" dirty="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txBody>
                <a:bodyPr/>
                <a:lstStyle/>
                <a:p>
                  <a:endParaRPr lang="en-US"/>
                </a:p>
              </p:txBody>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txBody>
                <a:bodyPr/>
                <a:lstStyle/>
                <a:p>
                  <a:endParaRPr lang="en-US"/>
                </a:p>
              </p:txBody>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a:t>Hãy</a:t>
            </a:r>
            <a:r>
              <a:rPr lang="en-US" sz="2800" dirty="0"/>
              <a:t> </a:t>
            </a:r>
            <a:r>
              <a:rPr lang="en-US" sz="2800" dirty="0" err="1"/>
              <a:t>thu</a:t>
            </a:r>
            <a:r>
              <a:rPr lang="en-US" sz="2800" dirty="0"/>
              <a:t> </a:t>
            </a:r>
            <a:r>
              <a:rPr lang="en-US" sz="2800" dirty="0" err="1"/>
              <a:t>thập</a:t>
            </a:r>
            <a:r>
              <a:rPr lang="en-US" sz="2800" dirty="0"/>
              <a:t> </a:t>
            </a:r>
            <a:r>
              <a:rPr lang="en-US" sz="2800" dirty="0" err="1"/>
              <a:t>dữ</a:t>
            </a:r>
            <a:r>
              <a:rPr lang="en-US" sz="2800" dirty="0"/>
              <a:t> </a:t>
            </a:r>
            <a:r>
              <a:rPr lang="en-US" sz="2800" dirty="0" err="1"/>
              <a:t>liệu</a:t>
            </a:r>
            <a:r>
              <a:rPr lang="en-US" sz="2800" dirty="0"/>
              <a:t> </a:t>
            </a:r>
            <a:r>
              <a:rPr lang="en-US" sz="2800" dirty="0" err="1"/>
              <a:t>về</a:t>
            </a:r>
            <a:r>
              <a:rPr lang="en-US" sz="2800" dirty="0"/>
              <a:t> </a:t>
            </a:r>
            <a:r>
              <a:rPr lang="en-US" sz="2800" dirty="0" err="1"/>
              <a:t>ngày</a:t>
            </a:r>
            <a:r>
              <a:rPr lang="en-US" sz="2800" dirty="0"/>
              <a:t>, </a:t>
            </a:r>
            <a:r>
              <a:rPr lang="en-US" sz="2800" dirty="0" err="1"/>
              <a:t>tháng</a:t>
            </a:r>
            <a:r>
              <a:rPr lang="en-US" sz="2800" dirty="0"/>
              <a:t>, </a:t>
            </a:r>
            <a:r>
              <a:rPr lang="en-US" sz="2800" dirty="0" err="1"/>
              <a:t>năm</a:t>
            </a:r>
            <a:r>
              <a:rPr lang="en-US" sz="2800" dirty="0"/>
              <a:t> </a:t>
            </a:r>
            <a:r>
              <a:rPr lang="en-US" sz="2800" dirty="0" err="1"/>
              <a:t>sinh</a:t>
            </a:r>
            <a:r>
              <a:rPr lang="en-US" sz="2800" dirty="0"/>
              <a:t> </a:t>
            </a:r>
            <a:r>
              <a:rPr lang="en-US" sz="2800" dirty="0" err="1"/>
              <a:t>của</a:t>
            </a:r>
            <a:r>
              <a:rPr lang="en-US" sz="2800" dirty="0"/>
              <a:t> </a:t>
            </a:r>
            <a:r>
              <a:rPr lang="en-US" sz="2800" dirty="0" err="1"/>
              <a:t>các</a:t>
            </a:r>
            <a:r>
              <a:rPr lang="en-US" sz="2800" dirty="0"/>
              <a:t> </a:t>
            </a:r>
            <a:r>
              <a:rPr lang="en-US" sz="2800" dirty="0" err="1"/>
              <a:t>bạn</a:t>
            </a:r>
            <a:r>
              <a:rPr lang="en-US" sz="2800" dirty="0"/>
              <a:t> </a:t>
            </a:r>
            <a:r>
              <a:rPr lang="en-US" sz="2800" dirty="0" err="1"/>
              <a:t>trong</a:t>
            </a:r>
            <a:r>
              <a:rPr lang="en-US" sz="2800" dirty="0"/>
              <a:t> </a:t>
            </a:r>
            <a:r>
              <a:rPr lang="en-US" sz="2800" dirty="0" err="1"/>
              <a:t>lớp</a:t>
            </a:r>
            <a:r>
              <a:rPr lang="en-US" sz="2800" dirty="0"/>
              <a:t> </a:t>
            </a:r>
            <a:r>
              <a:rPr lang="en-US" sz="2800" dirty="0" err="1"/>
              <a:t>và</a:t>
            </a:r>
            <a:r>
              <a:rPr lang="en-US" sz="2800" dirty="0"/>
              <a:t> </a:t>
            </a:r>
            <a:r>
              <a:rPr lang="en-US" sz="2800" dirty="0" err="1"/>
              <a:t>thống</a:t>
            </a:r>
            <a:r>
              <a:rPr lang="en-US" sz="2800" dirty="0"/>
              <a:t> </a:t>
            </a:r>
            <a:r>
              <a:rPr lang="en-US" sz="2800" dirty="0" err="1"/>
              <a:t>kê</a:t>
            </a:r>
            <a:r>
              <a:rPr lang="en-US" sz="2800" dirty="0"/>
              <a:t> </a:t>
            </a:r>
            <a:r>
              <a:rPr lang="en-US" sz="2800" dirty="0" err="1"/>
              <a:t>số</a:t>
            </a:r>
            <a:r>
              <a:rPr lang="en-US" sz="2800" dirty="0"/>
              <a:t> </a:t>
            </a:r>
            <a:r>
              <a:rPr lang="en-US" sz="2800" dirty="0" err="1"/>
              <a:t>bạn</a:t>
            </a:r>
            <a:r>
              <a:rPr lang="en-US" sz="2800" dirty="0"/>
              <a:t> </a:t>
            </a:r>
            <a:r>
              <a:rPr lang="en-US" sz="2800" dirty="0" err="1"/>
              <a:t>có</a:t>
            </a:r>
            <a:r>
              <a:rPr lang="en-US" sz="2800" dirty="0"/>
              <a:t> </a:t>
            </a:r>
            <a:r>
              <a:rPr lang="en-US" sz="2800" dirty="0" err="1"/>
              <a:t>cùng</a:t>
            </a:r>
            <a:r>
              <a:rPr lang="en-US" sz="2800" dirty="0"/>
              <a:t> </a:t>
            </a:r>
            <a:r>
              <a:rPr lang="en-US" sz="2800" dirty="0" err="1"/>
              <a:t>tháng</a:t>
            </a:r>
            <a:r>
              <a:rPr lang="en-US" sz="2800" dirty="0"/>
              <a:t> </a:t>
            </a:r>
            <a:r>
              <a:rPr lang="en-US" sz="2800" dirty="0" err="1"/>
              <a:t>sinh</a:t>
            </a:r>
            <a:r>
              <a:rPr lang="en-US" sz="2800" dirty="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a:solidFill>
                  <a:srgbClr val="C00000"/>
                </a:solidFill>
              </a:rPr>
              <a:t>Em</a:t>
            </a:r>
            <a:r>
              <a:rPr lang="en-US" sz="2400" b="1" dirty="0">
                <a:solidFill>
                  <a:srgbClr val="C00000"/>
                </a:solidFill>
              </a:rPr>
              <a:t> </a:t>
            </a:r>
            <a:r>
              <a:rPr lang="en-US" sz="2400" b="1" dirty="0" err="1">
                <a:solidFill>
                  <a:srgbClr val="C00000"/>
                </a:solidFill>
              </a:rPr>
              <a:t>hãy</a:t>
            </a:r>
            <a:r>
              <a:rPr lang="en-US" sz="2400" b="1" dirty="0">
                <a:solidFill>
                  <a:srgbClr val="C00000"/>
                </a:solidFill>
              </a:rPr>
              <a:t> </a:t>
            </a:r>
            <a:r>
              <a:rPr lang="en-US" sz="2400" b="1" dirty="0" err="1">
                <a:solidFill>
                  <a:srgbClr val="C00000"/>
                </a:solidFill>
              </a:rPr>
              <a:t>xác</a:t>
            </a:r>
            <a:r>
              <a:rPr lang="en-US" sz="2400" b="1" dirty="0">
                <a:solidFill>
                  <a:srgbClr val="C00000"/>
                </a:solidFill>
              </a:rPr>
              <a:t> </a:t>
            </a:r>
            <a:r>
              <a:rPr lang="en-US" sz="2400" b="1" dirty="0" err="1">
                <a:solidFill>
                  <a:srgbClr val="C00000"/>
                </a:solidFill>
              </a:rPr>
              <a:t>định</a:t>
            </a:r>
            <a:r>
              <a:rPr lang="en-US" sz="2400" b="1" dirty="0">
                <a:solidFill>
                  <a:srgbClr val="C00000"/>
                </a:solidFill>
              </a:rPr>
              <a:t> </a:t>
            </a:r>
            <a:r>
              <a:rPr lang="en-US" sz="2400" b="1" dirty="0" err="1">
                <a:solidFill>
                  <a:srgbClr val="C00000"/>
                </a:solidFill>
              </a:rPr>
              <a:t>đối</a:t>
            </a:r>
            <a:r>
              <a:rPr lang="en-US" sz="2400" b="1" dirty="0">
                <a:solidFill>
                  <a:srgbClr val="C00000"/>
                </a:solidFill>
              </a:rPr>
              <a:t> </a:t>
            </a:r>
            <a:r>
              <a:rPr lang="en-US" sz="2400" b="1" dirty="0" err="1">
                <a:solidFill>
                  <a:srgbClr val="C00000"/>
                </a:solidFill>
              </a:rPr>
              <a:t>tượng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tiêu</a:t>
            </a:r>
            <a:r>
              <a:rPr lang="en-US" sz="2400" b="1" dirty="0">
                <a:solidFill>
                  <a:srgbClr val="C00000"/>
                </a:solidFill>
              </a:rPr>
              <a:t> </a:t>
            </a:r>
            <a:r>
              <a:rPr lang="en-US" sz="2400" b="1" dirty="0" err="1">
                <a:solidFill>
                  <a:srgbClr val="C00000"/>
                </a:solidFill>
              </a:rPr>
              <a:t>chí</a:t>
            </a:r>
            <a:r>
              <a:rPr lang="en-US" sz="2400" b="1" dirty="0">
                <a:solidFill>
                  <a:srgbClr val="C00000"/>
                </a:solidFill>
              </a:rPr>
              <a:t> </a:t>
            </a:r>
            <a:r>
              <a:rPr lang="en-US" sz="2400" b="1" dirty="0" err="1">
                <a:solidFill>
                  <a:srgbClr val="C00000"/>
                </a:solidFill>
              </a:rPr>
              <a:t>thống</a:t>
            </a:r>
            <a:r>
              <a:rPr lang="en-US" sz="2400" b="1" dirty="0">
                <a:solidFill>
                  <a:srgbClr val="C00000"/>
                </a:solidFill>
              </a:rPr>
              <a:t> </a:t>
            </a:r>
            <a:r>
              <a:rPr lang="en-US" sz="2400" b="1" dirty="0" err="1">
                <a:solidFill>
                  <a:srgbClr val="C00000"/>
                </a:solidFill>
              </a:rPr>
              <a:t>kê</a:t>
            </a:r>
            <a:r>
              <a:rPr lang="en-US" sz="2400" b="1" dirty="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a:t>- </a:t>
            </a:r>
            <a:r>
              <a:rPr lang="en-US" sz="2400" b="1" u="sng" dirty="0" err="1"/>
              <a:t>Yêu</a:t>
            </a:r>
            <a:r>
              <a:rPr lang="en-US" sz="2400" b="1" u="sng" dirty="0"/>
              <a:t> </a:t>
            </a:r>
            <a:r>
              <a:rPr lang="en-US" sz="2400" b="1" u="sng" dirty="0" err="1"/>
              <a:t>cầu</a:t>
            </a:r>
            <a:r>
              <a:rPr lang="en-US" sz="2400" b="1" u="sng" dirty="0"/>
              <a:t>: </a:t>
            </a:r>
            <a:r>
              <a:rPr lang="en-US" sz="2400" dirty="0"/>
              <a:t>4 </a:t>
            </a:r>
            <a:r>
              <a:rPr lang="en-US" sz="2400" dirty="0" err="1"/>
              <a:t>tổ</a:t>
            </a:r>
            <a:r>
              <a:rPr lang="en-US" sz="2400" dirty="0"/>
              <a:t> </a:t>
            </a:r>
            <a:r>
              <a:rPr lang="en-US" sz="2400" dirty="0" err="1"/>
              <a:t>tương</a:t>
            </a:r>
            <a:r>
              <a:rPr lang="en-US" sz="2400" dirty="0"/>
              <a:t> </a:t>
            </a:r>
            <a:r>
              <a:rPr lang="en-US" sz="2400" dirty="0" err="1"/>
              <a:t>ứng</a:t>
            </a:r>
            <a:r>
              <a:rPr lang="en-US" sz="2400" dirty="0"/>
              <a:t> </a:t>
            </a:r>
            <a:r>
              <a:rPr lang="en-US" sz="2400" dirty="0" err="1"/>
              <a:t>với</a:t>
            </a:r>
            <a:r>
              <a:rPr lang="en-US" sz="2400" dirty="0"/>
              <a:t> 4 </a:t>
            </a:r>
            <a:r>
              <a:rPr lang="en-US" sz="2400" dirty="0" err="1"/>
              <a:t>nhóm</a:t>
            </a:r>
            <a:r>
              <a:rPr lang="en-US" sz="2400" dirty="0"/>
              <a:t>, </a:t>
            </a:r>
            <a:r>
              <a:rPr lang="en-US" sz="2400" dirty="0" err="1"/>
              <a:t>phân</a:t>
            </a:r>
            <a:r>
              <a:rPr lang="en-US" sz="2400" dirty="0"/>
              <a:t> </a:t>
            </a:r>
            <a:r>
              <a:rPr lang="en-US" sz="2400" dirty="0" err="1"/>
              <a:t>công</a:t>
            </a:r>
            <a:r>
              <a:rPr lang="en-US" sz="2400" dirty="0"/>
              <a:t> </a:t>
            </a:r>
            <a:r>
              <a:rPr lang="en-US" sz="2400" dirty="0" err="1"/>
              <a:t>thu</a:t>
            </a:r>
            <a:r>
              <a:rPr lang="en-US" sz="2400" dirty="0"/>
              <a:t> </a:t>
            </a:r>
            <a:r>
              <a:rPr lang="en-US" sz="2400" dirty="0" err="1"/>
              <a:t>thập</a:t>
            </a:r>
            <a:r>
              <a:rPr lang="en-US" sz="2400" dirty="0"/>
              <a:t> </a:t>
            </a:r>
            <a:r>
              <a:rPr lang="en-US" sz="2400" dirty="0" err="1"/>
              <a:t>và</a:t>
            </a:r>
            <a:r>
              <a:rPr lang="en-US" sz="2400" dirty="0"/>
              <a:t> </a:t>
            </a:r>
            <a:r>
              <a:rPr lang="en-US" sz="2400" dirty="0" err="1"/>
              <a:t>thống</a:t>
            </a:r>
            <a:r>
              <a:rPr lang="en-US" sz="2400" dirty="0"/>
              <a:t> </a:t>
            </a:r>
            <a:r>
              <a:rPr lang="en-US" sz="2400" dirty="0" err="1"/>
              <a:t>kê</a:t>
            </a:r>
            <a:r>
              <a:rPr lang="en-US" sz="2400" dirty="0"/>
              <a:t> </a:t>
            </a:r>
            <a:r>
              <a:rPr lang="en-US" sz="2400" dirty="0" err="1"/>
              <a:t>dữ</a:t>
            </a:r>
            <a:r>
              <a:rPr lang="en-US" sz="2400" dirty="0"/>
              <a:t> </a:t>
            </a:r>
            <a:r>
              <a:rPr lang="en-US" sz="2400" dirty="0" err="1"/>
              <a:t>liệu</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của</a:t>
            </a:r>
            <a:r>
              <a:rPr lang="en-US" sz="2400" dirty="0"/>
              <a:t> </a:t>
            </a:r>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r>
              <a:rPr lang="en-US" sz="2400" b="1" dirty="0">
                <a:solidFill>
                  <a:srgbClr val="002060"/>
                </a:solidFill>
              </a:rPr>
              <a:t> 1 </a:t>
            </a:r>
            <a:r>
              <a:rPr lang="en-US" sz="2400" dirty="0" err="1">
                <a:solidFill>
                  <a:schemeClr val="tx1">
                    <a:lumMod val="95000"/>
                    <a:lumOff val="5000"/>
                  </a:schemeClr>
                </a:solidFill>
              </a:rPr>
              <a:t>theo</a:t>
            </a:r>
            <a:r>
              <a:rPr lang="en-US" sz="2400" dirty="0">
                <a:solidFill>
                  <a:schemeClr val="tx1">
                    <a:lumMod val="95000"/>
                    <a:lumOff val="5000"/>
                  </a:schemeClr>
                </a:solidFill>
              </a:rPr>
              <a:t> </a:t>
            </a:r>
            <a:r>
              <a:rPr lang="en-US" sz="2400" dirty="0" err="1">
                <a:solidFill>
                  <a:schemeClr val="tx1">
                    <a:lumMod val="95000"/>
                    <a:lumOff val="5000"/>
                  </a:schemeClr>
                </a:solidFill>
              </a:rPr>
              <a:t>tổ</a:t>
            </a:r>
            <a:r>
              <a:rPr lang="en-US" sz="2400" dirty="0">
                <a:solidFill>
                  <a:schemeClr val="tx1">
                    <a:lumMod val="95000"/>
                    <a:lumOff val="5000"/>
                  </a:schemeClr>
                </a:solidFill>
              </a:rPr>
              <a:t> </a:t>
            </a:r>
            <a:r>
              <a:rPr lang="en-US" sz="2400" dirty="0" err="1"/>
              <a:t>và</a:t>
            </a:r>
            <a:r>
              <a:rPr lang="en-US" sz="2400" dirty="0"/>
              <a:t> </a:t>
            </a:r>
            <a:r>
              <a:rPr lang="en-US" sz="2400" dirty="0" err="1"/>
              <a:t>ghi</a:t>
            </a:r>
            <a:r>
              <a:rPr lang="en-US" sz="2400" dirty="0"/>
              <a:t> </a:t>
            </a:r>
            <a:r>
              <a:rPr lang="en-US" sz="2400" dirty="0" err="1"/>
              <a:t>theo</a:t>
            </a:r>
            <a:r>
              <a:rPr lang="en-US" sz="2400" dirty="0"/>
              <a:t> </a:t>
            </a:r>
            <a:r>
              <a:rPr lang="en-US" sz="2400" dirty="0" err="1"/>
              <a:t>bảng</a:t>
            </a:r>
            <a:r>
              <a:rPr lang="en-US" sz="2400" dirty="0"/>
              <a:t> </a:t>
            </a:r>
            <a:r>
              <a:rPr lang="en-US" sz="2400" dirty="0" err="1"/>
              <a:t>sau</a:t>
            </a:r>
            <a:r>
              <a:rPr lang="en-US" sz="2400" dirty="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a:t>- </a:t>
            </a:r>
            <a:r>
              <a:rPr lang="en-US" sz="2400" b="1" u="sng" dirty="0" err="1"/>
              <a:t>Thời</a:t>
            </a:r>
            <a:r>
              <a:rPr lang="en-US" sz="2400" b="1" u="sng" dirty="0"/>
              <a:t> </a:t>
            </a:r>
            <a:r>
              <a:rPr lang="en-US" sz="2400" b="1" u="sng" dirty="0" err="1"/>
              <a:t>gian</a:t>
            </a:r>
            <a:r>
              <a:rPr lang="en-US" sz="2400" b="1" u="sng" dirty="0"/>
              <a:t>: </a:t>
            </a:r>
            <a:r>
              <a:rPr lang="en-US" sz="2400" dirty="0"/>
              <a:t>5 </a:t>
            </a:r>
            <a:r>
              <a:rPr lang="en-US" sz="2400" dirty="0" err="1"/>
              <a:t>phút</a:t>
            </a:r>
            <a:r>
              <a:rPr lang="en-US" sz="2400" dirty="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a16="http://schemas.microsoft.com/office/drawing/2014/main" val="20000"/>
                    </a:ext>
                  </a:extLst>
                </a:gridCol>
                <a:gridCol w="894892">
                  <a:extLst>
                    <a:ext uri="{9D8B030D-6E8A-4147-A177-3AD203B41FA5}">
                      <a16:colId xmlns:a16="http://schemas.microsoft.com/office/drawing/2014/main" val="20001"/>
                    </a:ext>
                  </a:extLst>
                </a:gridCol>
                <a:gridCol w="894892">
                  <a:extLst>
                    <a:ext uri="{9D8B030D-6E8A-4147-A177-3AD203B41FA5}">
                      <a16:colId xmlns:a16="http://schemas.microsoft.com/office/drawing/2014/main" val="20002"/>
                    </a:ext>
                  </a:extLst>
                </a:gridCol>
                <a:gridCol w="894892">
                  <a:extLst>
                    <a:ext uri="{9D8B030D-6E8A-4147-A177-3AD203B41FA5}">
                      <a16:colId xmlns:a16="http://schemas.microsoft.com/office/drawing/2014/main" val="20003"/>
                    </a:ext>
                  </a:extLst>
                </a:gridCol>
                <a:gridCol w="894892">
                  <a:extLst>
                    <a:ext uri="{9D8B030D-6E8A-4147-A177-3AD203B41FA5}">
                      <a16:colId xmlns:a16="http://schemas.microsoft.com/office/drawing/2014/main" val="20004"/>
                    </a:ext>
                  </a:extLst>
                </a:gridCol>
                <a:gridCol w="894892">
                  <a:extLst>
                    <a:ext uri="{9D8B030D-6E8A-4147-A177-3AD203B41FA5}">
                      <a16:colId xmlns:a16="http://schemas.microsoft.com/office/drawing/2014/main" val="2164933757"/>
                    </a:ext>
                  </a:extLst>
                </a:gridCol>
                <a:gridCol w="894892">
                  <a:extLst>
                    <a:ext uri="{9D8B030D-6E8A-4147-A177-3AD203B41FA5}">
                      <a16:colId xmlns:a16="http://schemas.microsoft.com/office/drawing/2014/main" val="2991951845"/>
                    </a:ext>
                  </a:extLst>
                </a:gridCol>
                <a:gridCol w="894892">
                  <a:extLst>
                    <a:ext uri="{9D8B030D-6E8A-4147-A177-3AD203B41FA5}">
                      <a16:colId xmlns:a16="http://schemas.microsoft.com/office/drawing/2014/main" val="506712507"/>
                    </a:ext>
                  </a:extLst>
                </a:gridCol>
                <a:gridCol w="894892">
                  <a:extLst>
                    <a:ext uri="{9D8B030D-6E8A-4147-A177-3AD203B41FA5}">
                      <a16:colId xmlns:a16="http://schemas.microsoft.com/office/drawing/2014/main" val="3516859023"/>
                    </a:ext>
                  </a:extLst>
                </a:gridCol>
                <a:gridCol w="894892">
                  <a:extLst>
                    <a:ext uri="{9D8B030D-6E8A-4147-A177-3AD203B41FA5}">
                      <a16:colId xmlns:a16="http://schemas.microsoft.com/office/drawing/2014/main" val="2949129605"/>
                    </a:ext>
                  </a:extLst>
                </a:gridCol>
                <a:gridCol w="894892">
                  <a:extLst>
                    <a:ext uri="{9D8B030D-6E8A-4147-A177-3AD203B41FA5}">
                      <a16:colId xmlns:a16="http://schemas.microsoft.com/office/drawing/2014/main" val="1942950817"/>
                    </a:ext>
                  </a:extLst>
                </a:gridCol>
                <a:gridCol w="894892">
                  <a:extLst>
                    <a:ext uri="{9D8B030D-6E8A-4147-A177-3AD203B41FA5}">
                      <a16:colId xmlns:a16="http://schemas.microsoft.com/office/drawing/2014/main" val="392731995"/>
                    </a:ext>
                  </a:extLst>
                </a:gridCol>
                <a:gridCol w="894892">
                  <a:extLst>
                    <a:ext uri="{9D8B030D-6E8A-4147-A177-3AD203B41FA5}">
                      <a16:colId xmlns:a16="http://schemas.microsoft.com/office/drawing/2014/main" val="3362869608"/>
                    </a:ext>
                  </a:extLst>
                </a:gridCol>
              </a:tblGrid>
              <a:tr h="680378">
                <a:tc>
                  <a:txBody>
                    <a:bodyPr/>
                    <a:lstStyle/>
                    <a:p>
                      <a:pPr algn="ctr"/>
                      <a:r>
                        <a:rPr lang="en-US" b="1" dirty="0" err="1"/>
                        <a:t>Tháng</a:t>
                      </a:r>
                      <a:r>
                        <a:rPr lang="en-US" b="1" baseline="0" dirty="0"/>
                        <a:t> </a:t>
                      </a:r>
                      <a:r>
                        <a:rPr lang="en-US" b="1" baseline="0" dirty="0" err="1"/>
                        <a:t>sinh</a:t>
                      </a:r>
                      <a:endParaRPr lang="en-US" b="1" dirty="0"/>
                    </a:p>
                  </a:txBody>
                  <a:tcPr>
                    <a:solidFill>
                      <a:schemeClr val="accent6">
                        <a:lumMod val="60000"/>
                        <a:lumOff val="40000"/>
                      </a:schemeClr>
                    </a:solidFill>
                  </a:tcPr>
                </a:tc>
                <a:tc>
                  <a:txBody>
                    <a:bodyPr/>
                    <a:lstStyle/>
                    <a:p>
                      <a:pPr algn="ctr"/>
                      <a:r>
                        <a:rPr lang="en-US" b="1" dirty="0"/>
                        <a:t>1</a:t>
                      </a:r>
                    </a:p>
                  </a:txBody>
                  <a:tcPr/>
                </a:tc>
                <a:tc>
                  <a:txBody>
                    <a:bodyPr/>
                    <a:lstStyle/>
                    <a:p>
                      <a:pPr algn="ctr"/>
                      <a:r>
                        <a:rPr lang="en-US" b="1" dirty="0"/>
                        <a:t>2</a:t>
                      </a:r>
                    </a:p>
                  </a:txBody>
                  <a:tcPr/>
                </a:tc>
                <a:tc>
                  <a:txBody>
                    <a:bodyPr/>
                    <a:lstStyle/>
                    <a:p>
                      <a:pPr algn="ctr"/>
                      <a:r>
                        <a:rPr lang="en-US" b="1" dirty="0"/>
                        <a:t>3</a:t>
                      </a:r>
                    </a:p>
                  </a:txBody>
                  <a:tcPr/>
                </a:tc>
                <a:tc>
                  <a:txBody>
                    <a:bodyPr/>
                    <a:lstStyle/>
                    <a:p>
                      <a:pPr algn="ctr"/>
                      <a:r>
                        <a:rPr lang="en-US" b="1" dirty="0"/>
                        <a:t>4</a:t>
                      </a:r>
                    </a:p>
                  </a:txBody>
                  <a:tcPr/>
                </a:tc>
                <a:tc>
                  <a:txBody>
                    <a:bodyPr/>
                    <a:lstStyle/>
                    <a:p>
                      <a:pPr algn="ctr"/>
                      <a:r>
                        <a:rPr lang="en-US" b="1" dirty="0"/>
                        <a:t>5</a:t>
                      </a:r>
                    </a:p>
                  </a:txBody>
                  <a:tcPr/>
                </a:tc>
                <a:tc>
                  <a:txBody>
                    <a:bodyPr/>
                    <a:lstStyle/>
                    <a:p>
                      <a:pPr algn="ctr"/>
                      <a:r>
                        <a:rPr lang="en-US" b="1" dirty="0"/>
                        <a:t>6</a:t>
                      </a:r>
                    </a:p>
                  </a:txBody>
                  <a:tcPr/>
                </a:tc>
                <a:tc>
                  <a:txBody>
                    <a:bodyPr/>
                    <a:lstStyle/>
                    <a:p>
                      <a:pPr algn="ctr"/>
                      <a:r>
                        <a:rPr lang="en-US" b="1" dirty="0"/>
                        <a:t>7</a:t>
                      </a:r>
                    </a:p>
                  </a:txBody>
                  <a:tcPr/>
                </a:tc>
                <a:tc>
                  <a:txBody>
                    <a:bodyPr/>
                    <a:lstStyle/>
                    <a:p>
                      <a:pPr algn="ctr"/>
                      <a:r>
                        <a:rPr lang="en-US" b="1" dirty="0"/>
                        <a:t>8</a:t>
                      </a:r>
                    </a:p>
                  </a:txBody>
                  <a:tcPr/>
                </a:tc>
                <a:tc>
                  <a:txBody>
                    <a:bodyPr/>
                    <a:lstStyle/>
                    <a:p>
                      <a:pPr algn="ctr"/>
                      <a:r>
                        <a:rPr lang="en-US" b="1" dirty="0"/>
                        <a:t>9</a:t>
                      </a:r>
                    </a:p>
                  </a:txBody>
                  <a:tcPr/>
                </a:tc>
                <a:tc>
                  <a:txBody>
                    <a:bodyPr/>
                    <a:lstStyle/>
                    <a:p>
                      <a:pPr algn="ctr"/>
                      <a:r>
                        <a:rPr lang="en-US" b="1" dirty="0"/>
                        <a:t>10</a:t>
                      </a:r>
                    </a:p>
                  </a:txBody>
                  <a:tcPr/>
                </a:tc>
                <a:tc>
                  <a:txBody>
                    <a:bodyPr/>
                    <a:lstStyle/>
                    <a:p>
                      <a:pPr algn="ctr"/>
                      <a:r>
                        <a:rPr lang="en-US" b="1" dirty="0"/>
                        <a:t>11</a:t>
                      </a:r>
                    </a:p>
                  </a:txBody>
                  <a:tcPr/>
                </a:tc>
                <a:tc>
                  <a:txBody>
                    <a:bodyPr/>
                    <a:lstStyle/>
                    <a:p>
                      <a:pPr algn="ctr"/>
                      <a:r>
                        <a:rPr lang="en-US" b="1" dirty="0"/>
                        <a:t>12</a:t>
                      </a:r>
                    </a:p>
                  </a:txBody>
                  <a:tcPr/>
                </a:tc>
                <a:extLst>
                  <a:ext uri="{0D108BD9-81ED-4DB2-BD59-A6C34878D82A}">
                    <a16:rowId xmlns:a16="http://schemas.microsoft.com/office/drawing/2014/main" val="10000"/>
                  </a:ext>
                </a:extLst>
              </a:tr>
              <a:tr h="847961">
                <a:tc>
                  <a:txBody>
                    <a:bodyPr/>
                    <a:lstStyle/>
                    <a:p>
                      <a:pPr algn="ctr"/>
                      <a:r>
                        <a:rPr lang="en-US" b="1" dirty="0" err="1"/>
                        <a:t>Tên</a:t>
                      </a:r>
                      <a:r>
                        <a:rPr lang="en-US" b="1" baseline="0" dirty="0"/>
                        <a:t> </a:t>
                      </a:r>
                      <a:r>
                        <a:rPr lang="en-US" b="1" baseline="0" dirty="0" err="1"/>
                        <a:t>thành</a:t>
                      </a:r>
                      <a:r>
                        <a:rPr lang="en-US" b="1" baseline="0" dirty="0"/>
                        <a:t> </a:t>
                      </a:r>
                      <a:r>
                        <a:rPr lang="en-US" b="1" baseline="0" dirty="0" err="1"/>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a:t>Kết</a:t>
            </a:r>
            <a:r>
              <a:rPr lang="en-US" sz="2400" dirty="0"/>
              <a:t> </a:t>
            </a:r>
            <a:r>
              <a:rPr lang="en-US" sz="2400" dirty="0" err="1"/>
              <a:t>quả</a:t>
            </a:r>
            <a:r>
              <a:rPr lang="en-US" sz="2400" dirty="0"/>
              <a:t> </a:t>
            </a:r>
            <a:r>
              <a:rPr lang="en-US" sz="2400" dirty="0" err="1"/>
              <a:t>kiểm</a:t>
            </a:r>
            <a:r>
              <a:rPr lang="en-US" sz="2400" dirty="0"/>
              <a:t> </a:t>
            </a:r>
            <a:r>
              <a:rPr lang="en-US" sz="2400" dirty="0" err="1"/>
              <a:t>tra</a:t>
            </a:r>
            <a:r>
              <a:rPr lang="en-US" sz="2400" dirty="0"/>
              <a:t> </a:t>
            </a:r>
            <a:r>
              <a:rPr lang="en-US" sz="2400" dirty="0" err="1"/>
              <a:t>môn</a:t>
            </a:r>
            <a:r>
              <a:rPr lang="en-US" sz="2400" dirty="0"/>
              <a:t> </a:t>
            </a:r>
            <a:r>
              <a:rPr lang="en-US" sz="2400" dirty="0" err="1"/>
              <a:t>Toán</a:t>
            </a:r>
            <a:r>
              <a:rPr lang="en-US" sz="2400" dirty="0"/>
              <a:t> </a:t>
            </a:r>
            <a:r>
              <a:rPr lang="en-US" sz="2400" dirty="0" err="1"/>
              <a:t>của</a:t>
            </a:r>
            <a:r>
              <a:rPr lang="en-US" sz="2400" dirty="0"/>
              <a:t> </a:t>
            </a:r>
            <a:r>
              <a:rPr lang="en-US" sz="2400" dirty="0" err="1"/>
              <a:t>học</a:t>
            </a:r>
            <a:r>
              <a:rPr lang="en-US" sz="2400" dirty="0"/>
              <a:t> </a:t>
            </a:r>
            <a:r>
              <a:rPr lang="en-US" sz="2400" dirty="0" err="1"/>
              <a:t>sinh</a:t>
            </a:r>
            <a:r>
              <a:rPr lang="en-US" sz="2400" dirty="0"/>
              <a:t> </a:t>
            </a:r>
            <a:r>
              <a:rPr lang="en-US" sz="2400" dirty="0" err="1"/>
              <a:t>lớp</a:t>
            </a:r>
            <a:r>
              <a:rPr lang="en-US" sz="2400" dirty="0"/>
              <a:t> 6D </a:t>
            </a:r>
            <a:r>
              <a:rPr lang="en-US" sz="2400" dirty="0" err="1"/>
              <a:t>được</a:t>
            </a:r>
            <a:r>
              <a:rPr lang="en-US" sz="2400" dirty="0"/>
              <a:t> </a:t>
            </a:r>
            <a:r>
              <a:rPr lang="en-US" sz="2400" dirty="0" err="1"/>
              <a:t>liệt</a:t>
            </a:r>
            <a:r>
              <a:rPr lang="en-US" sz="2400" dirty="0"/>
              <a:t> </a:t>
            </a:r>
            <a:r>
              <a:rPr lang="en-US" sz="2400" dirty="0" err="1"/>
              <a:t>kê</a:t>
            </a:r>
            <a:r>
              <a:rPr lang="en-US" sz="2400" dirty="0"/>
              <a:t> </a:t>
            </a:r>
            <a:r>
              <a:rPr lang="en-US" sz="2400" dirty="0" err="1"/>
              <a:t>như</a:t>
            </a:r>
            <a:r>
              <a:rPr lang="en-US" sz="2400" dirty="0"/>
              <a:t> </a:t>
            </a:r>
            <a:r>
              <a:rPr lang="en-US" sz="2400" dirty="0" err="1"/>
              <a:t>sau</a:t>
            </a:r>
            <a:r>
              <a:rPr lang="en-US" sz="2400" dirty="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a:t>a) </a:t>
            </a:r>
            <a:r>
              <a:rPr lang="en-US" sz="2400" dirty="0" err="1"/>
              <a:t>Lập</a:t>
            </a:r>
            <a:r>
              <a:rPr lang="en-US" sz="2400" dirty="0"/>
              <a:t> </a:t>
            </a:r>
            <a:r>
              <a:rPr lang="en-US" sz="2400" dirty="0" err="1"/>
              <a:t>bảng</a:t>
            </a:r>
            <a:r>
              <a:rPr lang="en-US" sz="2400" dirty="0"/>
              <a:t> </a:t>
            </a:r>
            <a:r>
              <a:rPr lang="en-US" sz="2400" dirty="0" err="1"/>
              <a:t>số</a:t>
            </a:r>
            <a:r>
              <a:rPr lang="en-US" sz="2400" dirty="0"/>
              <a:t> </a:t>
            </a:r>
            <a:r>
              <a:rPr lang="en-US" sz="2400" dirty="0" err="1"/>
              <a:t>liệu</a:t>
            </a:r>
            <a:r>
              <a:rPr lang="en-US" sz="2400" dirty="0"/>
              <a:t> </a:t>
            </a:r>
            <a:r>
              <a:rPr lang="en-US" sz="2400" dirty="0" err="1"/>
              <a:t>theo</a:t>
            </a:r>
            <a:r>
              <a:rPr lang="en-US" sz="2400" dirty="0"/>
              <a:t> </a:t>
            </a:r>
            <a:r>
              <a:rPr lang="en-US" sz="2400" dirty="0" err="1"/>
              <a:t>mẫu</a:t>
            </a:r>
            <a:r>
              <a:rPr lang="en-US" sz="2400" dirty="0"/>
              <a:t> </a:t>
            </a:r>
            <a:r>
              <a:rPr lang="en-US" sz="2400" dirty="0" err="1"/>
              <a:t>sau</a:t>
            </a:r>
            <a:r>
              <a:rPr lang="en-US" sz="2400" dirty="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a16="http://schemas.microsoft.com/office/drawing/2014/main" val="20000"/>
                    </a:ext>
                  </a:extLst>
                </a:gridCol>
                <a:gridCol w="1046298">
                  <a:extLst>
                    <a:ext uri="{9D8B030D-6E8A-4147-A177-3AD203B41FA5}">
                      <a16:colId xmlns:a16="http://schemas.microsoft.com/office/drawing/2014/main" val="20001"/>
                    </a:ext>
                  </a:extLst>
                </a:gridCol>
                <a:gridCol w="1046298">
                  <a:extLst>
                    <a:ext uri="{9D8B030D-6E8A-4147-A177-3AD203B41FA5}">
                      <a16:colId xmlns:a16="http://schemas.microsoft.com/office/drawing/2014/main" val="20002"/>
                    </a:ext>
                  </a:extLst>
                </a:gridCol>
                <a:gridCol w="1046298">
                  <a:extLst>
                    <a:ext uri="{9D8B030D-6E8A-4147-A177-3AD203B41FA5}">
                      <a16:colId xmlns:a16="http://schemas.microsoft.com/office/drawing/2014/main" val="20003"/>
                    </a:ext>
                  </a:extLst>
                </a:gridCol>
                <a:gridCol w="1046298">
                  <a:extLst>
                    <a:ext uri="{9D8B030D-6E8A-4147-A177-3AD203B41FA5}">
                      <a16:colId xmlns:a16="http://schemas.microsoft.com/office/drawing/2014/main" val="20004"/>
                    </a:ext>
                  </a:extLst>
                </a:gridCol>
                <a:gridCol w="1046298">
                  <a:extLst>
                    <a:ext uri="{9D8B030D-6E8A-4147-A177-3AD203B41FA5}">
                      <a16:colId xmlns:a16="http://schemas.microsoft.com/office/drawing/2014/main" val="2164933757"/>
                    </a:ext>
                  </a:extLst>
                </a:gridCol>
                <a:gridCol w="1046298">
                  <a:extLst>
                    <a:ext uri="{9D8B030D-6E8A-4147-A177-3AD203B41FA5}">
                      <a16:colId xmlns:a16="http://schemas.microsoft.com/office/drawing/2014/main" val="2991951845"/>
                    </a:ext>
                  </a:extLst>
                </a:gridCol>
                <a:gridCol w="1046298">
                  <a:extLst>
                    <a:ext uri="{9D8B030D-6E8A-4147-A177-3AD203B41FA5}">
                      <a16:colId xmlns:a16="http://schemas.microsoft.com/office/drawing/2014/main" val="506712507"/>
                    </a:ext>
                  </a:extLst>
                </a:gridCol>
                <a:gridCol w="1046298">
                  <a:extLst>
                    <a:ext uri="{9D8B030D-6E8A-4147-A177-3AD203B41FA5}">
                      <a16:colId xmlns:a16="http://schemas.microsoft.com/office/drawing/2014/main" val="3516859023"/>
                    </a:ext>
                  </a:extLst>
                </a:gridCol>
                <a:gridCol w="1046298">
                  <a:extLst>
                    <a:ext uri="{9D8B030D-6E8A-4147-A177-3AD203B41FA5}">
                      <a16:colId xmlns:a16="http://schemas.microsoft.com/office/drawing/2014/main" val="2949129605"/>
                    </a:ext>
                  </a:extLst>
                </a:gridCol>
                <a:gridCol w="1046298">
                  <a:extLst>
                    <a:ext uri="{9D8B030D-6E8A-4147-A177-3AD203B41FA5}">
                      <a16:colId xmlns:a16="http://schemas.microsoft.com/office/drawing/2014/main" val="1942950817"/>
                    </a:ext>
                  </a:extLst>
                </a:gridCol>
              </a:tblGrid>
              <a:tr h="680378">
                <a:tc>
                  <a:txBody>
                    <a:bodyPr/>
                    <a:lstStyle/>
                    <a:p>
                      <a:pPr algn="ctr"/>
                      <a:r>
                        <a:rPr lang="en-US" sz="2000" b="1" dirty="0" err="1"/>
                        <a:t>Điểm</a:t>
                      </a:r>
                      <a:endParaRPr lang="en-US" sz="2000" b="1" dirty="0"/>
                    </a:p>
                  </a:txBody>
                  <a:tcPr>
                    <a:solidFill>
                      <a:schemeClr val="accent6">
                        <a:lumMod val="60000"/>
                        <a:lumOff val="40000"/>
                      </a:schemeClr>
                    </a:solidFill>
                  </a:tcPr>
                </a:tc>
                <a:tc>
                  <a:txBody>
                    <a:bodyPr/>
                    <a:lstStyle/>
                    <a:p>
                      <a:pPr algn="ctr"/>
                      <a:r>
                        <a:rPr lang="en-US" sz="2000" b="1" dirty="0"/>
                        <a:t>1</a:t>
                      </a:r>
                    </a:p>
                  </a:txBody>
                  <a:tcPr/>
                </a:tc>
                <a:tc>
                  <a:txBody>
                    <a:bodyPr/>
                    <a:lstStyle/>
                    <a:p>
                      <a:pPr algn="ctr"/>
                      <a:r>
                        <a:rPr lang="en-US" sz="2000" b="1" dirty="0"/>
                        <a:t>2</a:t>
                      </a:r>
                    </a:p>
                  </a:txBody>
                  <a:tcPr/>
                </a:tc>
                <a:tc>
                  <a:txBody>
                    <a:bodyPr/>
                    <a:lstStyle/>
                    <a:p>
                      <a:pPr algn="ctr"/>
                      <a:r>
                        <a:rPr lang="en-US" sz="2000" b="1" dirty="0"/>
                        <a:t>3</a:t>
                      </a:r>
                    </a:p>
                  </a:txBody>
                  <a:tcPr/>
                </a:tc>
                <a:tc>
                  <a:txBody>
                    <a:bodyPr/>
                    <a:lstStyle/>
                    <a:p>
                      <a:pPr algn="ctr"/>
                      <a:r>
                        <a:rPr lang="en-US" sz="2000" b="1" dirty="0"/>
                        <a:t>4</a:t>
                      </a:r>
                    </a:p>
                  </a:txBody>
                  <a:tcPr/>
                </a:tc>
                <a:tc>
                  <a:txBody>
                    <a:bodyPr/>
                    <a:lstStyle/>
                    <a:p>
                      <a:pPr algn="ctr"/>
                      <a:r>
                        <a:rPr lang="en-US" sz="2000" b="1" dirty="0"/>
                        <a:t>5</a:t>
                      </a:r>
                    </a:p>
                  </a:txBody>
                  <a:tcPr/>
                </a:tc>
                <a:tc>
                  <a:txBody>
                    <a:bodyPr/>
                    <a:lstStyle/>
                    <a:p>
                      <a:pPr algn="ctr"/>
                      <a:r>
                        <a:rPr lang="en-US" sz="2000" b="1" dirty="0"/>
                        <a:t>6</a:t>
                      </a:r>
                    </a:p>
                  </a:txBody>
                  <a:tcPr/>
                </a:tc>
                <a:tc>
                  <a:txBody>
                    <a:bodyPr/>
                    <a:lstStyle/>
                    <a:p>
                      <a:pPr algn="ctr"/>
                      <a:r>
                        <a:rPr lang="en-US" sz="2000" b="1" dirty="0"/>
                        <a:t>7</a:t>
                      </a:r>
                    </a:p>
                  </a:txBody>
                  <a:tcPr/>
                </a:tc>
                <a:tc>
                  <a:txBody>
                    <a:bodyPr/>
                    <a:lstStyle/>
                    <a:p>
                      <a:pPr algn="ctr"/>
                      <a:r>
                        <a:rPr lang="en-US" sz="2000" b="1" dirty="0"/>
                        <a:t>8</a:t>
                      </a:r>
                    </a:p>
                  </a:txBody>
                  <a:tcPr/>
                </a:tc>
                <a:tc>
                  <a:txBody>
                    <a:bodyPr/>
                    <a:lstStyle/>
                    <a:p>
                      <a:pPr algn="ctr"/>
                      <a:r>
                        <a:rPr lang="en-US" sz="2000" b="1" dirty="0"/>
                        <a:t>9</a:t>
                      </a:r>
                    </a:p>
                  </a:txBody>
                  <a:tcPr/>
                </a:tc>
                <a:tc>
                  <a:txBody>
                    <a:bodyPr/>
                    <a:lstStyle/>
                    <a:p>
                      <a:pPr algn="ctr"/>
                      <a:r>
                        <a:rPr lang="en-US" sz="2000" b="1" dirty="0"/>
                        <a:t>10</a:t>
                      </a:r>
                    </a:p>
                  </a:txBody>
                  <a:tcPr/>
                </a:tc>
                <a:extLst>
                  <a:ext uri="{0D108BD9-81ED-4DB2-BD59-A6C34878D82A}">
                    <a16:rowId xmlns:a16="http://schemas.microsoft.com/office/drawing/2014/main" val="10000"/>
                  </a:ext>
                </a:extLst>
              </a:tr>
              <a:tr h="847961">
                <a:tc>
                  <a:txBody>
                    <a:bodyPr/>
                    <a:lstStyle/>
                    <a:p>
                      <a:pPr algn="ctr"/>
                      <a:r>
                        <a:rPr lang="en-US" sz="2000" b="1" dirty="0" err="1"/>
                        <a:t>Số</a:t>
                      </a:r>
                      <a:r>
                        <a:rPr lang="en-US" sz="2000" b="1" baseline="0" dirty="0"/>
                        <a:t> </a:t>
                      </a:r>
                      <a:r>
                        <a:rPr lang="en-US" sz="2000" b="1" baseline="0" dirty="0" err="1"/>
                        <a:t>học</a:t>
                      </a:r>
                      <a:r>
                        <a:rPr lang="en-US" sz="2000" b="1" baseline="0" dirty="0"/>
                        <a:t> </a:t>
                      </a:r>
                      <a:r>
                        <a:rPr lang="en-US" sz="2000" b="1" baseline="0" dirty="0" err="1"/>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a:t>b) So </a:t>
            </a:r>
            <a:r>
              <a:rPr lang="en-US" sz="2400" dirty="0" err="1"/>
              <a:t>với</a:t>
            </a:r>
            <a:r>
              <a:rPr lang="en-US" sz="2400" dirty="0"/>
              <a:t> </a:t>
            </a:r>
            <a:r>
              <a:rPr lang="en-US" sz="2400" dirty="0" err="1"/>
              <a:t>cả</a:t>
            </a:r>
            <a:r>
              <a:rPr lang="en-US" sz="2400" dirty="0"/>
              <a:t> </a:t>
            </a:r>
            <a:r>
              <a:rPr lang="en-US" sz="2400" dirty="0" err="1"/>
              <a:t>lớp</a:t>
            </a:r>
            <a:r>
              <a:rPr lang="en-US" sz="2400" dirty="0"/>
              <a:t> 6D, </a:t>
            </a:r>
            <a:r>
              <a:rPr lang="en-US" sz="2400" dirty="0" err="1"/>
              <a:t>tỉ</a:t>
            </a:r>
            <a:r>
              <a:rPr lang="en-US" sz="2400" dirty="0"/>
              <a:t> </a:t>
            </a:r>
            <a:r>
              <a:rPr lang="en-US" sz="2400" dirty="0" err="1"/>
              <a:t>lệ</a:t>
            </a:r>
            <a:r>
              <a:rPr lang="en-US" sz="2400" dirty="0"/>
              <a:t> </a:t>
            </a:r>
            <a:r>
              <a:rPr lang="en-US" sz="2400" dirty="0" err="1"/>
              <a:t>học</a:t>
            </a:r>
            <a:r>
              <a:rPr lang="en-US" sz="2400" dirty="0"/>
              <a:t> </a:t>
            </a:r>
            <a:r>
              <a:rPr lang="en-US" sz="2400" dirty="0" err="1"/>
              <a:t>sinh</a:t>
            </a:r>
            <a:r>
              <a:rPr lang="en-US" sz="2400" dirty="0"/>
              <a:t> </a:t>
            </a:r>
            <a:r>
              <a:rPr lang="en-US" sz="2400" dirty="0" err="1"/>
              <a:t>có</a:t>
            </a:r>
            <a:r>
              <a:rPr lang="en-US" sz="2400" dirty="0"/>
              <a:t> </a:t>
            </a:r>
            <a:r>
              <a:rPr lang="en-US" sz="2400" dirty="0" err="1"/>
              <a:t>điểm</a:t>
            </a:r>
            <a:r>
              <a:rPr lang="en-US" sz="2400" dirty="0"/>
              <a:t> </a:t>
            </a:r>
            <a:r>
              <a:rPr lang="en-US" sz="2400" dirty="0" err="1"/>
              <a:t>dưới</a:t>
            </a:r>
            <a:r>
              <a:rPr lang="en-US" sz="2400" dirty="0"/>
              <a:t> </a:t>
            </a:r>
            <a:r>
              <a:rPr lang="en-US" sz="2400" dirty="0" err="1"/>
              <a:t>trung</a:t>
            </a:r>
            <a:r>
              <a:rPr lang="en-US" sz="2400" dirty="0"/>
              <a:t> </a:t>
            </a:r>
            <a:r>
              <a:rPr lang="en-US" sz="2400" dirty="0" err="1"/>
              <a:t>bình</a:t>
            </a:r>
            <a:r>
              <a:rPr lang="en-US" sz="2400" dirty="0"/>
              <a:t> </a:t>
            </a:r>
            <a:r>
              <a:rPr lang="en-US" sz="2400" dirty="0" err="1"/>
              <a:t>là</a:t>
            </a:r>
            <a:r>
              <a:rPr lang="en-US" sz="2400" dirty="0"/>
              <a:t> </a:t>
            </a:r>
            <a:r>
              <a:rPr lang="en-US" sz="2400" dirty="0" err="1"/>
              <a:t>bao</a:t>
            </a:r>
            <a:r>
              <a:rPr lang="en-US" sz="2400" dirty="0"/>
              <a:t> </a:t>
            </a:r>
            <a:r>
              <a:rPr lang="en-US" sz="2400" dirty="0" err="1"/>
              <a:t>nhiêu</a:t>
            </a:r>
            <a:r>
              <a:rPr lang="en-US" sz="2400" dirty="0"/>
              <a:t> </a:t>
            </a:r>
            <a:r>
              <a:rPr lang="en-US" sz="2400" dirty="0" err="1"/>
              <a:t>phần</a:t>
            </a:r>
            <a:r>
              <a:rPr lang="en-US" sz="2400" dirty="0"/>
              <a:t> </a:t>
            </a:r>
            <a:r>
              <a:rPr lang="en-US" sz="2400" dirty="0" err="1"/>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a:solidFill>
                  <a:srgbClr val="002060"/>
                </a:solidFill>
              </a:rPr>
              <a:t>Tổng</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lớp</a:t>
            </a:r>
            <a:r>
              <a:rPr lang="en-US" sz="2400" b="1" dirty="0">
                <a:solidFill>
                  <a:srgbClr val="002060"/>
                </a:solidFill>
              </a:rPr>
              <a:t> 6D </a:t>
            </a:r>
            <a:r>
              <a:rPr lang="en-US" sz="2400" b="1" dirty="0" err="1">
                <a:solidFill>
                  <a:srgbClr val="002060"/>
                </a:solidFill>
              </a:rPr>
              <a:t>là</a:t>
            </a:r>
            <a:r>
              <a:rPr lang="en-US" sz="2400" b="1" dirty="0">
                <a:solidFill>
                  <a:srgbClr val="002060"/>
                </a:solidFill>
              </a:rPr>
              <a:t>: 0 + 0 + 2 + 1 + 8 + 8 + 9 + 5 + 6 + 1 = 40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 0 + 0 +2 + 1 = 3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a:solidFill>
                      <a:srgbClr val="002060"/>
                    </a:solidFill>
                  </a:rPr>
                  <a:t>Tỉ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phần</a:t>
                </a:r>
                <a:r>
                  <a:rPr lang="en-US" sz="2400" b="1" dirty="0">
                    <a:solidFill>
                      <a:srgbClr val="002060"/>
                    </a:solidFill>
                  </a:rPr>
                  <a:t> </a:t>
                </a:r>
                <a:r>
                  <a:rPr lang="en-US" sz="2400" b="1" dirty="0" err="1">
                    <a:solidFill>
                      <a:srgbClr val="002060"/>
                    </a:solidFill>
                  </a:rPr>
                  <a:t>trăm</a:t>
                </a:r>
                <a:r>
                  <a:rPr lang="en-US" sz="2400" b="1" dirty="0">
                    <a:solidFill>
                      <a:srgbClr val="002060"/>
                    </a:solidFill>
                  </a:rPr>
                  <a:t> </a:t>
                </a:r>
                <a:r>
                  <a:rPr lang="en-US" sz="2400" b="1" dirty="0" err="1">
                    <a:solidFill>
                      <a:srgbClr val="002060"/>
                    </a:solidFill>
                  </a:rPr>
                  <a:t>số</a:t>
                </a:r>
                <a:r>
                  <a:rPr lang="en-US" sz="2400" b="1" dirty="0">
                    <a:solidFill>
                      <a:srgbClr val="002060"/>
                    </a:solidFill>
                  </a:rPr>
                  <a:t> </a:t>
                </a:r>
                <a:r>
                  <a:rPr lang="en-US" sz="2400" b="1" dirty="0" err="1">
                    <a:solidFill>
                      <a:srgbClr val="002060"/>
                    </a:solidFill>
                  </a:rPr>
                  <a:t>học</a:t>
                </a:r>
                <a:r>
                  <a:rPr lang="en-US" sz="2400" b="1" dirty="0">
                    <a:solidFill>
                      <a:srgbClr val="002060"/>
                    </a:solidFill>
                  </a:rPr>
                  <a:t> </a:t>
                </a:r>
                <a:r>
                  <a:rPr lang="en-US" sz="2400" b="1" dirty="0" err="1">
                    <a:solidFill>
                      <a:srgbClr val="002060"/>
                    </a:solidFill>
                  </a:rPr>
                  <a:t>sinh</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dưới</a:t>
                </a:r>
                <a:r>
                  <a:rPr lang="en-US" sz="2400" b="1" dirty="0">
                    <a:solidFill>
                      <a:srgbClr val="002060"/>
                    </a:solidFill>
                  </a:rPr>
                  <a:t> TB </a:t>
                </a:r>
                <a:r>
                  <a:rPr lang="en-US" sz="2400" b="1" dirty="0" err="1">
                    <a:solidFill>
                      <a:srgbClr val="002060"/>
                    </a:solidFill>
                  </a:rPr>
                  <a:t>là</a:t>
                </a:r>
                <a:r>
                  <a:rPr lang="en-US" sz="2400" b="1" dirty="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a:solidFill>
                    <a:schemeClr val="tx1"/>
                  </a:solidFill>
                </a:rPr>
                <a:t>Dựa</a:t>
              </a:r>
              <a:r>
                <a:rPr lang="en-US" sz="3600" dirty="0">
                  <a:solidFill>
                    <a:schemeClr val="tx1"/>
                  </a:solidFill>
                </a:rPr>
                <a:t> </a:t>
              </a:r>
              <a:r>
                <a:rPr lang="en-US" sz="3600" dirty="0" err="1">
                  <a:solidFill>
                    <a:schemeClr val="tx1"/>
                  </a:solidFill>
                </a:rPr>
                <a:t>vào</a:t>
              </a:r>
              <a:r>
                <a:rPr lang="en-US" sz="3600" dirty="0">
                  <a:solidFill>
                    <a:schemeClr val="tx1"/>
                  </a:solidFill>
                </a:rPr>
                <a:t> </a:t>
              </a:r>
              <a:r>
                <a:rPr lang="en-US" sz="3600" dirty="0" err="1">
                  <a:solidFill>
                    <a:schemeClr val="tx1"/>
                  </a:solidFill>
                </a:rPr>
                <a:t>thống</a:t>
              </a:r>
              <a:r>
                <a:rPr lang="en-US" sz="3600" dirty="0">
                  <a:solidFill>
                    <a:schemeClr val="tx1"/>
                  </a:solidFill>
                </a:rPr>
                <a:t> </a:t>
              </a:r>
              <a:r>
                <a:rPr lang="en-US" sz="3600" dirty="0" err="1">
                  <a:solidFill>
                    <a:schemeClr val="tx1"/>
                  </a:solidFill>
                </a:rPr>
                <a:t>kê</a:t>
              </a:r>
              <a:r>
                <a:rPr lang="en-US" sz="3600" dirty="0">
                  <a:solidFill>
                    <a:schemeClr val="tx1"/>
                  </a:solidFill>
                </a:rPr>
                <a:t> ta </a:t>
              </a:r>
              <a:r>
                <a:rPr lang="en-US" sz="3600" dirty="0" err="1">
                  <a:solidFill>
                    <a:schemeClr val="tx1"/>
                  </a:solidFill>
                </a:rPr>
                <a:t>có</a:t>
              </a:r>
              <a:r>
                <a:rPr lang="en-US" sz="3600" dirty="0">
                  <a:solidFill>
                    <a:schemeClr val="tx1"/>
                  </a:solidFill>
                </a:rPr>
                <a:t> </a:t>
              </a:r>
              <a:r>
                <a:rPr lang="en-US" sz="3600" dirty="0" err="1">
                  <a:solidFill>
                    <a:schemeClr val="tx1"/>
                  </a:solidFill>
                </a:rPr>
                <a:t>thể</a:t>
              </a:r>
              <a:r>
                <a:rPr lang="en-US" sz="3600" dirty="0">
                  <a:solidFill>
                    <a:schemeClr val="tx1"/>
                  </a:solidFill>
                </a:rPr>
                <a:t> </a:t>
              </a:r>
              <a:r>
                <a:rPr lang="en-US" sz="3600" dirty="0" err="1">
                  <a:solidFill>
                    <a:schemeClr val="tx1"/>
                  </a:solidFill>
                </a:rPr>
                <a:t>nhận</a:t>
              </a:r>
              <a:r>
                <a:rPr lang="en-US" sz="3600" dirty="0">
                  <a:solidFill>
                    <a:schemeClr val="tx1"/>
                  </a:solidFill>
                </a:rPr>
                <a:t> </a:t>
              </a:r>
              <a:r>
                <a:rPr lang="en-US" sz="3600" dirty="0" err="1">
                  <a:solidFill>
                    <a:schemeClr val="tx1"/>
                  </a:solidFill>
                </a:rPr>
                <a:t>biết</a:t>
              </a:r>
              <a:r>
                <a:rPr lang="en-US" sz="3600" dirty="0">
                  <a:solidFill>
                    <a:schemeClr val="tx1"/>
                  </a:solidFill>
                </a:rPr>
                <a:t> </a:t>
              </a:r>
              <a:r>
                <a:rPr lang="en-US" sz="3600" dirty="0" err="1">
                  <a:solidFill>
                    <a:schemeClr val="tx1"/>
                  </a:solidFill>
                </a:rPr>
                <a:t>được</a:t>
              </a:r>
              <a:r>
                <a:rPr lang="en-US" sz="3600" dirty="0">
                  <a:solidFill>
                    <a:schemeClr val="tx1"/>
                  </a:solidFill>
                </a:rPr>
                <a:t> </a:t>
              </a:r>
              <a:r>
                <a:rPr lang="en-US" sz="3600" dirty="0" err="1">
                  <a:solidFill>
                    <a:schemeClr val="tx1"/>
                  </a:solidFill>
                </a:rPr>
                <a:t>tính</a:t>
              </a:r>
              <a:r>
                <a:rPr lang="en-US" sz="3600" dirty="0">
                  <a:solidFill>
                    <a:schemeClr val="tx1"/>
                  </a:solidFill>
                </a:rPr>
                <a:t> </a:t>
              </a:r>
              <a:r>
                <a:rPr lang="en-US" sz="3600" dirty="0" err="1">
                  <a:solidFill>
                    <a:schemeClr val="tx1"/>
                  </a:solidFill>
                </a:rPr>
                <a:t>hợp</a:t>
              </a:r>
              <a:r>
                <a:rPr lang="en-US" sz="3600" dirty="0">
                  <a:solidFill>
                    <a:schemeClr val="tx1"/>
                  </a:solidFill>
                </a:rPr>
                <a:t> </a:t>
              </a:r>
              <a:r>
                <a:rPr lang="en-US" sz="3600" dirty="0" err="1">
                  <a:solidFill>
                    <a:schemeClr val="tx1"/>
                  </a:solidFill>
                </a:rPr>
                <a:t>lí</a:t>
              </a:r>
              <a:r>
                <a:rPr lang="en-US" sz="3600" dirty="0">
                  <a:solidFill>
                    <a:schemeClr val="tx1"/>
                  </a:solidFill>
                </a:rPr>
                <a:t> </a:t>
              </a:r>
              <a:r>
                <a:rPr lang="en-US" sz="3600" dirty="0" err="1">
                  <a:solidFill>
                    <a:schemeClr val="tx1"/>
                  </a:solidFill>
                </a:rPr>
                <a:t>của</a:t>
              </a:r>
              <a:r>
                <a:rPr lang="en-US" sz="3600" dirty="0">
                  <a:solidFill>
                    <a:schemeClr val="tx1"/>
                  </a:solidFill>
                </a:rPr>
                <a:t> </a:t>
              </a:r>
              <a:r>
                <a:rPr lang="en-US" sz="3600" dirty="0" err="1">
                  <a:solidFill>
                    <a:schemeClr val="tx1"/>
                  </a:solidFill>
                </a:rPr>
                <a:t>kết</a:t>
              </a:r>
              <a:r>
                <a:rPr lang="en-US" sz="3600" dirty="0">
                  <a:solidFill>
                    <a:schemeClr val="tx1"/>
                  </a:solidFill>
                </a:rPr>
                <a:t> </a:t>
              </a:r>
              <a:r>
                <a:rPr lang="en-US" sz="3600" dirty="0" err="1">
                  <a:solidFill>
                    <a:schemeClr val="tx1"/>
                  </a:solidFill>
                </a:rPr>
                <a:t>luận</a:t>
              </a:r>
              <a:r>
                <a:rPr lang="en-US" sz="3600" dirty="0">
                  <a:solidFill>
                    <a:schemeClr val="tx1"/>
                  </a:solidFill>
                </a:rPr>
                <a:t> </a:t>
              </a:r>
              <a:r>
                <a:rPr lang="en-US" sz="3600" dirty="0" err="1">
                  <a:solidFill>
                    <a:schemeClr val="tx1"/>
                  </a:solidFill>
                </a:rPr>
                <a:t>đã</a:t>
              </a:r>
              <a:r>
                <a:rPr lang="en-US" sz="3600" dirty="0">
                  <a:solidFill>
                    <a:schemeClr val="tx1"/>
                  </a:solidFill>
                </a:rPr>
                <a:t> </a:t>
              </a:r>
              <a:r>
                <a:rPr lang="en-US" sz="3600" dirty="0" err="1">
                  <a:solidFill>
                    <a:schemeClr val="tx1"/>
                  </a:solidFill>
                </a:rPr>
                <a:t>nêu</a:t>
              </a:r>
              <a:r>
                <a:rPr lang="en-US" sz="3600" dirty="0">
                  <a:solidFill>
                    <a:schemeClr val="tx1"/>
                  </a:solidFill>
                </a:rPr>
                <a:t> </a:t>
              </a:r>
              <a:r>
                <a:rPr lang="en-US" sz="3600" dirty="0" err="1">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128969" y="2967163"/>
            <a:ext cx="9934061" cy="83016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a:solidFill>
                  <a:schemeClr val="bg1"/>
                </a:solidFill>
                <a:effectLst>
                  <a:outerShdw blurRad="38100" dist="38100" dir="2700000" algn="tl">
                    <a:srgbClr val="000000">
                      <a:alpha val="43137"/>
                    </a:srgbClr>
                  </a:outerShdw>
                </a:effectLst>
                <a:ea typeface="汉仪夏日体W" panose="00020600040101010101" pitchFamily="18" charset="-122"/>
              </a:rPr>
              <a:t>BIỂU DIỄN DỮ LIỆU</a:t>
            </a:r>
            <a:endParaRPr lang="zh-CN" altLang="en-US" sz="4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sp>
        <p:nvSpPr>
          <p:cNvPr id="12" name="文本框 3"/>
          <p:cNvSpPr txBox="1"/>
          <p:nvPr/>
        </p:nvSpPr>
        <p:spPr>
          <a:xfrm>
            <a:off x="5689480" y="1746096"/>
            <a:ext cx="813043"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a:solidFill>
                  <a:srgbClr val="F7EA5D"/>
                </a:solidFill>
                <a:effectLst>
                  <a:outerShdw blurRad="38100" dist="38100" dir="2700000" algn="tl">
                    <a:srgbClr val="000000">
                      <a:alpha val="43137"/>
                    </a:srgbClr>
                  </a:outerShdw>
                </a:effectLst>
                <a:ea typeface="汉仪夏日体W" panose="00020600040101010101" pitchFamily="18" charset="-122"/>
              </a:rPr>
              <a:t>II</a:t>
            </a:r>
            <a:endParaRPr lang="zh-CN" altLang="en-US" sz="8800" b="1" dirty="0">
              <a:solidFill>
                <a:srgbClr val="F7EA5D"/>
              </a:solidFill>
              <a:effectLst>
                <a:outerShdw blurRad="38100" dist="38100" dir="2700000" algn="tl">
                  <a:srgbClr val="000000">
                    <a:alpha val="43137"/>
                  </a:srgbClr>
                </a:outerShdw>
              </a:effectLst>
              <a:ea typeface="汉仪夏日体W" panose="00020600040101010101" pitchFamily="18" charset="-122"/>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1498</Words>
  <Application>Microsoft Office PowerPoint</Application>
  <PresentationFormat>Widescreen</PresentationFormat>
  <Paragraphs>199</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Arial</vt:lpstr>
      <vt:lpstr>Calibri</vt:lpstr>
      <vt:lpstr>Cambria Math</vt:lpstr>
      <vt:lpstr>Times New Roman</vt:lpstr>
      <vt:lpstr>幼圆</vt:lpstr>
      <vt:lpstr>汉仪夏日体W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hoang phuong anh</cp:lastModifiedBy>
  <cp:revision>119</cp:revision>
  <dcterms:created xsi:type="dcterms:W3CDTF">2017-07-02T01:46:00Z</dcterms:created>
  <dcterms:modified xsi:type="dcterms:W3CDTF">2026-04-05T14:57:41Z</dcterms:modified>
</cp:coreProperties>
</file>