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3.wav" ContentType="audio/wav"/>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298" r:id="rId2"/>
    <p:sldId id="259" r:id="rId3"/>
    <p:sldId id="300" r:id="rId4"/>
    <p:sldId id="268" r:id="rId5"/>
    <p:sldId id="301" r:id="rId6"/>
    <p:sldId id="303" r:id="rId7"/>
    <p:sldId id="304" r:id="rId8"/>
    <p:sldId id="305" r:id="rId9"/>
    <p:sldId id="307" r:id="rId10"/>
    <p:sldId id="308" r:id="rId11"/>
    <p:sldId id="309" r:id="rId12"/>
    <p:sldId id="311" r:id="rId13"/>
    <p:sldId id="312" r:id="rId14"/>
    <p:sldId id="258" r:id="rId15"/>
    <p:sldId id="262" r:id="rId16"/>
    <p:sldId id="316" r:id="rId17"/>
    <p:sldId id="317" r:id="rId18"/>
    <p:sldId id="318" r:id="rId19"/>
    <p:sldId id="279"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4/5/2026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23B80-DA90-41FE-A3D6-A5BA4295D6A8}"/>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5" name="Footer Placeholder 4">
            <a:extLst>
              <a:ext uri="{FF2B5EF4-FFF2-40B4-BE49-F238E27FC236}">
                <a16:creationId xmlns:a16="http://schemas.microsoft.com/office/drawing/2014/main"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041D2-36D8-4090-8558-1D71E1A5ED08}"/>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5" name="Footer Placeholder 4">
            <a:extLst>
              <a:ext uri="{FF2B5EF4-FFF2-40B4-BE49-F238E27FC236}">
                <a16:creationId xmlns:a16="http://schemas.microsoft.com/office/drawing/2014/main"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253F3-9648-405F-940E-A2391322A45F}"/>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5" name="Footer Placeholder 4">
            <a:extLst>
              <a:ext uri="{FF2B5EF4-FFF2-40B4-BE49-F238E27FC236}">
                <a16:creationId xmlns:a16="http://schemas.microsoft.com/office/drawing/2014/main"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2770B-A3D2-4BDD-BA81-C07E837DBC65}"/>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5" name="Footer Placeholder 4">
            <a:extLst>
              <a:ext uri="{FF2B5EF4-FFF2-40B4-BE49-F238E27FC236}">
                <a16:creationId xmlns:a16="http://schemas.microsoft.com/office/drawing/2014/main"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5408D-2540-4541-B7D4-05300A337458}"/>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6" name="Footer Placeholder 5">
            <a:extLst>
              <a:ext uri="{FF2B5EF4-FFF2-40B4-BE49-F238E27FC236}">
                <a16:creationId xmlns:a16="http://schemas.microsoft.com/office/drawing/2014/main"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EEC8D-BF6E-4297-8D9C-EA351722BA52}"/>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8" name="Footer Placeholder 7">
            <a:extLst>
              <a:ext uri="{FF2B5EF4-FFF2-40B4-BE49-F238E27FC236}">
                <a16:creationId xmlns:a16="http://schemas.microsoft.com/office/drawing/2014/main"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E0C9B-B640-4877-9371-C227B4CDFC73}"/>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4" name="Footer Placeholder 3">
            <a:extLst>
              <a:ext uri="{FF2B5EF4-FFF2-40B4-BE49-F238E27FC236}">
                <a16:creationId xmlns:a16="http://schemas.microsoft.com/office/drawing/2014/main"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DF638-2C94-42AD-9757-F7BF622F8D47}"/>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3" name="Footer Placeholder 2">
            <a:extLst>
              <a:ext uri="{FF2B5EF4-FFF2-40B4-BE49-F238E27FC236}">
                <a16:creationId xmlns:a16="http://schemas.microsoft.com/office/drawing/2014/main"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F9F01-4E54-48F8-BA7A-5439096A49FD}"/>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6" name="Footer Placeholder 5">
            <a:extLst>
              <a:ext uri="{FF2B5EF4-FFF2-40B4-BE49-F238E27FC236}">
                <a16:creationId xmlns:a16="http://schemas.microsoft.com/office/drawing/2014/main"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132024-F90B-441D-93A3-2080ECC35BA6}"/>
              </a:ext>
            </a:extLst>
          </p:cNvPr>
          <p:cNvSpPr>
            <a:spLocks noGrp="1"/>
          </p:cNvSpPr>
          <p:nvPr>
            <p:ph type="dt" sz="half" idx="10"/>
          </p:nvPr>
        </p:nvSpPr>
        <p:spPr/>
        <p:txBody>
          <a:bodyPr/>
          <a:lstStyle/>
          <a:p>
            <a:fld id="{D6324222-0CD6-43E7-B47C-21ED1BC4C6A9}" type="datetimeFigureOut">
              <a:rPr lang="en-US" smtClean="0"/>
              <a:t>4/5/2026</a:t>
            </a:fld>
            <a:endParaRPr lang="en-US"/>
          </a:p>
        </p:txBody>
      </p:sp>
      <p:sp>
        <p:nvSpPr>
          <p:cNvPr id="6" name="Footer Placeholder 5">
            <a:extLst>
              <a:ext uri="{FF2B5EF4-FFF2-40B4-BE49-F238E27FC236}">
                <a16:creationId xmlns:a16="http://schemas.microsoft.com/office/drawing/2014/main"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4/5/2026</a:t>
            </a:fld>
            <a:endParaRPr lang="en-US"/>
          </a:p>
        </p:txBody>
      </p:sp>
      <p:sp>
        <p:nvSpPr>
          <p:cNvPr id="5" name="Footer Placeholder 4">
            <a:extLst>
              <a:ext uri="{FF2B5EF4-FFF2-40B4-BE49-F238E27FC236}">
                <a16:creationId xmlns:a16="http://schemas.microsoft.com/office/drawing/2014/main"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oleObject" Target="../embeddings/oleObject3.bin"/><Relationship Id="rId5" Type="http://schemas.openxmlformats.org/officeDocument/2006/relationships/image" Target="../media/image17.wmf"/><Relationship Id="rId4" Type="http://schemas.openxmlformats.org/officeDocument/2006/relationships/oleObject" Target="../embeddings/oleObject2.bin"/><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audio" Target="../media/audio1.wav"/><Relationship Id="rId7" Type="http://schemas.openxmlformats.org/officeDocument/2006/relationships/image" Target="../media/image22.emf"/><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25.emf"/><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w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oleObject" Target="../embeddings/oleObject5.bin"/><Relationship Id="rId5" Type="http://schemas.openxmlformats.org/officeDocument/2006/relationships/image" Target="../media/image31.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9.wmf"/><Relationship Id="rId3" Type="http://schemas.openxmlformats.org/officeDocument/2006/relationships/image" Target="../media/image8.png"/><Relationship Id="rId7" Type="http://schemas.openxmlformats.org/officeDocument/2006/relationships/image" Target="../media/image36.wmf"/><Relationship Id="rId12" Type="http://schemas.openxmlformats.org/officeDocument/2006/relationships/oleObject" Target="../embeddings/oleObject9.bin"/><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oleObject" Target="../embeddings/oleObject6.bin"/><Relationship Id="rId11" Type="http://schemas.openxmlformats.org/officeDocument/2006/relationships/image" Target="../media/image38.wmf"/><Relationship Id="rId5" Type="http://schemas.openxmlformats.org/officeDocument/2006/relationships/image" Target="../media/image35.svg"/><Relationship Id="rId10" Type="http://schemas.openxmlformats.org/officeDocument/2006/relationships/oleObject" Target="../embeddings/oleObject8.bin"/><Relationship Id="rId4" Type="http://schemas.openxmlformats.org/officeDocument/2006/relationships/image" Target="../media/image34.svg"/><Relationship Id="rId9" Type="http://schemas.openxmlformats.org/officeDocument/2006/relationships/image" Target="../media/image37.wmf"/></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media2.mp3"/><Relationship Id="rId16"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 Id="rId14"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7.emf"/><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56.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emf"/><Relationship Id="rId5" Type="http://schemas.openxmlformats.org/officeDocument/2006/relationships/image" Target="../media/image51.png"/><Relationship Id="rId10" Type="http://schemas.openxmlformats.org/officeDocument/2006/relationships/image" Target="../media/image13.emf"/><Relationship Id="rId4" Type="http://schemas.openxmlformats.org/officeDocument/2006/relationships/audio" Target="../media/audio5.wav"/><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58.emf"/><Relationship Id="rId4" Type="http://schemas.openxmlformats.org/officeDocument/2006/relationships/audio" Target="../media/audio5.wav"/><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14" y="5631543"/>
            <a:ext cx="1807448" cy="1358646"/>
          </a:xfrm>
          <a:prstGeom prst="rect">
            <a:avLst/>
          </a:prstGeom>
        </p:spPr>
      </p:pic>
      <p:pic>
        <p:nvPicPr>
          <p:cNvPr id="4" name="Picture 3">
            <a:extLst>
              <a:ext uri="{FF2B5EF4-FFF2-40B4-BE49-F238E27FC236}">
                <a16:creationId xmlns:a16="http://schemas.microsoft.com/office/drawing/2014/main" id="{B0719562-DFB6-4139-AFE2-D69F451B41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7361" y="1655648"/>
            <a:ext cx="9218701" cy="6091352"/>
          </a:xfrm>
          <a:prstGeom prst="rect">
            <a:avLst/>
          </a:prstGeom>
        </p:spPr>
      </p:pic>
      <p:sp>
        <p:nvSpPr>
          <p:cNvPr id="5" name="Speech Bubble: Oval 4">
            <a:extLst>
              <a:ext uri="{FF2B5EF4-FFF2-40B4-BE49-F238E27FC236}">
                <a16:creationId xmlns:a16="http://schemas.microsoft.com/office/drawing/2014/main"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a16="http://schemas.microsoft.com/office/drawing/2014/main"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F3FCABB-B7B7-441C-8A39-39B8A93BC4EE}"/>
              </a:ext>
            </a:extLst>
          </p:cNvPr>
          <p:cNvGraphicFramePr>
            <a:graphicFrameLocks noChangeAspect="1"/>
          </p:cNvGraphicFramePr>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name="Equation" r:id="rId4" imgW="685800" imgH="177480" progId="Equation.DSMT4">
                  <p:embed/>
                </p:oleObj>
              </mc:Choice>
              <mc:Fallback>
                <p:oleObj name="Equation" r:id="rId4" imgW="685800" imgH="177480" progId="Equation.DSMT4">
                  <p:embed/>
                  <p:pic>
                    <p:nvPicPr>
                      <p:cNvPr id="20" name="Object 19">
                        <a:extLst>
                          <a:ext uri="{FF2B5EF4-FFF2-40B4-BE49-F238E27FC236}">
                            <a16:creationId xmlns:a16="http://schemas.microsoft.com/office/drawing/2014/main" id="{9F3FCABB-B7B7-441C-8A39-39B8A93BC4EE}"/>
                          </a:ext>
                        </a:extLst>
                      </p:cNvPr>
                      <p:cNvPicPr/>
                      <p:nvPr/>
                    </p:nvPicPr>
                    <p:blipFill>
                      <a:blip r:embed="rId5"/>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6E3CD5-66F7-4F5A-9CF6-52E52DBF4408}"/>
              </a:ext>
            </a:extLst>
          </p:cNvPr>
          <p:cNvGraphicFramePr>
            <a:graphicFrameLocks noChangeAspect="1"/>
          </p:cNvGraphicFramePr>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name="Equation" r:id="rId6" imgW="698400" imgH="177480" progId="Equation.DSMT4">
                  <p:embed/>
                </p:oleObj>
              </mc:Choice>
              <mc:Fallback>
                <p:oleObj name="Equation" r:id="rId6" imgW="698400" imgH="177480" progId="Equation.DSMT4">
                  <p:embed/>
                  <p:pic>
                    <p:nvPicPr>
                      <p:cNvPr id="21" name="Object 20">
                        <a:extLst>
                          <a:ext uri="{FF2B5EF4-FFF2-40B4-BE49-F238E27FC236}">
                            <a16:creationId xmlns:a16="http://schemas.microsoft.com/office/drawing/2014/main" id="{DF6E3CD5-66F7-4F5A-9CF6-52E52DBF4408}"/>
                          </a:ext>
                        </a:extLst>
                      </p:cNvPr>
                      <p:cNvPicPr/>
                      <p:nvPr/>
                    </p:nvPicPr>
                    <p:blipFill>
                      <a:blip r:embed="rId7"/>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a16="http://schemas.microsoft.com/office/drawing/2014/main" id="{AFB69C70-1F49-40C1-A49D-D26F0EA3D7E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a16="http://schemas.microsoft.com/office/drawing/2014/main" id="{2A54FC39-0A63-430B-B47C-022B98766F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16868" y="4751877"/>
            <a:ext cx="2709680" cy="1710101"/>
          </a:xfrm>
          <a:prstGeom prst="rect">
            <a:avLst/>
          </a:prstGeom>
        </p:spPr>
      </p:pic>
      <p:sp>
        <p:nvSpPr>
          <p:cNvPr id="25" name="TextBox 24">
            <a:extLst>
              <a:ext uri="{FF2B5EF4-FFF2-40B4-BE49-F238E27FC236}">
                <a16:creationId xmlns:a16="http://schemas.microsoft.com/office/drawing/2014/main"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id="{7AFF2176-CEA6-4504-A815-AAB8EC9254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id="{3081DED2-F639-4A1A-8E48-1FA24AD445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id="{05EB0B8E-A4D7-446D-B534-2D265E991C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E712BF1-8DAB-42D8-9B35-736A3FD9EF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172575-C474-46FF-B21D-109F8BAC960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F676D00-3CE2-4E6C-BDED-B9FF80CE7815}"/>
              </a:ext>
            </a:extLst>
          </p:cNvPr>
          <p:cNvGraphicFramePr>
            <a:graphicFrameLocks noChangeAspect="1"/>
          </p:cNvGraphicFramePr>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name="Equation" r:id="rId4" imgW="672840" imgH="253800" progId="Equation.DSMT4">
                  <p:embed/>
                </p:oleObj>
              </mc:Choice>
              <mc:Fallback>
                <p:oleObj name="Equation" r:id="rId4" imgW="672840" imgH="253800" progId="Equation.DSMT4">
                  <p:embed/>
                  <p:pic>
                    <p:nvPicPr>
                      <p:cNvPr id="9" name="Object 8">
                        <a:extLst>
                          <a:ext uri="{FF2B5EF4-FFF2-40B4-BE49-F238E27FC236}">
                            <a16:creationId xmlns:a16="http://schemas.microsoft.com/office/drawing/2014/main" id="{4F676D00-3CE2-4E6C-BDED-B9FF80CE7815}"/>
                          </a:ext>
                        </a:extLst>
                      </p:cNvPr>
                      <p:cNvPicPr/>
                      <p:nvPr/>
                    </p:nvPicPr>
                    <p:blipFill>
                      <a:blip r:embed="rId5"/>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48233C-A3F5-4550-BEF5-9496CF09165A}"/>
              </a:ext>
            </a:extLst>
          </p:cNvPr>
          <p:cNvGraphicFramePr>
            <a:graphicFrameLocks noChangeAspect="1"/>
          </p:cNvGraphicFramePr>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name="Equation" r:id="rId6" imgW="393480" imgH="177480" progId="Equation.DSMT4">
                  <p:embed/>
                </p:oleObj>
              </mc:Choice>
              <mc:Fallback>
                <p:oleObj name="Equation" r:id="rId6" imgW="393480" imgH="177480" progId="Equation.DSMT4">
                  <p:embed/>
                  <p:pic>
                    <p:nvPicPr>
                      <p:cNvPr id="10" name="Object 9">
                        <a:extLst>
                          <a:ext uri="{FF2B5EF4-FFF2-40B4-BE49-F238E27FC236}">
                            <a16:creationId xmlns:a16="http://schemas.microsoft.com/office/drawing/2014/main" id="{5548233C-A3F5-4550-BEF5-9496CF09165A}"/>
                          </a:ext>
                        </a:extLst>
                      </p:cNvPr>
                      <p:cNvPicPr/>
                      <p:nvPr/>
                    </p:nvPicPr>
                    <p:blipFill>
                      <a:blip r:embed="rId7"/>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id="{7382E933-2B4C-4579-91C2-691EF7C6A2A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a16="http://schemas.microsoft.com/office/drawing/2014/main" id="{54A22D52-FB92-482B-92CB-D89C82C1BF0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id="{A41A0C86-3372-419B-B2D0-04899A1F0A2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DA43C14-B6EA-4259-84E9-EAEF7A8A6EC3}"/>
              </a:ext>
            </a:extLst>
          </p:cNvPr>
          <p:cNvGraphicFramePr>
            <a:graphicFrameLocks noChangeAspect="1"/>
          </p:cNvGraphicFramePr>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name="Equation" r:id="rId6" imgW="1333440" imgH="253800" progId="Equation.DSMT4">
                  <p:embed/>
                </p:oleObj>
              </mc:Choice>
              <mc:Fallback>
                <p:oleObj name="Equation" r:id="rId6" imgW="1333440" imgH="253800" progId="Equation.DSMT4">
                  <p:embed/>
                  <p:pic>
                    <p:nvPicPr>
                      <p:cNvPr id="15" name="Object 14">
                        <a:extLst>
                          <a:ext uri="{FF2B5EF4-FFF2-40B4-BE49-F238E27FC236}">
                            <a16:creationId xmlns:a16="http://schemas.microsoft.com/office/drawing/2014/main" id="{ADA43C14-B6EA-4259-84E9-EAEF7A8A6EC3}"/>
                          </a:ext>
                        </a:extLst>
                      </p:cNvPr>
                      <p:cNvPicPr/>
                      <p:nvPr/>
                    </p:nvPicPr>
                    <p:blipFill>
                      <a:blip r:embed="rId7"/>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8F01BD-8531-4334-AF11-E9452D1B65CF}"/>
              </a:ext>
            </a:extLst>
          </p:cNvPr>
          <p:cNvGraphicFramePr>
            <a:graphicFrameLocks noChangeAspect="1"/>
          </p:cNvGraphicFramePr>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name="Equation" r:id="rId8" imgW="1079280" imgH="203040" progId="Equation.DSMT4">
                  <p:embed/>
                </p:oleObj>
              </mc:Choice>
              <mc:Fallback>
                <p:oleObj name="Equation" r:id="rId8" imgW="1079280" imgH="203040" progId="Equation.DSMT4">
                  <p:embed/>
                  <p:pic>
                    <p:nvPicPr>
                      <p:cNvPr id="16" name="Object 15">
                        <a:extLst>
                          <a:ext uri="{FF2B5EF4-FFF2-40B4-BE49-F238E27FC236}">
                            <a16:creationId xmlns:a16="http://schemas.microsoft.com/office/drawing/2014/main" id="{E08F01BD-8531-4334-AF11-E9452D1B65CF}"/>
                          </a:ext>
                        </a:extLst>
                      </p:cNvPr>
                      <p:cNvPicPr/>
                      <p:nvPr/>
                    </p:nvPicPr>
                    <p:blipFill>
                      <a:blip r:embed="rId9"/>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id="{E2B302AA-E678-465E-A609-27CADA460BE9}"/>
              </a:ext>
            </a:extLst>
          </p:cNvPr>
          <p:cNvGraphicFramePr>
            <a:graphicFrameLocks noChangeAspect="1"/>
          </p:cNvGraphicFramePr>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name="Equation" r:id="rId10" imgW="558720" imgH="177480" progId="Equation.DSMT4">
                  <p:embed/>
                </p:oleObj>
              </mc:Choice>
              <mc:Fallback>
                <p:oleObj name="Equation" r:id="rId10" imgW="558720" imgH="177480" progId="Equation.DSMT4">
                  <p:embed/>
                  <p:pic>
                    <p:nvPicPr>
                      <p:cNvPr id="19" name="Object 18">
                        <a:extLst>
                          <a:ext uri="{FF2B5EF4-FFF2-40B4-BE49-F238E27FC236}">
                            <a16:creationId xmlns:a16="http://schemas.microsoft.com/office/drawing/2014/main" id="{E2B302AA-E678-465E-A609-27CADA460BE9}"/>
                          </a:ext>
                        </a:extLst>
                      </p:cNvPr>
                      <p:cNvPicPr/>
                      <p:nvPr/>
                    </p:nvPicPr>
                    <p:blipFill>
                      <a:blip r:embed="rId11"/>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88537BA-500C-4326-AE27-9FEA92AAC6FE}"/>
              </a:ext>
            </a:extLst>
          </p:cNvPr>
          <p:cNvGraphicFramePr>
            <a:graphicFrameLocks noChangeAspect="1"/>
          </p:cNvGraphicFramePr>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name="Equation" r:id="rId12" imgW="558720" imgH="177480" progId="Equation.DSMT4">
                  <p:embed/>
                </p:oleObj>
              </mc:Choice>
              <mc:Fallback>
                <p:oleObj name="Equation" r:id="rId12" imgW="558720" imgH="177480" progId="Equation.DSMT4">
                  <p:embed/>
                  <p:pic>
                    <p:nvPicPr>
                      <p:cNvPr id="20" name="Object 19">
                        <a:extLst>
                          <a:ext uri="{FF2B5EF4-FFF2-40B4-BE49-F238E27FC236}">
                            <a16:creationId xmlns:a16="http://schemas.microsoft.com/office/drawing/2014/main" id="{F88537BA-500C-4326-AE27-9FEA92AAC6FE}"/>
                          </a:ext>
                        </a:extLst>
                      </p:cNvPr>
                      <p:cNvPicPr/>
                      <p:nvPr/>
                    </p:nvPicPr>
                    <p:blipFill>
                      <a:blip r:embed="rId13"/>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6485" b="100000" l="0" r="93640"/>
                    </a14:imgEffect>
                  </a14:imgLayer>
                </a14:imgProps>
              </a:ext>
              <a:ext uri="{28A0092B-C50C-407E-A947-70E740481C1C}">
                <a14:useLocalDpi xmlns:a14="http://schemas.microsoft.com/office/drawing/2010/main"/>
              </a:ext>
            </a:extLst>
          </a:blip>
          <a:srcRect/>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sX0" fmla="*/ 0 w 11943219"/>
              <a:gd name="csY0" fmla="*/ 0 h 6658786"/>
              <a:gd name="csX1" fmla="*/ 11943219 w 11943219"/>
              <a:gd name="csY1" fmla="*/ 0 h 6658786"/>
              <a:gd name="csX2" fmla="*/ 11943219 w 11943219"/>
              <a:gd name="csY2" fmla="*/ 6658786 h 6658786"/>
              <a:gd name="csX3" fmla="*/ 0 w 11943219"/>
              <a:gd name="csY3" fmla="*/ 6658786 h 6658786"/>
              <a:gd name="csX4" fmla="*/ 0 w 11943219"/>
              <a:gd name="csY4" fmla="*/ 0 h 6658786"/>
            </a:gdLst>
            <a:ahLst/>
            <a:cxnLst>
              <a:cxn ang="0">
                <a:pos x="csX0" y="csY0"/>
              </a:cxn>
              <a:cxn ang="0">
                <a:pos x="csX1" y="csY1"/>
              </a:cxn>
              <a:cxn ang="0">
                <a:pos x="csX2" y="csY2"/>
              </a:cxn>
              <a:cxn ang="0">
                <a:pos x="csX3" y="csY3"/>
              </a:cxn>
              <a:cxn ang="0">
                <a:pos x="csX4" y="cs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 action="ppaction://noaction"/>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0" cstate="email">
            <a:lum bright="70000" contrast="-70000"/>
            <a:extLst>
              <a:ext uri="{28A0092B-C50C-407E-A947-70E740481C1C}">
                <a14:useLocalDpi xmlns:a14="http://schemas.microsoft.com/office/drawing/2010/main"/>
              </a:ext>
            </a:extLst>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2" cstate="email">
            <a:lum bright="70000" contrast="-70000"/>
            <a:extLst>
              <a:ext uri="{28A0092B-C50C-407E-A947-70E740481C1C}">
                <a14:useLocalDpi xmlns:a14="http://schemas.microsoft.com/office/drawing/2010/main"/>
              </a:ext>
            </a:extLst>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3" cstate="email">
            <a:lum bright="70000" contrast="-70000"/>
            <a:extLst>
              <a:ext uri="{28A0092B-C50C-407E-A947-70E740481C1C}">
                <a14:useLocalDpi xmlns:a14="http://schemas.microsoft.com/office/drawing/2010/main"/>
              </a:ext>
            </a:extLst>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 action="ppaction://noacti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 action="ppaction://noacti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0" cstate="email">
            <a:lum bright="70000" contrast="-70000"/>
            <a:extLst>
              <a:ext uri="{28A0092B-C50C-407E-A947-70E740481C1C}">
                <a14:useLocalDpi xmlns:a14="http://schemas.microsoft.com/office/drawing/2010/main"/>
              </a:ext>
            </a:extLst>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 action="ppaction://noacti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sX0" fmla="*/ 0 w 11943219"/>
              <a:gd name="csY0" fmla="*/ 0 h 6658786"/>
              <a:gd name="csX1" fmla="*/ 11943219 w 11943219"/>
              <a:gd name="csY1" fmla="*/ 0 h 6658786"/>
              <a:gd name="csX2" fmla="*/ 11943219 w 11943219"/>
              <a:gd name="csY2" fmla="*/ 6658786 h 6658786"/>
              <a:gd name="csX3" fmla="*/ 0 w 11943219"/>
              <a:gd name="csY3" fmla="*/ 6658786 h 6658786"/>
              <a:gd name="csX4" fmla="*/ 0 w 11943219"/>
              <a:gd name="csY4" fmla="*/ 0 h 6658786"/>
            </a:gdLst>
            <a:ahLst/>
            <a:cxnLst>
              <a:cxn ang="0">
                <a:pos x="csX0" y="csY0"/>
              </a:cxn>
              <a:cxn ang="0">
                <a:pos x="csX1" y="csY1"/>
              </a:cxn>
              <a:cxn ang="0">
                <a:pos x="csX2" y="csY2"/>
              </a:cxn>
              <a:cxn ang="0">
                <a:pos x="csX3" y="csY3"/>
              </a:cxn>
              <a:cxn ang="0">
                <a:pos x="csX4" y="cs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grpSp>
        <p:nvGrpSpPr>
          <p:cNvPr id="10" name="组 9"/>
          <p:cNvGrpSpPr/>
          <p:nvPr/>
        </p:nvGrpSpPr>
        <p:grpSpPr>
          <a:xfrm>
            <a:off x="3637286" y="1836629"/>
            <a:ext cx="7234930" cy="2818233"/>
            <a:chOff x="3309660" y="2164123"/>
            <a:chExt cx="7234930" cy="2818233"/>
          </a:xfrm>
        </p:grpSpPr>
        <p:sp>
          <p:nvSpPr>
            <p:cNvPr id="4" name="文本框 3"/>
            <p:cNvSpPr txBox="1"/>
            <p:nvPr/>
          </p:nvSpPr>
          <p:spPr>
            <a:xfrm>
              <a:off x="3309660" y="2981808"/>
              <a:ext cx="7234930" cy="2000548"/>
            </a:xfrm>
            <a:prstGeom prst="rect">
              <a:avLst/>
            </a:prstGeom>
            <a:noFill/>
          </p:spPr>
          <p:txBody>
            <a:bodyPr wrap="square" rtlCol="0">
              <a:spAutoFit/>
            </a:bodyPr>
            <a:lstStyle/>
            <a:p>
              <a:pPr algn="ctr"/>
              <a:r>
                <a:rPr kumimoji="1" lang="vi-VN" altLang="zh-CN" sz="4400" b="1" dirty="0">
                  <a:solidFill>
                    <a:srgbClr val="A18560"/>
                  </a:solidFill>
                  <a:ea typeface="微软雅黑" panose="020B0503020204020204" pitchFamily="34" charset="-122"/>
                  <a:cs typeface="HappyZcool-2016" charset="-122"/>
                </a:rPr>
                <a:t>Bài 2.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a16="http://schemas.microsoft.com/office/drawing/2014/main"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a16="http://schemas.microsoft.com/office/drawing/2014/main"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a16="http://schemas.microsoft.com/office/drawing/2014/main"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a16="http://schemas.microsoft.com/office/drawing/2014/main"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3" name="Đồng hồ đếm ngược 3 phút có âm thanh">
            <a:hlinkClick r:id="" action="ppaction://media"/>
            <a:extLst>
              <a:ext uri="{FF2B5EF4-FFF2-40B4-BE49-F238E27FC236}">
                <a16:creationId xmlns:a16="http://schemas.microsoft.com/office/drawing/2014/main"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a16="http://schemas.microsoft.com/office/drawing/2014/main" id="{49BD717F-6300-4275-9E08-E48520D57A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59208" y="2504714"/>
            <a:ext cx="5268551" cy="3376580"/>
          </a:xfrm>
          <a:prstGeom prst="rect">
            <a:avLst/>
          </a:prstGeom>
        </p:spPr>
      </p:pic>
      <p:sp>
        <p:nvSpPr>
          <p:cNvPr id="5" name="TextBox 4">
            <a:extLst>
              <a:ext uri="{FF2B5EF4-FFF2-40B4-BE49-F238E27FC236}">
                <a16:creationId xmlns:a16="http://schemas.microsoft.com/office/drawing/2014/main"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216" fill="hold"/>
                                        <p:tgtEl>
                                          <p:spTgt spid="53"/>
                                        </p:tgtEl>
                                      </p:cBhvr>
                                    </p:cmd>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52"/>
                                        </p:tgtEl>
                                      </p:cBhvr>
                                    </p:animEffect>
                                    <p:anim calcmode="lin" valueType="num">
                                      <p:cBhvr>
                                        <p:cTn id="48" dur="1000"/>
                                        <p:tgtEl>
                                          <p:spTgt spid="52"/>
                                        </p:tgtEl>
                                        <p:attrNameLst>
                                          <p:attrName>ppt_x</p:attrName>
                                        </p:attrNameLst>
                                      </p:cBhvr>
                                      <p:tavLst>
                                        <p:tav tm="0">
                                          <p:val>
                                            <p:strVal val="ppt_x"/>
                                          </p:val>
                                        </p:tav>
                                        <p:tav tm="100000">
                                          <p:val>
                                            <p:strVal val="ppt_x"/>
                                          </p:val>
                                        </p:tav>
                                      </p:tavLst>
                                    </p:anim>
                                    <p:anim calcmode="lin" valueType="num">
                                      <p:cBhvr>
                                        <p:cTn id="49" dur="1000"/>
                                        <p:tgtEl>
                                          <p:spTgt spid="52"/>
                                        </p:tgtEl>
                                        <p:attrNameLst>
                                          <p:attrName>ppt_y</p:attrName>
                                        </p:attrNameLst>
                                      </p:cBhvr>
                                      <p:tavLst>
                                        <p:tav tm="0">
                                          <p:val>
                                            <p:strVal val="ppt_y"/>
                                          </p:val>
                                        </p:tav>
                                        <p:tav tm="100000">
                                          <p:val>
                                            <p:strVal val="ppt_y+.1"/>
                                          </p:val>
                                        </p:tav>
                                      </p:tavLst>
                                    </p:anim>
                                    <p:set>
                                      <p:cBhvr>
                                        <p:cTn id="50" dur="1" fill="hold">
                                          <p:stCondLst>
                                            <p:cond delay="999"/>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53"/>
                                        </p:tgtEl>
                                      </p:cBhvr>
                                    </p:cmd>
                                  </p:childTnLst>
                                </p:cTn>
                              </p:par>
                            </p:childTnLst>
                          </p:cTn>
                        </p:par>
                      </p:childTnLst>
                    </p:cTn>
                  </p:par>
                </p:childTnLst>
              </p:cTn>
              <p:nextCondLst>
                <p:cond evt="onClick" delay="0">
                  <p:tgtEl>
                    <p:spTgt spid="53"/>
                  </p:tgtEl>
                </p:cond>
              </p:nextCondLst>
            </p:seq>
            <p:video>
              <p:cMediaNode vol="80000">
                <p:cTn id="63"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id="{8EBCBA5C-E4A1-483B-8D83-B052252464A4}"/>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79D93D-D814-403F-A375-26AABD49D6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75" y="2543910"/>
            <a:ext cx="4843394" cy="3265632"/>
          </a:xfrm>
          <a:prstGeom prst="rect">
            <a:avLst/>
          </a:prstGeom>
        </p:spPr>
      </p:pic>
      <p:sp>
        <p:nvSpPr>
          <p:cNvPr id="12" name="TextBox 11">
            <a:extLst>
              <a:ext uri="{FF2B5EF4-FFF2-40B4-BE49-F238E27FC236}">
                <a16:creationId xmlns:a16="http://schemas.microsoft.com/office/drawing/2014/main"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GE</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a16="http://schemas.microsoft.com/office/drawing/2014/main"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a16="http://schemas.microsoft.com/office/drawing/2014/main" id="{06723B46-851E-4497-A856-DC11FDC8C0C3}"/>
              </a:ext>
            </a:extLst>
          </p:cNvPr>
          <p:cNvGraphicFramePr>
            <a:graphicFrameLocks noChangeAspect="1"/>
          </p:cNvGraphicFramePr>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name="Equation" r:id="rId4" imgW="291960" imgH="215640" progId="Equation.DSMT4">
                  <p:embed/>
                </p:oleObj>
              </mc:Choice>
              <mc:Fallback>
                <p:oleObj name="Equation" r:id="rId4" imgW="291960" imgH="215640" progId="Equation.DSMT4">
                  <p:embed/>
                  <p:pic>
                    <p:nvPicPr>
                      <p:cNvPr id="16" name="Object 15">
                        <a:extLst>
                          <a:ext uri="{FF2B5EF4-FFF2-40B4-BE49-F238E27FC236}">
                            <a16:creationId xmlns:a16="http://schemas.microsoft.com/office/drawing/2014/main" id="{06723B46-851E-4497-A856-DC11FDC8C0C3}"/>
                          </a:ext>
                        </a:extLst>
                      </p:cNvPr>
                      <p:cNvPicPr/>
                      <p:nvPr/>
                    </p:nvPicPr>
                    <p:blipFill>
                      <a:blip r:embed="rId5"/>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a16="http://schemas.microsoft.com/office/drawing/2014/main"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a16="http://schemas.microsoft.com/office/drawing/2014/main" id="{9637CC8F-9ED8-45FB-97B0-4AD8EBBB4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19" name="文本框 3">
              <a:extLst>
                <a:ext uri="{FF2B5EF4-FFF2-40B4-BE49-F238E27FC236}">
                  <a16:creationId xmlns:a16="http://schemas.microsoft.com/office/drawing/2014/main"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a16="http://schemas.microsoft.com/office/drawing/2014/main" id="{C91E41E1-37A9-461D-8D2D-CDC6058637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id="{C9607409-DE6F-475E-8544-9580FA0368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911</Words>
  <Application>Microsoft Office PowerPoint</Application>
  <PresentationFormat>Widescreen</PresentationFormat>
  <Paragraphs>220</Paragraphs>
  <Slides>20</Slides>
  <Notes>15</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微软雅黑</vt:lpstr>
      <vt:lpstr>Arial</vt:lpstr>
      <vt:lpstr>Calibri</vt:lpstr>
      <vt:lpstr>Calibri Light</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2021-09-02T14:01:48Z</dcterms:created>
  <dcterms:modified xsi:type="dcterms:W3CDTF">2026-04-05T15:43:09Z</dcterms:modified>
</cp:coreProperties>
</file>