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85" r:id="rId2"/>
  </p:sldMasterIdLst>
  <p:notesMasterIdLst>
    <p:notesMasterId r:id="rId9"/>
  </p:notesMasterIdLst>
  <p:handoutMasterIdLst>
    <p:handoutMasterId r:id="rId10"/>
  </p:handoutMasterIdLst>
  <p:sldIdLst>
    <p:sldId id="256" r:id="rId3"/>
    <p:sldId id="303" r:id="rId4"/>
    <p:sldId id="308" r:id="rId5"/>
    <p:sldId id="310" r:id="rId6"/>
    <p:sldId id="315" r:id="rId7"/>
    <p:sldId id="3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274" autoAdjust="0"/>
  </p:normalViewPr>
  <p:slideViewPr>
    <p:cSldViewPr snapToGrid="0">
      <p:cViewPr varScale="1">
        <p:scale>
          <a:sx n="65" d="100"/>
          <a:sy n="65" d="100"/>
        </p:scale>
        <p:origin x="64" y="248"/>
      </p:cViewPr>
      <p:guideLst>
        <p:guide pos="3864"/>
        <p:guide orient="horz" pos="2136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4/9/2026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4/9/2026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iết: </a:t>
            </a:r>
            <a:r>
              <a:rPr lang="en-US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2 là phần tử của tập hợp B.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4 không là phần tử của tập hợp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cho một tập 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 của tập 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482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Cambria</vt:lpstr>
      <vt:lpstr>Cambria Math</vt:lpstr>
      <vt:lpstr>Times New Roman</vt:lpstr>
      <vt:lpstr>Wingdings</vt:lpstr>
      <vt:lpstr>Theme1</vt:lpstr>
      <vt:lpstr>1_Custom Design</vt:lpstr>
      <vt:lpstr>CHƯƠNG I: SỐ TỰ NHIÊN</vt:lpstr>
      <vt:lpstr>HOẠT ĐỘNG KHỞI ĐỘNG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>hoang phuong anh</cp:lastModifiedBy>
  <cp:revision>2</cp:revision>
  <dcterms:created xsi:type="dcterms:W3CDTF">2021-09-02T13:36:46Z</dcterms:created>
  <dcterms:modified xsi:type="dcterms:W3CDTF">2026-04-09T01:58:28Z</dcterms:modified>
</cp:coreProperties>
</file>