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wav"/>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audio2.wav" ContentType="audio/x-wav"/>
  <Override PartName="/ppt/media/audio3.wav" ContentType="audio/x-wav"/>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5.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6.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7.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8.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1.xml" ContentType="application/vnd.openxmlformats-officedocument.drawingml.chartshapes+xml"/>
  <Override PartName="/ppt/notesSlides/notesSlide19.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2.xml" ContentType="application/vnd.openxmlformats-officedocument.drawingml.chartshapes+xml"/>
  <Override PartName="/ppt/notesSlides/notesSlide20.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3.xml" ContentType="application/vnd.openxmlformats-officedocument.drawingml.chartshapes+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4.xml" ContentType="application/vnd.openxmlformats-officedocument.drawingml.chartshapes+xml"/>
  <Override PartName="/ppt/notesSlides/notesSlide21.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5.xml" ContentType="application/vnd.openxmlformats-officedocument.drawingml.chartshape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6.xml" ContentType="application/vnd.openxmlformats-officedocument.drawingml.chartshapes+xml"/>
  <Override PartName="/ppt/notesSlides/notesSlide24.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drawings/drawing7.xml" ContentType="application/vnd.openxmlformats-officedocument.drawingml.chartshape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drawings/drawing8.xml" ContentType="application/vnd.openxmlformats-officedocument.drawingml.chartshapes+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50c8dee8179f40ed" Type="http://schemas.microsoft.com/office/2007/relationships/ui/extensibility" Target="customUI/customUI14.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1163" r:id="rId2"/>
    <p:sldId id="1190" r:id="rId3"/>
    <p:sldId id="1165" r:id="rId4"/>
    <p:sldId id="1167" r:id="rId5"/>
    <p:sldId id="1168" r:id="rId6"/>
    <p:sldId id="1191" r:id="rId7"/>
    <p:sldId id="1235" r:id="rId8"/>
    <p:sldId id="1175" r:id="rId9"/>
    <p:sldId id="1217" r:id="rId10"/>
    <p:sldId id="1231" r:id="rId11"/>
    <p:sldId id="1229" r:id="rId12"/>
    <p:sldId id="1224" r:id="rId13"/>
    <p:sldId id="1225" r:id="rId14"/>
    <p:sldId id="1192" r:id="rId15"/>
    <p:sldId id="1193" r:id="rId16"/>
    <p:sldId id="1196" r:id="rId17"/>
    <p:sldId id="1197" r:id="rId18"/>
    <p:sldId id="1199" r:id="rId19"/>
    <p:sldId id="1200" r:id="rId20"/>
    <p:sldId id="1201" r:id="rId21"/>
    <p:sldId id="1202" r:id="rId22"/>
    <p:sldId id="1194" r:id="rId23"/>
    <p:sldId id="1226" r:id="rId24"/>
    <p:sldId id="1195" r:id="rId25"/>
    <p:sldId id="1227" r:id="rId26"/>
    <p:sldId id="1198" r:id="rId27"/>
    <p:sldId id="1228" r:id="rId28"/>
    <p:sldId id="1203" r:id="rId29"/>
    <p:sldId id="1204" r:id="rId30"/>
    <p:sldId id="1207" r:id="rId31"/>
    <p:sldId id="1208" r:id="rId32"/>
    <p:sldId id="1206" r:id="rId33"/>
    <p:sldId id="1233" r:id="rId34"/>
    <p:sldId id="1210" r:id="rId35"/>
    <p:sldId id="1211" r:id="rId36"/>
    <p:sldId id="1212" r:id="rId37"/>
    <p:sldId id="1213" r:id="rId38"/>
    <p:sldId id="1215" r:id="rId39"/>
    <p:sldId id="1214" r:id="rId40"/>
    <p:sldId id="1234" r:id="rId41"/>
    <p:sldId id="1187"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ung Nguyễn" initials="TN" lastIdx="1" clrIdx="0">
    <p:extLst>
      <p:ext uri="{19B8F6BF-5375-455C-9EA6-DF929625EA0E}">
        <p15:presenceInfo xmlns:p15="http://schemas.microsoft.com/office/powerpoint/2012/main" userId="Trung Nguyễn" providerId="None"/>
      </p:ext>
    </p:extLst>
  </p:cmAuthor>
  <p:cmAuthor id="2" name="ADMIN" initials="A" lastIdx="1" clrIdx="2"/>
  <p:cmAuthor id="3" name="PC-MP3" initials="P" lastIdx="2" clrIdx="3">
    <p:extLst>
      <p:ext uri="{19B8F6BF-5375-455C-9EA6-DF929625EA0E}">
        <p15:presenceInfo xmlns:p15="http://schemas.microsoft.com/office/powerpoint/2012/main" userId="PC-MP3"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2C2C"/>
    <a:srgbClr val="FE0048"/>
    <a:srgbClr val="724030"/>
    <a:srgbClr val="FCDFF8"/>
    <a:srgbClr val="25D8F9"/>
    <a:srgbClr val="00CEF9"/>
    <a:srgbClr val="00DFCC"/>
    <a:srgbClr val="07C7FF"/>
    <a:srgbClr val="FAF9E7"/>
    <a:srgbClr val="88DF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3431" autoAdjust="0"/>
  </p:normalViewPr>
  <p:slideViewPr>
    <p:cSldViewPr snapToGrid="0">
      <p:cViewPr varScale="1">
        <p:scale>
          <a:sx n="77" d="100"/>
          <a:sy n="77" d="100"/>
        </p:scale>
        <p:origin x="864"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1.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2.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3.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4.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5.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6.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chartUserShapes" Target="../drawings/drawing7.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chartUserShapes" Target="../drawings/drawing8.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sz="1400">
                <a:solidFill>
                  <a:schemeClr val="tx1"/>
                </a:solidFill>
                <a:latin typeface="Times New Roman" panose="02020603050405020304" pitchFamily="18" charset="0"/>
                <a:cs typeface="Times New Roman" panose="02020603050405020304" pitchFamily="18" charset="0"/>
              </a:rPr>
              <a:t>Số</a:t>
            </a:r>
            <a:r>
              <a:rPr lang="en-US" sz="1400" baseline="0">
                <a:solidFill>
                  <a:schemeClr val="tx1"/>
                </a:solidFill>
                <a:latin typeface="Times New Roman" panose="02020603050405020304" pitchFamily="18" charset="0"/>
                <a:cs typeface="Times New Roman" panose="02020603050405020304" pitchFamily="18" charset="0"/>
              </a:rPr>
              <a:t> học sinh</a:t>
            </a:r>
            <a:endParaRPr lang="vi-VN" sz="1400">
              <a:solidFill>
                <a:schemeClr val="tx1"/>
              </a:solidFill>
              <a:latin typeface="Times New Roman" panose="02020603050405020304" pitchFamily="18" charset="0"/>
              <a:cs typeface="Times New Roman" panose="02020603050405020304" pitchFamily="18" charset="0"/>
            </a:endParaRPr>
          </a:p>
        </c:rich>
      </c:tx>
      <c:layout>
        <c:manualLayout>
          <c:xMode val="edge"/>
          <c:yMode val="edge"/>
          <c:x val="2.4296442111404058E-4"/>
          <c:y val="2.380952380952380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vi-VN"/>
        </a:p>
      </c:txPr>
    </c:title>
    <c:autoTitleDeleted val="0"/>
    <c:plotArea>
      <c:layout/>
      <c:barChart>
        <c:barDir val="col"/>
        <c:grouping val="clustered"/>
        <c:varyColors val="0"/>
        <c:ser>
          <c:idx val="0"/>
          <c:order val="0"/>
          <c:tx>
            <c:strRef>
              <c:f>Sheet1!$B$1</c:f>
              <c:strCache>
                <c:ptCount val="1"/>
                <c:pt idx="0">
                  <c:v>Bảo tàng lịch sử Quốc gia</c:v>
                </c:pt>
              </c:strCache>
            </c:strRef>
          </c:tx>
          <c:spPr>
            <a:solidFill>
              <a:schemeClr val="accent1"/>
            </a:solidFill>
            <a:ln>
              <a:noFill/>
            </a:ln>
            <a:effectLst/>
          </c:spPr>
          <c:invertIfNegative val="0"/>
          <c:cat>
            <c:strRef>
              <c:f>Sheet1!$A$2:$A$5</c:f>
              <c:strCache>
                <c:ptCount val="4"/>
                <c:pt idx="0">
                  <c:v>7A</c:v>
                </c:pt>
                <c:pt idx="1">
                  <c:v>7B</c:v>
                </c:pt>
                <c:pt idx="2">
                  <c:v>7C</c:v>
                </c:pt>
                <c:pt idx="3">
                  <c:v>7D</c:v>
                </c:pt>
              </c:strCache>
            </c:strRef>
          </c:cat>
          <c:val>
            <c:numRef>
              <c:f>Sheet1!$B$2:$B$5</c:f>
              <c:numCache>
                <c:formatCode>General</c:formatCode>
                <c:ptCount val="4"/>
                <c:pt idx="0">
                  <c:v>25</c:v>
                </c:pt>
                <c:pt idx="1">
                  <c:v>30</c:v>
                </c:pt>
                <c:pt idx="2">
                  <c:v>25</c:v>
                </c:pt>
                <c:pt idx="3">
                  <c:v>25</c:v>
                </c:pt>
              </c:numCache>
            </c:numRef>
          </c:val>
          <c:extLst>
            <c:ext xmlns:c16="http://schemas.microsoft.com/office/drawing/2014/chart" uri="{C3380CC4-5D6E-409C-BE32-E72D297353CC}">
              <c16:uniqueId val="{00000000-0485-423B-B340-791154510A66}"/>
            </c:ext>
          </c:extLst>
        </c:ser>
        <c:ser>
          <c:idx val="1"/>
          <c:order val="1"/>
          <c:tx>
            <c:strRef>
              <c:f>Sheet1!$C$1</c:f>
              <c:strCache>
                <c:ptCount val="1"/>
                <c:pt idx="0">
                  <c:v>Bào tàng Dân tộc học Việt Nam</c:v>
                </c:pt>
              </c:strCache>
            </c:strRef>
          </c:tx>
          <c:spPr>
            <a:solidFill>
              <a:schemeClr val="accent2"/>
            </a:solidFill>
            <a:ln>
              <a:noFill/>
            </a:ln>
            <a:effectLst/>
          </c:spPr>
          <c:invertIfNegative val="0"/>
          <c:cat>
            <c:strRef>
              <c:f>Sheet1!$A$2:$A$5</c:f>
              <c:strCache>
                <c:ptCount val="4"/>
                <c:pt idx="0">
                  <c:v>7A</c:v>
                </c:pt>
                <c:pt idx="1">
                  <c:v>7B</c:v>
                </c:pt>
                <c:pt idx="2">
                  <c:v>7C</c:v>
                </c:pt>
                <c:pt idx="3">
                  <c:v>7D</c:v>
                </c:pt>
              </c:strCache>
            </c:strRef>
          </c:cat>
          <c:val>
            <c:numRef>
              <c:f>Sheet1!$C$2:$C$5</c:f>
              <c:numCache>
                <c:formatCode>General</c:formatCode>
                <c:ptCount val="4"/>
                <c:pt idx="0">
                  <c:v>15</c:v>
                </c:pt>
                <c:pt idx="1">
                  <c:v>10</c:v>
                </c:pt>
                <c:pt idx="2">
                  <c:v>40</c:v>
                </c:pt>
                <c:pt idx="3">
                  <c:v>15</c:v>
                </c:pt>
              </c:numCache>
            </c:numRef>
          </c:val>
          <c:extLst>
            <c:ext xmlns:c16="http://schemas.microsoft.com/office/drawing/2014/chart" uri="{C3380CC4-5D6E-409C-BE32-E72D297353CC}">
              <c16:uniqueId val="{00000001-0485-423B-B340-791154510A66}"/>
            </c:ext>
          </c:extLst>
        </c:ser>
        <c:dLbls>
          <c:showLegendKey val="0"/>
          <c:showVal val="0"/>
          <c:showCatName val="0"/>
          <c:showSerName val="0"/>
          <c:showPercent val="0"/>
          <c:showBubbleSize val="0"/>
        </c:dLbls>
        <c:gapWidth val="219"/>
        <c:overlap val="-27"/>
        <c:axId val="230555008"/>
        <c:axId val="230569088"/>
      </c:barChart>
      <c:catAx>
        <c:axId val="230555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j-lt"/>
                <a:ea typeface="+mn-ea"/>
                <a:cs typeface="+mn-cs"/>
              </a:defRPr>
            </a:pPr>
            <a:endParaRPr lang="en-US"/>
          </a:p>
        </c:txPr>
        <c:crossAx val="230569088"/>
        <c:crosses val="autoZero"/>
        <c:auto val="1"/>
        <c:lblAlgn val="ctr"/>
        <c:lblOffset val="100"/>
        <c:noMultiLvlLbl val="0"/>
      </c:catAx>
      <c:valAx>
        <c:axId val="2305690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solidFill>
                <a:latin typeface="+mj-lt"/>
                <a:ea typeface="+mn-ea"/>
                <a:cs typeface="+mn-cs"/>
              </a:defRPr>
            </a:pPr>
            <a:endParaRPr lang="en-US"/>
          </a:p>
        </c:txPr>
        <c:crossAx val="2305550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j-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solidFill>
                <a:schemeClr val="tx1"/>
              </a:solidFill>
            </a:ln>
          </c:spPr>
          <c:dPt>
            <c:idx val="0"/>
            <c:bubble3D val="0"/>
            <c:spPr>
              <a:solidFill>
                <a:schemeClr val="accent1"/>
              </a:solidFill>
              <a:ln>
                <a:solidFill>
                  <a:schemeClr val="tx1"/>
                </a:solidFill>
              </a:ln>
              <a:effectLst>
                <a:outerShdw blurRad="317500" algn="ctr" rotWithShape="0">
                  <a:prstClr val="black">
                    <a:alpha val="25000"/>
                  </a:prstClr>
                </a:outerShdw>
              </a:effectLst>
            </c:spPr>
            <c:extLst>
              <c:ext xmlns:c16="http://schemas.microsoft.com/office/drawing/2014/chart" uri="{C3380CC4-5D6E-409C-BE32-E72D297353CC}">
                <c16:uniqueId val="{00000001-D854-4D37-875F-2AB239776A04}"/>
              </c:ext>
            </c:extLst>
          </c:dPt>
          <c:dPt>
            <c:idx val="1"/>
            <c:bubble3D val="0"/>
            <c:spPr>
              <a:solidFill>
                <a:schemeClr val="accent2"/>
              </a:solidFill>
              <a:ln>
                <a:solidFill>
                  <a:schemeClr val="tx1"/>
                </a:solidFill>
              </a:ln>
              <a:effectLst>
                <a:outerShdw blurRad="317500" algn="ctr" rotWithShape="0">
                  <a:prstClr val="black">
                    <a:alpha val="25000"/>
                  </a:prstClr>
                </a:outerShdw>
              </a:effectLst>
            </c:spPr>
            <c:extLst>
              <c:ext xmlns:c16="http://schemas.microsoft.com/office/drawing/2014/chart" uri="{C3380CC4-5D6E-409C-BE32-E72D297353CC}">
                <c16:uniqueId val="{00000003-D854-4D37-875F-2AB239776A04}"/>
              </c:ext>
            </c:extLst>
          </c:dPt>
          <c:dPt>
            <c:idx val="2"/>
            <c:bubble3D val="0"/>
            <c:spPr>
              <a:solidFill>
                <a:schemeClr val="accent3"/>
              </a:solidFill>
              <a:ln>
                <a:solidFill>
                  <a:schemeClr val="tx1"/>
                </a:solidFill>
              </a:ln>
              <a:effectLst>
                <a:outerShdw blurRad="317500" algn="ctr" rotWithShape="0">
                  <a:prstClr val="black">
                    <a:alpha val="25000"/>
                  </a:prstClr>
                </a:outerShdw>
              </a:effectLst>
            </c:spPr>
            <c:extLst>
              <c:ext xmlns:c16="http://schemas.microsoft.com/office/drawing/2014/chart" uri="{C3380CC4-5D6E-409C-BE32-E72D297353CC}">
                <c16:uniqueId val="{00000005-D854-4D37-875F-2AB239776A04}"/>
              </c:ext>
            </c:extLst>
          </c:dPt>
          <c:dLbls>
            <c:dLbl>
              <c:idx val="0"/>
              <c:layout>
                <c:manualLayout>
                  <c:x val="-0.12233962162485396"/>
                  <c:y val="0.20403812192114359"/>
                </c:manualLayout>
              </c:layout>
              <c:tx>
                <c:rich>
                  <a:bodyPr rot="0" spcFirstLastPara="1" vertOverflow="ellipsis" vert="horz" wrap="square" lIns="38100" tIns="19050" rIns="38100" bIns="19050" anchor="ctr" anchorCtr="1">
                    <a:spAutoFit/>
                  </a:bodyPr>
                  <a:lstStyle/>
                  <a:p>
                    <a:pPr>
                      <a:defRPr sz="2400" b="1" i="0" u="none" strike="noStrike" kern="1200" baseline="0">
                        <a:solidFill>
                          <a:srgbClr val="FF0000"/>
                        </a:solidFill>
                        <a:latin typeface="Times New Roman" panose="02020603050405020304" pitchFamily="18" charset="0"/>
                        <a:ea typeface="+mn-ea"/>
                        <a:cs typeface="Times New Roman" panose="02020603050405020304" pitchFamily="18" charset="0"/>
                      </a:defRPr>
                    </a:pPr>
                    <a:r>
                      <a:rPr lang="en-US">
                        <a:solidFill>
                          <a:srgbClr val="FF0000"/>
                        </a:solidFill>
                        <a:latin typeface="Times New Roman" panose="02020603050405020304" pitchFamily="18" charset="0"/>
                        <a:cs typeface="Times New Roman" panose="02020603050405020304" pitchFamily="18" charset="0"/>
                      </a:rPr>
                      <a:t>17,5%</a:t>
                    </a:r>
                  </a:p>
                </c:rich>
              </c:tx>
              <c:spPr>
                <a:solidFill>
                  <a:schemeClr val="bg1"/>
                </a:solid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FF0000"/>
                      </a:solidFill>
                      <a:latin typeface="Times New Roman" panose="02020603050405020304" pitchFamily="18" charset="0"/>
                      <a:ea typeface="+mn-ea"/>
                      <a:cs typeface="Times New Roman" panose="02020603050405020304" pitchFamily="18" charset="0"/>
                    </a:defRPr>
                  </a:pPr>
                  <a:endParaRPr lang="vi-VN"/>
                </a:p>
              </c:txPr>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D854-4D37-875F-2AB239776A04}"/>
                </c:ext>
              </c:extLst>
            </c:dLbl>
            <c:dLbl>
              <c:idx val="1"/>
              <c:layout>
                <c:manualLayout>
                  <c:x val="-5.2448609332359938E-2"/>
                  <c:y val="-0.28938842026407252"/>
                </c:manualLayout>
              </c:layout>
              <c:spPr>
                <a:solidFill>
                  <a:schemeClr val="bg1"/>
                </a:solid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FF0000"/>
                      </a:solidFill>
                      <a:latin typeface="Times New Roman" panose="02020603050405020304" pitchFamily="18" charset="0"/>
                      <a:ea typeface="+mn-ea"/>
                      <a:cs typeface="Times New Roman" panose="02020603050405020304" pitchFamily="18" charset="0"/>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D854-4D37-875F-2AB239776A04}"/>
                </c:ext>
              </c:extLst>
            </c:dLbl>
            <c:dLbl>
              <c:idx val="2"/>
              <c:layout>
                <c:manualLayout>
                  <c:x val="0.16697063324709899"/>
                  <c:y val="0.19333556853337613"/>
                </c:manualLayout>
              </c:layout>
              <c:tx>
                <c:rich>
                  <a:bodyPr rot="0" spcFirstLastPara="1" vertOverflow="ellipsis" vert="horz" wrap="square" lIns="38100" tIns="19050" rIns="38100" bIns="19050" anchor="ctr" anchorCtr="1">
                    <a:spAutoFit/>
                  </a:bodyPr>
                  <a:lstStyle/>
                  <a:p>
                    <a:pPr>
                      <a:defRPr sz="2400" b="1" i="0" u="none" strike="noStrike" kern="1200" baseline="0">
                        <a:solidFill>
                          <a:srgbClr val="FF0000"/>
                        </a:solidFill>
                        <a:latin typeface="Times New Roman" panose="02020603050405020304" pitchFamily="18" charset="0"/>
                        <a:ea typeface="+mn-ea"/>
                        <a:cs typeface="Times New Roman" panose="02020603050405020304" pitchFamily="18" charset="0"/>
                      </a:defRPr>
                    </a:pPr>
                    <a:r>
                      <a:rPr lang="en-US">
                        <a:solidFill>
                          <a:srgbClr val="FF0000"/>
                        </a:solidFill>
                        <a:latin typeface="Times New Roman" panose="02020603050405020304" pitchFamily="18" charset="0"/>
                        <a:cs typeface="Times New Roman" panose="02020603050405020304" pitchFamily="18" charset="0"/>
                      </a:rPr>
                      <a:t>22,5%</a:t>
                    </a:r>
                  </a:p>
                </c:rich>
              </c:tx>
              <c:spPr>
                <a:solidFill>
                  <a:schemeClr val="bg1"/>
                </a:solid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FF0000"/>
                      </a:solidFill>
                      <a:latin typeface="Times New Roman" panose="02020603050405020304" pitchFamily="18" charset="0"/>
                      <a:ea typeface="+mn-ea"/>
                      <a:cs typeface="Times New Roman" panose="02020603050405020304" pitchFamily="18" charset="0"/>
                    </a:defRPr>
                  </a:pPr>
                  <a:endParaRPr lang="vi-VN"/>
                </a:p>
              </c:txPr>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D854-4D37-875F-2AB239776A04}"/>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lt1"/>
                    </a:solidFill>
                    <a:latin typeface="+mj-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Học sinh ở mức Đạt</c:v>
                </c:pt>
                <c:pt idx="1">
                  <c:v>Học sinh ở mức Khá</c:v>
                </c:pt>
                <c:pt idx="2">
                  <c:v>Học sinh ở mức Tốt</c:v>
                </c:pt>
              </c:strCache>
            </c:strRef>
          </c:cat>
          <c:val>
            <c:numRef>
              <c:f>Sheet1!$B$2:$B$4</c:f>
              <c:numCache>
                <c:formatCode>0%</c:formatCode>
                <c:ptCount val="3"/>
                <c:pt idx="0" formatCode="0.00%">
                  <c:v>0.17499999999999999</c:v>
                </c:pt>
                <c:pt idx="1">
                  <c:v>0.6</c:v>
                </c:pt>
                <c:pt idx="2" formatCode="0.00%">
                  <c:v>0.22500000000000001</c:v>
                </c:pt>
              </c:numCache>
            </c:numRef>
          </c:val>
          <c:extLst>
            <c:ext xmlns:c16="http://schemas.microsoft.com/office/drawing/2014/chart" uri="{C3380CC4-5D6E-409C-BE32-E72D297353CC}">
              <c16:uniqueId val="{00000006-D854-4D37-875F-2AB239776A04}"/>
            </c:ext>
          </c:extLst>
        </c:ser>
        <c:ser>
          <c:idx val="1"/>
          <c:order val="1"/>
          <c:tx>
            <c:v>hs</c:v>
          </c:tx>
          <c:dPt>
            <c:idx val="0"/>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8-D854-4D37-875F-2AB239776A04}"/>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val>
            <c:numLit>
              <c:formatCode>General</c:formatCode>
              <c:ptCount val="1"/>
              <c:pt idx="0">
                <c:v>1</c:v>
              </c:pt>
            </c:numLit>
          </c:val>
          <c:extLst>
            <c:ext xmlns:c16="http://schemas.microsoft.com/office/drawing/2014/chart" uri="{C3380CC4-5D6E-409C-BE32-E72D297353CC}">
              <c16:uniqueId val="{00000009-D854-4D37-875F-2AB239776A04}"/>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solidFill>
                <a:schemeClr val="tx1"/>
              </a:solidFill>
            </a:ln>
          </c:spPr>
          <c:dPt>
            <c:idx val="0"/>
            <c:bubble3D val="0"/>
            <c:spPr>
              <a:solidFill>
                <a:schemeClr val="accent1"/>
              </a:solidFill>
              <a:ln>
                <a:solidFill>
                  <a:schemeClr val="tx1"/>
                </a:solidFill>
              </a:ln>
              <a:effectLst>
                <a:outerShdw blurRad="317500" algn="ctr" rotWithShape="0">
                  <a:prstClr val="black">
                    <a:alpha val="25000"/>
                  </a:prstClr>
                </a:outerShdw>
              </a:effectLst>
            </c:spPr>
            <c:extLst>
              <c:ext xmlns:c16="http://schemas.microsoft.com/office/drawing/2014/chart" uri="{C3380CC4-5D6E-409C-BE32-E72D297353CC}">
                <c16:uniqueId val="{00000001-D854-4D37-875F-2AB239776A04}"/>
              </c:ext>
            </c:extLst>
          </c:dPt>
          <c:dPt>
            <c:idx val="1"/>
            <c:bubble3D val="0"/>
            <c:spPr>
              <a:solidFill>
                <a:schemeClr val="accent2"/>
              </a:solidFill>
              <a:ln>
                <a:solidFill>
                  <a:schemeClr val="tx1"/>
                </a:solidFill>
              </a:ln>
              <a:effectLst>
                <a:outerShdw blurRad="317500" algn="ctr" rotWithShape="0">
                  <a:prstClr val="black">
                    <a:alpha val="25000"/>
                  </a:prstClr>
                </a:outerShdw>
              </a:effectLst>
            </c:spPr>
            <c:extLst>
              <c:ext xmlns:c16="http://schemas.microsoft.com/office/drawing/2014/chart" uri="{C3380CC4-5D6E-409C-BE32-E72D297353CC}">
                <c16:uniqueId val="{00000003-D854-4D37-875F-2AB239776A04}"/>
              </c:ext>
            </c:extLst>
          </c:dPt>
          <c:dPt>
            <c:idx val="2"/>
            <c:bubble3D val="0"/>
            <c:spPr>
              <a:solidFill>
                <a:schemeClr val="accent3"/>
              </a:solidFill>
              <a:ln>
                <a:solidFill>
                  <a:schemeClr val="tx1"/>
                </a:solidFill>
              </a:ln>
              <a:effectLst>
                <a:outerShdw blurRad="317500" algn="ctr" rotWithShape="0">
                  <a:prstClr val="black">
                    <a:alpha val="25000"/>
                  </a:prstClr>
                </a:outerShdw>
              </a:effectLst>
            </c:spPr>
            <c:extLst>
              <c:ext xmlns:c16="http://schemas.microsoft.com/office/drawing/2014/chart" uri="{C3380CC4-5D6E-409C-BE32-E72D297353CC}">
                <c16:uniqueId val="{00000005-D854-4D37-875F-2AB239776A04}"/>
              </c:ext>
            </c:extLst>
          </c:dPt>
          <c:dLbls>
            <c:dLbl>
              <c:idx val="0"/>
              <c:layout>
                <c:manualLayout>
                  <c:x val="-0.12233962162485396"/>
                  <c:y val="0.20403812192114359"/>
                </c:manualLayout>
              </c:layout>
              <c:tx>
                <c:rich>
                  <a:bodyPr rot="0" spcFirstLastPara="1" vertOverflow="ellipsis" vert="horz" wrap="square" lIns="38100" tIns="19050" rIns="38100" bIns="19050" anchor="ctr" anchorCtr="1">
                    <a:spAutoFit/>
                  </a:bodyPr>
                  <a:lstStyle/>
                  <a:p>
                    <a:pPr>
                      <a:defRPr sz="2400" b="1" i="0" u="none" strike="noStrike" kern="1200" baseline="0">
                        <a:solidFill>
                          <a:srgbClr val="FF0000"/>
                        </a:solidFill>
                        <a:latin typeface="Times New Roman" panose="02020603050405020304" pitchFamily="18" charset="0"/>
                        <a:ea typeface="+mn-ea"/>
                        <a:cs typeface="Times New Roman" panose="02020603050405020304" pitchFamily="18" charset="0"/>
                      </a:defRPr>
                    </a:pPr>
                    <a:r>
                      <a:rPr lang="en-US">
                        <a:solidFill>
                          <a:srgbClr val="FF0000"/>
                        </a:solidFill>
                        <a:latin typeface="Times New Roman" panose="02020603050405020304" pitchFamily="18" charset="0"/>
                        <a:cs typeface="Times New Roman" panose="02020603050405020304" pitchFamily="18" charset="0"/>
                      </a:rPr>
                      <a:t>17,5%</a:t>
                    </a:r>
                  </a:p>
                </c:rich>
              </c:tx>
              <c:spPr>
                <a:solidFill>
                  <a:schemeClr val="bg1"/>
                </a:solid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FF0000"/>
                      </a:solidFill>
                      <a:latin typeface="Times New Roman" panose="02020603050405020304" pitchFamily="18" charset="0"/>
                      <a:ea typeface="+mn-ea"/>
                      <a:cs typeface="Times New Roman" panose="02020603050405020304" pitchFamily="18" charset="0"/>
                    </a:defRPr>
                  </a:pPr>
                  <a:endParaRPr lang="vi-VN"/>
                </a:p>
              </c:txPr>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D854-4D37-875F-2AB239776A04}"/>
                </c:ext>
              </c:extLst>
            </c:dLbl>
            <c:dLbl>
              <c:idx val="1"/>
              <c:layout>
                <c:manualLayout>
                  <c:x val="-5.2448609332359938E-2"/>
                  <c:y val="-0.28938842026407252"/>
                </c:manualLayout>
              </c:layout>
              <c:spPr>
                <a:solidFill>
                  <a:schemeClr val="bg1"/>
                </a:solid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FF0000"/>
                      </a:solidFill>
                      <a:latin typeface="Times New Roman" panose="02020603050405020304" pitchFamily="18" charset="0"/>
                      <a:ea typeface="+mn-ea"/>
                      <a:cs typeface="Times New Roman" panose="02020603050405020304" pitchFamily="18" charset="0"/>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D854-4D37-875F-2AB239776A04}"/>
                </c:ext>
              </c:extLst>
            </c:dLbl>
            <c:dLbl>
              <c:idx val="2"/>
              <c:layout>
                <c:manualLayout>
                  <c:x val="0.16697063324709899"/>
                  <c:y val="0.19333556853337613"/>
                </c:manualLayout>
              </c:layout>
              <c:tx>
                <c:rich>
                  <a:bodyPr rot="0" spcFirstLastPara="1" vertOverflow="ellipsis" vert="horz" wrap="square" lIns="38100" tIns="19050" rIns="38100" bIns="19050" anchor="ctr" anchorCtr="1">
                    <a:spAutoFit/>
                  </a:bodyPr>
                  <a:lstStyle/>
                  <a:p>
                    <a:pPr>
                      <a:defRPr sz="2400" b="1" i="0" u="none" strike="noStrike" kern="1200" baseline="0">
                        <a:solidFill>
                          <a:srgbClr val="FF0000"/>
                        </a:solidFill>
                        <a:latin typeface="Times New Roman" panose="02020603050405020304" pitchFamily="18" charset="0"/>
                        <a:ea typeface="+mn-ea"/>
                        <a:cs typeface="Times New Roman" panose="02020603050405020304" pitchFamily="18" charset="0"/>
                      </a:defRPr>
                    </a:pPr>
                    <a:r>
                      <a:rPr lang="en-US">
                        <a:solidFill>
                          <a:srgbClr val="FF0000"/>
                        </a:solidFill>
                        <a:latin typeface="Times New Roman" panose="02020603050405020304" pitchFamily="18" charset="0"/>
                        <a:cs typeface="Times New Roman" panose="02020603050405020304" pitchFamily="18" charset="0"/>
                      </a:rPr>
                      <a:t>22,5%</a:t>
                    </a:r>
                  </a:p>
                </c:rich>
              </c:tx>
              <c:spPr>
                <a:solidFill>
                  <a:schemeClr val="bg1"/>
                </a:solid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FF0000"/>
                      </a:solidFill>
                      <a:latin typeface="Times New Roman" panose="02020603050405020304" pitchFamily="18" charset="0"/>
                      <a:ea typeface="+mn-ea"/>
                      <a:cs typeface="Times New Roman" panose="02020603050405020304" pitchFamily="18" charset="0"/>
                    </a:defRPr>
                  </a:pPr>
                  <a:endParaRPr lang="vi-VN"/>
                </a:p>
              </c:txPr>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D854-4D37-875F-2AB239776A04}"/>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lt1"/>
                    </a:solidFill>
                    <a:latin typeface="+mj-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Học sinh ở mức Đạt</c:v>
                </c:pt>
                <c:pt idx="1">
                  <c:v>Học sinh ở mức Khá</c:v>
                </c:pt>
                <c:pt idx="2">
                  <c:v>Học sinh ở mức Tốt</c:v>
                </c:pt>
              </c:strCache>
            </c:strRef>
          </c:cat>
          <c:val>
            <c:numRef>
              <c:f>Sheet1!$B$2:$B$4</c:f>
              <c:numCache>
                <c:formatCode>0%</c:formatCode>
                <c:ptCount val="3"/>
                <c:pt idx="0" formatCode="0.00%">
                  <c:v>0.17499999999999999</c:v>
                </c:pt>
                <c:pt idx="1">
                  <c:v>0.6</c:v>
                </c:pt>
                <c:pt idx="2" formatCode="0.00%">
                  <c:v>0.22500000000000001</c:v>
                </c:pt>
              </c:numCache>
            </c:numRef>
          </c:val>
          <c:extLst>
            <c:ext xmlns:c16="http://schemas.microsoft.com/office/drawing/2014/chart" uri="{C3380CC4-5D6E-409C-BE32-E72D297353CC}">
              <c16:uniqueId val="{00000006-D854-4D37-875F-2AB239776A04}"/>
            </c:ext>
          </c:extLst>
        </c:ser>
        <c:ser>
          <c:idx val="1"/>
          <c:order val="1"/>
          <c:tx>
            <c:v>hs</c:v>
          </c:tx>
          <c:dPt>
            <c:idx val="0"/>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8-D854-4D37-875F-2AB239776A04}"/>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val>
            <c:numLit>
              <c:formatCode>General</c:formatCode>
              <c:ptCount val="1"/>
              <c:pt idx="0">
                <c:v>1</c:v>
              </c:pt>
            </c:numLit>
          </c:val>
          <c:extLst>
            <c:ext xmlns:c16="http://schemas.microsoft.com/office/drawing/2014/chart" uri="{C3380CC4-5D6E-409C-BE32-E72D297353CC}">
              <c16:uniqueId val="{00000009-D854-4D37-875F-2AB239776A04}"/>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sz="2400" b="1">
                <a:latin typeface="Times New Roman" panose="02020603050405020304" pitchFamily="18" charset="0"/>
                <a:cs typeface="Times New Roman" panose="02020603050405020304" pitchFamily="18" charset="0"/>
              </a:rPr>
              <a:t>XẾP LOẠI THI ĐUA</a:t>
            </a:r>
            <a:endParaRPr lang="vi-VN" sz="2400" b="1">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vi-VN"/>
        </a:p>
      </c:txPr>
    </c:title>
    <c:autoTitleDeleted val="0"/>
    <c:plotArea>
      <c:layout/>
      <c:barChart>
        <c:barDir val="col"/>
        <c:grouping val="clustered"/>
        <c:varyColors val="0"/>
        <c:ser>
          <c:idx val="0"/>
          <c:order val="0"/>
          <c:tx>
            <c:strRef>
              <c:f>Sheet1!$B$1</c:f>
              <c:strCache>
                <c:ptCount val="1"/>
                <c:pt idx="0">
                  <c:v>Giỏi</c:v>
                </c:pt>
              </c:strCache>
            </c:strRef>
          </c:tx>
          <c:spPr>
            <a:solidFill>
              <a:schemeClr val="accent1"/>
            </a:solidFill>
            <a:ln>
              <a:noFill/>
            </a:ln>
            <a:effectLst/>
          </c:spPr>
          <c:invertIfNegative val="0"/>
          <c:cat>
            <c:strRef>
              <c:f>Sheet1!$A$2:$A$5</c:f>
              <c:strCache>
                <c:ptCount val="4"/>
                <c:pt idx="0">
                  <c:v>Tổ 1</c:v>
                </c:pt>
                <c:pt idx="1">
                  <c:v>Tổ 2</c:v>
                </c:pt>
                <c:pt idx="2">
                  <c:v>Tổ 3</c:v>
                </c:pt>
                <c:pt idx="3">
                  <c:v>Tổ 4</c:v>
                </c:pt>
              </c:strCache>
            </c:strRef>
          </c:cat>
          <c:val>
            <c:numRef>
              <c:f>Sheet1!$B$2:$B$5</c:f>
              <c:numCache>
                <c:formatCode>General</c:formatCode>
                <c:ptCount val="4"/>
                <c:pt idx="0">
                  <c:v>7</c:v>
                </c:pt>
                <c:pt idx="1">
                  <c:v>6</c:v>
                </c:pt>
                <c:pt idx="2">
                  <c:v>5</c:v>
                </c:pt>
                <c:pt idx="3">
                  <c:v>6</c:v>
                </c:pt>
              </c:numCache>
            </c:numRef>
          </c:val>
          <c:extLst>
            <c:ext xmlns:c16="http://schemas.microsoft.com/office/drawing/2014/chart" uri="{C3380CC4-5D6E-409C-BE32-E72D297353CC}">
              <c16:uniqueId val="{00000000-A5CF-4CEE-95FF-BD6370C80224}"/>
            </c:ext>
          </c:extLst>
        </c:ser>
        <c:ser>
          <c:idx val="1"/>
          <c:order val="1"/>
          <c:tx>
            <c:strRef>
              <c:f>Sheet1!$C$1</c:f>
              <c:strCache>
                <c:ptCount val="1"/>
                <c:pt idx="0">
                  <c:v>Khá</c:v>
                </c:pt>
              </c:strCache>
            </c:strRef>
          </c:tx>
          <c:spPr>
            <a:solidFill>
              <a:schemeClr val="accent2"/>
            </a:solidFill>
            <a:ln>
              <a:noFill/>
            </a:ln>
            <a:effectLst/>
          </c:spPr>
          <c:invertIfNegative val="0"/>
          <c:cat>
            <c:strRef>
              <c:f>Sheet1!$A$2:$A$5</c:f>
              <c:strCache>
                <c:ptCount val="4"/>
                <c:pt idx="0">
                  <c:v>Tổ 1</c:v>
                </c:pt>
                <c:pt idx="1">
                  <c:v>Tổ 2</c:v>
                </c:pt>
                <c:pt idx="2">
                  <c:v>Tổ 3</c:v>
                </c:pt>
                <c:pt idx="3">
                  <c:v>Tổ 4</c:v>
                </c:pt>
              </c:strCache>
            </c:strRef>
          </c:cat>
          <c:val>
            <c:numRef>
              <c:f>Sheet1!$C$2:$C$5</c:f>
              <c:numCache>
                <c:formatCode>General</c:formatCode>
                <c:ptCount val="4"/>
                <c:pt idx="0">
                  <c:v>2</c:v>
                </c:pt>
                <c:pt idx="1">
                  <c:v>2</c:v>
                </c:pt>
                <c:pt idx="2">
                  <c:v>5</c:v>
                </c:pt>
                <c:pt idx="3">
                  <c:v>1</c:v>
                </c:pt>
              </c:numCache>
            </c:numRef>
          </c:val>
          <c:extLst>
            <c:ext xmlns:c16="http://schemas.microsoft.com/office/drawing/2014/chart" uri="{C3380CC4-5D6E-409C-BE32-E72D297353CC}">
              <c16:uniqueId val="{00000001-A5CF-4CEE-95FF-BD6370C80224}"/>
            </c:ext>
          </c:extLst>
        </c:ser>
        <c:ser>
          <c:idx val="2"/>
          <c:order val="2"/>
          <c:tx>
            <c:strRef>
              <c:f>Sheet1!$D$1</c:f>
              <c:strCache>
                <c:ptCount val="1"/>
                <c:pt idx="0">
                  <c:v>Đạt</c:v>
                </c:pt>
              </c:strCache>
            </c:strRef>
          </c:tx>
          <c:spPr>
            <a:solidFill>
              <a:schemeClr val="accent3"/>
            </a:solidFill>
            <a:ln>
              <a:noFill/>
            </a:ln>
            <a:effectLst/>
          </c:spPr>
          <c:invertIfNegative val="0"/>
          <c:cat>
            <c:strRef>
              <c:f>Sheet1!$A$2:$A$5</c:f>
              <c:strCache>
                <c:ptCount val="4"/>
                <c:pt idx="0">
                  <c:v>Tổ 1</c:v>
                </c:pt>
                <c:pt idx="1">
                  <c:v>Tổ 2</c:v>
                </c:pt>
                <c:pt idx="2">
                  <c:v>Tổ 3</c:v>
                </c:pt>
                <c:pt idx="3">
                  <c:v>Tổ 4</c:v>
                </c:pt>
              </c:strCache>
            </c:strRef>
          </c:cat>
          <c:val>
            <c:numRef>
              <c:f>Sheet1!$D$2:$D$5</c:f>
              <c:numCache>
                <c:formatCode>General</c:formatCode>
                <c:ptCount val="4"/>
                <c:pt idx="0">
                  <c:v>1</c:v>
                </c:pt>
                <c:pt idx="1">
                  <c:v>2</c:v>
                </c:pt>
                <c:pt idx="2">
                  <c:v>0</c:v>
                </c:pt>
                <c:pt idx="3">
                  <c:v>5</c:v>
                </c:pt>
              </c:numCache>
            </c:numRef>
          </c:val>
          <c:extLst>
            <c:ext xmlns:c16="http://schemas.microsoft.com/office/drawing/2014/chart" uri="{C3380CC4-5D6E-409C-BE32-E72D297353CC}">
              <c16:uniqueId val="{00000002-A5CF-4CEE-95FF-BD6370C80224}"/>
            </c:ext>
          </c:extLst>
        </c:ser>
        <c:dLbls>
          <c:showLegendKey val="0"/>
          <c:showVal val="0"/>
          <c:showCatName val="0"/>
          <c:showSerName val="0"/>
          <c:showPercent val="0"/>
          <c:showBubbleSize val="0"/>
        </c:dLbls>
        <c:gapWidth val="219"/>
        <c:overlap val="-27"/>
        <c:axId val="175691264"/>
        <c:axId val="175692800"/>
      </c:barChart>
      <c:catAx>
        <c:axId val="175691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j-lt"/>
                <a:ea typeface="+mn-ea"/>
                <a:cs typeface="+mn-cs"/>
              </a:defRPr>
            </a:pPr>
            <a:endParaRPr lang="en-US"/>
          </a:p>
        </c:txPr>
        <c:crossAx val="175692800"/>
        <c:crosses val="autoZero"/>
        <c:auto val="1"/>
        <c:lblAlgn val="ctr"/>
        <c:lblOffset val="100"/>
        <c:noMultiLvlLbl val="0"/>
      </c:catAx>
      <c:valAx>
        <c:axId val="1756928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mj-lt"/>
                <a:ea typeface="+mn-ea"/>
                <a:cs typeface="+mn-cs"/>
              </a:defRPr>
            </a:pPr>
            <a:endParaRPr lang="en-US"/>
          </a:p>
        </c:txPr>
        <c:crossAx val="1756912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j-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latin typeface="+mj-lt"/>
        </a:defRPr>
      </a:pPr>
      <a:endParaRPr lang="en-US"/>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sz="2400" b="1">
                <a:latin typeface="Times New Roman" panose="02020603050405020304" pitchFamily="18" charset="0"/>
                <a:cs typeface="Times New Roman" panose="02020603050405020304" pitchFamily="18" charset="0"/>
              </a:rPr>
              <a:t>XẾP LOẠI THI ĐUA</a:t>
            </a:r>
            <a:endParaRPr lang="vi-VN" sz="2400" b="1">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vi-VN"/>
        </a:p>
      </c:txPr>
    </c:title>
    <c:autoTitleDeleted val="0"/>
    <c:plotArea>
      <c:layout/>
      <c:barChart>
        <c:barDir val="col"/>
        <c:grouping val="clustered"/>
        <c:varyColors val="0"/>
        <c:ser>
          <c:idx val="0"/>
          <c:order val="0"/>
          <c:tx>
            <c:strRef>
              <c:f>Sheet1!$B$1</c:f>
              <c:strCache>
                <c:ptCount val="1"/>
                <c:pt idx="0">
                  <c:v>Giỏi</c:v>
                </c:pt>
              </c:strCache>
            </c:strRef>
          </c:tx>
          <c:spPr>
            <a:solidFill>
              <a:schemeClr val="accent1"/>
            </a:solidFill>
            <a:ln>
              <a:noFill/>
            </a:ln>
            <a:effectLst/>
          </c:spPr>
          <c:invertIfNegative val="0"/>
          <c:cat>
            <c:strRef>
              <c:f>Sheet1!$A$2:$A$5</c:f>
              <c:strCache>
                <c:ptCount val="4"/>
                <c:pt idx="0">
                  <c:v>Tổ 1</c:v>
                </c:pt>
                <c:pt idx="1">
                  <c:v>Tổ 2</c:v>
                </c:pt>
                <c:pt idx="2">
                  <c:v>Tổ 3</c:v>
                </c:pt>
                <c:pt idx="3">
                  <c:v>Tổ 4</c:v>
                </c:pt>
              </c:strCache>
            </c:strRef>
          </c:cat>
          <c:val>
            <c:numRef>
              <c:f>Sheet1!$B$2:$B$5</c:f>
              <c:numCache>
                <c:formatCode>General</c:formatCode>
                <c:ptCount val="4"/>
                <c:pt idx="0">
                  <c:v>7</c:v>
                </c:pt>
                <c:pt idx="1">
                  <c:v>6</c:v>
                </c:pt>
                <c:pt idx="2">
                  <c:v>5</c:v>
                </c:pt>
                <c:pt idx="3">
                  <c:v>6</c:v>
                </c:pt>
              </c:numCache>
            </c:numRef>
          </c:val>
          <c:extLst>
            <c:ext xmlns:c16="http://schemas.microsoft.com/office/drawing/2014/chart" uri="{C3380CC4-5D6E-409C-BE32-E72D297353CC}">
              <c16:uniqueId val="{00000000-A5CF-4CEE-95FF-BD6370C80224}"/>
            </c:ext>
          </c:extLst>
        </c:ser>
        <c:ser>
          <c:idx val="1"/>
          <c:order val="1"/>
          <c:tx>
            <c:strRef>
              <c:f>Sheet1!$C$1</c:f>
              <c:strCache>
                <c:ptCount val="1"/>
                <c:pt idx="0">
                  <c:v>Khá</c:v>
                </c:pt>
              </c:strCache>
            </c:strRef>
          </c:tx>
          <c:spPr>
            <a:solidFill>
              <a:schemeClr val="accent2"/>
            </a:solidFill>
            <a:ln>
              <a:noFill/>
            </a:ln>
            <a:effectLst/>
          </c:spPr>
          <c:invertIfNegative val="0"/>
          <c:cat>
            <c:strRef>
              <c:f>Sheet1!$A$2:$A$5</c:f>
              <c:strCache>
                <c:ptCount val="4"/>
                <c:pt idx="0">
                  <c:v>Tổ 1</c:v>
                </c:pt>
                <c:pt idx="1">
                  <c:v>Tổ 2</c:v>
                </c:pt>
                <c:pt idx="2">
                  <c:v>Tổ 3</c:v>
                </c:pt>
                <c:pt idx="3">
                  <c:v>Tổ 4</c:v>
                </c:pt>
              </c:strCache>
            </c:strRef>
          </c:cat>
          <c:val>
            <c:numRef>
              <c:f>Sheet1!$C$2:$C$5</c:f>
              <c:numCache>
                <c:formatCode>General</c:formatCode>
                <c:ptCount val="4"/>
                <c:pt idx="0">
                  <c:v>2</c:v>
                </c:pt>
                <c:pt idx="1">
                  <c:v>2</c:v>
                </c:pt>
                <c:pt idx="2">
                  <c:v>5</c:v>
                </c:pt>
                <c:pt idx="3">
                  <c:v>1</c:v>
                </c:pt>
              </c:numCache>
            </c:numRef>
          </c:val>
          <c:extLst>
            <c:ext xmlns:c16="http://schemas.microsoft.com/office/drawing/2014/chart" uri="{C3380CC4-5D6E-409C-BE32-E72D297353CC}">
              <c16:uniqueId val="{00000001-A5CF-4CEE-95FF-BD6370C80224}"/>
            </c:ext>
          </c:extLst>
        </c:ser>
        <c:ser>
          <c:idx val="2"/>
          <c:order val="2"/>
          <c:tx>
            <c:strRef>
              <c:f>Sheet1!$D$1</c:f>
              <c:strCache>
                <c:ptCount val="1"/>
                <c:pt idx="0">
                  <c:v>Đạt</c:v>
                </c:pt>
              </c:strCache>
            </c:strRef>
          </c:tx>
          <c:spPr>
            <a:solidFill>
              <a:schemeClr val="accent3"/>
            </a:solidFill>
            <a:ln>
              <a:noFill/>
            </a:ln>
            <a:effectLst/>
          </c:spPr>
          <c:invertIfNegative val="0"/>
          <c:cat>
            <c:strRef>
              <c:f>Sheet1!$A$2:$A$5</c:f>
              <c:strCache>
                <c:ptCount val="4"/>
                <c:pt idx="0">
                  <c:v>Tổ 1</c:v>
                </c:pt>
                <c:pt idx="1">
                  <c:v>Tổ 2</c:v>
                </c:pt>
                <c:pt idx="2">
                  <c:v>Tổ 3</c:v>
                </c:pt>
                <c:pt idx="3">
                  <c:v>Tổ 4</c:v>
                </c:pt>
              </c:strCache>
            </c:strRef>
          </c:cat>
          <c:val>
            <c:numRef>
              <c:f>Sheet1!$D$2:$D$5</c:f>
              <c:numCache>
                <c:formatCode>General</c:formatCode>
                <c:ptCount val="4"/>
                <c:pt idx="0">
                  <c:v>1</c:v>
                </c:pt>
                <c:pt idx="1">
                  <c:v>2</c:v>
                </c:pt>
                <c:pt idx="2">
                  <c:v>0</c:v>
                </c:pt>
                <c:pt idx="3">
                  <c:v>3</c:v>
                </c:pt>
              </c:numCache>
            </c:numRef>
          </c:val>
          <c:extLst>
            <c:ext xmlns:c16="http://schemas.microsoft.com/office/drawing/2014/chart" uri="{C3380CC4-5D6E-409C-BE32-E72D297353CC}">
              <c16:uniqueId val="{00000002-A5CF-4CEE-95FF-BD6370C80224}"/>
            </c:ext>
          </c:extLst>
        </c:ser>
        <c:dLbls>
          <c:showLegendKey val="0"/>
          <c:showVal val="0"/>
          <c:showCatName val="0"/>
          <c:showSerName val="0"/>
          <c:showPercent val="0"/>
          <c:showBubbleSize val="0"/>
        </c:dLbls>
        <c:gapWidth val="219"/>
        <c:overlap val="-27"/>
        <c:axId val="211816832"/>
        <c:axId val="211818368"/>
      </c:barChart>
      <c:catAx>
        <c:axId val="211816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j-lt"/>
                <a:ea typeface="+mn-ea"/>
                <a:cs typeface="+mn-cs"/>
              </a:defRPr>
            </a:pPr>
            <a:endParaRPr lang="en-US"/>
          </a:p>
        </c:txPr>
        <c:crossAx val="211818368"/>
        <c:crosses val="autoZero"/>
        <c:auto val="1"/>
        <c:lblAlgn val="ctr"/>
        <c:lblOffset val="100"/>
        <c:noMultiLvlLbl val="0"/>
      </c:catAx>
      <c:valAx>
        <c:axId val="2118183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mj-lt"/>
                <a:ea typeface="+mn-ea"/>
                <a:cs typeface="+mn-cs"/>
              </a:defRPr>
            </a:pPr>
            <a:endParaRPr lang="en-US"/>
          </a:p>
        </c:txPr>
        <c:crossAx val="2118168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j-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latin typeface="+mj-lt"/>
        </a:defRPr>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sz="2400" b="1">
                <a:latin typeface="Times New Roman" panose="02020603050405020304" pitchFamily="18" charset="0"/>
                <a:cs typeface="Times New Roman" panose="02020603050405020304" pitchFamily="18" charset="0"/>
              </a:rPr>
              <a:t>XẾP LOẠI THI ĐUA</a:t>
            </a:r>
            <a:endParaRPr lang="vi-VN" sz="2400" b="1">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vi-VN"/>
        </a:p>
      </c:txPr>
    </c:title>
    <c:autoTitleDeleted val="0"/>
    <c:plotArea>
      <c:layout/>
      <c:barChart>
        <c:barDir val="col"/>
        <c:grouping val="clustered"/>
        <c:varyColors val="0"/>
        <c:ser>
          <c:idx val="0"/>
          <c:order val="0"/>
          <c:tx>
            <c:strRef>
              <c:f>Sheet1!$B$1</c:f>
              <c:strCache>
                <c:ptCount val="1"/>
                <c:pt idx="0">
                  <c:v>Giỏi</c:v>
                </c:pt>
              </c:strCache>
            </c:strRef>
          </c:tx>
          <c:spPr>
            <a:solidFill>
              <a:schemeClr val="accent1"/>
            </a:solidFill>
            <a:ln>
              <a:noFill/>
            </a:ln>
            <a:effectLst/>
          </c:spPr>
          <c:invertIfNegative val="0"/>
          <c:cat>
            <c:strRef>
              <c:f>Sheet1!$A$2:$A$5</c:f>
              <c:strCache>
                <c:ptCount val="4"/>
                <c:pt idx="0">
                  <c:v>Tổ 1</c:v>
                </c:pt>
                <c:pt idx="1">
                  <c:v>Tổ 2</c:v>
                </c:pt>
                <c:pt idx="2">
                  <c:v>Tổ 3</c:v>
                </c:pt>
                <c:pt idx="3">
                  <c:v>Tổ 4</c:v>
                </c:pt>
              </c:strCache>
            </c:strRef>
          </c:cat>
          <c:val>
            <c:numRef>
              <c:f>Sheet1!$B$2:$B$5</c:f>
              <c:numCache>
                <c:formatCode>General</c:formatCode>
                <c:ptCount val="4"/>
                <c:pt idx="0">
                  <c:v>7</c:v>
                </c:pt>
                <c:pt idx="1">
                  <c:v>6</c:v>
                </c:pt>
                <c:pt idx="2">
                  <c:v>5</c:v>
                </c:pt>
                <c:pt idx="3">
                  <c:v>6</c:v>
                </c:pt>
              </c:numCache>
            </c:numRef>
          </c:val>
          <c:extLst>
            <c:ext xmlns:c16="http://schemas.microsoft.com/office/drawing/2014/chart" uri="{C3380CC4-5D6E-409C-BE32-E72D297353CC}">
              <c16:uniqueId val="{00000000-A5CF-4CEE-95FF-BD6370C80224}"/>
            </c:ext>
          </c:extLst>
        </c:ser>
        <c:ser>
          <c:idx val="1"/>
          <c:order val="1"/>
          <c:tx>
            <c:strRef>
              <c:f>Sheet1!$C$1</c:f>
              <c:strCache>
                <c:ptCount val="1"/>
                <c:pt idx="0">
                  <c:v>Khá</c:v>
                </c:pt>
              </c:strCache>
            </c:strRef>
          </c:tx>
          <c:spPr>
            <a:solidFill>
              <a:schemeClr val="accent2"/>
            </a:solidFill>
            <a:ln>
              <a:noFill/>
            </a:ln>
            <a:effectLst/>
          </c:spPr>
          <c:invertIfNegative val="0"/>
          <c:cat>
            <c:strRef>
              <c:f>Sheet1!$A$2:$A$5</c:f>
              <c:strCache>
                <c:ptCount val="4"/>
                <c:pt idx="0">
                  <c:v>Tổ 1</c:v>
                </c:pt>
                <c:pt idx="1">
                  <c:v>Tổ 2</c:v>
                </c:pt>
                <c:pt idx="2">
                  <c:v>Tổ 3</c:v>
                </c:pt>
                <c:pt idx="3">
                  <c:v>Tổ 4</c:v>
                </c:pt>
              </c:strCache>
            </c:strRef>
          </c:cat>
          <c:val>
            <c:numRef>
              <c:f>Sheet1!$C$2:$C$5</c:f>
              <c:numCache>
                <c:formatCode>General</c:formatCode>
                <c:ptCount val="4"/>
                <c:pt idx="0">
                  <c:v>2</c:v>
                </c:pt>
                <c:pt idx="1">
                  <c:v>2</c:v>
                </c:pt>
                <c:pt idx="2">
                  <c:v>5</c:v>
                </c:pt>
                <c:pt idx="3">
                  <c:v>1</c:v>
                </c:pt>
              </c:numCache>
            </c:numRef>
          </c:val>
          <c:extLst>
            <c:ext xmlns:c16="http://schemas.microsoft.com/office/drawing/2014/chart" uri="{C3380CC4-5D6E-409C-BE32-E72D297353CC}">
              <c16:uniqueId val="{00000001-A5CF-4CEE-95FF-BD6370C80224}"/>
            </c:ext>
          </c:extLst>
        </c:ser>
        <c:ser>
          <c:idx val="2"/>
          <c:order val="2"/>
          <c:tx>
            <c:strRef>
              <c:f>Sheet1!$D$1</c:f>
              <c:strCache>
                <c:ptCount val="1"/>
                <c:pt idx="0">
                  <c:v>Đạt</c:v>
                </c:pt>
              </c:strCache>
            </c:strRef>
          </c:tx>
          <c:spPr>
            <a:solidFill>
              <a:schemeClr val="accent3"/>
            </a:solidFill>
            <a:ln>
              <a:noFill/>
            </a:ln>
            <a:effectLst/>
          </c:spPr>
          <c:invertIfNegative val="0"/>
          <c:cat>
            <c:strRef>
              <c:f>Sheet1!$A$2:$A$5</c:f>
              <c:strCache>
                <c:ptCount val="4"/>
                <c:pt idx="0">
                  <c:v>Tổ 1</c:v>
                </c:pt>
                <c:pt idx="1">
                  <c:v>Tổ 2</c:v>
                </c:pt>
                <c:pt idx="2">
                  <c:v>Tổ 3</c:v>
                </c:pt>
                <c:pt idx="3">
                  <c:v>Tổ 4</c:v>
                </c:pt>
              </c:strCache>
            </c:strRef>
          </c:cat>
          <c:val>
            <c:numRef>
              <c:f>Sheet1!$D$2:$D$5</c:f>
              <c:numCache>
                <c:formatCode>General</c:formatCode>
                <c:ptCount val="4"/>
                <c:pt idx="0">
                  <c:v>1</c:v>
                </c:pt>
                <c:pt idx="1">
                  <c:v>2</c:v>
                </c:pt>
                <c:pt idx="2">
                  <c:v>0</c:v>
                </c:pt>
                <c:pt idx="3">
                  <c:v>3</c:v>
                </c:pt>
              </c:numCache>
            </c:numRef>
          </c:val>
          <c:extLst>
            <c:ext xmlns:c16="http://schemas.microsoft.com/office/drawing/2014/chart" uri="{C3380CC4-5D6E-409C-BE32-E72D297353CC}">
              <c16:uniqueId val="{00000002-A5CF-4CEE-95FF-BD6370C80224}"/>
            </c:ext>
          </c:extLst>
        </c:ser>
        <c:dLbls>
          <c:showLegendKey val="0"/>
          <c:showVal val="0"/>
          <c:showCatName val="0"/>
          <c:showSerName val="0"/>
          <c:showPercent val="0"/>
          <c:showBubbleSize val="0"/>
        </c:dLbls>
        <c:gapWidth val="219"/>
        <c:overlap val="-27"/>
        <c:axId val="211648512"/>
        <c:axId val="211650048"/>
      </c:barChart>
      <c:catAx>
        <c:axId val="211648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j-lt"/>
                <a:ea typeface="+mn-ea"/>
                <a:cs typeface="+mn-cs"/>
              </a:defRPr>
            </a:pPr>
            <a:endParaRPr lang="en-US"/>
          </a:p>
        </c:txPr>
        <c:crossAx val="211650048"/>
        <c:crosses val="autoZero"/>
        <c:auto val="1"/>
        <c:lblAlgn val="ctr"/>
        <c:lblOffset val="100"/>
        <c:noMultiLvlLbl val="0"/>
      </c:catAx>
      <c:valAx>
        <c:axId val="2116500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mj-lt"/>
                <a:ea typeface="+mn-ea"/>
                <a:cs typeface="+mn-cs"/>
              </a:defRPr>
            </a:pPr>
            <a:endParaRPr lang="en-US"/>
          </a:p>
        </c:txPr>
        <c:crossAx val="211648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j-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latin typeface="+mj-lt"/>
        </a:defRPr>
      </a:pPr>
      <a:endParaRPr lang="en-US"/>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solidFill>
                <a:srgbClr val="2C2C2C"/>
              </a:solidFill>
            </a:ln>
            <a:scene3d>
              <a:camera prst="orthographicFront"/>
              <a:lightRig rig="threePt" dir="t"/>
            </a:scene3d>
            <a:sp3d prstMaterial="matte">
              <a:bevelT w="63500" h="63500" prst="artDeco"/>
              <a:contourClr>
                <a:srgbClr val="000000"/>
              </a:contourClr>
            </a:sp3d>
          </c:spPr>
          <c:dPt>
            <c:idx val="0"/>
            <c:bubble3D val="0"/>
            <c:spPr>
              <a:solidFill>
                <a:schemeClr val="accent1"/>
              </a:solidFill>
              <a:ln>
                <a:solidFill>
                  <a:srgbClr val="2C2C2C"/>
                </a:solidFill>
              </a:ln>
              <a:effectLst>
                <a:outerShdw blurRad="254000" sx="102000" sy="102000" algn="ctr" rotWithShape="0">
                  <a:prstClr val="black">
                    <a:alpha val="20000"/>
                  </a:prstClr>
                </a:outerShdw>
              </a:effectLst>
              <a:scene3d>
                <a:camera prst="orthographicFront"/>
                <a:lightRig rig="threePt" dir="t"/>
              </a:scene3d>
              <a:sp3d prstMaterial="matte">
                <a:bevelT w="63500" h="63500" prst="artDeco"/>
                <a:contourClr>
                  <a:srgbClr val="000000"/>
                </a:contourClr>
              </a:sp3d>
            </c:spPr>
            <c:extLst>
              <c:ext xmlns:c16="http://schemas.microsoft.com/office/drawing/2014/chart" uri="{C3380CC4-5D6E-409C-BE32-E72D297353CC}">
                <c16:uniqueId val="{00000001-BFBF-467A-913F-87CD7C038947}"/>
              </c:ext>
            </c:extLst>
          </c:dPt>
          <c:dPt>
            <c:idx val="1"/>
            <c:bubble3D val="0"/>
            <c:spPr>
              <a:solidFill>
                <a:schemeClr val="accent2"/>
              </a:solidFill>
              <a:ln>
                <a:solidFill>
                  <a:srgbClr val="2C2C2C"/>
                </a:solidFill>
              </a:ln>
              <a:effectLst>
                <a:outerShdw blurRad="254000" sx="102000" sy="102000" algn="ctr" rotWithShape="0">
                  <a:prstClr val="black">
                    <a:alpha val="20000"/>
                  </a:prstClr>
                </a:outerShdw>
              </a:effectLst>
              <a:scene3d>
                <a:camera prst="orthographicFront"/>
                <a:lightRig rig="threePt" dir="t"/>
              </a:scene3d>
              <a:sp3d prstMaterial="matte">
                <a:bevelT w="63500" h="63500" prst="artDeco"/>
                <a:contourClr>
                  <a:srgbClr val="000000"/>
                </a:contourClr>
              </a:sp3d>
            </c:spPr>
            <c:extLst>
              <c:ext xmlns:c16="http://schemas.microsoft.com/office/drawing/2014/chart" uri="{C3380CC4-5D6E-409C-BE32-E72D297353CC}">
                <c16:uniqueId val="{00000003-BFBF-467A-913F-87CD7C038947}"/>
              </c:ext>
            </c:extLst>
          </c:dPt>
          <c:dPt>
            <c:idx val="2"/>
            <c:bubble3D val="0"/>
            <c:spPr>
              <a:solidFill>
                <a:schemeClr val="accent3"/>
              </a:solidFill>
              <a:ln>
                <a:solidFill>
                  <a:srgbClr val="2C2C2C"/>
                </a:solidFill>
              </a:ln>
              <a:effectLst>
                <a:outerShdw blurRad="254000" sx="102000" sy="102000" algn="ctr" rotWithShape="0">
                  <a:prstClr val="black">
                    <a:alpha val="20000"/>
                  </a:prstClr>
                </a:outerShdw>
              </a:effectLst>
              <a:scene3d>
                <a:camera prst="orthographicFront"/>
                <a:lightRig rig="threePt" dir="t"/>
              </a:scene3d>
              <a:sp3d prstMaterial="matte">
                <a:bevelT w="63500" h="63500" prst="artDeco"/>
                <a:contourClr>
                  <a:srgbClr val="000000"/>
                </a:contourClr>
              </a:sp3d>
            </c:spPr>
            <c:extLst>
              <c:ext xmlns:c16="http://schemas.microsoft.com/office/drawing/2014/chart" uri="{C3380CC4-5D6E-409C-BE32-E72D297353CC}">
                <c16:uniqueId val="{00000005-BFBF-467A-913F-87CD7C038947}"/>
              </c:ext>
            </c:extLst>
          </c:dPt>
          <c:dPt>
            <c:idx val="3"/>
            <c:bubble3D val="0"/>
            <c:spPr>
              <a:solidFill>
                <a:schemeClr val="accent4"/>
              </a:solidFill>
              <a:ln>
                <a:solidFill>
                  <a:srgbClr val="2C2C2C"/>
                </a:solidFill>
              </a:ln>
              <a:effectLst>
                <a:outerShdw blurRad="254000" sx="102000" sy="102000" algn="ctr" rotWithShape="0">
                  <a:prstClr val="black">
                    <a:alpha val="20000"/>
                  </a:prstClr>
                </a:outerShdw>
              </a:effectLst>
              <a:scene3d>
                <a:camera prst="orthographicFront"/>
                <a:lightRig rig="threePt" dir="t"/>
              </a:scene3d>
              <a:sp3d prstMaterial="matte">
                <a:bevelT w="63500" h="63500" prst="artDeco"/>
                <a:contourClr>
                  <a:srgbClr val="000000"/>
                </a:contourClr>
              </a:sp3d>
            </c:spPr>
            <c:extLst>
              <c:ext xmlns:c16="http://schemas.microsoft.com/office/drawing/2014/chart" uri="{C3380CC4-5D6E-409C-BE32-E72D297353CC}">
                <c16:uniqueId val="{00000007-BFBF-467A-913F-87CD7C038947}"/>
              </c:ext>
            </c:extLst>
          </c:dPt>
          <c:dLbls>
            <c:dLbl>
              <c:idx val="1"/>
              <c:layout>
                <c:manualLayout>
                  <c:x val="2.9496911274405949E-3"/>
                  <c:y val="-0.17459906064657685"/>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FBF-467A-913F-87CD7C038947}"/>
                </c:ext>
              </c:extLst>
            </c:dLbl>
            <c:dLbl>
              <c:idx val="2"/>
              <c:layout>
                <c:manualLayout>
                  <c:x val="0.11326105399508624"/>
                  <c:y val="-0.1348757927937194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BFBF-467A-913F-87CD7C038947}"/>
                </c:ext>
              </c:extLst>
            </c:dLbl>
            <c:dLbl>
              <c:idx val="3"/>
              <c:layout>
                <c:manualLayout>
                  <c:x val="0.10968228127102359"/>
                  <c:y val="0.2255668689361994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BFBF-467A-913F-87CD7C038947}"/>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lt1"/>
                    </a:solidFill>
                    <a:latin typeface="+mj-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Bóng đá</c:v>
                </c:pt>
                <c:pt idx="1">
                  <c:v>Bóng chuyền</c:v>
                </c:pt>
                <c:pt idx="2">
                  <c:v>Bóng bàn</c:v>
                </c:pt>
                <c:pt idx="3">
                  <c:v>Cầu lông</c:v>
                </c:pt>
              </c:strCache>
            </c:strRef>
          </c:cat>
          <c:val>
            <c:numRef>
              <c:f>Sheet1!$B$2:$B$5</c:f>
              <c:numCache>
                <c:formatCode>0%</c:formatCode>
                <c:ptCount val="4"/>
                <c:pt idx="0">
                  <c:v>0.4</c:v>
                </c:pt>
                <c:pt idx="1">
                  <c:v>0.2</c:v>
                </c:pt>
                <c:pt idx="2">
                  <c:v>0.15</c:v>
                </c:pt>
                <c:pt idx="3">
                  <c:v>0.25</c:v>
                </c:pt>
              </c:numCache>
            </c:numRef>
          </c:val>
          <c:extLst>
            <c:ext xmlns:c16="http://schemas.microsoft.com/office/drawing/2014/chart" uri="{C3380CC4-5D6E-409C-BE32-E72D297353CC}">
              <c16:uniqueId val="{00000008-BFBF-467A-913F-87CD7C038947}"/>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solidFill>
                <a:srgbClr val="2C2C2C"/>
              </a:solidFill>
            </a:ln>
            <a:scene3d>
              <a:camera prst="orthographicFront"/>
              <a:lightRig rig="threePt" dir="t"/>
            </a:scene3d>
            <a:sp3d prstMaterial="matte">
              <a:bevelT w="63500" h="63500" prst="artDeco"/>
              <a:contourClr>
                <a:srgbClr val="000000"/>
              </a:contourClr>
            </a:sp3d>
          </c:spPr>
          <c:dPt>
            <c:idx val="0"/>
            <c:bubble3D val="0"/>
            <c:spPr>
              <a:solidFill>
                <a:schemeClr val="accent1"/>
              </a:solidFill>
              <a:ln>
                <a:solidFill>
                  <a:srgbClr val="2C2C2C"/>
                </a:solidFill>
              </a:ln>
              <a:effectLst>
                <a:outerShdw blurRad="254000" sx="102000" sy="102000" algn="ctr" rotWithShape="0">
                  <a:prstClr val="black">
                    <a:alpha val="20000"/>
                  </a:prstClr>
                </a:outerShdw>
              </a:effectLst>
              <a:scene3d>
                <a:camera prst="orthographicFront"/>
                <a:lightRig rig="threePt" dir="t"/>
              </a:scene3d>
              <a:sp3d prstMaterial="matte">
                <a:bevelT w="63500" h="63500" prst="artDeco"/>
                <a:contourClr>
                  <a:srgbClr val="000000"/>
                </a:contourClr>
              </a:sp3d>
            </c:spPr>
            <c:extLst>
              <c:ext xmlns:c16="http://schemas.microsoft.com/office/drawing/2014/chart" uri="{C3380CC4-5D6E-409C-BE32-E72D297353CC}">
                <c16:uniqueId val="{00000001-7483-4317-8F48-AFF8746F07CB}"/>
              </c:ext>
            </c:extLst>
          </c:dPt>
          <c:dPt>
            <c:idx val="1"/>
            <c:bubble3D val="0"/>
            <c:spPr>
              <a:solidFill>
                <a:schemeClr val="accent2"/>
              </a:solidFill>
              <a:ln>
                <a:solidFill>
                  <a:srgbClr val="2C2C2C"/>
                </a:solidFill>
              </a:ln>
              <a:effectLst>
                <a:outerShdw blurRad="254000" sx="102000" sy="102000" algn="ctr" rotWithShape="0">
                  <a:prstClr val="black">
                    <a:alpha val="20000"/>
                  </a:prstClr>
                </a:outerShdw>
              </a:effectLst>
              <a:scene3d>
                <a:camera prst="orthographicFront"/>
                <a:lightRig rig="threePt" dir="t"/>
              </a:scene3d>
              <a:sp3d prstMaterial="matte">
                <a:bevelT w="63500" h="63500" prst="artDeco"/>
                <a:contourClr>
                  <a:srgbClr val="000000"/>
                </a:contourClr>
              </a:sp3d>
            </c:spPr>
            <c:extLst>
              <c:ext xmlns:c16="http://schemas.microsoft.com/office/drawing/2014/chart" uri="{C3380CC4-5D6E-409C-BE32-E72D297353CC}">
                <c16:uniqueId val="{00000003-7483-4317-8F48-AFF8746F07CB}"/>
              </c:ext>
            </c:extLst>
          </c:dPt>
          <c:dPt>
            <c:idx val="2"/>
            <c:bubble3D val="0"/>
            <c:spPr>
              <a:solidFill>
                <a:schemeClr val="accent3"/>
              </a:solidFill>
              <a:ln>
                <a:solidFill>
                  <a:srgbClr val="2C2C2C"/>
                </a:solidFill>
              </a:ln>
              <a:effectLst>
                <a:outerShdw blurRad="254000" sx="102000" sy="102000" algn="ctr" rotWithShape="0">
                  <a:prstClr val="black">
                    <a:alpha val="20000"/>
                  </a:prstClr>
                </a:outerShdw>
              </a:effectLst>
              <a:scene3d>
                <a:camera prst="orthographicFront"/>
                <a:lightRig rig="threePt" dir="t"/>
              </a:scene3d>
              <a:sp3d prstMaterial="matte">
                <a:bevelT w="63500" h="63500" prst="artDeco"/>
                <a:contourClr>
                  <a:srgbClr val="000000"/>
                </a:contourClr>
              </a:sp3d>
            </c:spPr>
            <c:extLst>
              <c:ext xmlns:c16="http://schemas.microsoft.com/office/drawing/2014/chart" uri="{C3380CC4-5D6E-409C-BE32-E72D297353CC}">
                <c16:uniqueId val="{00000005-7483-4317-8F48-AFF8746F07CB}"/>
              </c:ext>
            </c:extLst>
          </c:dPt>
          <c:dPt>
            <c:idx val="3"/>
            <c:bubble3D val="0"/>
            <c:spPr>
              <a:solidFill>
                <a:schemeClr val="accent4"/>
              </a:solidFill>
              <a:ln>
                <a:solidFill>
                  <a:srgbClr val="2C2C2C"/>
                </a:solidFill>
              </a:ln>
              <a:effectLst>
                <a:outerShdw blurRad="254000" sx="102000" sy="102000" algn="ctr" rotWithShape="0">
                  <a:prstClr val="black">
                    <a:alpha val="20000"/>
                  </a:prstClr>
                </a:outerShdw>
              </a:effectLst>
              <a:scene3d>
                <a:camera prst="orthographicFront"/>
                <a:lightRig rig="threePt" dir="t"/>
              </a:scene3d>
              <a:sp3d prstMaterial="matte">
                <a:bevelT w="63500" h="63500" prst="artDeco"/>
                <a:contourClr>
                  <a:srgbClr val="000000"/>
                </a:contourClr>
              </a:sp3d>
            </c:spPr>
            <c:extLst>
              <c:ext xmlns:c16="http://schemas.microsoft.com/office/drawing/2014/chart" uri="{C3380CC4-5D6E-409C-BE32-E72D297353CC}">
                <c16:uniqueId val="{00000007-7483-4317-8F48-AFF8746F07CB}"/>
              </c:ext>
            </c:extLst>
          </c:dPt>
          <c:dLbls>
            <c:dLbl>
              <c:idx val="1"/>
              <c:layout>
                <c:manualLayout>
                  <c:x val="2.9496911274405949E-3"/>
                  <c:y val="-0.17459906064657685"/>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7483-4317-8F48-AFF8746F07CB}"/>
                </c:ext>
              </c:extLst>
            </c:dLbl>
            <c:dLbl>
              <c:idx val="2"/>
              <c:layout>
                <c:manualLayout>
                  <c:x val="0.11326105399508624"/>
                  <c:y val="-0.1348757927937194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7483-4317-8F48-AFF8746F07CB}"/>
                </c:ext>
              </c:extLst>
            </c:dLbl>
            <c:dLbl>
              <c:idx val="3"/>
              <c:layout>
                <c:manualLayout>
                  <c:x val="0.10968228127102359"/>
                  <c:y val="0.2255668689361994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7483-4317-8F48-AFF8746F07CB}"/>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lt1"/>
                    </a:solidFill>
                    <a:latin typeface="+mj-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Bóng đá</c:v>
                </c:pt>
                <c:pt idx="1">
                  <c:v>Bóng chuyền</c:v>
                </c:pt>
                <c:pt idx="2">
                  <c:v>Bóng bàn</c:v>
                </c:pt>
                <c:pt idx="3">
                  <c:v>Cầu lông</c:v>
                </c:pt>
              </c:strCache>
            </c:strRef>
          </c:cat>
          <c:val>
            <c:numRef>
              <c:f>Sheet1!$B$2:$B$5</c:f>
              <c:numCache>
                <c:formatCode>0%</c:formatCode>
                <c:ptCount val="4"/>
                <c:pt idx="0">
                  <c:v>0.4</c:v>
                </c:pt>
                <c:pt idx="1">
                  <c:v>0.2</c:v>
                </c:pt>
                <c:pt idx="2">
                  <c:v>0.15</c:v>
                </c:pt>
                <c:pt idx="3">
                  <c:v>0.25</c:v>
                </c:pt>
              </c:numCache>
            </c:numRef>
          </c:val>
          <c:extLst>
            <c:ext xmlns:c16="http://schemas.microsoft.com/office/drawing/2014/chart" uri="{C3380CC4-5D6E-409C-BE32-E72D297353CC}">
              <c16:uniqueId val="{00000008-7483-4317-8F48-AFF8746F07CB}"/>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solidFill>
                <a:srgbClr val="2C2C2C"/>
              </a:solidFill>
            </a:ln>
            <a:scene3d>
              <a:camera prst="orthographicFront"/>
              <a:lightRig rig="threePt" dir="t"/>
            </a:scene3d>
            <a:sp3d prstMaterial="matte">
              <a:bevelT w="63500" h="63500" prst="artDeco"/>
              <a:contourClr>
                <a:srgbClr val="000000"/>
              </a:contourClr>
            </a:sp3d>
          </c:spPr>
          <c:dPt>
            <c:idx val="0"/>
            <c:bubble3D val="0"/>
            <c:spPr>
              <a:solidFill>
                <a:schemeClr val="accent1"/>
              </a:solidFill>
              <a:ln>
                <a:solidFill>
                  <a:srgbClr val="2C2C2C"/>
                </a:solidFill>
              </a:ln>
              <a:effectLst>
                <a:outerShdw blurRad="254000" sx="102000" sy="102000" algn="ctr" rotWithShape="0">
                  <a:prstClr val="black">
                    <a:alpha val="20000"/>
                  </a:prstClr>
                </a:outerShdw>
              </a:effectLst>
              <a:scene3d>
                <a:camera prst="orthographicFront"/>
                <a:lightRig rig="threePt" dir="t"/>
              </a:scene3d>
              <a:sp3d prstMaterial="matte">
                <a:bevelT w="63500" h="63500" prst="artDeco"/>
                <a:contourClr>
                  <a:srgbClr val="000000"/>
                </a:contourClr>
              </a:sp3d>
            </c:spPr>
            <c:extLst>
              <c:ext xmlns:c16="http://schemas.microsoft.com/office/drawing/2014/chart" uri="{C3380CC4-5D6E-409C-BE32-E72D297353CC}">
                <c16:uniqueId val="{00000001-2290-4BF8-BFAA-A52D3F1D02A7}"/>
              </c:ext>
            </c:extLst>
          </c:dPt>
          <c:dPt>
            <c:idx val="1"/>
            <c:bubble3D val="0"/>
            <c:spPr>
              <a:solidFill>
                <a:schemeClr val="accent2"/>
              </a:solidFill>
              <a:ln>
                <a:solidFill>
                  <a:srgbClr val="2C2C2C"/>
                </a:solidFill>
              </a:ln>
              <a:effectLst>
                <a:outerShdw blurRad="254000" sx="102000" sy="102000" algn="ctr" rotWithShape="0">
                  <a:prstClr val="black">
                    <a:alpha val="20000"/>
                  </a:prstClr>
                </a:outerShdw>
              </a:effectLst>
              <a:scene3d>
                <a:camera prst="orthographicFront"/>
                <a:lightRig rig="threePt" dir="t"/>
              </a:scene3d>
              <a:sp3d prstMaterial="matte">
                <a:bevelT w="63500" h="63500" prst="artDeco"/>
                <a:contourClr>
                  <a:srgbClr val="000000"/>
                </a:contourClr>
              </a:sp3d>
            </c:spPr>
            <c:extLst>
              <c:ext xmlns:c16="http://schemas.microsoft.com/office/drawing/2014/chart" uri="{C3380CC4-5D6E-409C-BE32-E72D297353CC}">
                <c16:uniqueId val="{00000003-2290-4BF8-BFAA-A52D3F1D02A7}"/>
              </c:ext>
            </c:extLst>
          </c:dPt>
          <c:dPt>
            <c:idx val="2"/>
            <c:bubble3D val="0"/>
            <c:spPr>
              <a:solidFill>
                <a:schemeClr val="accent3"/>
              </a:solidFill>
              <a:ln>
                <a:solidFill>
                  <a:srgbClr val="2C2C2C"/>
                </a:solidFill>
              </a:ln>
              <a:effectLst>
                <a:outerShdw blurRad="254000" sx="102000" sy="102000" algn="ctr" rotWithShape="0">
                  <a:prstClr val="black">
                    <a:alpha val="20000"/>
                  </a:prstClr>
                </a:outerShdw>
              </a:effectLst>
              <a:scene3d>
                <a:camera prst="orthographicFront"/>
                <a:lightRig rig="threePt" dir="t"/>
              </a:scene3d>
              <a:sp3d prstMaterial="matte">
                <a:bevelT w="63500" h="63500" prst="artDeco"/>
                <a:contourClr>
                  <a:srgbClr val="000000"/>
                </a:contourClr>
              </a:sp3d>
            </c:spPr>
            <c:extLst>
              <c:ext xmlns:c16="http://schemas.microsoft.com/office/drawing/2014/chart" uri="{C3380CC4-5D6E-409C-BE32-E72D297353CC}">
                <c16:uniqueId val="{00000005-2290-4BF8-BFAA-A52D3F1D02A7}"/>
              </c:ext>
            </c:extLst>
          </c:dPt>
          <c:dPt>
            <c:idx val="3"/>
            <c:bubble3D val="0"/>
            <c:spPr>
              <a:solidFill>
                <a:schemeClr val="accent4"/>
              </a:solidFill>
              <a:ln>
                <a:solidFill>
                  <a:srgbClr val="2C2C2C"/>
                </a:solidFill>
              </a:ln>
              <a:effectLst>
                <a:outerShdw blurRad="254000" sx="102000" sy="102000" algn="ctr" rotWithShape="0">
                  <a:prstClr val="black">
                    <a:alpha val="20000"/>
                  </a:prstClr>
                </a:outerShdw>
              </a:effectLst>
              <a:scene3d>
                <a:camera prst="orthographicFront"/>
                <a:lightRig rig="threePt" dir="t"/>
              </a:scene3d>
              <a:sp3d prstMaterial="matte">
                <a:bevelT w="63500" h="63500" prst="artDeco"/>
                <a:contourClr>
                  <a:srgbClr val="000000"/>
                </a:contourClr>
              </a:sp3d>
            </c:spPr>
            <c:extLst>
              <c:ext xmlns:c16="http://schemas.microsoft.com/office/drawing/2014/chart" uri="{C3380CC4-5D6E-409C-BE32-E72D297353CC}">
                <c16:uniqueId val="{00000007-2290-4BF8-BFAA-A52D3F1D02A7}"/>
              </c:ext>
            </c:extLst>
          </c:dPt>
          <c:dLbls>
            <c:dLbl>
              <c:idx val="1"/>
              <c:layout>
                <c:manualLayout>
                  <c:x val="2.9496911274405949E-3"/>
                  <c:y val="-0.17459906064657685"/>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2290-4BF8-BFAA-A52D3F1D02A7}"/>
                </c:ext>
              </c:extLst>
            </c:dLbl>
            <c:dLbl>
              <c:idx val="2"/>
              <c:layout>
                <c:manualLayout>
                  <c:x val="0.11326105399508624"/>
                  <c:y val="-0.1348757927937194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2290-4BF8-BFAA-A52D3F1D02A7}"/>
                </c:ext>
              </c:extLst>
            </c:dLbl>
            <c:dLbl>
              <c:idx val="3"/>
              <c:layout>
                <c:manualLayout>
                  <c:x val="0.10968228127102359"/>
                  <c:y val="0.2255668689361994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2290-4BF8-BFAA-A52D3F1D02A7}"/>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lt1"/>
                    </a:solidFill>
                    <a:latin typeface="+mj-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Bóng đá</c:v>
                </c:pt>
                <c:pt idx="1">
                  <c:v>Bóng chuyền</c:v>
                </c:pt>
                <c:pt idx="2">
                  <c:v>Bóng bàn</c:v>
                </c:pt>
                <c:pt idx="3">
                  <c:v>Cầu lông</c:v>
                </c:pt>
              </c:strCache>
            </c:strRef>
          </c:cat>
          <c:val>
            <c:numRef>
              <c:f>Sheet1!$B$2:$B$5</c:f>
              <c:numCache>
                <c:formatCode>0%</c:formatCode>
                <c:ptCount val="4"/>
                <c:pt idx="0">
                  <c:v>0.4</c:v>
                </c:pt>
                <c:pt idx="1">
                  <c:v>0.2</c:v>
                </c:pt>
                <c:pt idx="2">
                  <c:v>0.15</c:v>
                </c:pt>
                <c:pt idx="3">
                  <c:v>0.25</c:v>
                </c:pt>
              </c:numCache>
            </c:numRef>
          </c:val>
          <c:extLst>
            <c:ext xmlns:c16="http://schemas.microsoft.com/office/drawing/2014/chart" uri="{C3380CC4-5D6E-409C-BE32-E72D297353CC}">
              <c16:uniqueId val="{00000008-2290-4BF8-BFAA-A52D3F1D02A7}"/>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none" spc="20" baseline="0">
                <a:solidFill>
                  <a:schemeClr val="tx1"/>
                </a:solidFill>
                <a:latin typeface="Times New Roman" panose="02020603050405020304" pitchFamily="18" charset="0"/>
                <a:ea typeface="+mn-ea"/>
                <a:cs typeface="Times New Roman" panose="02020603050405020304" pitchFamily="18" charset="0"/>
              </a:defRPr>
            </a:pPr>
            <a:r>
              <a:rPr lang="en-US" sz="1800" dirty="0">
                <a:latin typeface="Times New Roman" panose="02020603050405020304" pitchFamily="18" charset="0"/>
                <a:cs typeface="Times New Roman" panose="02020603050405020304" pitchFamily="18" charset="0"/>
              </a:rPr>
              <a:t>Nhiệt độ (</a:t>
            </a:r>
            <a:r>
              <a:rPr lang="en-US" sz="1800" baseline="30000" dirty="0" err="1">
                <a:latin typeface="Times New Roman" panose="02020603050405020304" pitchFamily="18" charset="0"/>
                <a:cs typeface="Times New Roman" panose="02020603050405020304" pitchFamily="18" charset="0"/>
              </a:rPr>
              <a:t>o</a:t>
            </a:r>
            <a:r>
              <a:rPr lang="en-US" sz="1800" dirty="0" err="1">
                <a:latin typeface="Times New Roman" panose="02020603050405020304" pitchFamily="18" charset="0"/>
                <a:cs typeface="Times New Roman" panose="02020603050405020304" pitchFamily="18" charset="0"/>
              </a:rPr>
              <a:t>C</a:t>
            </a:r>
            <a:r>
              <a:rPr lang="en-US" sz="1800" dirty="0">
                <a:latin typeface="Times New Roman" panose="02020603050405020304" pitchFamily="18" charset="0"/>
                <a:cs typeface="Times New Roman" panose="02020603050405020304" pitchFamily="18" charset="0"/>
              </a:rPr>
              <a:t>)</a:t>
            </a:r>
          </a:p>
        </c:rich>
      </c:tx>
      <c:layout>
        <c:manualLayout>
          <c:xMode val="edge"/>
          <c:yMode val="edge"/>
          <c:x val="2.7551946631671074E-2"/>
          <c:y val="1.984126984126984E-2"/>
        </c:manualLayout>
      </c:layout>
      <c:overlay val="0"/>
      <c:spPr>
        <a:noFill/>
        <a:ln>
          <a:noFill/>
        </a:ln>
        <a:effectLst/>
      </c:spPr>
      <c:txPr>
        <a:bodyPr rot="0" spcFirstLastPara="1" vertOverflow="ellipsis" vert="horz" wrap="square" anchor="ctr" anchorCtr="1"/>
        <a:lstStyle/>
        <a:p>
          <a:pPr>
            <a:defRPr sz="1800" b="1" i="0" u="none" strike="noStrike" kern="1200" cap="none" spc="20" baseline="0">
              <a:solidFill>
                <a:schemeClr val="tx1"/>
              </a:solidFill>
              <a:latin typeface="Times New Roman" panose="02020603050405020304" pitchFamily="18" charset="0"/>
              <a:ea typeface="+mn-ea"/>
              <a:cs typeface="Times New Roman" panose="02020603050405020304" pitchFamily="18" charset="0"/>
            </a:defRPr>
          </a:pPr>
          <a:endParaRPr lang="vi-VN"/>
        </a:p>
      </c:txPr>
    </c:title>
    <c:autoTitleDeleted val="0"/>
    <c:plotArea>
      <c:layout/>
      <c:lineChart>
        <c:grouping val="standard"/>
        <c:varyColors val="0"/>
        <c:ser>
          <c:idx val="0"/>
          <c:order val="0"/>
          <c:tx>
            <c:strRef>
              <c:f>Sheet1!$B$1</c:f>
              <c:strCache>
                <c:ptCount val="1"/>
                <c:pt idx="0">
                  <c:v>Series 1</c:v>
                </c:pt>
              </c:strCache>
            </c:strRef>
          </c:tx>
          <c:spPr>
            <a:ln w="38100" cap="rnd" cmpd="sng" algn="ctr">
              <a:solidFill>
                <a:schemeClr val="accent1"/>
              </a:solidFill>
              <a:round/>
            </a:ln>
            <a:effectLst/>
          </c:spPr>
          <c:marker>
            <c:symbol val="none"/>
          </c:marker>
          <c:dLbls>
            <c:dLbl>
              <c:idx val="0"/>
              <c:layout>
                <c:manualLayout>
                  <c:x val="-3.2949037468946805E-2"/>
                  <c:y val="-4.47691712726658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179-4595-9C44-36530EB1177D}"/>
                </c:ext>
              </c:extLst>
            </c:dLbl>
            <c:dLbl>
              <c:idx val="1"/>
              <c:layout>
                <c:manualLayout>
                  <c:x val="-3.6336235699922573E-2"/>
                  <c:y val="-3.95022099464698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179-4595-9C44-36530EB1177D}"/>
                </c:ext>
              </c:extLst>
            </c:dLbl>
            <c:dLbl>
              <c:idx val="2"/>
              <c:layout>
                <c:manualLayout>
                  <c:x val="-2.9561839237971142E-2"/>
                  <c:y val="-3.950220994646983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179-4595-9C44-36530EB1177D}"/>
                </c:ext>
              </c:extLst>
            </c:dLbl>
            <c:dLbl>
              <c:idx val="3"/>
              <c:layout>
                <c:manualLayout>
                  <c:x val="-3.1255438353458939E-2"/>
                  <c:y val="-3.950220994646983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179-4595-9C44-36530EB1177D}"/>
                </c:ext>
              </c:extLst>
            </c:dLbl>
            <c:dLbl>
              <c:idx val="4"/>
              <c:layout>
                <c:manualLayout>
                  <c:x val="-2.956183923797108E-2"/>
                  <c:y val="-4.476917127266584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179-4595-9C44-36530EB1177D}"/>
                </c:ext>
              </c:extLst>
            </c:dLbl>
            <c:dLbl>
              <c:idx val="5"/>
              <c:layout>
                <c:manualLayout>
                  <c:x val="-2.956183923797108E-2"/>
                  <c:y val="-3.950220994646988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179-4595-9C44-36530EB1177D}"/>
                </c:ext>
              </c:extLst>
            </c:dLbl>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j-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Sheet1!$A$2:$A$7</c:f>
              <c:numCache>
                <c:formatCode>General</c:formatCode>
                <c:ptCount val="6"/>
                <c:pt idx="0">
                  <c:v>7</c:v>
                </c:pt>
                <c:pt idx="1">
                  <c:v>10</c:v>
                </c:pt>
                <c:pt idx="2">
                  <c:v>13</c:v>
                </c:pt>
                <c:pt idx="3">
                  <c:v>16</c:v>
                </c:pt>
                <c:pt idx="4">
                  <c:v>19</c:v>
                </c:pt>
                <c:pt idx="5">
                  <c:v>22</c:v>
                </c:pt>
              </c:numCache>
            </c:numRef>
          </c:cat>
          <c:val>
            <c:numRef>
              <c:f>Sheet1!$B$2:$B$7</c:f>
              <c:numCache>
                <c:formatCode>General</c:formatCode>
                <c:ptCount val="6"/>
                <c:pt idx="0">
                  <c:v>26</c:v>
                </c:pt>
                <c:pt idx="1">
                  <c:v>30</c:v>
                </c:pt>
                <c:pt idx="2">
                  <c:v>32</c:v>
                </c:pt>
                <c:pt idx="3">
                  <c:v>32</c:v>
                </c:pt>
                <c:pt idx="4">
                  <c:v>28</c:v>
                </c:pt>
                <c:pt idx="5">
                  <c:v>27</c:v>
                </c:pt>
              </c:numCache>
            </c:numRef>
          </c:val>
          <c:smooth val="0"/>
          <c:extLst>
            <c:ext xmlns:c16="http://schemas.microsoft.com/office/drawing/2014/chart" uri="{C3380CC4-5D6E-409C-BE32-E72D297353CC}">
              <c16:uniqueId val="{00000000-8626-46F2-BA82-300386005AEC}"/>
            </c:ext>
          </c:extLst>
        </c:ser>
        <c:dLbls>
          <c:dLblPos val="ctr"/>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230719488"/>
        <c:axId val="230721024"/>
      </c:lineChart>
      <c:catAx>
        <c:axId val="230719488"/>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800" b="1" i="0" u="none" strike="noStrike" kern="1200" spc="20" baseline="0">
                <a:solidFill>
                  <a:schemeClr val="tx1"/>
                </a:solidFill>
                <a:latin typeface="+mj-lt"/>
                <a:ea typeface="+mn-ea"/>
                <a:cs typeface="+mn-cs"/>
              </a:defRPr>
            </a:pPr>
            <a:endParaRPr lang="en-US"/>
          </a:p>
        </c:txPr>
        <c:crossAx val="230721024"/>
        <c:crosses val="autoZero"/>
        <c:auto val="1"/>
        <c:lblAlgn val="ctr"/>
        <c:lblOffset val="100"/>
        <c:noMultiLvlLbl val="0"/>
      </c:catAx>
      <c:valAx>
        <c:axId val="23072102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spc="20" baseline="0">
                <a:solidFill>
                  <a:schemeClr val="tx1"/>
                </a:solidFill>
                <a:latin typeface="+mj-lt"/>
                <a:ea typeface="+mn-ea"/>
                <a:cs typeface="+mn-cs"/>
              </a:defRPr>
            </a:pPr>
            <a:endParaRPr lang="en-US"/>
          </a:p>
        </c:txPr>
        <c:crossAx val="230719488"/>
        <c:crosses val="autoZero"/>
        <c:crossBetween val="between"/>
      </c:valAx>
      <c:spPr>
        <a:gradFill>
          <a:gsLst>
            <a:gs pos="100000">
              <a:schemeClr val="lt1">
                <a:lumMod val="95000"/>
              </a:schemeClr>
            </a:gs>
            <a:gs pos="0">
              <a:schemeClr val="lt1"/>
            </a:gs>
          </a:gsLst>
          <a:lin ang="5400000" scaled="0"/>
        </a:gradFill>
        <a:ln>
          <a:noFill/>
        </a:ln>
        <a:effectLst/>
      </c:spPr>
    </c:plotArea>
    <c:plotVisOnly val="1"/>
    <c:dispBlanksAs val="gap"/>
    <c:showDLblsOverMax val="0"/>
  </c:chart>
  <c:spPr>
    <a:solidFill>
      <a:schemeClr val="lt1"/>
    </a:solidFill>
    <a:ln>
      <a:noFill/>
    </a:ln>
    <a:effectLst/>
  </c:spPr>
  <c:txPr>
    <a:bodyPr/>
    <a:lstStyle/>
    <a:p>
      <a:pPr>
        <a:defRPr sz="1800" b="1">
          <a:solidFill>
            <a:schemeClr val="tx1"/>
          </a:solidFill>
          <a:latin typeface="+mj-lt"/>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none" spc="20" baseline="0">
                <a:solidFill>
                  <a:schemeClr val="tx1"/>
                </a:solidFill>
                <a:latin typeface="Times New Roman" panose="02020603050405020304" pitchFamily="18" charset="0"/>
                <a:ea typeface="+mn-ea"/>
                <a:cs typeface="Times New Roman" panose="02020603050405020304" pitchFamily="18" charset="0"/>
              </a:defRPr>
            </a:pPr>
            <a:r>
              <a:rPr lang="en-US" sz="1800" dirty="0">
                <a:latin typeface="Times New Roman" panose="02020603050405020304" pitchFamily="18" charset="0"/>
                <a:cs typeface="Times New Roman" panose="02020603050405020304" pitchFamily="18" charset="0"/>
              </a:rPr>
              <a:t>Nhiệt độ (</a:t>
            </a:r>
            <a:r>
              <a:rPr lang="en-US" sz="1800" baseline="30000" dirty="0" err="1">
                <a:latin typeface="Times New Roman" panose="02020603050405020304" pitchFamily="18" charset="0"/>
                <a:cs typeface="Times New Roman" panose="02020603050405020304" pitchFamily="18" charset="0"/>
              </a:rPr>
              <a:t>o</a:t>
            </a:r>
            <a:r>
              <a:rPr lang="en-US" sz="1800" dirty="0" err="1">
                <a:latin typeface="Times New Roman" panose="02020603050405020304" pitchFamily="18" charset="0"/>
                <a:cs typeface="Times New Roman" panose="02020603050405020304" pitchFamily="18" charset="0"/>
              </a:rPr>
              <a:t>C</a:t>
            </a:r>
            <a:r>
              <a:rPr lang="en-US" sz="1800" dirty="0">
                <a:latin typeface="Times New Roman" panose="02020603050405020304" pitchFamily="18" charset="0"/>
                <a:cs typeface="Times New Roman" panose="02020603050405020304" pitchFamily="18" charset="0"/>
              </a:rPr>
              <a:t>)</a:t>
            </a:r>
          </a:p>
        </c:rich>
      </c:tx>
      <c:layout>
        <c:manualLayout>
          <c:xMode val="edge"/>
          <c:yMode val="edge"/>
          <c:x val="2.7551946631671074E-2"/>
          <c:y val="1.984126984126984E-2"/>
        </c:manualLayout>
      </c:layout>
      <c:overlay val="0"/>
      <c:spPr>
        <a:noFill/>
        <a:ln>
          <a:noFill/>
        </a:ln>
        <a:effectLst/>
      </c:spPr>
      <c:txPr>
        <a:bodyPr rot="0" spcFirstLastPara="1" vertOverflow="ellipsis" vert="horz" wrap="square" anchor="ctr" anchorCtr="1"/>
        <a:lstStyle/>
        <a:p>
          <a:pPr>
            <a:defRPr sz="1800" b="1" i="0" u="none" strike="noStrike" kern="1200" cap="none" spc="20" baseline="0">
              <a:solidFill>
                <a:schemeClr val="tx1"/>
              </a:solidFill>
              <a:latin typeface="Times New Roman" panose="02020603050405020304" pitchFamily="18" charset="0"/>
              <a:ea typeface="+mn-ea"/>
              <a:cs typeface="Times New Roman" panose="02020603050405020304" pitchFamily="18" charset="0"/>
            </a:defRPr>
          </a:pPr>
          <a:endParaRPr lang="vi-VN"/>
        </a:p>
      </c:txPr>
    </c:title>
    <c:autoTitleDeleted val="0"/>
    <c:plotArea>
      <c:layout/>
      <c:lineChart>
        <c:grouping val="standard"/>
        <c:varyColors val="0"/>
        <c:ser>
          <c:idx val="0"/>
          <c:order val="0"/>
          <c:tx>
            <c:strRef>
              <c:f>Sheet1!$B$1</c:f>
              <c:strCache>
                <c:ptCount val="1"/>
                <c:pt idx="0">
                  <c:v>Series 1</c:v>
                </c:pt>
              </c:strCache>
            </c:strRef>
          </c:tx>
          <c:spPr>
            <a:ln w="38100" cap="rnd" cmpd="sng" algn="ctr">
              <a:solidFill>
                <a:schemeClr val="accent1"/>
              </a:solidFill>
              <a:round/>
            </a:ln>
            <a:effectLst/>
          </c:spPr>
          <c:marker>
            <c:symbol val="none"/>
          </c:marker>
          <c:dLbls>
            <c:dLbl>
              <c:idx val="0"/>
              <c:layout>
                <c:manualLayout>
                  <c:x val="-3.2949037468946805E-2"/>
                  <c:y val="-4.47691712726658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05D-40D0-8898-33B90A37F736}"/>
                </c:ext>
              </c:extLst>
            </c:dLbl>
            <c:dLbl>
              <c:idx val="1"/>
              <c:layout>
                <c:manualLayout>
                  <c:x val="-3.6336235699922573E-2"/>
                  <c:y val="-3.95022099464698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05D-40D0-8898-33B90A37F736}"/>
                </c:ext>
              </c:extLst>
            </c:dLbl>
            <c:dLbl>
              <c:idx val="2"/>
              <c:layout>
                <c:manualLayout>
                  <c:x val="-2.9561839237971142E-2"/>
                  <c:y val="-3.950220994646983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05D-40D0-8898-33B90A37F736}"/>
                </c:ext>
              </c:extLst>
            </c:dLbl>
            <c:dLbl>
              <c:idx val="3"/>
              <c:layout>
                <c:manualLayout>
                  <c:x val="-3.1255438353458939E-2"/>
                  <c:y val="-3.950220994646983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05D-40D0-8898-33B90A37F736}"/>
                </c:ext>
              </c:extLst>
            </c:dLbl>
            <c:dLbl>
              <c:idx val="4"/>
              <c:layout>
                <c:manualLayout>
                  <c:x val="-2.956183923797108E-2"/>
                  <c:y val="-4.476917127266584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05D-40D0-8898-33B90A37F736}"/>
                </c:ext>
              </c:extLst>
            </c:dLbl>
            <c:dLbl>
              <c:idx val="5"/>
              <c:layout>
                <c:manualLayout>
                  <c:x val="-2.956183923797108E-2"/>
                  <c:y val="-3.950220994646988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05D-40D0-8898-33B90A37F736}"/>
                </c:ext>
              </c:extLst>
            </c:dLbl>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j-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Sheet1!$A$2:$A$7</c:f>
              <c:numCache>
                <c:formatCode>General</c:formatCode>
                <c:ptCount val="6"/>
                <c:pt idx="0">
                  <c:v>7</c:v>
                </c:pt>
                <c:pt idx="1">
                  <c:v>10</c:v>
                </c:pt>
                <c:pt idx="2">
                  <c:v>13</c:v>
                </c:pt>
                <c:pt idx="3">
                  <c:v>16</c:v>
                </c:pt>
                <c:pt idx="4">
                  <c:v>19</c:v>
                </c:pt>
                <c:pt idx="5">
                  <c:v>22</c:v>
                </c:pt>
              </c:numCache>
            </c:numRef>
          </c:cat>
          <c:val>
            <c:numRef>
              <c:f>Sheet1!$B$2:$B$7</c:f>
              <c:numCache>
                <c:formatCode>General</c:formatCode>
                <c:ptCount val="6"/>
                <c:pt idx="0">
                  <c:v>26</c:v>
                </c:pt>
                <c:pt idx="1">
                  <c:v>30</c:v>
                </c:pt>
                <c:pt idx="2">
                  <c:v>32</c:v>
                </c:pt>
                <c:pt idx="3">
                  <c:v>32</c:v>
                </c:pt>
                <c:pt idx="4">
                  <c:v>28</c:v>
                </c:pt>
                <c:pt idx="5">
                  <c:v>27</c:v>
                </c:pt>
              </c:numCache>
            </c:numRef>
          </c:val>
          <c:smooth val="0"/>
          <c:extLst>
            <c:ext xmlns:c16="http://schemas.microsoft.com/office/drawing/2014/chart" uri="{C3380CC4-5D6E-409C-BE32-E72D297353CC}">
              <c16:uniqueId val="{00000006-E05D-40D0-8898-33B90A37F736}"/>
            </c:ext>
          </c:extLst>
        </c:ser>
        <c:dLbls>
          <c:dLblPos val="ctr"/>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239602304"/>
        <c:axId val="239608192"/>
      </c:lineChart>
      <c:catAx>
        <c:axId val="239602304"/>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800" b="1" i="0" u="none" strike="noStrike" kern="1200" spc="20" baseline="0">
                <a:solidFill>
                  <a:schemeClr val="tx1"/>
                </a:solidFill>
                <a:latin typeface="+mj-lt"/>
                <a:ea typeface="+mn-ea"/>
                <a:cs typeface="+mn-cs"/>
              </a:defRPr>
            </a:pPr>
            <a:endParaRPr lang="en-US"/>
          </a:p>
        </c:txPr>
        <c:crossAx val="239608192"/>
        <c:crosses val="autoZero"/>
        <c:auto val="1"/>
        <c:lblAlgn val="ctr"/>
        <c:lblOffset val="100"/>
        <c:noMultiLvlLbl val="0"/>
      </c:catAx>
      <c:valAx>
        <c:axId val="23960819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spc="20" baseline="0">
                <a:solidFill>
                  <a:schemeClr val="tx1"/>
                </a:solidFill>
                <a:latin typeface="+mj-lt"/>
                <a:ea typeface="+mn-ea"/>
                <a:cs typeface="+mn-cs"/>
              </a:defRPr>
            </a:pPr>
            <a:endParaRPr lang="en-US"/>
          </a:p>
        </c:txPr>
        <c:crossAx val="239602304"/>
        <c:crosses val="autoZero"/>
        <c:crossBetween val="between"/>
      </c:valAx>
      <c:spPr>
        <a:gradFill>
          <a:gsLst>
            <a:gs pos="100000">
              <a:schemeClr val="lt1">
                <a:lumMod val="95000"/>
              </a:schemeClr>
            </a:gs>
            <a:gs pos="0">
              <a:schemeClr val="lt1"/>
            </a:gs>
          </a:gsLst>
          <a:lin ang="5400000" scaled="0"/>
        </a:gradFill>
        <a:ln>
          <a:noFill/>
        </a:ln>
        <a:effectLst/>
      </c:spPr>
    </c:plotArea>
    <c:plotVisOnly val="1"/>
    <c:dispBlanksAs val="gap"/>
    <c:showDLblsOverMax val="0"/>
  </c:chart>
  <c:spPr>
    <a:solidFill>
      <a:schemeClr val="lt1"/>
    </a:solidFill>
    <a:ln>
      <a:noFill/>
    </a:ln>
    <a:effectLst/>
  </c:spPr>
  <c:txPr>
    <a:bodyPr/>
    <a:lstStyle/>
    <a:p>
      <a:pPr>
        <a:defRPr sz="1800" b="1">
          <a:solidFill>
            <a:schemeClr val="tx1"/>
          </a:solidFill>
          <a:latin typeface="+mj-lt"/>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a:latin typeface="Times New Roman" panose="02020603050405020304" pitchFamily="18" charset="0"/>
                <a:cs typeface="Times New Roman" panose="02020603050405020304" pitchFamily="18" charset="0"/>
              </a:rPr>
              <a:t>Số vụ TNGT</a:t>
            </a:r>
          </a:p>
        </c:rich>
      </c:tx>
      <c:layout>
        <c:manualLayout>
          <c:xMode val="edge"/>
          <c:yMode val="edge"/>
          <c:x val="0.27280068897637794"/>
          <c:y val="9.3749994232898981E-3"/>
        </c:manualLayout>
      </c:layout>
      <c:overlay val="0"/>
      <c:spPr>
        <a:noFill/>
        <a:ln>
          <a:noFill/>
        </a:ln>
        <a:effectLst/>
      </c:spPr>
      <c:txPr>
        <a:bodyPr rot="0" spcFirstLastPara="1" vertOverflow="ellipsis" vert="horz" wrap="square" anchor="ctr" anchorCtr="1"/>
        <a:lstStyle/>
        <a:p>
          <a:pPr>
            <a:defRPr sz="216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vi-VN"/>
        </a:p>
      </c:txPr>
    </c:title>
    <c:autoTitleDeleted val="0"/>
    <c:plotArea>
      <c:layout/>
      <c:lineChart>
        <c:grouping val="stacked"/>
        <c:varyColors val="0"/>
        <c:ser>
          <c:idx val="0"/>
          <c:order val="0"/>
          <c:tx>
            <c:strRef>
              <c:f>Sheet1!$B$1</c:f>
              <c:strCache>
                <c:ptCount val="1"/>
                <c:pt idx="0">
                  <c:v>Series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21589</c:v>
                </c:pt>
                <c:pt idx="1">
                  <c:v>20080</c:v>
                </c:pt>
                <c:pt idx="2">
                  <c:v>18736</c:v>
                </c:pt>
                <c:pt idx="3">
                  <c:v>17621</c:v>
                </c:pt>
                <c:pt idx="4">
                  <c:v>14510</c:v>
                </c:pt>
              </c:numCache>
            </c:numRef>
          </c:val>
          <c:smooth val="0"/>
          <c:extLst>
            <c:ext xmlns:c16="http://schemas.microsoft.com/office/drawing/2014/chart" uri="{C3380CC4-5D6E-409C-BE32-E72D297353CC}">
              <c16:uniqueId val="{00000000-1BED-4BBF-A4D8-1C52BCB872E3}"/>
            </c:ext>
          </c:extLst>
        </c:ser>
        <c:dLbls>
          <c:showLegendKey val="0"/>
          <c:showVal val="0"/>
          <c:showCatName val="0"/>
          <c:showSerName val="0"/>
          <c:showPercent val="0"/>
          <c:showBubbleSize val="0"/>
        </c:dLbls>
        <c:marker val="1"/>
        <c:smooth val="0"/>
        <c:axId val="240334336"/>
        <c:axId val="240336256"/>
      </c:lineChart>
      <c:catAx>
        <c:axId val="240334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j-lt"/>
                <a:ea typeface="+mn-ea"/>
                <a:cs typeface="+mn-cs"/>
              </a:defRPr>
            </a:pPr>
            <a:endParaRPr lang="en-US"/>
          </a:p>
        </c:txPr>
        <c:crossAx val="240336256"/>
        <c:crosses val="autoZero"/>
        <c:auto val="1"/>
        <c:lblAlgn val="ctr"/>
        <c:lblOffset val="100"/>
        <c:noMultiLvlLbl val="0"/>
      </c:catAx>
      <c:valAx>
        <c:axId val="2403362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mj-lt"/>
                <a:ea typeface="+mn-ea"/>
                <a:cs typeface="+mn-cs"/>
              </a:defRPr>
            </a:pPr>
            <a:endParaRPr lang="en-US"/>
          </a:p>
        </c:txPr>
        <c:crossAx val="240334336"/>
        <c:crosses val="autoZero"/>
        <c:crossBetween val="between"/>
      </c:valAx>
      <c:spPr>
        <a:noFill/>
        <a:ln>
          <a:noFill/>
        </a:ln>
        <a:effectLst/>
      </c:spPr>
    </c:plotArea>
    <c:plotVisOnly val="1"/>
    <c:dispBlanksAs val="zero"/>
    <c:showDLblsOverMax val="0"/>
  </c:chart>
  <c:spPr>
    <a:noFill/>
    <a:ln>
      <a:noFill/>
    </a:ln>
    <a:effectLst/>
  </c:spPr>
  <c:txPr>
    <a:bodyPr/>
    <a:lstStyle/>
    <a:p>
      <a:pPr>
        <a:defRPr sz="1800" b="1">
          <a:solidFill>
            <a:schemeClr val="tx1"/>
          </a:solidFill>
          <a:latin typeface="+mj-lt"/>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a:latin typeface="Times New Roman" panose="02020603050405020304" pitchFamily="18" charset="0"/>
                <a:cs typeface="Times New Roman" panose="02020603050405020304" pitchFamily="18" charset="0"/>
              </a:rPr>
              <a:t>Số vụ TNGT</a:t>
            </a:r>
          </a:p>
        </c:rich>
      </c:tx>
      <c:layout>
        <c:manualLayout>
          <c:xMode val="edge"/>
          <c:yMode val="edge"/>
          <c:x val="5.248818897637797E-2"/>
          <c:y val="1.6406248990757322E-2"/>
        </c:manualLayout>
      </c:layout>
      <c:overlay val="0"/>
      <c:spPr>
        <a:noFill/>
        <a:ln>
          <a:noFill/>
        </a:ln>
        <a:effectLst/>
      </c:spPr>
      <c:txPr>
        <a:bodyPr rot="0" spcFirstLastPara="1" vertOverflow="ellipsis" vert="horz" wrap="square" anchor="ctr" anchorCtr="1"/>
        <a:lstStyle/>
        <a:p>
          <a:pPr>
            <a:defRPr sz="216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vi-VN"/>
        </a:p>
      </c:txPr>
    </c:title>
    <c:autoTitleDeleted val="0"/>
    <c:plotArea>
      <c:layout/>
      <c:lineChart>
        <c:grouping val="stacked"/>
        <c:varyColors val="0"/>
        <c:ser>
          <c:idx val="0"/>
          <c:order val="0"/>
          <c:tx>
            <c:strRef>
              <c:f>Sheet1!$B$1</c:f>
              <c:strCache>
                <c:ptCount val="1"/>
                <c:pt idx="0">
                  <c:v>Series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21589</c:v>
                </c:pt>
                <c:pt idx="1">
                  <c:v>20080</c:v>
                </c:pt>
                <c:pt idx="2">
                  <c:v>18736</c:v>
                </c:pt>
                <c:pt idx="3">
                  <c:v>17621</c:v>
                </c:pt>
                <c:pt idx="4">
                  <c:v>14510</c:v>
                </c:pt>
              </c:numCache>
            </c:numRef>
          </c:val>
          <c:smooth val="0"/>
          <c:extLst>
            <c:ext xmlns:c16="http://schemas.microsoft.com/office/drawing/2014/chart" uri="{C3380CC4-5D6E-409C-BE32-E72D297353CC}">
              <c16:uniqueId val="{00000000-1BED-4BBF-A4D8-1C52BCB872E3}"/>
            </c:ext>
          </c:extLst>
        </c:ser>
        <c:dLbls>
          <c:showLegendKey val="0"/>
          <c:showVal val="0"/>
          <c:showCatName val="0"/>
          <c:showSerName val="0"/>
          <c:showPercent val="0"/>
          <c:showBubbleSize val="0"/>
        </c:dLbls>
        <c:marker val="1"/>
        <c:smooth val="0"/>
        <c:axId val="240086016"/>
        <c:axId val="240088192"/>
      </c:lineChart>
      <c:catAx>
        <c:axId val="240086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j-lt"/>
                <a:ea typeface="+mn-ea"/>
                <a:cs typeface="+mn-cs"/>
              </a:defRPr>
            </a:pPr>
            <a:endParaRPr lang="en-US"/>
          </a:p>
        </c:txPr>
        <c:crossAx val="240088192"/>
        <c:crosses val="autoZero"/>
        <c:auto val="1"/>
        <c:lblAlgn val="ctr"/>
        <c:lblOffset val="100"/>
        <c:noMultiLvlLbl val="0"/>
      </c:catAx>
      <c:valAx>
        <c:axId val="2400881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mj-lt"/>
                <a:ea typeface="+mn-ea"/>
                <a:cs typeface="+mn-cs"/>
              </a:defRPr>
            </a:pPr>
            <a:endParaRPr lang="en-US"/>
          </a:p>
        </c:txPr>
        <c:crossAx val="240086016"/>
        <c:crosses val="autoZero"/>
        <c:crossBetween val="between"/>
      </c:valAx>
      <c:spPr>
        <a:noFill/>
        <a:ln>
          <a:noFill/>
        </a:ln>
        <a:effectLst/>
      </c:spPr>
    </c:plotArea>
    <c:plotVisOnly val="1"/>
    <c:dispBlanksAs val="zero"/>
    <c:showDLblsOverMax val="0"/>
  </c:chart>
  <c:spPr>
    <a:noFill/>
    <a:ln>
      <a:noFill/>
    </a:ln>
    <a:effectLst/>
  </c:spPr>
  <c:txPr>
    <a:bodyPr/>
    <a:lstStyle/>
    <a:p>
      <a:pPr>
        <a:defRPr sz="1800" b="1">
          <a:solidFill>
            <a:schemeClr val="tx1"/>
          </a:solidFill>
          <a:latin typeface="+mj-lt"/>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j-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Sheet1!$A$2:$A$4</c:f>
              <c:numCache>
                <c:formatCode>General</c:formatCode>
                <c:ptCount val="3"/>
                <c:pt idx="0">
                  <c:v>2016</c:v>
                </c:pt>
                <c:pt idx="1">
                  <c:v>2017</c:v>
                </c:pt>
                <c:pt idx="2">
                  <c:v>2018</c:v>
                </c:pt>
              </c:numCache>
            </c:numRef>
          </c:cat>
          <c:val>
            <c:numRef>
              <c:f>Sheet1!$B$2:$B$4</c:f>
              <c:numCache>
                <c:formatCode>General</c:formatCode>
                <c:ptCount val="3"/>
                <c:pt idx="0">
                  <c:v>6.44</c:v>
                </c:pt>
                <c:pt idx="1">
                  <c:v>7.06</c:v>
                </c:pt>
                <c:pt idx="2">
                  <c:v>7.3</c:v>
                </c:pt>
              </c:numCache>
            </c:numRef>
          </c:val>
          <c:extLst>
            <c:ext xmlns:c16="http://schemas.microsoft.com/office/drawing/2014/chart" uri="{C3380CC4-5D6E-409C-BE32-E72D297353CC}">
              <c16:uniqueId val="{00000000-70D8-4C6F-841A-BDB8EB10D2C6}"/>
            </c:ext>
          </c:extLst>
        </c:ser>
        <c:dLbls>
          <c:dLblPos val="inEnd"/>
          <c:showLegendKey val="0"/>
          <c:showVal val="1"/>
          <c:showCatName val="0"/>
          <c:showSerName val="0"/>
          <c:showPercent val="0"/>
          <c:showBubbleSize val="0"/>
        </c:dLbls>
        <c:gapWidth val="100"/>
        <c:overlap val="-24"/>
        <c:axId val="244149632"/>
        <c:axId val="244156672"/>
      </c:barChart>
      <c:catAx>
        <c:axId val="244149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mj-lt"/>
                <a:ea typeface="+mn-ea"/>
                <a:cs typeface="+mn-cs"/>
              </a:defRPr>
            </a:pPr>
            <a:endParaRPr lang="en-US"/>
          </a:p>
        </c:txPr>
        <c:crossAx val="244156672"/>
        <c:crosses val="autoZero"/>
        <c:auto val="1"/>
        <c:lblAlgn val="ctr"/>
        <c:lblOffset val="100"/>
        <c:noMultiLvlLbl val="0"/>
      </c:catAx>
      <c:valAx>
        <c:axId val="2441566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solidFill>
                <a:latin typeface="+mj-lt"/>
                <a:ea typeface="+mn-ea"/>
                <a:cs typeface="+mn-cs"/>
              </a:defRPr>
            </a:pPr>
            <a:endParaRPr lang="en-US"/>
          </a:p>
        </c:txPr>
        <c:crossAx val="244149632"/>
        <c:crosses val="autoZero"/>
        <c:crossBetween val="between"/>
      </c:valAx>
      <c:spPr>
        <a:noFill/>
        <a:ln>
          <a:noFill/>
        </a:ln>
        <a:effectLst/>
      </c:spPr>
    </c:plotArea>
    <c:plotVisOnly val="1"/>
    <c:dispBlanksAs val="gap"/>
    <c:showDLblsOverMax val="0"/>
  </c:chart>
  <c:spPr>
    <a:solidFill>
      <a:schemeClr val="bg1"/>
    </a:solidFill>
    <a:ln w="19050" cap="flat" cmpd="sng" algn="ctr">
      <a:solidFill>
        <a:schemeClr val="tx1">
          <a:lumMod val="15000"/>
          <a:lumOff val="85000"/>
        </a:schemeClr>
      </a:solidFill>
      <a:round/>
    </a:ln>
    <a:effectLst/>
  </c:spPr>
  <c:txPr>
    <a:bodyPr/>
    <a:lstStyle/>
    <a:p>
      <a:pPr>
        <a:defRPr b="1"/>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j-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Sheet1!$A$2:$A$4</c:f>
              <c:numCache>
                <c:formatCode>General</c:formatCode>
                <c:ptCount val="3"/>
                <c:pt idx="0">
                  <c:v>2016</c:v>
                </c:pt>
                <c:pt idx="1">
                  <c:v>2017</c:v>
                </c:pt>
                <c:pt idx="2">
                  <c:v>2018</c:v>
                </c:pt>
              </c:numCache>
            </c:numRef>
          </c:cat>
          <c:val>
            <c:numRef>
              <c:f>Sheet1!$B$2:$B$4</c:f>
              <c:numCache>
                <c:formatCode>General</c:formatCode>
                <c:ptCount val="3"/>
                <c:pt idx="0">
                  <c:v>6.44</c:v>
                </c:pt>
                <c:pt idx="1">
                  <c:v>7.06</c:v>
                </c:pt>
                <c:pt idx="2">
                  <c:v>7.3</c:v>
                </c:pt>
              </c:numCache>
            </c:numRef>
          </c:val>
          <c:extLst>
            <c:ext xmlns:c16="http://schemas.microsoft.com/office/drawing/2014/chart" uri="{C3380CC4-5D6E-409C-BE32-E72D297353CC}">
              <c16:uniqueId val="{00000000-70D8-4C6F-841A-BDB8EB10D2C6}"/>
            </c:ext>
          </c:extLst>
        </c:ser>
        <c:dLbls>
          <c:dLblPos val="inEnd"/>
          <c:showLegendKey val="0"/>
          <c:showVal val="1"/>
          <c:showCatName val="0"/>
          <c:showSerName val="0"/>
          <c:showPercent val="0"/>
          <c:showBubbleSize val="0"/>
        </c:dLbls>
        <c:gapWidth val="100"/>
        <c:overlap val="-24"/>
        <c:axId val="286573696"/>
        <c:axId val="286576640"/>
      </c:barChart>
      <c:catAx>
        <c:axId val="286573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mj-lt"/>
                <a:ea typeface="+mn-ea"/>
                <a:cs typeface="+mn-cs"/>
              </a:defRPr>
            </a:pPr>
            <a:endParaRPr lang="en-US"/>
          </a:p>
        </c:txPr>
        <c:crossAx val="286576640"/>
        <c:crosses val="autoZero"/>
        <c:auto val="1"/>
        <c:lblAlgn val="ctr"/>
        <c:lblOffset val="100"/>
        <c:noMultiLvlLbl val="0"/>
      </c:catAx>
      <c:valAx>
        <c:axId val="2865766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solidFill>
                <a:latin typeface="+mj-lt"/>
                <a:ea typeface="+mn-ea"/>
                <a:cs typeface="+mn-cs"/>
              </a:defRPr>
            </a:pPr>
            <a:endParaRPr lang="en-US"/>
          </a:p>
        </c:txPr>
        <c:crossAx val="286573696"/>
        <c:crosses val="autoZero"/>
        <c:crossBetween val="between"/>
      </c:valAx>
      <c:spPr>
        <a:noFill/>
        <a:ln>
          <a:noFill/>
        </a:ln>
        <a:effectLst/>
      </c:spPr>
    </c:plotArea>
    <c:plotVisOnly val="1"/>
    <c:dispBlanksAs val="gap"/>
    <c:showDLblsOverMax val="0"/>
  </c:chart>
  <c:spPr>
    <a:solidFill>
      <a:schemeClr val="bg1"/>
    </a:solidFill>
    <a:ln w="19050" cap="flat" cmpd="sng" algn="ctr">
      <a:solidFill>
        <a:schemeClr val="tx1">
          <a:lumMod val="15000"/>
          <a:lumOff val="85000"/>
        </a:schemeClr>
      </a:solidFill>
      <a:round/>
    </a:ln>
    <a:effectLst/>
  </c:spPr>
  <c:txPr>
    <a:bodyPr/>
    <a:lstStyle/>
    <a:p>
      <a:pPr>
        <a:defRPr b="1"/>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a:latin typeface="Times New Roman" panose="02020603050405020304" pitchFamily="18" charset="0"/>
                <a:cs typeface="Times New Roman" panose="02020603050405020304" pitchFamily="18" charset="0"/>
              </a:rPr>
              <a:t>Số sản phẩm</a:t>
            </a:r>
            <a:endParaRPr lang="vi-VN">
              <a:latin typeface="Times New Roman" panose="02020603050405020304" pitchFamily="18" charset="0"/>
              <a:cs typeface="Times New Roman" panose="02020603050405020304" pitchFamily="18" charset="0"/>
            </a:endParaRPr>
          </a:p>
        </c:rich>
      </c:tx>
      <c:layout>
        <c:manualLayout>
          <c:xMode val="edge"/>
          <c:yMode val="edge"/>
          <c:x val="2.4296442111404058E-4"/>
          <c:y val="1.984126984126984E-2"/>
        </c:manualLayout>
      </c:layout>
      <c:overlay val="0"/>
      <c:spPr>
        <a:noFill/>
        <a:ln>
          <a:noFill/>
        </a:ln>
        <a:effectLst/>
      </c:spPr>
      <c:txPr>
        <a:bodyPr rot="0" spcFirstLastPara="1" vertOverflow="ellipsis" vert="horz" wrap="square" anchor="ctr" anchorCtr="1"/>
        <a:lstStyle/>
        <a:p>
          <a:pPr>
            <a:defRPr sz="216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vi-VN"/>
        </a:p>
      </c:txPr>
    </c:title>
    <c:autoTitleDeleted val="0"/>
    <c:plotArea>
      <c:layout/>
      <c:barChart>
        <c:barDir val="col"/>
        <c:grouping val="clustered"/>
        <c:varyColors val="0"/>
        <c:ser>
          <c:idx val="0"/>
          <c:order val="0"/>
          <c:tx>
            <c:strRef>
              <c:f>Sheet1!$B$1</c:f>
              <c:strCache>
                <c:ptCount val="1"/>
                <c:pt idx="0">
                  <c:v>Tháng thứ nhất</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An Bình</c:v>
                </c:pt>
                <c:pt idx="1">
                  <c:v>Hưng Thịnh</c:v>
                </c:pt>
                <c:pt idx="2">
                  <c:v>Thành Phát</c:v>
                </c:pt>
              </c:strCache>
            </c:strRef>
          </c:cat>
          <c:val>
            <c:numRef>
              <c:f>Sheet1!$B$2:$B$4</c:f>
              <c:numCache>
                <c:formatCode>General</c:formatCode>
                <c:ptCount val="3"/>
                <c:pt idx="0">
                  <c:v>400</c:v>
                </c:pt>
                <c:pt idx="1">
                  <c:v>594</c:v>
                </c:pt>
                <c:pt idx="2">
                  <c:v>285</c:v>
                </c:pt>
              </c:numCache>
            </c:numRef>
          </c:val>
          <c:extLst>
            <c:ext xmlns:c16="http://schemas.microsoft.com/office/drawing/2014/chart" uri="{C3380CC4-5D6E-409C-BE32-E72D297353CC}">
              <c16:uniqueId val="{00000000-4E1D-471F-A0FD-FAEBA1026EB1}"/>
            </c:ext>
          </c:extLst>
        </c:ser>
        <c:ser>
          <c:idx val="1"/>
          <c:order val="1"/>
          <c:tx>
            <c:strRef>
              <c:f>Sheet1!$C$1</c:f>
              <c:strCache>
                <c:ptCount val="1"/>
                <c:pt idx="0">
                  <c:v>Tháng thứ hai</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An Bình</c:v>
                </c:pt>
                <c:pt idx="1">
                  <c:v>Hưng Thịnh</c:v>
                </c:pt>
                <c:pt idx="2">
                  <c:v>Thành Phát</c:v>
                </c:pt>
              </c:strCache>
            </c:strRef>
          </c:cat>
          <c:val>
            <c:numRef>
              <c:f>Sheet1!$C$2:$C$4</c:f>
              <c:numCache>
                <c:formatCode>General</c:formatCode>
                <c:ptCount val="3"/>
                <c:pt idx="0">
                  <c:v>502</c:v>
                </c:pt>
                <c:pt idx="1">
                  <c:v>628</c:v>
                </c:pt>
                <c:pt idx="2">
                  <c:v>306</c:v>
                </c:pt>
              </c:numCache>
            </c:numRef>
          </c:val>
          <c:extLst>
            <c:ext xmlns:c16="http://schemas.microsoft.com/office/drawing/2014/chart" uri="{C3380CC4-5D6E-409C-BE32-E72D297353CC}">
              <c16:uniqueId val="{00000001-4E1D-471F-A0FD-FAEBA1026EB1}"/>
            </c:ext>
          </c:extLst>
        </c:ser>
        <c:dLbls>
          <c:dLblPos val="outEnd"/>
          <c:showLegendKey val="0"/>
          <c:showVal val="1"/>
          <c:showCatName val="0"/>
          <c:showSerName val="0"/>
          <c:showPercent val="0"/>
          <c:showBubbleSize val="0"/>
        </c:dLbls>
        <c:gapWidth val="219"/>
        <c:overlap val="-27"/>
        <c:axId val="222849280"/>
        <c:axId val="222850432"/>
      </c:barChart>
      <c:catAx>
        <c:axId val="222849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j-lt"/>
                <a:ea typeface="+mn-ea"/>
                <a:cs typeface="+mn-cs"/>
              </a:defRPr>
            </a:pPr>
            <a:endParaRPr lang="en-US"/>
          </a:p>
        </c:txPr>
        <c:crossAx val="222850432"/>
        <c:crosses val="autoZero"/>
        <c:auto val="1"/>
        <c:lblAlgn val="ctr"/>
        <c:lblOffset val="100"/>
        <c:noMultiLvlLbl val="0"/>
      </c:catAx>
      <c:valAx>
        <c:axId val="2228504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mj-lt"/>
                <a:ea typeface="+mn-ea"/>
                <a:cs typeface="+mn-cs"/>
              </a:defRPr>
            </a:pPr>
            <a:endParaRPr lang="en-US"/>
          </a:p>
        </c:txPr>
        <c:crossAx val="2228492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j-lt"/>
              <a:ea typeface="+mn-ea"/>
              <a:cs typeface="+mn-cs"/>
            </a:defRPr>
          </a:pPr>
          <a:endParaRPr lang="en-US"/>
        </a:p>
      </c:txPr>
    </c:legend>
    <c:plotVisOnly val="1"/>
    <c:dispBlanksAs val="gap"/>
    <c:showDLblsOverMax val="0"/>
  </c:chart>
  <c:spPr>
    <a:noFill/>
    <a:ln>
      <a:noFill/>
    </a:ln>
    <a:effectLst/>
  </c:spPr>
  <c:txPr>
    <a:bodyPr/>
    <a:lstStyle/>
    <a:p>
      <a:pPr>
        <a:defRPr sz="1800" b="1">
          <a:solidFill>
            <a:schemeClr val="tx1"/>
          </a:solidFill>
          <a:latin typeface="+mj-lt"/>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a:latin typeface="Times New Roman" panose="02020603050405020304" pitchFamily="18" charset="0"/>
                <a:cs typeface="Times New Roman" panose="02020603050405020304" pitchFamily="18" charset="0"/>
              </a:rPr>
              <a:t>Số sản phẩm</a:t>
            </a:r>
            <a:endParaRPr lang="vi-VN">
              <a:latin typeface="Times New Roman" panose="02020603050405020304" pitchFamily="18" charset="0"/>
              <a:cs typeface="Times New Roman" panose="02020603050405020304" pitchFamily="18" charset="0"/>
            </a:endParaRPr>
          </a:p>
        </c:rich>
      </c:tx>
      <c:layout>
        <c:manualLayout>
          <c:xMode val="edge"/>
          <c:yMode val="edge"/>
          <c:x val="2.4296442111404058E-4"/>
          <c:y val="1.984126984126984E-2"/>
        </c:manualLayout>
      </c:layout>
      <c:overlay val="0"/>
      <c:spPr>
        <a:noFill/>
        <a:ln>
          <a:noFill/>
        </a:ln>
        <a:effectLst/>
      </c:spPr>
      <c:txPr>
        <a:bodyPr rot="0" spcFirstLastPara="1" vertOverflow="ellipsis" vert="horz" wrap="square" anchor="ctr" anchorCtr="1"/>
        <a:lstStyle/>
        <a:p>
          <a:pPr>
            <a:defRPr sz="216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vi-VN"/>
        </a:p>
      </c:txPr>
    </c:title>
    <c:autoTitleDeleted val="0"/>
    <c:plotArea>
      <c:layout/>
      <c:barChart>
        <c:barDir val="col"/>
        <c:grouping val="clustered"/>
        <c:varyColors val="0"/>
        <c:ser>
          <c:idx val="0"/>
          <c:order val="0"/>
          <c:tx>
            <c:strRef>
              <c:f>Sheet1!$B$1</c:f>
              <c:strCache>
                <c:ptCount val="1"/>
                <c:pt idx="0">
                  <c:v>Tháng thứ nhất</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An Bình</c:v>
                </c:pt>
                <c:pt idx="1">
                  <c:v>Hưng Thịnh</c:v>
                </c:pt>
                <c:pt idx="2">
                  <c:v>Thành Phát</c:v>
                </c:pt>
              </c:strCache>
            </c:strRef>
          </c:cat>
          <c:val>
            <c:numRef>
              <c:f>Sheet1!$B$2:$B$4</c:f>
              <c:numCache>
                <c:formatCode>General</c:formatCode>
                <c:ptCount val="3"/>
                <c:pt idx="0">
                  <c:v>400</c:v>
                </c:pt>
                <c:pt idx="1">
                  <c:v>594</c:v>
                </c:pt>
                <c:pt idx="2">
                  <c:v>285</c:v>
                </c:pt>
              </c:numCache>
            </c:numRef>
          </c:val>
          <c:extLst>
            <c:ext xmlns:c16="http://schemas.microsoft.com/office/drawing/2014/chart" uri="{C3380CC4-5D6E-409C-BE32-E72D297353CC}">
              <c16:uniqueId val="{00000000-4E1D-471F-A0FD-FAEBA1026EB1}"/>
            </c:ext>
          </c:extLst>
        </c:ser>
        <c:ser>
          <c:idx val="1"/>
          <c:order val="1"/>
          <c:tx>
            <c:strRef>
              <c:f>Sheet1!$C$1</c:f>
              <c:strCache>
                <c:ptCount val="1"/>
                <c:pt idx="0">
                  <c:v>Tháng thứ hai</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An Bình</c:v>
                </c:pt>
                <c:pt idx="1">
                  <c:v>Hưng Thịnh</c:v>
                </c:pt>
                <c:pt idx="2">
                  <c:v>Thành Phát</c:v>
                </c:pt>
              </c:strCache>
            </c:strRef>
          </c:cat>
          <c:val>
            <c:numRef>
              <c:f>Sheet1!$C$2:$C$4</c:f>
              <c:numCache>
                <c:formatCode>General</c:formatCode>
                <c:ptCount val="3"/>
                <c:pt idx="0">
                  <c:v>502</c:v>
                </c:pt>
                <c:pt idx="1">
                  <c:v>628</c:v>
                </c:pt>
                <c:pt idx="2">
                  <c:v>306</c:v>
                </c:pt>
              </c:numCache>
            </c:numRef>
          </c:val>
          <c:extLst>
            <c:ext xmlns:c16="http://schemas.microsoft.com/office/drawing/2014/chart" uri="{C3380CC4-5D6E-409C-BE32-E72D297353CC}">
              <c16:uniqueId val="{00000001-4E1D-471F-A0FD-FAEBA1026EB1}"/>
            </c:ext>
          </c:extLst>
        </c:ser>
        <c:dLbls>
          <c:dLblPos val="outEnd"/>
          <c:showLegendKey val="0"/>
          <c:showVal val="1"/>
          <c:showCatName val="0"/>
          <c:showSerName val="0"/>
          <c:showPercent val="0"/>
          <c:showBubbleSize val="0"/>
        </c:dLbls>
        <c:gapWidth val="219"/>
        <c:overlap val="-27"/>
        <c:axId val="239803776"/>
        <c:axId val="239796608"/>
      </c:barChart>
      <c:catAx>
        <c:axId val="239803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j-lt"/>
                <a:ea typeface="+mn-ea"/>
                <a:cs typeface="+mn-cs"/>
              </a:defRPr>
            </a:pPr>
            <a:endParaRPr lang="en-US"/>
          </a:p>
        </c:txPr>
        <c:crossAx val="239796608"/>
        <c:crosses val="autoZero"/>
        <c:auto val="1"/>
        <c:lblAlgn val="ctr"/>
        <c:lblOffset val="100"/>
        <c:noMultiLvlLbl val="0"/>
      </c:catAx>
      <c:valAx>
        <c:axId val="2397966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mj-lt"/>
                <a:ea typeface="+mn-ea"/>
                <a:cs typeface="+mn-cs"/>
              </a:defRPr>
            </a:pPr>
            <a:endParaRPr lang="en-US"/>
          </a:p>
        </c:txPr>
        <c:crossAx val="239803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j-lt"/>
              <a:ea typeface="+mn-ea"/>
              <a:cs typeface="+mn-cs"/>
            </a:defRPr>
          </a:pPr>
          <a:endParaRPr lang="en-US"/>
        </a:p>
      </c:txPr>
    </c:legend>
    <c:plotVisOnly val="1"/>
    <c:dispBlanksAs val="gap"/>
    <c:showDLblsOverMax val="0"/>
  </c:chart>
  <c:spPr>
    <a:noFill/>
    <a:ln>
      <a:noFill/>
    </a:ln>
    <a:effectLst/>
  </c:spPr>
  <c:txPr>
    <a:bodyPr/>
    <a:lstStyle/>
    <a:p>
      <a:pPr>
        <a:defRPr sz="1800" b="1">
          <a:solidFill>
            <a:schemeClr val="tx1"/>
          </a:solidFill>
          <a:latin typeface="+mj-lt"/>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6.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21-07-25T23:05:45.019" idx="1">
    <p:pos x="1366" y="346"/>
    <p:text>slide 3
- Slide 3:  Ký hiệu hoạt động (trong file gợi ý hoặc khác)
điều chỉnh lại font chữ về time new roman</p:text>
  </p:cm>
</p:cmLst>
</file>

<file path=ppt/drawings/drawing1.xml><?xml version="1.0" encoding="utf-8"?>
<c:userShapes xmlns:c="http://schemas.openxmlformats.org/drawingml/2006/chart">
  <cdr:relSizeAnchor xmlns:cdr="http://schemas.openxmlformats.org/drawingml/2006/chartDrawing">
    <cdr:from>
      <cdr:x>0.66738</cdr:x>
      <cdr:y>0.85297</cdr:y>
    </cdr:from>
    <cdr:to>
      <cdr:x>0.82189</cdr:x>
      <cdr:y>0.91235</cdr:y>
    </cdr:to>
    <cdr:grpSp>
      <cdr:nvGrpSpPr>
        <cdr:cNvPr id="6" name="Group 5">
          <a:extLst xmlns:a="http://schemas.openxmlformats.org/drawingml/2006/main">
            <a:ext uri="{FF2B5EF4-FFF2-40B4-BE49-F238E27FC236}">
              <a16:creationId xmlns:a16="http://schemas.microsoft.com/office/drawing/2014/main" id="{3BA74748-C307-465D-4FB8-55B246775A91}"/>
            </a:ext>
          </a:extLst>
        </cdr:cNvPr>
        <cdr:cNvGrpSpPr/>
      </cdr:nvGrpSpPr>
      <cdr:grpSpPr>
        <a:xfrm xmlns:a="http://schemas.openxmlformats.org/drawingml/2006/main">
          <a:off x="4062537" y="3940738"/>
          <a:ext cx="940547" cy="274336"/>
          <a:chOff x="4062551" y="3940751"/>
          <a:chExt cx="940525" cy="274320"/>
        </a:xfrm>
      </cdr:grpSpPr>
      <cdr:cxnSp macro="">
        <cdr:nvCxnSpPr>
          <cdr:cNvPr id="3" name="Straight Connector 2">
            <a:extLst xmlns:a="http://schemas.openxmlformats.org/drawingml/2006/main">
              <a:ext uri="{FF2B5EF4-FFF2-40B4-BE49-F238E27FC236}">
                <a16:creationId xmlns:a16="http://schemas.microsoft.com/office/drawing/2014/main" id="{46ADAD0D-C768-B3C4-9DE9-9CF35F5E1736}"/>
              </a:ext>
            </a:extLst>
          </cdr:cNvPr>
          <cdr:cNvCxnSpPr/>
        </cdr:nvCxnSpPr>
        <cdr:spPr>
          <a:xfrm xmlns:a="http://schemas.openxmlformats.org/drawingml/2006/main">
            <a:off x="4062551" y="3940751"/>
            <a:ext cx="561702" cy="274320"/>
          </a:xfrm>
          <a:prstGeom xmlns:a="http://schemas.openxmlformats.org/drawingml/2006/main" prst="line">
            <a:avLst/>
          </a:prstGeom>
          <a:ln xmlns:a="http://schemas.openxmlformats.org/drawingml/2006/main" w="28575"/>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5" name="Straight Arrow Connector 4">
            <a:extLst xmlns:a="http://schemas.openxmlformats.org/drawingml/2006/main">
              <a:ext uri="{FF2B5EF4-FFF2-40B4-BE49-F238E27FC236}">
                <a16:creationId xmlns:a16="http://schemas.microsoft.com/office/drawing/2014/main" id="{B41FA4F9-568F-403D-050F-862E2CF50955}"/>
              </a:ext>
            </a:extLst>
          </cdr:cNvPr>
          <cdr:cNvCxnSpPr/>
        </cdr:nvCxnSpPr>
        <cdr:spPr>
          <a:xfrm xmlns:a="http://schemas.openxmlformats.org/drawingml/2006/main">
            <a:off x="4624253" y="4215071"/>
            <a:ext cx="378823" cy="0"/>
          </a:xfrm>
          <a:prstGeom xmlns:a="http://schemas.openxmlformats.org/drawingml/2006/main" prst="straightConnector1">
            <a:avLst/>
          </a:prstGeom>
          <a:ln xmlns:a="http://schemas.openxmlformats.org/drawingml/2006/main" w="28575">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grpSp>
  </cdr:relSizeAnchor>
</c:userShapes>
</file>

<file path=ppt/drawings/drawing2.xml><?xml version="1.0" encoding="utf-8"?>
<c:userShapes xmlns:c="http://schemas.openxmlformats.org/drawingml/2006/chart">
  <cdr:relSizeAnchor xmlns:cdr="http://schemas.openxmlformats.org/drawingml/2006/chartDrawing">
    <cdr:from>
      <cdr:x>0.66738</cdr:x>
      <cdr:y>0.85297</cdr:y>
    </cdr:from>
    <cdr:to>
      <cdr:x>0.82189</cdr:x>
      <cdr:y>0.91235</cdr:y>
    </cdr:to>
    <cdr:grpSp>
      <cdr:nvGrpSpPr>
        <cdr:cNvPr id="6" name="Group 5">
          <a:extLst xmlns:a="http://schemas.openxmlformats.org/drawingml/2006/main">
            <a:ext uri="{FF2B5EF4-FFF2-40B4-BE49-F238E27FC236}">
              <a16:creationId xmlns:a16="http://schemas.microsoft.com/office/drawing/2014/main" id="{90451A34-DF14-C039-1282-4931AB58719D}"/>
            </a:ext>
          </a:extLst>
        </cdr:cNvPr>
        <cdr:cNvGrpSpPr/>
      </cdr:nvGrpSpPr>
      <cdr:grpSpPr>
        <a:xfrm xmlns:a="http://schemas.openxmlformats.org/drawingml/2006/main">
          <a:off x="4062537" y="3940738"/>
          <a:ext cx="940547" cy="274336"/>
          <a:chOff x="4062551" y="3940751"/>
          <a:chExt cx="940525" cy="274320"/>
        </a:xfrm>
      </cdr:grpSpPr>
      <cdr:cxnSp macro="">
        <cdr:nvCxnSpPr>
          <cdr:cNvPr id="3" name="Straight Connector 2">
            <a:extLst xmlns:a="http://schemas.openxmlformats.org/drawingml/2006/main">
              <a:ext uri="{FF2B5EF4-FFF2-40B4-BE49-F238E27FC236}">
                <a16:creationId xmlns:a16="http://schemas.microsoft.com/office/drawing/2014/main" id="{6AA643D7-D6BC-AF70-0A9F-6129A1F1BBD4}"/>
              </a:ext>
            </a:extLst>
          </cdr:cNvPr>
          <cdr:cNvCxnSpPr/>
        </cdr:nvCxnSpPr>
        <cdr:spPr>
          <a:xfrm xmlns:a="http://schemas.openxmlformats.org/drawingml/2006/main">
            <a:off x="4062551" y="3940751"/>
            <a:ext cx="561702" cy="274320"/>
          </a:xfrm>
          <a:prstGeom xmlns:a="http://schemas.openxmlformats.org/drawingml/2006/main" prst="line">
            <a:avLst/>
          </a:prstGeom>
          <a:ln xmlns:a="http://schemas.openxmlformats.org/drawingml/2006/main" w="28575"/>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5" name="Straight Arrow Connector 4">
            <a:extLst xmlns:a="http://schemas.openxmlformats.org/drawingml/2006/main">
              <a:ext uri="{FF2B5EF4-FFF2-40B4-BE49-F238E27FC236}">
                <a16:creationId xmlns:a16="http://schemas.microsoft.com/office/drawing/2014/main" id="{9DA861CC-B9D3-6ECA-C6E8-28B6079457BA}"/>
              </a:ext>
            </a:extLst>
          </cdr:cNvPr>
          <cdr:cNvCxnSpPr/>
        </cdr:nvCxnSpPr>
        <cdr:spPr>
          <a:xfrm xmlns:a="http://schemas.openxmlformats.org/drawingml/2006/main">
            <a:off x="4624253" y="4215071"/>
            <a:ext cx="378823" cy="0"/>
          </a:xfrm>
          <a:prstGeom xmlns:a="http://schemas.openxmlformats.org/drawingml/2006/main" prst="straightConnector1">
            <a:avLst/>
          </a:prstGeom>
          <a:ln xmlns:a="http://schemas.openxmlformats.org/drawingml/2006/main" w="28575">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grpSp>
  </cdr:relSizeAnchor>
</c:userShapes>
</file>

<file path=ppt/drawings/drawing3.xml><?xml version="1.0" encoding="utf-8"?>
<c:userShapes xmlns:c="http://schemas.openxmlformats.org/drawingml/2006/chart">
  <cdr:relSizeAnchor xmlns:cdr="http://schemas.openxmlformats.org/drawingml/2006/chartDrawing">
    <cdr:from>
      <cdr:x>0.0406</cdr:x>
      <cdr:y>0.0364</cdr:y>
    </cdr:from>
    <cdr:to>
      <cdr:x>0.98341</cdr:x>
      <cdr:y>0.80118</cdr:y>
    </cdr:to>
    <cdr:grpSp>
      <cdr:nvGrpSpPr>
        <cdr:cNvPr id="6" name="Group 5">
          <a:extLst xmlns:a="http://schemas.openxmlformats.org/drawingml/2006/main">
            <a:ext uri="{FF2B5EF4-FFF2-40B4-BE49-F238E27FC236}">
              <a16:creationId xmlns:a16="http://schemas.microsoft.com/office/drawing/2014/main" id="{2B94C641-AAFC-E7DB-B66D-E6954A1E9FEF}"/>
            </a:ext>
          </a:extLst>
        </cdr:cNvPr>
        <cdr:cNvGrpSpPr/>
      </cdr:nvGrpSpPr>
      <cdr:grpSpPr>
        <a:xfrm xmlns:a="http://schemas.openxmlformats.org/drawingml/2006/main">
          <a:off x="383641" y="169802"/>
          <a:ext cx="8908872" cy="3567623"/>
          <a:chOff x="383655" y="169817"/>
          <a:chExt cx="8908869" cy="3567620"/>
        </a:xfrm>
      </cdr:grpSpPr>
      <cdr:cxnSp macro="">
        <cdr:nvCxnSpPr>
          <cdr:cNvPr id="3" name="Straight Arrow Connector 2">
            <a:extLst xmlns:a="http://schemas.openxmlformats.org/drawingml/2006/main">
              <a:ext uri="{FF2B5EF4-FFF2-40B4-BE49-F238E27FC236}">
                <a16:creationId xmlns:a16="http://schemas.microsoft.com/office/drawing/2014/main" id="{0B97BCEE-6D3F-F2A4-7DA4-99A7EB729EC4}"/>
              </a:ext>
            </a:extLst>
          </cdr:cNvPr>
          <cdr:cNvCxnSpPr/>
        </cdr:nvCxnSpPr>
        <cdr:spPr>
          <a:xfrm xmlns:a="http://schemas.openxmlformats.org/drawingml/2006/main">
            <a:off x="396718" y="3737437"/>
            <a:ext cx="8895806" cy="0"/>
          </a:xfrm>
          <a:prstGeom xmlns:a="http://schemas.openxmlformats.org/drawingml/2006/main" prst="straightConnector1">
            <a:avLst/>
          </a:prstGeom>
          <a:ln xmlns:a="http://schemas.openxmlformats.org/drawingml/2006/main" w="38100">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5" name="Straight Arrow Connector 4">
            <a:extLst xmlns:a="http://schemas.openxmlformats.org/drawingml/2006/main">
              <a:ext uri="{FF2B5EF4-FFF2-40B4-BE49-F238E27FC236}">
                <a16:creationId xmlns:a16="http://schemas.microsoft.com/office/drawing/2014/main" id="{42A55635-9C64-910F-DC64-8B1C2969350E}"/>
              </a:ext>
            </a:extLst>
          </cdr:cNvPr>
          <cdr:cNvCxnSpPr/>
        </cdr:nvCxnSpPr>
        <cdr:spPr>
          <a:xfrm xmlns:a="http://schemas.openxmlformats.org/drawingml/2006/main" flipV="1">
            <a:off x="383655" y="169817"/>
            <a:ext cx="0" cy="3567620"/>
          </a:xfrm>
          <a:prstGeom xmlns:a="http://schemas.openxmlformats.org/drawingml/2006/main" prst="straightConnector1">
            <a:avLst/>
          </a:prstGeom>
          <a:ln xmlns:a="http://schemas.openxmlformats.org/drawingml/2006/main" w="38100">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grpSp>
  </cdr:relSizeAnchor>
</c:userShapes>
</file>

<file path=ppt/drawings/drawing4.xml><?xml version="1.0" encoding="utf-8"?>
<c:userShapes xmlns:c="http://schemas.openxmlformats.org/drawingml/2006/chart">
  <cdr:relSizeAnchor xmlns:cdr="http://schemas.openxmlformats.org/drawingml/2006/chartDrawing">
    <cdr:from>
      <cdr:x>0.04977</cdr:x>
      <cdr:y>0</cdr:y>
    </cdr:from>
    <cdr:to>
      <cdr:x>0.99258</cdr:x>
      <cdr:y>0.76478</cdr:y>
    </cdr:to>
    <cdr:grpSp>
      <cdr:nvGrpSpPr>
        <cdr:cNvPr id="6" name="Group 5">
          <a:extLst xmlns:a="http://schemas.openxmlformats.org/drawingml/2006/main">
            <a:ext uri="{FF2B5EF4-FFF2-40B4-BE49-F238E27FC236}">
              <a16:creationId xmlns:a16="http://schemas.microsoft.com/office/drawing/2014/main" id="{4DCD1A5F-EDEF-F9A7-9FCB-E35F0E7F22A4}"/>
            </a:ext>
          </a:extLst>
        </cdr:cNvPr>
        <cdr:cNvGrpSpPr/>
      </cdr:nvGrpSpPr>
      <cdr:grpSpPr>
        <a:xfrm xmlns:a="http://schemas.openxmlformats.org/drawingml/2006/main">
          <a:off x="460322" y="0"/>
          <a:ext cx="8720031" cy="2968209"/>
          <a:chOff x="383655" y="169817"/>
          <a:chExt cx="8908869" cy="3567620"/>
        </a:xfrm>
      </cdr:grpSpPr>
      <cdr:cxnSp macro="">
        <cdr:nvCxnSpPr>
          <cdr:cNvPr id="3" name="Straight Arrow Connector 2">
            <a:extLst xmlns:a="http://schemas.openxmlformats.org/drawingml/2006/main">
              <a:ext uri="{FF2B5EF4-FFF2-40B4-BE49-F238E27FC236}">
                <a16:creationId xmlns:a16="http://schemas.microsoft.com/office/drawing/2014/main" id="{4ECEACFF-D281-7BF0-EE69-C3B79FD63B7B}"/>
              </a:ext>
            </a:extLst>
          </cdr:cNvPr>
          <cdr:cNvCxnSpPr/>
        </cdr:nvCxnSpPr>
        <cdr:spPr>
          <a:xfrm xmlns:a="http://schemas.openxmlformats.org/drawingml/2006/main">
            <a:off x="396718" y="3737437"/>
            <a:ext cx="8895806" cy="0"/>
          </a:xfrm>
          <a:prstGeom xmlns:a="http://schemas.openxmlformats.org/drawingml/2006/main" prst="straightConnector1">
            <a:avLst/>
          </a:prstGeom>
          <a:ln xmlns:a="http://schemas.openxmlformats.org/drawingml/2006/main" w="38100">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5" name="Straight Arrow Connector 4">
            <a:extLst xmlns:a="http://schemas.openxmlformats.org/drawingml/2006/main">
              <a:ext uri="{FF2B5EF4-FFF2-40B4-BE49-F238E27FC236}">
                <a16:creationId xmlns:a16="http://schemas.microsoft.com/office/drawing/2014/main" id="{A205A921-C834-DED8-3530-DB2C7566D4DA}"/>
              </a:ext>
            </a:extLst>
          </cdr:cNvPr>
          <cdr:cNvCxnSpPr/>
        </cdr:nvCxnSpPr>
        <cdr:spPr>
          <a:xfrm xmlns:a="http://schemas.openxmlformats.org/drawingml/2006/main" flipV="1">
            <a:off x="383655" y="169817"/>
            <a:ext cx="0" cy="3567620"/>
          </a:xfrm>
          <a:prstGeom xmlns:a="http://schemas.openxmlformats.org/drawingml/2006/main" prst="straightConnector1">
            <a:avLst/>
          </a:prstGeom>
          <a:ln xmlns:a="http://schemas.openxmlformats.org/drawingml/2006/main" w="38100">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grpSp>
  </cdr:relSizeAnchor>
</c:userShapes>
</file>

<file path=ppt/drawings/drawing5.xml><?xml version="1.0" encoding="utf-8"?>
<c:userShapes xmlns:c="http://schemas.openxmlformats.org/drawingml/2006/chart">
  <cdr:relSizeAnchor xmlns:cdr="http://schemas.openxmlformats.org/drawingml/2006/chartDrawing">
    <cdr:from>
      <cdr:x>0.04977</cdr:x>
      <cdr:y>0</cdr:y>
    </cdr:from>
    <cdr:to>
      <cdr:x>0.99258</cdr:x>
      <cdr:y>0.76478</cdr:y>
    </cdr:to>
    <cdr:grpSp>
      <cdr:nvGrpSpPr>
        <cdr:cNvPr id="6" name="Group 5">
          <a:extLst xmlns:a="http://schemas.openxmlformats.org/drawingml/2006/main">
            <a:ext uri="{FF2B5EF4-FFF2-40B4-BE49-F238E27FC236}">
              <a16:creationId xmlns:a16="http://schemas.microsoft.com/office/drawing/2014/main" id="{05D34BAC-F818-8ABC-79DA-DDEEE7E8103E}"/>
            </a:ext>
          </a:extLst>
        </cdr:cNvPr>
        <cdr:cNvGrpSpPr/>
      </cdr:nvGrpSpPr>
      <cdr:grpSpPr>
        <a:xfrm xmlns:a="http://schemas.openxmlformats.org/drawingml/2006/main">
          <a:off x="460322" y="0"/>
          <a:ext cx="8720031" cy="2968209"/>
          <a:chOff x="383655" y="169817"/>
          <a:chExt cx="8908869" cy="3567620"/>
        </a:xfrm>
      </cdr:grpSpPr>
      <cdr:cxnSp macro="">
        <cdr:nvCxnSpPr>
          <cdr:cNvPr id="3" name="Straight Arrow Connector 2">
            <a:extLst xmlns:a="http://schemas.openxmlformats.org/drawingml/2006/main">
              <a:ext uri="{FF2B5EF4-FFF2-40B4-BE49-F238E27FC236}">
                <a16:creationId xmlns:a16="http://schemas.microsoft.com/office/drawing/2014/main" id="{5C754C43-2620-E5C6-97DB-81E5A4E9A410}"/>
              </a:ext>
            </a:extLst>
          </cdr:cNvPr>
          <cdr:cNvCxnSpPr/>
        </cdr:nvCxnSpPr>
        <cdr:spPr>
          <a:xfrm xmlns:a="http://schemas.openxmlformats.org/drawingml/2006/main">
            <a:off x="396718" y="3737437"/>
            <a:ext cx="8895806" cy="0"/>
          </a:xfrm>
          <a:prstGeom xmlns:a="http://schemas.openxmlformats.org/drawingml/2006/main" prst="straightConnector1">
            <a:avLst/>
          </a:prstGeom>
          <a:ln xmlns:a="http://schemas.openxmlformats.org/drawingml/2006/main" w="38100">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5" name="Straight Arrow Connector 4">
            <a:extLst xmlns:a="http://schemas.openxmlformats.org/drawingml/2006/main">
              <a:ext uri="{FF2B5EF4-FFF2-40B4-BE49-F238E27FC236}">
                <a16:creationId xmlns:a16="http://schemas.microsoft.com/office/drawing/2014/main" id="{017A01E7-F80E-9CA6-A221-09826FE46CA2}"/>
              </a:ext>
            </a:extLst>
          </cdr:cNvPr>
          <cdr:cNvCxnSpPr/>
        </cdr:nvCxnSpPr>
        <cdr:spPr>
          <a:xfrm xmlns:a="http://schemas.openxmlformats.org/drawingml/2006/main" flipV="1">
            <a:off x="383655" y="169817"/>
            <a:ext cx="0" cy="3567620"/>
          </a:xfrm>
          <a:prstGeom xmlns:a="http://schemas.openxmlformats.org/drawingml/2006/main" prst="straightConnector1">
            <a:avLst/>
          </a:prstGeom>
          <a:ln xmlns:a="http://schemas.openxmlformats.org/drawingml/2006/main" w="38100">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grpSp>
  </cdr:relSizeAnchor>
</c:userShapes>
</file>

<file path=ppt/drawings/drawing6.xml><?xml version="1.0" encoding="utf-8"?>
<c:userShapes xmlns:c="http://schemas.openxmlformats.org/drawingml/2006/chart">
  <cdr:relSizeAnchor xmlns:cdr="http://schemas.openxmlformats.org/drawingml/2006/chartDrawing">
    <cdr:from>
      <cdr:x>0.58426</cdr:x>
      <cdr:y>0.12463</cdr:y>
    </cdr:from>
    <cdr:to>
      <cdr:x>0.9211</cdr:x>
      <cdr:y>0.37542</cdr:y>
    </cdr:to>
    <cdr:grpSp>
      <cdr:nvGrpSpPr>
        <cdr:cNvPr id="8" name="Group 7">
          <a:extLst xmlns:a="http://schemas.openxmlformats.org/drawingml/2006/main">
            <a:ext uri="{FF2B5EF4-FFF2-40B4-BE49-F238E27FC236}">
              <a16:creationId xmlns:a16="http://schemas.microsoft.com/office/drawing/2014/main" id="{1822E9C1-A4BD-3C47-F46D-BEDFFC0A8088}"/>
            </a:ext>
          </a:extLst>
        </cdr:cNvPr>
        <cdr:cNvGrpSpPr/>
      </cdr:nvGrpSpPr>
      <cdr:grpSpPr>
        <a:xfrm xmlns:a="http://schemas.openxmlformats.org/drawingml/2006/main">
          <a:off x="5030114" y="454417"/>
          <a:ext cx="2899982" cy="914411"/>
          <a:chOff x="5030153" y="454422"/>
          <a:chExt cx="2899953" cy="914400"/>
        </a:xfrm>
      </cdr:grpSpPr>
      <cdr:cxnSp macro="">
        <cdr:nvCxnSpPr>
          <cdr:cNvPr id="3" name="Straight Connector 2">
            <a:extLst xmlns:a="http://schemas.openxmlformats.org/drawingml/2006/main">
              <a:ext uri="{FF2B5EF4-FFF2-40B4-BE49-F238E27FC236}">
                <a16:creationId xmlns:a16="http://schemas.microsoft.com/office/drawing/2014/main" id="{0FDB9592-0939-86B5-54E2-309DD33A7F40}"/>
              </a:ext>
            </a:extLst>
          </cdr:cNvPr>
          <cdr:cNvCxnSpPr/>
        </cdr:nvCxnSpPr>
        <cdr:spPr>
          <a:xfrm xmlns:a="http://schemas.openxmlformats.org/drawingml/2006/main" flipV="1">
            <a:off x="5030153" y="715679"/>
            <a:ext cx="809897" cy="653143"/>
          </a:xfrm>
          <a:prstGeom xmlns:a="http://schemas.openxmlformats.org/drawingml/2006/main" prst="line">
            <a:avLst/>
          </a:prstGeom>
          <a:ln xmlns:a="http://schemas.openxmlformats.org/drawingml/2006/main" w="3810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5" name="Straight Arrow Connector 4">
            <a:extLst xmlns:a="http://schemas.openxmlformats.org/drawingml/2006/main">
              <a:ext uri="{FF2B5EF4-FFF2-40B4-BE49-F238E27FC236}">
                <a16:creationId xmlns:a16="http://schemas.microsoft.com/office/drawing/2014/main" id="{15DBC573-A582-2478-9964-A4D5DC116752}"/>
              </a:ext>
            </a:extLst>
          </cdr:cNvPr>
          <cdr:cNvCxnSpPr/>
        </cdr:nvCxnSpPr>
        <cdr:spPr>
          <a:xfrm xmlns:a="http://schemas.openxmlformats.org/drawingml/2006/main">
            <a:off x="5840050" y="715679"/>
            <a:ext cx="587829" cy="0"/>
          </a:xfrm>
          <a:prstGeom xmlns:a="http://schemas.openxmlformats.org/drawingml/2006/main" prst="straightConnector1">
            <a:avLst/>
          </a:prstGeom>
          <a:ln xmlns:a="http://schemas.openxmlformats.org/drawingml/2006/main" w="38100">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sp macro="" textlink="">
        <cdr:nvSpPr>
          <cdr:cNvPr id="6" name="Rounded Rectangle 5"/>
          <cdr:cNvSpPr/>
        </cdr:nvSpPr>
        <cdr:spPr>
          <a:xfrm xmlns:a="http://schemas.openxmlformats.org/drawingml/2006/main">
            <a:off x="6467067" y="454422"/>
            <a:ext cx="1463039" cy="496388"/>
          </a:xfrm>
          <a:prstGeom xmlns:a="http://schemas.openxmlformats.org/drawingml/2006/main" prst="roundRect">
            <a:avLst/>
          </a:prstGeom>
          <a:solidFill xmlns:a="http://schemas.openxmlformats.org/drawingml/2006/main">
            <a:srgbClr val="0070C0"/>
          </a:solidFill>
          <a:ln xmlns:a="http://schemas.openxmlformats.org/drawingml/2006/main">
            <a:noFill/>
          </a:ln>
          <a:effectLst xmlns:a="http://schemas.openxmlformats.org/drawingml/2006/main">
            <a:outerShdw blurRad="107950" dist="12700" dir="5400000" algn="ctr">
              <a:srgbClr val="000000"/>
            </a:outerShdw>
          </a:effectLst>
          <a:scene3d xmlns:a="http://schemas.openxmlformats.org/drawingml/2006/main">
            <a:camera prst="orthographicFront">
              <a:rot lat="0" lon="0" rev="0"/>
            </a:camera>
            <a:lightRig rig="soft" dir="t">
              <a:rot lat="0" lon="0" rev="0"/>
            </a:lightRig>
          </a:scene3d>
          <a:sp3d xmlns:a="http://schemas.openxmlformats.org/drawingml/2006/main" contourW="44450" prstMaterial="matte">
            <a:bevelT w="63500" h="63500" prst="artDeco"/>
            <a:contourClr>
              <a:srgbClr val="FFFFFF"/>
            </a:contourClr>
          </a:sp3d>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vi-VN" sz="2400" dirty="0">
                <a:solidFill>
                  <a:srgbClr val="FF0000"/>
                </a:solidFill>
                <a:latin typeface="+mj-lt"/>
              </a:rPr>
              <a:t>Bóng đá</a:t>
            </a:r>
          </a:p>
        </cdr:txBody>
      </cdr:sp>
    </cdr:grpSp>
  </cdr:relSizeAnchor>
  <cdr:relSizeAnchor xmlns:cdr="http://schemas.openxmlformats.org/drawingml/2006/chartDrawing">
    <cdr:from>
      <cdr:x>0.5</cdr:x>
      <cdr:y>0.84475</cdr:y>
    </cdr:from>
    <cdr:to>
      <cdr:x>0.89986</cdr:x>
      <cdr:y>1</cdr:y>
    </cdr:to>
    <cdr:grpSp>
      <cdr:nvGrpSpPr>
        <cdr:cNvPr id="14" name="Group 13">
          <a:extLst xmlns:a="http://schemas.openxmlformats.org/drawingml/2006/main">
            <a:ext uri="{FF2B5EF4-FFF2-40B4-BE49-F238E27FC236}">
              <a16:creationId xmlns:a16="http://schemas.microsoft.com/office/drawing/2014/main" id="{7CCA6377-A8D2-23B5-2DF7-6C75DA412600}"/>
            </a:ext>
          </a:extLst>
        </cdr:cNvPr>
        <cdr:cNvGrpSpPr/>
      </cdr:nvGrpSpPr>
      <cdr:grpSpPr>
        <a:xfrm xmlns:a="http://schemas.openxmlformats.org/drawingml/2006/main">
          <a:off x="4304688" y="3080064"/>
          <a:ext cx="3442545" cy="566061"/>
          <a:chOff x="4304688" y="3080056"/>
          <a:chExt cx="3442539" cy="566069"/>
        </a:xfrm>
      </cdr:grpSpPr>
      <cdr:cxnSp macro="">
        <cdr:nvCxnSpPr>
          <cdr:cNvPr id="10" name="Straight Connector 9">
            <a:extLst xmlns:a="http://schemas.openxmlformats.org/drawingml/2006/main">
              <a:ext uri="{FF2B5EF4-FFF2-40B4-BE49-F238E27FC236}">
                <a16:creationId xmlns:a16="http://schemas.microsoft.com/office/drawing/2014/main" id="{3342DC93-ADBA-3423-738E-71B6ABA95347}"/>
              </a:ext>
            </a:extLst>
          </cdr:cNvPr>
          <cdr:cNvCxnSpPr/>
        </cdr:nvCxnSpPr>
        <cdr:spPr>
          <a:xfrm xmlns:a="http://schemas.openxmlformats.org/drawingml/2006/main">
            <a:off x="4304688" y="3080056"/>
            <a:ext cx="607899" cy="391886"/>
          </a:xfrm>
          <a:prstGeom xmlns:a="http://schemas.openxmlformats.org/drawingml/2006/main" prst="line">
            <a:avLst/>
          </a:prstGeom>
          <a:ln xmlns:a="http://schemas.openxmlformats.org/drawingml/2006/main" w="3810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12" name="Straight Arrow Connector 11">
            <a:extLst xmlns:a="http://schemas.openxmlformats.org/drawingml/2006/main">
              <a:ext uri="{FF2B5EF4-FFF2-40B4-BE49-F238E27FC236}">
                <a16:creationId xmlns:a16="http://schemas.microsoft.com/office/drawing/2014/main" id="{160C4479-7193-37D1-C399-DF9795D845F8}"/>
              </a:ext>
            </a:extLst>
          </cdr:cNvPr>
          <cdr:cNvCxnSpPr/>
        </cdr:nvCxnSpPr>
        <cdr:spPr>
          <a:xfrm xmlns:a="http://schemas.openxmlformats.org/drawingml/2006/main">
            <a:off x="4912587" y="3485004"/>
            <a:ext cx="757646" cy="0"/>
          </a:xfrm>
          <a:prstGeom xmlns:a="http://schemas.openxmlformats.org/drawingml/2006/main" prst="straightConnector1">
            <a:avLst/>
          </a:prstGeom>
          <a:ln xmlns:a="http://schemas.openxmlformats.org/drawingml/2006/main" w="38100">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sp macro="" textlink="">
        <cdr:nvSpPr>
          <cdr:cNvPr id="13" name="Rounded Rectangle 12"/>
          <cdr:cNvSpPr/>
        </cdr:nvSpPr>
        <cdr:spPr>
          <a:xfrm xmlns:a="http://schemas.openxmlformats.org/drawingml/2006/main">
            <a:off x="5670234" y="3149737"/>
            <a:ext cx="2076993" cy="496388"/>
          </a:xfrm>
          <a:prstGeom xmlns:a="http://schemas.openxmlformats.org/drawingml/2006/main" prst="roundRect">
            <a:avLst/>
          </a:prstGeom>
          <a:solidFill xmlns:a="http://schemas.openxmlformats.org/drawingml/2006/main">
            <a:schemeClr val="accent2">
              <a:lumMod val="75000"/>
            </a:schemeClr>
          </a:solidFill>
          <a:ln xmlns:a="http://schemas.openxmlformats.org/drawingml/2006/main">
            <a:noFill/>
          </a:ln>
          <a:effectLst xmlns:a="http://schemas.openxmlformats.org/drawingml/2006/main">
            <a:outerShdw blurRad="107950" dist="12700" dir="5400000" algn="ctr">
              <a:srgbClr val="000000"/>
            </a:outerShdw>
          </a:effectLst>
          <a:scene3d xmlns:a="http://schemas.openxmlformats.org/drawingml/2006/main">
            <a:camera prst="orthographicFront">
              <a:rot lat="0" lon="0" rev="0"/>
            </a:camera>
            <a:lightRig rig="soft" dir="t">
              <a:rot lat="0" lon="0" rev="0"/>
            </a:lightRig>
          </a:scene3d>
          <a:sp3d xmlns:a="http://schemas.openxmlformats.org/drawingml/2006/main" contourW="44450" prstMaterial="matte">
            <a:bevelT w="63500" h="63500" prst="artDeco"/>
            <a:contourClr>
              <a:srgbClr val="FFFFFF"/>
            </a:contourClr>
          </a:sp3d>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vi-VN" sz="2400" b="1" dirty="0">
                <a:solidFill>
                  <a:schemeClr val="bg1"/>
                </a:solidFill>
                <a:latin typeface="+mj-lt"/>
              </a:rPr>
              <a:t>Bóng chuyền</a:t>
            </a:r>
          </a:p>
        </cdr:txBody>
      </cdr:sp>
    </cdr:grpSp>
  </cdr:relSizeAnchor>
  <cdr:relSizeAnchor xmlns:cdr="http://schemas.openxmlformats.org/drawingml/2006/chartDrawing">
    <cdr:from>
      <cdr:x>0.30508</cdr:x>
      <cdr:y>0.71302</cdr:y>
    </cdr:from>
    <cdr:to>
      <cdr:x>0.34301</cdr:x>
      <cdr:y>0.80259</cdr:y>
    </cdr:to>
    <cdr:cxnSp macro="">
      <cdr:nvCxnSpPr>
        <cdr:cNvPr id="16" name="Straight Connector 15">
          <a:extLst xmlns:a="http://schemas.openxmlformats.org/drawingml/2006/main">
            <a:ext uri="{FF2B5EF4-FFF2-40B4-BE49-F238E27FC236}">
              <a16:creationId xmlns:a16="http://schemas.microsoft.com/office/drawing/2014/main" id="{06BB1EBA-0495-1EE5-CA65-1959815DF43D}"/>
            </a:ext>
          </a:extLst>
        </cdr:cNvPr>
        <cdr:cNvCxnSpPr/>
      </cdr:nvCxnSpPr>
      <cdr:spPr>
        <a:xfrm xmlns:a="http://schemas.openxmlformats.org/drawingml/2006/main" flipH="1">
          <a:off x="2626590" y="2599751"/>
          <a:ext cx="326554" cy="326583"/>
        </a:xfrm>
        <a:prstGeom xmlns:a="http://schemas.openxmlformats.org/drawingml/2006/main" prst="line">
          <a:avLst/>
        </a:prstGeom>
        <a:ln xmlns:a="http://schemas.openxmlformats.org/drawingml/2006/main" w="3810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0.24591</cdr:x>
      <cdr:y>0.80175</cdr:y>
    </cdr:from>
    <cdr:to>
      <cdr:x>0.3066</cdr:x>
      <cdr:y>0.80175</cdr:y>
    </cdr:to>
    <cdr:cxnSp macro="">
      <cdr:nvCxnSpPr>
        <cdr:cNvPr id="18" name="Straight Arrow Connector 17">
          <a:extLst xmlns:a="http://schemas.openxmlformats.org/drawingml/2006/main">
            <a:ext uri="{FF2B5EF4-FFF2-40B4-BE49-F238E27FC236}">
              <a16:creationId xmlns:a16="http://schemas.microsoft.com/office/drawing/2014/main" id="{FB97EC16-2247-2EFB-714A-2D1BF6830AD8}"/>
            </a:ext>
          </a:extLst>
        </cdr:cNvPr>
        <cdr:cNvCxnSpPr/>
      </cdr:nvCxnSpPr>
      <cdr:spPr>
        <a:xfrm xmlns:a="http://schemas.openxmlformats.org/drawingml/2006/main" flipH="1">
          <a:off x="2117173" y="2923288"/>
          <a:ext cx="522503" cy="0"/>
        </a:xfrm>
        <a:prstGeom xmlns:a="http://schemas.openxmlformats.org/drawingml/2006/main" prst="straightConnector1">
          <a:avLst/>
        </a:prstGeom>
        <a:ln xmlns:a="http://schemas.openxmlformats.org/drawingml/2006/main" w="38100">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0.10961</cdr:x>
      <cdr:y>0.09773</cdr:y>
    </cdr:from>
    <cdr:to>
      <cdr:x>0.35692</cdr:x>
      <cdr:y>0.28761</cdr:y>
    </cdr:to>
    <cdr:grpSp>
      <cdr:nvGrpSpPr>
        <cdr:cNvPr id="23" name="Group 22">
          <a:extLst xmlns:a="http://schemas.openxmlformats.org/drawingml/2006/main">
            <a:ext uri="{FF2B5EF4-FFF2-40B4-BE49-F238E27FC236}">
              <a16:creationId xmlns:a16="http://schemas.microsoft.com/office/drawing/2014/main" id="{C889E020-3FB3-2E79-A54F-C01DD5E62DCD}"/>
            </a:ext>
          </a:extLst>
        </cdr:cNvPr>
        <cdr:cNvGrpSpPr/>
      </cdr:nvGrpSpPr>
      <cdr:grpSpPr>
        <a:xfrm xmlns:a="http://schemas.openxmlformats.org/drawingml/2006/main">
          <a:off x="943674" y="356336"/>
          <a:ext cx="2129184" cy="692326"/>
          <a:chOff x="523468" y="336857"/>
          <a:chExt cx="2129245" cy="692330"/>
        </a:xfrm>
      </cdr:grpSpPr>
      <cdr:sp macro="" textlink="">
        <cdr:nvSpPr>
          <cdr:cNvPr id="7" name="Rounded Rectangle 6"/>
          <cdr:cNvSpPr/>
        </cdr:nvSpPr>
        <cdr:spPr>
          <a:xfrm xmlns:a="http://schemas.openxmlformats.org/drawingml/2006/main">
            <a:off x="523468" y="336857"/>
            <a:ext cx="1463039" cy="496388"/>
          </a:xfrm>
          <a:prstGeom xmlns:a="http://schemas.openxmlformats.org/drawingml/2006/main" prst="roundRect">
            <a:avLst/>
          </a:prstGeom>
          <a:solidFill xmlns:a="http://schemas.openxmlformats.org/drawingml/2006/main">
            <a:schemeClr val="accent4">
              <a:lumMod val="60000"/>
              <a:lumOff val="40000"/>
            </a:schemeClr>
          </a:solidFill>
          <a:ln xmlns:a="http://schemas.openxmlformats.org/drawingml/2006/main">
            <a:noFill/>
          </a:ln>
          <a:effectLst xmlns:a="http://schemas.openxmlformats.org/drawingml/2006/main">
            <a:outerShdw blurRad="107950" dist="12700" dir="5400000" algn="ctr">
              <a:srgbClr val="000000"/>
            </a:outerShdw>
          </a:effectLst>
          <a:scene3d xmlns:a="http://schemas.openxmlformats.org/drawingml/2006/main">
            <a:camera prst="orthographicFront">
              <a:rot lat="0" lon="0" rev="0"/>
            </a:camera>
            <a:lightRig rig="soft" dir="t">
              <a:rot lat="0" lon="0" rev="0"/>
            </a:lightRig>
          </a:scene3d>
          <a:sp3d xmlns:a="http://schemas.openxmlformats.org/drawingml/2006/main" contourW="44450" prstMaterial="matte">
            <a:bevelT w="63500" h="63500" prst="artDeco"/>
            <a:contourClr>
              <a:srgbClr val="FFFFFF"/>
            </a:contourClr>
          </a:sp3d>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vi-VN" sz="2400" b="1" dirty="0">
                <a:solidFill>
                  <a:srgbClr val="FF0000"/>
                </a:solidFill>
                <a:latin typeface="+mj-lt"/>
              </a:rPr>
              <a:t>Cầu lông</a:t>
            </a:r>
          </a:p>
        </cdr:txBody>
      </cdr:sp>
      <cdr:cxnSp macro="">
        <cdr:nvCxnSpPr>
          <cdr:cNvPr id="20" name="Straight Connector 19">
            <a:extLst xmlns:a="http://schemas.openxmlformats.org/drawingml/2006/main">
              <a:ext uri="{FF2B5EF4-FFF2-40B4-BE49-F238E27FC236}">
                <a16:creationId xmlns:a16="http://schemas.microsoft.com/office/drawing/2014/main" id="{DB5BED04-FD11-23AF-1DF1-06B91BA7C9FB}"/>
              </a:ext>
            </a:extLst>
          </cdr:cNvPr>
          <cdr:cNvCxnSpPr/>
        </cdr:nvCxnSpPr>
        <cdr:spPr>
          <a:xfrm xmlns:a="http://schemas.openxmlformats.org/drawingml/2006/main" flipH="1" flipV="1">
            <a:off x="2404519" y="585050"/>
            <a:ext cx="248194" cy="444137"/>
          </a:xfrm>
          <a:prstGeom xmlns:a="http://schemas.openxmlformats.org/drawingml/2006/main" prst="line">
            <a:avLst/>
          </a:prstGeom>
          <a:ln xmlns:a="http://schemas.openxmlformats.org/drawingml/2006/main" w="3810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22" name="Straight Arrow Connector 21">
            <a:extLst xmlns:a="http://schemas.openxmlformats.org/drawingml/2006/main">
              <a:ext uri="{FF2B5EF4-FFF2-40B4-BE49-F238E27FC236}">
                <a16:creationId xmlns:a16="http://schemas.microsoft.com/office/drawing/2014/main" id="{D9BA437E-3DCD-8F8B-5584-9E45DB3C42EB}"/>
              </a:ext>
            </a:extLst>
          </cdr:cNvPr>
          <cdr:cNvCxnSpPr/>
        </cdr:nvCxnSpPr>
        <cdr:spPr>
          <a:xfrm xmlns:a="http://schemas.openxmlformats.org/drawingml/2006/main" flipH="1">
            <a:off x="2025696" y="598113"/>
            <a:ext cx="365760" cy="0"/>
          </a:xfrm>
          <a:prstGeom xmlns:a="http://schemas.openxmlformats.org/drawingml/2006/main" prst="straightConnector1">
            <a:avLst/>
          </a:prstGeom>
          <a:ln xmlns:a="http://schemas.openxmlformats.org/drawingml/2006/main" w="38100">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grpSp>
  </cdr:relSizeAnchor>
</c:userShapes>
</file>

<file path=ppt/drawings/drawing7.xml><?xml version="1.0" encoding="utf-8"?>
<c:userShapes xmlns:c="http://schemas.openxmlformats.org/drawingml/2006/chart">
  <cdr:relSizeAnchor xmlns:cdr="http://schemas.openxmlformats.org/drawingml/2006/chartDrawing">
    <cdr:from>
      <cdr:x>0.58426</cdr:x>
      <cdr:y>0.12463</cdr:y>
    </cdr:from>
    <cdr:to>
      <cdr:x>0.9211</cdr:x>
      <cdr:y>0.37542</cdr:y>
    </cdr:to>
    <cdr:grpSp>
      <cdr:nvGrpSpPr>
        <cdr:cNvPr id="8" name="Group 7">
          <a:extLst xmlns:a="http://schemas.openxmlformats.org/drawingml/2006/main">
            <a:ext uri="{FF2B5EF4-FFF2-40B4-BE49-F238E27FC236}">
              <a16:creationId xmlns:a16="http://schemas.microsoft.com/office/drawing/2014/main" id="{55D33E00-6DE7-A969-D06B-DF514A2A76DF}"/>
            </a:ext>
          </a:extLst>
        </cdr:cNvPr>
        <cdr:cNvGrpSpPr/>
      </cdr:nvGrpSpPr>
      <cdr:grpSpPr>
        <a:xfrm xmlns:a="http://schemas.openxmlformats.org/drawingml/2006/main">
          <a:off x="5030114" y="454417"/>
          <a:ext cx="2899982" cy="914411"/>
          <a:chOff x="5030153" y="454422"/>
          <a:chExt cx="2899953" cy="914400"/>
        </a:xfrm>
      </cdr:grpSpPr>
      <cdr:cxnSp macro="">
        <cdr:nvCxnSpPr>
          <cdr:cNvPr id="3" name="Straight Connector 2">
            <a:extLst xmlns:a="http://schemas.openxmlformats.org/drawingml/2006/main">
              <a:ext uri="{FF2B5EF4-FFF2-40B4-BE49-F238E27FC236}">
                <a16:creationId xmlns:a16="http://schemas.microsoft.com/office/drawing/2014/main" id="{3B31EB25-6772-A04D-AA10-0C881ABDF853}"/>
              </a:ext>
            </a:extLst>
          </cdr:cNvPr>
          <cdr:cNvCxnSpPr/>
        </cdr:nvCxnSpPr>
        <cdr:spPr>
          <a:xfrm xmlns:a="http://schemas.openxmlformats.org/drawingml/2006/main" flipV="1">
            <a:off x="5030153" y="715679"/>
            <a:ext cx="809897" cy="653143"/>
          </a:xfrm>
          <a:prstGeom xmlns:a="http://schemas.openxmlformats.org/drawingml/2006/main" prst="line">
            <a:avLst/>
          </a:prstGeom>
          <a:ln xmlns:a="http://schemas.openxmlformats.org/drawingml/2006/main" w="3810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5" name="Straight Arrow Connector 4">
            <a:extLst xmlns:a="http://schemas.openxmlformats.org/drawingml/2006/main">
              <a:ext uri="{FF2B5EF4-FFF2-40B4-BE49-F238E27FC236}">
                <a16:creationId xmlns:a16="http://schemas.microsoft.com/office/drawing/2014/main" id="{6A40188D-C7FB-FF11-D26F-92AB93B8DD7A}"/>
              </a:ext>
            </a:extLst>
          </cdr:cNvPr>
          <cdr:cNvCxnSpPr/>
        </cdr:nvCxnSpPr>
        <cdr:spPr>
          <a:xfrm xmlns:a="http://schemas.openxmlformats.org/drawingml/2006/main">
            <a:off x="5840050" y="715679"/>
            <a:ext cx="587829" cy="0"/>
          </a:xfrm>
          <a:prstGeom xmlns:a="http://schemas.openxmlformats.org/drawingml/2006/main" prst="straightConnector1">
            <a:avLst/>
          </a:prstGeom>
          <a:ln xmlns:a="http://schemas.openxmlformats.org/drawingml/2006/main" w="38100">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sp macro="" textlink="">
        <cdr:nvSpPr>
          <cdr:cNvPr id="6" name="Rounded Rectangle 5"/>
          <cdr:cNvSpPr/>
        </cdr:nvSpPr>
        <cdr:spPr>
          <a:xfrm xmlns:a="http://schemas.openxmlformats.org/drawingml/2006/main">
            <a:off x="6467067" y="454422"/>
            <a:ext cx="1463039" cy="496388"/>
          </a:xfrm>
          <a:prstGeom xmlns:a="http://schemas.openxmlformats.org/drawingml/2006/main" prst="roundRect">
            <a:avLst/>
          </a:prstGeom>
          <a:solidFill xmlns:a="http://schemas.openxmlformats.org/drawingml/2006/main">
            <a:srgbClr val="0070C0"/>
          </a:solidFill>
          <a:ln xmlns:a="http://schemas.openxmlformats.org/drawingml/2006/main">
            <a:noFill/>
          </a:ln>
          <a:effectLst xmlns:a="http://schemas.openxmlformats.org/drawingml/2006/main">
            <a:outerShdw blurRad="107950" dist="12700" dir="5400000" algn="ctr">
              <a:srgbClr val="000000"/>
            </a:outerShdw>
          </a:effectLst>
          <a:scene3d xmlns:a="http://schemas.openxmlformats.org/drawingml/2006/main">
            <a:camera prst="orthographicFront">
              <a:rot lat="0" lon="0" rev="0"/>
            </a:camera>
            <a:lightRig rig="soft" dir="t">
              <a:rot lat="0" lon="0" rev="0"/>
            </a:lightRig>
          </a:scene3d>
          <a:sp3d xmlns:a="http://schemas.openxmlformats.org/drawingml/2006/main" contourW="44450" prstMaterial="matte">
            <a:bevelT w="63500" h="63500" prst="artDeco"/>
            <a:contourClr>
              <a:srgbClr val="FFFFFF"/>
            </a:contourClr>
          </a:sp3d>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vi-VN" sz="2400" dirty="0">
                <a:solidFill>
                  <a:srgbClr val="FF0000"/>
                </a:solidFill>
                <a:latin typeface="+mj-lt"/>
              </a:rPr>
              <a:t>Bóng đá</a:t>
            </a:r>
          </a:p>
        </cdr:txBody>
      </cdr:sp>
    </cdr:grpSp>
  </cdr:relSizeAnchor>
  <cdr:relSizeAnchor xmlns:cdr="http://schemas.openxmlformats.org/drawingml/2006/chartDrawing">
    <cdr:from>
      <cdr:x>0.5</cdr:x>
      <cdr:y>0.84475</cdr:y>
    </cdr:from>
    <cdr:to>
      <cdr:x>0.89986</cdr:x>
      <cdr:y>1</cdr:y>
    </cdr:to>
    <cdr:grpSp>
      <cdr:nvGrpSpPr>
        <cdr:cNvPr id="14" name="Group 13">
          <a:extLst xmlns:a="http://schemas.openxmlformats.org/drawingml/2006/main">
            <a:ext uri="{FF2B5EF4-FFF2-40B4-BE49-F238E27FC236}">
              <a16:creationId xmlns:a16="http://schemas.microsoft.com/office/drawing/2014/main" id="{9081B733-1E18-7369-2CBC-352450E5E80A}"/>
            </a:ext>
          </a:extLst>
        </cdr:cNvPr>
        <cdr:cNvGrpSpPr/>
      </cdr:nvGrpSpPr>
      <cdr:grpSpPr>
        <a:xfrm xmlns:a="http://schemas.openxmlformats.org/drawingml/2006/main">
          <a:off x="4304688" y="3080064"/>
          <a:ext cx="3442545" cy="566061"/>
          <a:chOff x="4304688" y="3080056"/>
          <a:chExt cx="3442539" cy="566069"/>
        </a:xfrm>
      </cdr:grpSpPr>
      <cdr:cxnSp macro="">
        <cdr:nvCxnSpPr>
          <cdr:cNvPr id="10" name="Straight Connector 9">
            <a:extLst xmlns:a="http://schemas.openxmlformats.org/drawingml/2006/main">
              <a:ext uri="{FF2B5EF4-FFF2-40B4-BE49-F238E27FC236}">
                <a16:creationId xmlns:a16="http://schemas.microsoft.com/office/drawing/2014/main" id="{C4EE1B15-72C7-E555-65B2-284F7EB66077}"/>
              </a:ext>
            </a:extLst>
          </cdr:cNvPr>
          <cdr:cNvCxnSpPr/>
        </cdr:nvCxnSpPr>
        <cdr:spPr>
          <a:xfrm xmlns:a="http://schemas.openxmlformats.org/drawingml/2006/main">
            <a:off x="4304688" y="3080056"/>
            <a:ext cx="607899" cy="391886"/>
          </a:xfrm>
          <a:prstGeom xmlns:a="http://schemas.openxmlformats.org/drawingml/2006/main" prst="line">
            <a:avLst/>
          </a:prstGeom>
          <a:ln xmlns:a="http://schemas.openxmlformats.org/drawingml/2006/main" w="3810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12" name="Straight Arrow Connector 11">
            <a:extLst xmlns:a="http://schemas.openxmlformats.org/drawingml/2006/main">
              <a:ext uri="{FF2B5EF4-FFF2-40B4-BE49-F238E27FC236}">
                <a16:creationId xmlns:a16="http://schemas.microsoft.com/office/drawing/2014/main" id="{EF12AC7C-1B55-50FF-A2C0-28BDEE44AB0F}"/>
              </a:ext>
            </a:extLst>
          </cdr:cNvPr>
          <cdr:cNvCxnSpPr/>
        </cdr:nvCxnSpPr>
        <cdr:spPr>
          <a:xfrm xmlns:a="http://schemas.openxmlformats.org/drawingml/2006/main">
            <a:off x="4912587" y="3485004"/>
            <a:ext cx="757646" cy="0"/>
          </a:xfrm>
          <a:prstGeom xmlns:a="http://schemas.openxmlformats.org/drawingml/2006/main" prst="straightConnector1">
            <a:avLst/>
          </a:prstGeom>
          <a:ln xmlns:a="http://schemas.openxmlformats.org/drawingml/2006/main" w="38100">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sp macro="" textlink="">
        <cdr:nvSpPr>
          <cdr:cNvPr id="13" name="Rounded Rectangle 12"/>
          <cdr:cNvSpPr/>
        </cdr:nvSpPr>
        <cdr:spPr>
          <a:xfrm xmlns:a="http://schemas.openxmlformats.org/drawingml/2006/main">
            <a:off x="5670234" y="3149737"/>
            <a:ext cx="2076993" cy="496388"/>
          </a:xfrm>
          <a:prstGeom xmlns:a="http://schemas.openxmlformats.org/drawingml/2006/main" prst="roundRect">
            <a:avLst/>
          </a:prstGeom>
          <a:solidFill xmlns:a="http://schemas.openxmlformats.org/drawingml/2006/main">
            <a:schemeClr val="accent2">
              <a:lumMod val="75000"/>
            </a:schemeClr>
          </a:solidFill>
          <a:ln xmlns:a="http://schemas.openxmlformats.org/drawingml/2006/main">
            <a:noFill/>
          </a:ln>
          <a:effectLst xmlns:a="http://schemas.openxmlformats.org/drawingml/2006/main">
            <a:outerShdw blurRad="107950" dist="12700" dir="5400000" algn="ctr">
              <a:srgbClr val="000000"/>
            </a:outerShdw>
          </a:effectLst>
          <a:scene3d xmlns:a="http://schemas.openxmlformats.org/drawingml/2006/main">
            <a:camera prst="orthographicFront">
              <a:rot lat="0" lon="0" rev="0"/>
            </a:camera>
            <a:lightRig rig="soft" dir="t">
              <a:rot lat="0" lon="0" rev="0"/>
            </a:lightRig>
          </a:scene3d>
          <a:sp3d xmlns:a="http://schemas.openxmlformats.org/drawingml/2006/main" contourW="44450" prstMaterial="matte">
            <a:bevelT w="63500" h="63500" prst="artDeco"/>
            <a:contourClr>
              <a:srgbClr val="FFFFFF"/>
            </a:contourClr>
          </a:sp3d>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vi-VN" sz="2400" b="1" dirty="0">
                <a:solidFill>
                  <a:schemeClr val="bg1"/>
                </a:solidFill>
                <a:latin typeface="+mj-lt"/>
              </a:rPr>
              <a:t>Bóng chuyền</a:t>
            </a:r>
          </a:p>
        </cdr:txBody>
      </cdr:sp>
    </cdr:grpSp>
  </cdr:relSizeAnchor>
  <cdr:relSizeAnchor xmlns:cdr="http://schemas.openxmlformats.org/drawingml/2006/chartDrawing">
    <cdr:from>
      <cdr:x>0.30508</cdr:x>
      <cdr:y>0.71302</cdr:y>
    </cdr:from>
    <cdr:to>
      <cdr:x>0.34301</cdr:x>
      <cdr:y>0.80259</cdr:y>
    </cdr:to>
    <cdr:cxnSp macro="">
      <cdr:nvCxnSpPr>
        <cdr:cNvPr id="16" name="Straight Connector 15">
          <a:extLst xmlns:a="http://schemas.openxmlformats.org/drawingml/2006/main">
            <a:ext uri="{FF2B5EF4-FFF2-40B4-BE49-F238E27FC236}">
              <a16:creationId xmlns:a16="http://schemas.microsoft.com/office/drawing/2014/main" id="{0BF1C758-69F9-5334-C4DF-EE966A8E5CBA}"/>
            </a:ext>
          </a:extLst>
        </cdr:cNvPr>
        <cdr:cNvCxnSpPr/>
      </cdr:nvCxnSpPr>
      <cdr:spPr>
        <a:xfrm xmlns:a="http://schemas.openxmlformats.org/drawingml/2006/main" flipH="1">
          <a:off x="2626590" y="2599751"/>
          <a:ext cx="326554" cy="326583"/>
        </a:xfrm>
        <a:prstGeom xmlns:a="http://schemas.openxmlformats.org/drawingml/2006/main" prst="line">
          <a:avLst/>
        </a:prstGeom>
        <a:ln xmlns:a="http://schemas.openxmlformats.org/drawingml/2006/main" w="3810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0.24591</cdr:x>
      <cdr:y>0.80175</cdr:y>
    </cdr:from>
    <cdr:to>
      <cdr:x>0.3066</cdr:x>
      <cdr:y>0.80175</cdr:y>
    </cdr:to>
    <cdr:cxnSp macro="">
      <cdr:nvCxnSpPr>
        <cdr:cNvPr id="18" name="Straight Arrow Connector 17">
          <a:extLst xmlns:a="http://schemas.openxmlformats.org/drawingml/2006/main">
            <a:ext uri="{FF2B5EF4-FFF2-40B4-BE49-F238E27FC236}">
              <a16:creationId xmlns:a16="http://schemas.microsoft.com/office/drawing/2014/main" id="{3A24A064-BB0C-9028-88B8-2C1FC9BC3D79}"/>
            </a:ext>
          </a:extLst>
        </cdr:cNvPr>
        <cdr:cNvCxnSpPr/>
      </cdr:nvCxnSpPr>
      <cdr:spPr>
        <a:xfrm xmlns:a="http://schemas.openxmlformats.org/drawingml/2006/main" flipH="1">
          <a:off x="2117173" y="2923288"/>
          <a:ext cx="522503" cy="0"/>
        </a:xfrm>
        <a:prstGeom xmlns:a="http://schemas.openxmlformats.org/drawingml/2006/main" prst="straightConnector1">
          <a:avLst/>
        </a:prstGeom>
        <a:ln xmlns:a="http://schemas.openxmlformats.org/drawingml/2006/main" w="38100">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0.10961</cdr:x>
      <cdr:y>0.09773</cdr:y>
    </cdr:from>
    <cdr:to>
      <cdr:x>0.35692</cdr:x>
      <cdr:y>0.28761</cdr:y>
    </cdr:to>
    <cdr:grpSp>
      <cdr:nvGrpSpPr>
        <cdr:cNvPr id="23" name="Group 22">
          <a:extLst xmlns:a="http://schemas.openxmlformats.org/drawingml/2006/main">
            <a:ext uri="{FF2B5EF4-FFF2-40B4-BE49-F238E27FC236}">
              <a16:creationId xmlns:a16="http://schemas.microsoft.com/office/drawing/2014/main" id="{C986A971-560F-7995-522B-5F9E1E4FC2F5}"/>
            </a:ext>
          </a:extLst>
        </cdr:cNvPr>
        <cdr:cNvGrpSpPr/>
      </cdr:nvGrpSpPr>
      <cdr:grpSpPr>
        <a:xfrm xmlns:a="http://schemas.openxmlformats.org/drawingml/2006/main">
          <a:off x="943674" y="356336"/>
          <a:ext cx="2129184" cy="692326"/>
          <a:chOff x="523468" y="336857"/>
          <a:chExt cx="2129245" cy="692330"/>
        </a:xfrm>
      </cdr:grpSpPr>
      <cdr:sp macro="" textlink="">
        <cdr:nvSpPr>
          <cdr:cNvPr id="7" name="Rounded Rectangle 6"/>
          <cdr:cNvSpPr/>
        </cdr:nvSpPr>
        <cdr:spPr>
          <a:xfrm xmlns:a="http://schemas.openxmlformats.org/drawingml/2006/main">
            <a:off x="523468" y="336857"/>
            <a:ext cx="1463039" cy="496388"/>
          </a:xfrm>
          <a:prstGeom xmlns:a="http://schemas.openxmlformats.org/drawingml/2006/main" prst="roundRect">
            <a:avLst/>
          </a:prstGeom>
          <a:solidFill xmlns:a="http://schemas.openxmlformats.org/drawingml/2006/main">
            <a:schemeClr val="accent4">
              <a:lumMod val="60000"/>
              <a:lumOff val="40000"/>
            </a:schemeClr>
          </a:solidFill>
          <a:ln xmlns:a="http://schemas.openxmlformats.org/drawingml/2006/main">
            <a:noFill/>
          </a:ln>
          <a:effectLst xmlns:a="http://schemas.openxmlformats.org/drawingml/2006/main">
            <a:outerShdw blurRad="107950" dist="12700" dir="5400000" algn="ctr">
              <a:srgbClr val="000000"/>
            </a:outerShdw>
          </a:effectLst>
          <a:scene3d xmlns:a="http://schemas.openxmlformats.org/drawingml/2006/main">
            <a:camera prst="orthographicFront">
              <a:rot lat="0" lon="0" rev="0"/>
            </a:camera>
            <a:lightRig rig="soft" dir="t">
              <a:rot lat="0" lon="0" rev="0"/>
            </a:lightRig>
          </a:scene3d>
          <a:sp3d xmlns:a="http://schemas.openxmlformats.org/drawingml/2006/main" contourW="44450" prstMaterial="matte">
            <a:bevelT w="63500" h="63500" prst="artDeco"/>
            <a:contourClr>
              <a:srgbClr val="FFFFFF"/>
            </a:contourClr>
          </a:sp3d>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vi-VN" sz="2400" b="1" dirty="0">
                <a:solidFill>
                  <a:srgbClr val="FF0000"/>
                </a:solidFill>
                <a:latin typeface="+mj-lt"/>
              </a:rPr>
              <a:t>Cầu lông</a:t>
            </a:r>
          </a:p>
        </cdr:txBody>
      </cdr:sp>
      <cdr:cxnSp macro="">
        <cdr:nvCxnSpPr>
          <cdr:cNvPr id="20" name="Straight Connector 19">
            <a:extLst xmlns:a="http://schemas.openxmlformats.org/drawingml/2006/main">
              <a:ext uri="{FF2B5EF4-FFF2-40B4-BE49-F238E27FC236}">
                <a16:creationId xmlns:a16="http://schemas.microsoft.com/office/drawing/2014/main" id="{A6D49973-A610-ADD3-5575-5B02E7E662CE}"/>
              </a:ext>
            </a:extLst>
          </cdr:cNvPr>
          <cdr:cNvCxnSpPr/>
        </cdr:nvCxnSpPr>
        <cdr:spPr>
          <a:xfrm xmlns:a="http://schemas.openxmlformats.org/drawingml/2006/main" flipH="1" flipV="1">
            <a:off x="2404519" y="585050"/>
            <a:ext cx="248194" cy="444137"/>
          </a:xfrm>
          <a:prstGeom xmlns:a="http://schemas.openxmlformats.org/drawingml/2006/main" prst="line">
            <a:avLst/>
          </a:prstGeom>
          <a:ln xmlns:a="http://schemas.openxmlformats.org/drawingml/2006/main" w="3810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22" name="Straight Arrow Connector 21">
            <a:extLst xmlns:a="http://schemas.openxmlformats.org/drawingml/2006/main">
              <a:ext uri="{FF2B5EF4-FFF2-40B4-BE49-F238E27FC236}">
                <a16:creationId xmlns:a16="http://schemas.microsoft.com/office/drawing/2014/main" id="{05576A97-D329-F681-7FA3-28448C173723}"/>
              </a:ext>
            </a:extLst>
          </cdr:cNvPr>
          <cdr:cNvCxnSpPr/>
        </cdr:nvCxnSpPr>
        <cdr:spPr>
          <a:xfrm xmlns:a="http://schemas.openxmlformats.org/drawingml/2006/main" flipH="1">
            <a:off x="2025696" y="598113"/>
            <a:ext cx="365760" cy="0"/>
          </a:xfrm>
          <a:prstGeom xmlns:a="http://schemas.openxmlformats.org/drawingml/2006/main" prst="straightConnector1">
            <a:avLst/>
          </a:prstGeom>
          <a:ln xmlns:a="http://schemas.openxmlformats.org/drawingml/2006/main" w="38100">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grpSp>
  </cdr:relSizeAnchor>
</c:userShapes>
</file>

<file path=ppt/drawings/drawing8.xml><?xml version="1.0" encoding="utf-8"?>
<c:userShapes xmlns:c="http://schemas.openxmlformats.org/drawingml/2006/chart">
  <cdr:relSizeAnchor xmlns:cdr="http://schemas.openxmlformats.org/drawingml/2006/chartDrawing">
    <cdr:from>
      <cdr:x>0.58426</cdr:x>
      <cdr:y>0.12463</cdr:y>
    </cdr:from>
    <cdr:to>
      <cdr:x>0.9211</cdr:x>
      <cdr:y>0.37542</cdr:y>
    </cdr:to>
    <cdr:grpSp>
      <cdr:nvGrpSpPr>
        <cdr:cNvPr id="8" name="Group 7">
          <a:extLst xmlns:a="http://schemas.openxmlformats.org/drawingml/2006/main">
            <a:ext uri="{FF2B5EF4-FFF2-40B4-BE49-F238E27FC236}">
              <a16:creationId xmlns:a16="http://schemas.microsoft.com/office/drawing/2014/main" id="{C5F446B4-2D15-E176-B935-D53C836F63A1}"/>
            </a:ext>
          </a:extLst>
        </cdr:cNvPr>
        <cdr:cNvGrpSpPr/>
      </cdr:nvGrpSpPr>
      <cdr:grpSpPr>
        <a:xfrm xmlns:a="http://schemas.openxmlformats.org/drawingml/2006/main">
          <a:off x="5030114" y="454417"/>
          <a:ext cx="2899982" cy="914411"/>
          <a:chOff x="5030153" y="454422"/>
          <a:chExt cx="2899953" cy="914400"/>
        </a:xfrm>
      </cdr:grpSpPr>
      <cdr:cxnSp macro="">
        <cdr:nvCxnSpPr>
          <cdr:cNvPr id="3" name="Straight Connector 2">
            <a:extLst xmlns:a="http://schemas.openxmlformats.org/drawingml/2006/main">
              <a:ext uri="{FF2B5EF4-FFF2-40B4-BE49-F238E27FC236}">
                <a16:creationId xmlns:a16="http://schemas.microsoft.com/office/drawing/2014/main" id="{43D22F85-695F-0011-9898-1E35FDA9891F}"/>
              </a:ext>
            </a:extLst>
          </cdr:cNvPr>
          <cdr:cNvCxnSpPr/>
        </cdr:nvCxnSpPr>
        <cdr:spPr>
          <a:xfrm xmlns:a="http://schemas.openxmlformats.org/drawingml/2006/main" flipV="1">
            <a:off x="5030153" y="715679"/>
            <a:ext cx="809897" cy="653143"/>
          </a:xfrm>
          <a:prstGeom xmlns:a="http://schemas.openxmlformats.org/drawingml/2006/main" prst="line">
            <a:avLst/>
          </a:prstGeom>
          <a:ln xmlns:a="http://schemas.openxmlformats.org/drawingml/2006/main" w="3810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5" name="Straight Arrow Connector 4">
            <a:extLst xmlns:a="http://schemas.openxmlformats.org/drawingml/2006/main">
              <a:ext uri="{FF2B5EF4-FFF2-40B4-BE49-F238E27FC236}">
                <a16:creationId xmlns:a16="http://schemas.microsoft.com/office/drawing/2014/main" id="{011FCBA3-48E8-322B-D8AB-926C5B0DBA06}"/>
              </a:ext>
            </a:extLst>
          </cdr:cNvPr>
          <cdr:cNvCxnSpPr/>
        </cdr:nvCxnSpPr>
        <cdr:spPr>
          <a:xfrm xmlns:a="http://schemas.openxmlformats.org/drawingml/2006/main">
            <a:off x="5840050" y="715679"/>
            <a:ext cx="587829" cy="0"/>
          </a:xfrm>
          <a:prstGeom xmlns:a="http://schemas.openxmlformats.org/drawingml/2006/main" prst="straightConnector1">
            <a:avLst/>
          </a:prstGeom>
          <a:ln xmlns:a="http://schemas.openxmlformats.org/drawingml/2006/main" w="38100">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sp macro="" textlink="">
        <cdr:nvSpPr>
          <cdr:cNvPr id="6" name="Rounded Rectangle 5"/>
          <cdr:cNvSpPr/>
        </cdr:nvSpPr>
        <cdr:spPr>
          <a:xfrm xmlns:a="http://schemas.openxmlformats.org/drawingml/2006/main">
            <a:off x="6467067" y="454422"/>
            <a:ext cx="1463039" cy="496388"/>
          </a:xfrm>
          <a:prstGeom xmlns:a="http://schemas.openxmlformats.org/drawingml/2006/main" prst="roundRect">
            <a:avLst/>
          </a:prstGeom>
          <a:solidFill xmlns:a="http://schemas.openxmlformats.org/drawingml/2006/main">
            <a:srgbClr val="0070C0"/>
          </a:solidFill>
          <a:ln xmlns:a="http://schemas.openxmlformats.org/drawingml/2006/main">
            <a:noFill/>
          </a:ln>
          <a:effectLst xmlns:a="http://schemas.openxmlformats.org/drawingml/2006/main">
            <a:outerShdw blurRad="107950" dist="12700" dir="5400000" algn="ctr">
              <a:srgbClr val="000000"/>
            </a:outerShdw>
          </a:effectLst>
          <a:scene3d xmlns:a="http://schemas.openxmlformats.org/drawingml/2006/main">
            <a:camera prst="orthographicFront">
              <a:rot lat="0" lon="0" rev="0"/>
            </a:camera>
            <a:lightRig rig="soft" dir="t">
              <a:rot lat="0" lon="0" rev="0"/>
            </a:lightRig>
          </a:scene3d>
          <a:sp3d xmlns:a="http://schemas.openxmlformats.org/drawingml/2006/main" contourW="44450" prstMaterial="matte">
            <a:bevelT w="63500" h="63500" prst="artDeco"/>
            <a:contourClr>
              <a:srgbClr val="FFFFFF"/>
            </a:contourClr>
          </a:sp3d>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vi-VN" sz="2400" dirty="0">
                <a:solidFill>
                  <a:srgbClr val="FF0000"/>
                </a:solidFill>
                <a:latin typeface="+mj-lt"/>
              </a:rPr>
              <a:t>Bóng đá</a:t>
            </a:r>
          </a:p>
        </cdr:txBody>
      </cdr:sp>
    </cdr:grpSp>
  </cdr:relSizeAnchor>
  <cdr:relSizeAnchor xmlns:cdr="http://schemas.openxmlformats.org/drawingml/2006/chartDrawing">
    <cdr:from>
      <cdr:x>0.5</cdr:x>
      <cdr:y>0.84475</cdr:y>
    </cdr:from>
    <cdr:to>
      <cdr:x>0.89986</cdr:x>
      <cdr:y>1</cdr:y>
    </cdr:to>
    <cdr:grpSp>
      <cdr:nvGrpSpPr>
        <cdr:cNvPr id="14" name="Group 13">
          <a:extLst xmlns:a="http://schemas.openxmlformats.org/drawingml/2006/main">
            <a:ext uri="{FF2B5EF4-FFF2-40B4-BE49-F238E27FC236}">
              <a16:creationId xmlns:a16="http://schemas.microsoft.com/office/drawing/2014/main" id="{93145048-BBCE-95BD-614C-CEEEB0AC3B0C}"/>
            </a:ext>
          </a:extLst>
        </cdr:cNvPr>
        <cdr:cNvGrpSpPr/>
      </cdr:nvGrpSpPr>
      <cdr:grpSpPr>
        <a:xfrm xmlns:a="http://schemas.openxmlformats.org/drawingml/2006/main">
          <a:off x="4304688" y="3080064"/>
          <a:ext cx="3442545" cy="566061"/>
          <a:chOff x="4304688" y="3080056"/>
          <a:chExt cx="3442539" cy="566069"/>
        </a:xfrm>
      </cdr:grpSpPr>
      <cdr:cxnSp macro="">
        <cdr:nvCxnSpPr>
          <cdr:cNvPr id="10" name="Straight Connector 9">
            <a:extLst xmlns:a="http://schemas.openxmlformats.org/drawingml/2006/main">
              <a:ext uri="{FF2B5EF4-FFF2-40B4-BE49-F238E27FC236}">
                <a16:creationId xmlns:a16="http://schemas.microsoft.com/office/drawing/2014/main" id="{7C30EC9E-2F45-5983-6AD1-F3CAE785ABC4}"/>
              </a:ext>
            </a:extLst>
          </cdr:cNvPr>
          <cdr:cNvCxnSpPr/>
        </cdr:nvCxnSpPr>
        <cdr:spPr>
          <a:xfrm xmlns:a="http://schemas.openxmlformats.org/drawingml/2006/main">
            <a:off x="4304688" y="3080056"/>
            <a:ext cx="607899" cy="391886"/>
          </a:xfrm>
          <a:prstGeom xmlns:a="http://schemas.openxmlformats.org/drawingml/2006/main" prst="line">
            <a:avLst/>
          </a:prstGeom>
          <a:ln xmlns:a="http://schemas.openxmlformats.org/drawingml/2006/main" w="3810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12" name="Straight Arrow Connector 11">
            <a:extLst xmlns:a="http://schemas.openxmlformats.org/drawingml/2006/main">
              <a:ext uri="{FF2B5EF4-FFF2-40B4-BE49-F238E27FC236}">
                <a16:creationId xmlns:a16="http://schemas.microsoft.com/office/drawing/2014/main" id="{E6F8B08D-E988-8594-CDC4-8ACC8E30F484}"/>
              </a:ext>
            </a:extLst>
          </cdr:cNvPr>
          <cdr:cNvCxnSpPr/>
        </cdr:nvCxnSpPr>
        <cdr:spPr>
          <a:xfrm xmlns:a="http://schemas.openxmlformats.org/drawingml/2006/main">
            <a:off x="4912587" y="3485004"/>
            <a:ext cx="757646" cy="0"/>
          </a:xfrm>
          <a:prstGeom xmlns:a="http://schemas.openxmlformats.org/drawingml/2006/main" prst="straightConnector1">
            <a:avLst/>
          </a:prstGeom>
          <a:ln xmlns:a="http://schemas.openxmlformats.org/drawingml/2006/main" w="38100">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sp macro="" textlink="">
        <cdr:nvSpPr>
          <cdr:cNvPr id="13" name="Rounded Rectangle 12"/>
          <cdr:cNvSpPr/>
        </cdr:nvSpPr>
        <cdr:spPr>
          <a:xfrm xmlns:a="http://schemas.openxmlformats.org/drawingml/2006/main">
            <a:off x="5670234" y="3149737"/>
            <a:ext cx="2076993" cy="496388"/>
          </a:xfrm>
          <a:prstGeom xmlns:a="http://schemas.openxmlformats.org/drawingml/2006/main" prst="roundRect">
            <a:avLst/>
          </a:prstGeom>
          <a:solidFill xmlns:a="http://schemas.openxmlformats.org/drawingml/2006/main">
            <a:schemeClr val="accent2">
              <a:lumMod val="75000"/>
            </a:schemeClr>
          </a:solidFill>
          <a:ln xmlns:a="http://schemas.openxmlformats.org/drawingml/2006/main">
            <a:noFill/>
          </a:ln>
          <a:effectLst xmlns:a="http://schemas.openxmlformats.org/drawingml/2006/main">
            <a:outerShdw blurRad="107950" dist="12700" dir="5400000" algn="ctr">
              <a:srgbClr val="000000"/>
            </a:outerShdw>
          </a:effectLst>
          <a:scene3d xmlns:a="http://schemas.openxmlformats.org/drawingml/2006/main">
            <a:camera prst="orthographicFront">
              <a:rot lat="0" lon="0" rev="0"/>
            </a:camera>
            <a:lightRig rig="soft" dir="t">
              <a:rot lat="0" lon="0" rev="0"/>
            </a:lightRig>
          </a:scene3d>
          <a:sp3d xmlns:a="http://schemas.openxmlformats.org/drawingml/2006/main" contourW="44450" prstMaterial="matte">
            <a:bevelT w="63500" h="63500" prst="artDeco"/>
            <a:contourClr>
              <a:srgbClr val="FFFFFF"/>
            </a:contourClr>
          </a:sp3d>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vi-VN" sz="2400" b="1" dirty="0">
                <a:solidFill>
                  <a:schemeClr val="bg1"/>
                </a:solidFill>
                <a:latin typeface="+mj-lt"/>
              </a:rPr>
              <a:t>Bóng chuyền</a:t>
            </a:r>
          </a:p>
        </cdr:txBody>
      </cdr:sp>
    </cdr:grpSp>
  </cdr:relSizeAnchor>
  <cdr:relSizeAnchor xmlns:cdr="http://schemas.openxmlformats.org/drawingml/2006/chartDrawing">
    <cdr:from>
      <cdr:x>0.30508</cdr:x>
      <cdr:y>0.71302</cdr:y>
    </cdr:from>
    <cdr:to>
      <cdr:x>0.34301</cdr:x>
      <cdr:y>0.80259</cdr:y>
    </cdr:to>
    <cdr:cxnSp macro="">
      <cdr:nvCxnSpPr>
        <cdr:cNvPr id="16" name="Straight Connector 15">
          <a:extLst xmlns:a="http://schemas.openxmlformats.org/drawingml/2006/main">
            <a:ext uri="{FF2B5EF4-FFF2-40B4-BE49-F238E27FC236}">
              <a16:creationId xmlns:a16="http://schemas.microsoft.com/office/drawing/2014/main" id="{C7EBD3DE-9D95-34D7-DF19-15735E2C960E}"/>
            </a:ext>
          </a:extLst>
        </cdr:cNvPr>
        <cdr:cNvCxnSpPr/>
      </cdr:nvCxnSpPr>
      <cdr:spPr>
        <a:xfrm xmlns:a="http://schemas.openxmlformats.org/drawingml/2006/main" flipH="1">
          <a:off x="2626590" y="2599751"/>
          <a:ext cx="326554" cy="326583"/>
        </a:xfrm>
        <a:prstGeom xmlns:a="http://schemas.openxmlformats.org/drawingml/2006/main" prst="line">
          <a:avLst/>
        </a:prstGeom>
        <a:ln xmlns:a="http://schemas.openxmlformats.org/drawingml/2006/main" w="3810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0.24591</cdr:x>
      <cdr:y>0.80175</cdr:y>
    </cdr:from>
    <cdr:to>
      <cdr:x>0.3066</cdr:x>
      <cdr:y>0.80175</cdr:y>
    </cdr:to>
    <cdr:cxnSp macro="">
      <cdr:nvCxnSpPr>
        <cdr:cNvPr id="18" name="Straight Arrow Connector 17">
          <a:extLst xmlns:a="http://schemas.openxmlformats.org/drawingml/2006/main">
            <a:ext uri="{FF2B5EF4-FFF2-40B4-BE49-F238E27FC236}">
              <a16:creationId xmlns:a16="http://schemas.microsoft.com/office/drawing/2014/main" id="{5B36DA6C-B471-6252-358D-44648ADFA5BD}"/>
            </a:ext>
          </a:extLst>
        </cdr:cNvPr>
        <cdr:cNvCxnSpPr/>
      </cdr:nvCxnSpPr>
      <cdr:spPr>
        <a:xfrm xmlns:a="http://schemas.openxmlformats.org/drawingml/2006/main" flipH="1">
          <a:off x="2117173" y="2923288"/>
          <a:ext cx="522503" cy="0"/>
        </a:xfrm>
        <a:prstGeom xmlns:a="http://schemas.openxmlformats.org/drawingml/2006/main" prst="straightConnector1">
          <a:avLst/>
        </a:prstGeom>
        <a:ln xmlns:a="http://schemas.openxmlformats.org/drawingml/2006/main" w="38100">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0.10961</cdr:x>
      <cdr:y>0.09773</cdr:y>
    </cdr:from>
    <cdr:to>
      <cdr:x>0.35692</cdr:x>
      <cdr:y>0.28761</cdr:y>
    </cdr:to>
    <cdr:grpSp>
      <cdr:nvGrpSpPr>
        <cdr:cNvPr id="23" name="Group 22">
          <a:extLst xmlns:a="http://schemas.openxmlformats.org/drawingml/2006/main">
            <a:ext uri="{FF2B5EF4-FFF2-40B4-BE49-F238E27FC236}">
              <a16:creationId xmlns:a16="http://schemas.microsoft.com/office/drawing/2014/main" id="{69ADBD1B-B703-C136-746E-8C191833D680}"/>
            </a:ext>
          </a:extLst>
        </cdr:cNvPr>
        <cdr:cNvGrpSpPr/>
      </cdr:nvGrpSpPr>
      <cdr:grpSpPr>
        <a:xfrm xmlns:a="http://schemas.openxmlformats.org/drawingml/2006/main">
          <a:off x="943674" y="356336"/>
          <a:ext cx="2129184" cy="692326"/>
          <a:chOff x="523468" y="336857"/>
          <a:chExt cx="2129245" cy="692330"/>
        </a:xfrm>
      </cdr:grpSpPr>
      <cdr:sp macro="" textlink="">
        <cdr:nvSpPr>
          <cdr:cNvPr id="7" name="Rounded Rectangle 6"/>
          <cdr:cNvSpPr/>
        </cdr:nvSpPr>
        <cdr:spPr>
          <a:xfrm xmlns:a="http://schemas.openxmlformats.org/drawingml/2006/main">
            <a:off x="523468" y="336857"/>
            <a:ext cx="1463039" cy="496388"/>
          </a:xfrm>
          <a:prstGeom xmlns:a="http://schemas.openxmlformats.org/drawingml/2006/main" prst="roundRect">
            <a:avLst/>
          </a:prstGeom>
          <a:solidFill xmlns:a="http://schemas.openxmlformats.org/drawingml/2006/main">
            <a:schemeClr val="accent4">
              <a:lumMod val="60000"/>
              <a:lumOff val="40000"/>
            </a:schemeClr>
          </a:solidFill>
          <a:ln xmlns:a="http://schemas.openxmlformats.org/drawingml/2006/main">
            <a:noFill/>
          </a:ln>
          <a:effectLst xmlns:a="http://schemas.openxmlformats.org/drawingml/2006/main">
            <a:outerShdw blurRad="107950" dist="12700" dir="5400000" algn="ctr">
              <a:srgbClr val="000000"/>
            </a:outerShdw>
          </a:effectLst>
          <a:scene3d xmlns:a="http://schemas.openxmlformats.org/drawingml/2006/main">
            <a:camera prst="orthographicFront">
              <a:rot lat="0" lon="0" rev="0"/>
            </a:camera>
            <a:lightRig rig="soft" dir="t">
              <a:rot lat="0" lon="0" rev="0"/>
            </a:lightRig>
          </a:scene3d>
          <a:sp3d xmlns:a="http://schemas.openxmlformats.org/drawingml/2006/main" contourW="44450" prstMaterial="matte">
            <a:bevelT w="63500" h="63500" prst="artDeco"/>
            <a:contourClr>
              <a:srgbClr val="FFFFFF"/>
            </a:contourClr>
          </a:sp3d>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vi-VN" sz="2400" b="1" dirty="0">
                <a:solidFill>
                  <a:srgbClr val="FF0000"/>
                </a:solidFill>
                <a:latin typeface="+mj-lt"/>
              </a:rPr>
              <a:t>Cầu lông</a:t>
            </a:r>
          </a:p>
        </cdr:txBody>
      </cdr:sp>
      <cdr:cxnSp macro="">
        <cdr:nvCxnSpPr>
          <cdr:cNvPr id="20" name="Straight Connector 19">
            <a:extLst xmlns:a="http://schemas.openxmlformats.org/drawingml/2006/main">
              <a:ext uri="{FF2B5EF4-FFF2-40B4-BE49-F238E27FC236}">
                <a16:creationId xmlns:a16="http://schemas.microsoft.com/office/drawing/2014/main" id="{6CF54F3C-FE14-4AC7-23E1-191EB1FEDF51}"/>
              </a:ext>
            </a:extLst>
          </cdr:cNvPr>
          <cdr:cNvCxnSpPr/>
        </cdr:nvCxnSpPr>
        <cdr:spPr>
          <a:xfrm xmlns:a="http://schemas.openxmlformats.org/drawingml/2006/main" flipH="1" flipV="1">
            <a:off x="2404519" y="585050"/>
            <a:ext cx="248194" cy="444137"/>
          </a:xfrm>
          <a:prstGeom xmlns:a="http://schemas.openxmlformats.org/drawingml/2006/main" prst="line">
            <a:avLst/>
          </a:prstGeom>
          <a:ln xmlns:a="http://schemas.openxmlformats.org/drawingml/2006/main" w="3810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22" name="Straight Arrow Connector 21">
            <a:extLst xmlns:a="http://schemas.openxmlformats.org/drawingml/2006/main">
              <a:ext uri="{FF2B5EF4-FFF2-40B4-BE49-F238E27FC236}">
                <a16:creationId xmlns:a16="http://schemas.microsoft.com/office/drawing/2014/main" id="{132C4CF1-5105-3E4C-4A2B-A625731222C5}"/>
              </a:ext>
            </a:extLst>
          </cdr:cNvPr>
          <cdr:cNvCxnSpPr/>
        </cdr:nvCxnSpPr>
        <cdr:spPr>
          <a:xfrm xmlns:a="http://schemas.openxmlformats.org/drawingml/2006/main" flipH="1">
            <a:off x="2025696" y="598113"/>
            <a:ext cx="365760" cy="0"/>
          </a:xfrm>
          <a:prstGeom xmlns:a="http://schemas.openxmlformats.org/drawingml/2006/main" prst="straightConnector1">
            <a:avLst/>
          </a:prstGeom>
          <a:ln xmlns:a="http://schemas.openxmlformats.org/drawingml/2006/main" w="38100">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grp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7F6EF2-9A05-443C-B1F0-FCEF70AA0582}" type="datetimeFigureOut">
              <a:rPr lang="en-US" smtClean="0"/>
              <a:t>4/2/2026</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F76475-910F-406D-89C5-CEDC2BFD3037}" type="slidenum">
              <a:rPr lang="en-US" smtClean="0"/>
              <a:t>‹#›</a:t>
            </a:fld>
            <a:endParaRPr lang="en-US"/>
          </a:p>
        </p:txBody>
      </p:sp>
    </p:spTree>
    <p:extLst>
      <p:ext uri="{BB962C8B-B14F-4D97-AF65-F5344CB8AC3E}">
        <p14:creationId xmlns:p14="http://schemas.microsoft.com/office/powerpoint/2010/main" val="3797036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3</a:t>
            </a:fld>
            <a:endParaRPr lang="en-US"/>
          </a:p>
        </p:txBody>
      </p:sp>
    </p:spTree>
    <p:extLst>
      <p:ext uri="{BB962C8B-B14F-4D97-AF65-F5344CB8AC3E}">
        <p14:creationId xmlns:p14="http://schemas.microsoft.com/office/powerpoint/2010/main" val="28935151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A đúng</a:t>
            </a:r>
          </a:p>
        </p:txBody>
      </p:sp>
      <p:sp>
        <p:nvSpPr>
          <p:cNvPr id="4" name="Slide Number Placeholder 3"/>
          <p:cNvSpPr>
            <a:spLocks noGrp="1"/>
          </p:cNvSpPr>
          <p:nvPr>
            <p:ph type="sldNum" sz="quarter" idx="10"/>
          </p:nvPr>
        </p:nvSpPr>
        <p:spPr/>
        <p:txBody>
          <a:bodyPr/>
          <a:lstStyle/>
          <a:p>
            <a:fld id="{BCF76475-910F-406D-89C5-CEDC2BFD3037}" type="slidenum">
              <a:rPr lang="en-US" smtClean="0"/>
              <a:t>17</a:t>
            </a:fld>
            <a:endParaRPr lang="en-US"/>
          </a:p>
        </p:txBody>
      </p:sp>
    </p:spTree>
    <p:extLst>
      <p:ext uri="{BB962C8B-B14F-4D97-AF65-F5344CB8AC3E}">
        <p14:creationId xmlns:p14="http://schemas.microsoft.com/office/powerpoint/2010/main" val="1104272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A đúng</a:t>
            </a:r>
          </a:p>
        </p:txBody>
      </p:sp>
      <p:sp>
        <p:nvSpPr>
          <p:cNvPr id="4" name="Slide Number Placeholder 3"/>
          <p:cNvSpPr>
            <a:spLocks noGrp="1"/>
          </p:cNvSpPr>
          <p:nvPr>
            <p:ph type="sldNum" sz="quarter" idx="10"/>
          </p:nvPr>
        </p:nvSpPr>
        <p:spPr/>
        <p:txBody>
          <a:bodyPr/>
          <a:lstStyle/>
          <a:p>
            <a:fld id="{BCF76475-910F-406D-89C5-CEDC2BFD3037}" type="slidenum">
              <a:rPr lang="en-US" smtClean="0"/>
              <a:t>19</a:t>
            </a:fld>
            <a:endParaRPr lang="en-US"/>
          </a:p>
        </p:txBody>
      </p:sp>
    </p:spTree>
    <p:extLst>
      <p:ext uri="{BB962C8B-B14F-4D97-AF65-F5344CB8AC3E}">
        <p14:creationId xmlns:p14="http://schemas.microsoft.com/office/powerpoint/2010/main" val="1883205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D đúng</a:t>
            </a:r>
          </a:p>
        </p:txBody>
      </p:sp>
      <p:sp>
        <p:nvSpPr>
          <p:cNvPr id="4" name="Slide Number Placeholder 3"/>
          <p:cNvSpPr>
            <a:spLocks noGrp="1"/>
          </p:cNvSpPr>
          <p:nvPr>
            <p:ph type="sldNum" sz="quarter" idx="10"/>
          </p:nvPr>
        </p:nvSpPr>
        <p:spPr/>
        <p:txBody>
          <a:bodyPr/>
          <a:lstStyle/>
          <a:p>
            <a:fld id="{BCF76475-910F-406D-89C5-CEDC2BFD3037}" type="slidenum">
              <a:rPr lang="en-US" smtClean="0"/>
              <a:t>20</a:t>
            </a:fld>
            <a:endParaRPr lang="en-US"/>
          </a:p>
        </p:txBody>
      </p:sp>
    </p:spTree>
    <p:extLst>
      <p:ext uri="{BB962C8B-B14F-4D97-AF65-F5344CB8AC3E}">
        <p14:creationId xmlns:p14="http://schemas.microsoft.com/office/powerpoint/2010/main" val="10221558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D đúng</a:t>
            </a:r>
          </a:p>
        </p:txBody>
      </p:sp>
      <p:sp>
        <p:nvSpPr>
          <p:cNvPr id="4" name="Slide Number Placeholder 3"/>
          <p:cNvSpPr>
            <a:spLocks noGrp="1"/>
          </p:cNvSpPr>
          <p:nvPr>
            <p:ph type="sldNum" sz="quarter" idx="10"/>
          </p:nvPr>
        </p:nvSpPr>
        <p:spPr/>
        <p:txBody>
          <a:bodyPr/>
          <a:lstStyle/>
          <a:p>
            <a:fld id="{BCF76475-910F-406D-89C5-CEDC2BFD3037}" type="slidenum">
              <a:rPr lang="en-US" smtClean="0"/>
              <a:t>21</a:t>
            </a:fld>
            <a:endParaRPr lang="en-US"/>
          </a:p>
        </p:txBody>
      </p:sp>
    </p:spTree>
    <p:extLst>
      <p:ext uri="{BB962C8B-B14F-4D97-AF65-F5344CB8AC3E}">
        <p14:creationId xmlns:p14="http://schemas.microsoft.com/office/powerpoint/2010/main" val="2227687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A đúng</a:t>
            </a:r>
          </a:p>
        </p:txBody>
      </p:sp>
      <p:sp>
        <p:nvSpPr>
          <p:cNvPr id="4" name="Slide Number Placeholder 3"/>
          <p:cNvSpPr>
            <a:spLocks noGrp="1"/>
          </p:cNvSpPr>
          <p:nvPr>
            <p:ph type="sldNum" sz="quarter" idx="10"/>
          </p:nvPr>
        </p:nvSpPr>
        <p:spPr/>
        <p:txBody>
          <a:bodyPr/>
          <a:lstStyle/>
          <a:p>
            <a:fld id="{BCF76475-910F-406D-89C5-CEDC2BFD3037}" type="slidenum">
              <a:rPr lang="en-US" smtClean="0"/>
              <a:t>22</a:t>
            </a:fld>
            <a:endParaRPr lang="en-US"/>
          </a:p>
        </p:txBody>
      </p:sp>
    </p:spTree>
    <p:extLst>
      <p:ext uri="{BB962C8B-B14F-4D97-AF65-F5344CB8AC3E}">
        <p14:creationId xmlns:p14="http://schemas.microsoft.com/office/powerpoint/2010/main" val="13117372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A đúng</a:t>
            </a:r>
          </a:p>
        </p:txBody>
      </p:sp>
      <p:sp>
        <p:nvSpPr>
          <p:cNvPr id="4" name="Slide Number Placeholder 3"/>
          <p:cNvSpPr>
            <a:spLocks noGrp="1"/>
          </p:cNvSpPr>
          <p:nvPr>
            <p:ph type="sldNum" sz="quarter" idx="10"/>
          </p:nvPr>
        </p:nvSpPr>
        <p:spPr/>
        <p:txBody>
          <a:bodyPr/>
          <a:lstStyle/>
          <a:p>
            <a:fld id="{BCF76475-910F-406D-89C5-CEDC2BFD3037}" type="slidenum">
              <a:rPr lang="en-US" smtClean="0"/>
              <a:t>23</a:t>
            </a:fld>
            <a:endParaRPr lang="en-US"/>
          </a:p>
        </p:txBody>
      </p:sp>
    </p:spTree>
    <p:extLst>
      <p:ext uri="{BB962C8B-B14F-4D97-AF65-F5344CB8AC3E}">
        <p14:creationId xmlns:p14="http://schemas.microsoft.com/office/powerpoint/2010/main" val="31619359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B đúng</a:t>
            </a:r>
          </a:p>
        </p:txBody>
      </p:sp>
      <p:sp>
        <p:nvSpPr>
          <p:cNvPr id="4" name="Slide Number Placeholder 3"/>
          <p:cNvSpPr>
            <a:spLocks noGrp="1"/>
          </p:cNvSpPr>
          <p:nvPr>
            <p:ph type="sldNum" sz="quarter" idx="10"/>
          </p:nvPr>
        </p:nvSpPr>
        <p:spPr/>
        <p:txBody>
          <a:bodyPr/>
          <a:lstStyle/>
          <a:p>
            <a:fld id="{BCF76475-910F-406D-89C5-CEDC2BFD3037}" type="slidenum">
              <a:rPr lang="en-US" smtClean="0"/>
              <a:t>24</a:t>
            </a:fld>
            <a:endParaRPr lang="en-US"/>
          </a:p>
        </p:txBody>
      </p:sp>
    </p:spTree>
    <p:extLst>
      <p:ext uri="{BB962C8B-B14F-4D97-AF65-F5344CB8AC3E}">
        <p14:creationId xmlns:p14="http://schemas.microsoft.com/office/powerpoint/2010/main" val="26295055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B đúng</a:t>
            </a:r>
          </a:p>
        </p:txBody>
      </p:sp>
      <p:sp>
        <p:nvSpPr>
          <p:cNvPr id="4" name="Slide Number Placeholder 3"/>
          <p:cNvSpPr>
            <a:spLocks noGrp="1"/>
          </p:cNvSpPr>
          <p:nvPr>
            <p:ph type="sldNum" sz="quarter" idx="10"/>
          </p:nvPr>
        </p:nvSpPr>
        <p:spPr/>
        <p:txBody>
          <a:bodyPr/>
          <a:lstStyle/>
          <a:p>
            <a:fld id="{BCF76475-910F-406D-89C5-CEDC2BFD3037}" type="slidenum">
              <a:rPr lang="en-US" smtClean="0"/>
              <a:t>25</a:t>
            </a:fld>
            <a:endParaRPr lang="en-US"/>
          </a:p>
        </p:txBody>
      </p:sp>
    </p:spTree>
    <p:extLst>
      <p:ext uri="{BB962C8B-B14F-4D97-AF65-F5344CB8AC3E}">
        <p14:creationId xmlns:p14="http://schemas.microsoft.com/office/powerpoint/2010/main" val="23994951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D đúng</a:t>
            </a:r>
          </a:p>
        </p:txBody>
      </p:sp>
      <p:sp>
        <p:nvSpPr>
          <p:cNvPr id="4" name="Slide Number Placeholder 3"/>
          <p:cNvSpPr>
            <a:spLocks noGrp="1"/>
          </p:cNvSpPr>
          <p:nvPr>
            <p:ph type="sldNum" sz="quarter" idx="10"/>
          </p:nvPr>
        </p:nvSpPr>
        <p:spPr/>
        <p:txBody>
          <a:bodyPr/>
          <a:lstStyle/>
          <a:p>
            <a:fld id="{BCF76475-910F-406D-89C5-CEDC2BFD3037}" type="slidenum">
              <a:rPr lang="en-US" smtClean="0"/>
              <a:t>26</a:t>
            </a:fld>
            <a:endParaRPr lang="en-US"/>
          </a:p>
        </p:txBody>
      </p:sp>
    </p:spTree>
    <p:extLst>
      <p:ext uri="{BB962C8B-B14F-4D97-AF65-F5344CB8AC3E}">
        <p14:creationId xmlns:p14="http://schemas.microsoft.com/office/powerpoint/2010/main" val="35838628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D đúng</a:t>
            </a:r>
          </a:p>
        </p:txBody>
      </p:sp>
      <p:sp>
        <p:nvSpPr>
          <p:cNvPr id="4" name="Slide Number Placeholder 3"/>
          <p:cNvSpPr>
            <a:spLocks noGrp="1"/>
          </p:cNvSpPr>
          <p:nvPr>
            <p:ph type="sldNum" sz="quarter" idx="10"/>
          </p:nvPr>
        </p:nvSpPr>
        <p:spPr/>
        <p:txBody>
          <a:bodyPr/>
          <a:lstStyle/>
          <a:p>
            <a:fld id="{BCF76475-910F-406D-89C5-CEDC2BFD3037}" type="slidenum">
              <a:rPr lang="en-US" smtClean="0"/>
              <a:t>27</a:t>
            </a:fld>
            <a:endParaRPr lang="en-US"/>
          </a:p>
        </p:txBody>
      </p:sp>
    </p:spTree>
    <p:extLst>
      <p:ext uri="{BB962C8B-B14F-4D97-AF65-F5344CB8AC3E}">
        <p14:creationId xmlns:p14="http://schemas.microsoft.com/office/powerpoint/2010/main" val="858864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4</a:t>
            </a:fld>
            <a:endParaRPr lang="en-US"/>
          </a:p>
        </p:txBody>
      </p:sp>
    </p:spTree>
    <p:extLst>
      <p:ext uri="{BB962C8B-B14F-4D97-AF65-F5344CB8AC3E}">
        <p14:creationId xmlns:p14="http://schemas.microsoft.com/office/powerpoint/2010/main" val="2835434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D</a:t>
            </a:r>
            <a:r>
              <a:rPr lang="vi-VN" baseline="0" dirty="0"/>
              <a:t> đúng</a:t>
            </a:r>
            <a:endParaRPr lang="vi-VN" dirty="0"/>
          </a:p>
        </p:txBody>
      </p:sp>
      <p:sp>
        <p:nvSpPr>
          <p:cNvPr id="4" name="Slide Number Placeholder 3"/>
          <p:cNvSpPr>
            <a:spLocks noGrp="1"/>
          </p:cNvSpPr>
          <p:nvPr>
            <p:ph type="sldNum" sz="quarter" idx="10"/>
          </p:nvPr>
        </p:nvSpPr>
        <p:spPr/>
        <p:txBody>
          <a:bodyPr/>
          <a:lstStyle/>
          <a:p>
            <a:fld id="{BCF76475-910F-406D-89C5-CEDC2BFD3037}" type="slidenum">
              <a:rPr lang="en-US" smtClean="0"/>
              <a:t>28</a:t>
            </a:fld>
            <a:endParaRPr lang="en-US"/>
          </a:p>
        </p:txBody>
      </p:sp>
    </p:spTree>
    <p:extLst>
      <p:ext uri="{BB962C8B-B14F-4D97-AF65-F5344CB8AC3E}">
        <p14:creationId xmlns:p14="http://schemas.microsoft.com/office/powerpoint/2010/main" val="3919459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HS hoạt</a:t>
            </a:r>
            <a:r>
              <a:rPr lang="vi-VN" baseline="0" dirty="0"/>
              <a:t> động cá nhân, GV chiếu kết quả, HS chấm chéo.</a:t>
            </a:r>
            <a:endParaRPr lang="vi-VN" dirty="0"/>
          </a:p>
        </p:txBody>
      </p:sp>
      <p:sp>
        <p:nvSpPr>
          <p:cNvPr id="4" name="Slide Number Placeholder 3"/>
          <p:cNvSpPr>
            <a:spLocks noGrp="1"/>
          </p:cNvSpPr>
          <p:nvPr>
            <p:ph type="sldNum" sz="quarter" idx="10"/>
          </p:nvPr>
        </p:nvSpPr>
        <p:spPr/>
        <p:txBody>
          <a:bodyPr/>
          <a:lstStyle/>
          <a:p>
            <a:fld id="{BCF76475-910F-406D-89C5-CEDC2BFD3037}" type="slidenum">
              <a:rPr lang="en-US" smtClean="0"/>
              <a:t>31</a:t>
            </a:fld>
            <a:endParaRPr lang="en-US"/>
          </a:p>
        </p:txBody>
      </p:sp>
    </p:spTree>
    <p:extLst>
      <p:ext uri="{BB962C8B-B14F-4D97-AF65-F5344CB8AC3E}">
        <p14:creationId xmlns:p14="http://schemas.microsoft.com/office/powerpoint/2010/main" val="38066585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b) </a:t>
            </a:r>
            <a:r>
              <a:rPr lang="vi-VN" baseline="0" dirty="0"/>
              <a:t>c) HĐ nhóm nhỏ - thời gian 30 giây.</a:t>
            </a:r>
            <a:endParaRPr lang="vi-VN" dirty="0"/>
          </a:p>
        </p:txBody>
      </p:sp>
      <p:sp>
        <p:nvSpPr>
          <p:cNvPr id="4" name="Slide Number Placeholder 3"/>
          <p:cNvSpPr>
            <a:spLocks noGrp="1"/>
          </p:cNvSpPr>
          <p:nvPr>
            <p:ph type="sldNum" sz="quarter" idx="10"/>
          </p:nvPr>
        </p:nvSpPr>
        <p:spPr/>
        <p:txBody>
          <a:bodyPr/>
          <a:lstStyle/>
          <a:p>
            <a:fld id="{BCF76475-910F-406D-89C5-CEDC2BFD3037}" type="slidenum">
              <a:rPr lang="en-US" smtClean="0"/>
              <a:t>32</a:t>
            </a:fld>
            <a:endParaRPr lang="en-US"/>
          </a:p>
        </p:txBody>
      </p:sp>
    </p:spTree>
    <p:extLst>
      <p:ext uri="{BB962C8B-B14F-4D97-AF65-F5344CB8AC3E}">
        <p14:creationId xmlns:p14="http://schemas.microsoft.com/office/powerpoint/2010/main" val="42443368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BCF76475-910F-406D-89C5-CEDC2BFD3037}" type="slidenum">
              <a:rPr lang="en-US" smtClean="0"/>
              <a:t>33</a:t>
            </a:fld>
            <a:endParaRPr lang="en-US"/>
          </a:p>
        </p:txBody>
      </p:sp>
    </p:spTree>
    <p:extLst>
      <p:ext uri="{BB962C8B-B14F-4D97-AF65-F5344CB8AC3E}">
        <p14:creationId xmlns:p14="http://schemas.microsoft.com/office/powerpoint/2010/main" val="42508961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a) HS hoạt</a:t>
            </a:r>
            <a:r>
              <a:rPr lang="vi-VN" baseline="0" dirty="0"/>
              <a:t> động cá nhân.</a:t>
            </a:r>
            <a:endParaRPr lang="vi-VN" dirty="0"/>
          </a:p>
        </p:txBody>
      </p:sp>
      <p:sp>
        <p:nvSpPr>
          <p:cNvPr id="4" name="Slide Number Placeholder 3"/>
          <p:cNvSpPr>
            <a:spLocks noGrp="1"/>
          </p:cNvSpPr>
          <p:nvPr>
            <p:ph type="sldNum" sz="quarter" idx="10"/>
          </p:nvPr>
        </p:nvSpPr>
        <p:spPr/>
        <p:txBody>
          <a:bodyPr/>
          <a:lstStyle/>
          <a:p>
            <a:fld id="{BCF76475-910F-406D-89C5-CEDC2BFD3037}" type="slidenum">
              <a:rPr lang="en-US" smtClean="0"/>
              <a:t>35</a:t>
            </a:fld>
            <a:endParaRPr lang="en-US"/>
          </a:p>
        </p:txBody>
      </p:sp>
    </p:spTree>
    <p:extLst>
      <p:ext uri="{BB962C8B-B14F-4D97-AF65-F5344CB8AC3E}">
        <p14:creationId xmlns:p14="http://schemas.microsoft.com/office/powerpoint/2010/main" val="15273310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BCF76475-910F-406D-89C5-CEDC2BFD3037}" type="slidenum">
              <a:rPr lang="en-US" smtClean="0"/>
              <a:t>36</a:t>
            </a:fld>
            <a:endParaRPr lang="en-US"/>
          </a:p>
        </p:txBody>
      </p:sp>
    </p:spTree>
    <p:extLst>
      <p:ext uri="{BB962C8B-B14F-4D97-AF65-F5344CB8AC3E}">
        <p14:creationId xmlns:p14="http://schemas.microsoft.com/office/powerpoint/2010/main" val="31709480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HĐ</a:t>
            </a:r>
            <a:r>
              <a:rPr lang="vi-VN" baseline="0" dirty="0"/>
              <a:t> nhóm nhỏ - TG 1 phút</a:t>
            </a:r>
            <a:endParaRPr lang="vi-VN" dirty="0"/>
          </a:p>
        </p:txBody>
      </p:sp>
      <p:sp>
        <p:nvSpPr>
          <p:cNvPr id="4" name="Slide Number Placeholder 3"/>
          <p:cNvSpPr>
            <a:spLocks noGrp="1"/>
          </p:cNvSpPr>
          <p:nvPr>
            <p:ph type="sldNum" sz="quarter" idx="10"/>
          </p:nvPr>
        </p:nvSpPr>
        <p:spPr/>
        <p:txBody>
          <a:bodyPr/>
          <a:lstStyle/>
          <a:p>
            <a:fld id="{BCF76475-910F-406D-89C5-CEDC2BFD3037}" type="slidenum">
              <a:rPr lang="en-US" smtClean="0"/>
              <a:t>37</a:t>
            </a:fld>
            <a:endParaRPr lang="en-US"/>
          </a:p>
        </p:txBody>
      </p:sp>
    </p:spTree>
    <p:extLst>
      <p:ext uri="{BB962C8B-B14F-4D97-AF65-F5344CB8AC3E}">
        <p14:creationId xmlns:p14="http://schemas.microsoft.com/office/powerpoint/2010/main" val="2255320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LcParenR"/>
            </a:pPr>
            <a:r>
              <a:rPr lang="vi-VN" baseline="0" dirty="0"/>
              <a:t>Hoạt động cá nhân.</a:t>
            </a:r>
          </a:p>
          <a:p>
            <a:pPr marL="228600" indent="-228600">
              <a:buAutoNum type="alphaLcParenR"/>
            </a:pPr>
            <a:r>
              <a:rPr lang="vi-VN" baseline="0" dirty="0"/>
              <a:t>C, d: Hoạt động nhóm – kỹ thuật khăn trải bàn. Thời gian 2 phút</a:t>
            </a:r>
            <a:endParaRPr lang="vi-VN" dirty="0"/>
          </a:p>
        </p:txBody>
      </p:sp>
      <p:sp>
        <p:nvSpPr>
          <p:cNvPr id="4" name="Slide Number Placeholder 3"/>
          <p:cNvSpPr>
            <a:spLocks noGrp="1"/>
          </p:cNvSpPr>
          <p:nvPr>
            <p:ph type="sldNum" sz="quarter" idx="10"/>
          </p:nvPr>
        </p:nvSpPr>
        <p:spPr/>
        <p:txBody>
          <a:bodyPr/>
          <a:lstStyle/>
          <a:p>
            <a:fld id="{BCF76475-910F-406D-89C5-CEDC2BFD3037}" type="slidenum">
              <a:rPr lang="en-US" smtClean="0"/>
              <a:t>39</a:t>
            </a:fld>
            <a:endParaRPr lang="en-US"/>
          </a:p>
        </p:txBody>
      </p:sp>
    </p:spTree>
    <p:extLst>
      <p:ext uri="{BB962C8B-B14F-4D97-AF65-F5344CB8AC3E}">
        <p14:creationId xmlns:p14="http://schemas.microsoft.com/office/powerpoint/2010/main" val="25908163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BCF76475-910F-406D-89C5-CEDC2BFD3037}" type="slidenum">
              <a:rPr lang="en-US" smtClean="0"/>
              <a:t>40</a:t>
            </a:fld>
            <a:endParaRPr lang="en-US"/>
          </a:p>
        </p:txBody>
      </p:sp>
    </p:spTree>
    <p:extLst>
      <p:ext uri="{BB962C8B-B14F-4D97-AF65-F5344CB8AC3E}">
        <p14:creationId xmlns:p14="http://schemas.microsoft.com/office/powerpoint/2010/main" val="3583928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dirty="0">
                <a:solidFill>
                  <a:schemeClr val="tx1"/>
                </a:solidFill>
                <a:effectLst/>
                <a:latin typeface="+mn-lt"/>
                <a:ea typeface="+mn-ea"/>
                <a:cs typeface="+mn-cs"/>
              </a:rPr>
              <a:t>- Đọc 2 sơ đồ và thảo luận câu hỏi: Ở chương V: Một số yếu tố thống kê và xác suất các em đã học mấy nội dung chính? Đó là những nội dung nào?</a:t>
            </a:r>
          </a:p>
          <a:p>
            <a:r>
              <a:rPr lang="nl-NL" sz="1200" kern="1200" dirty="0">
                <a:solidFill>
                  <a:schemeClr val="tx1"/>
                </a:solidFill>
                <a:effectLst/>
                <a:latin typeface="+mn-lt"/>
                <a:ea typeface="+mn-ea"/>
                <a:cs typeface="+mn-cs"/>
              </a:rPr>
              <a:t>- </a:t>
            </a:r>
            <a:r>
              <a:rPr lang="vi-VN" sz="1200" kern="1200" dirty="0">
                <a:solidFill>
                  <a:schemeClr val="tx1"/>
                </a:solidFill>
                <a:effectLst/>
                <a:latin typeface="+mn-lt"/>
                <a:ea typeface="+mn-ea"/>
                <a:cs typeface="+mn-cs"/>
              </a:rPr>
              <a:t>HS </a:t>
            </a:r>
            <a:r>
              <a:rPr lang="nl-NL" sz="1200" kern="1200" dirty="0">
                <a:solidFill>
                  <a:schemeClr val="tx1"/>
                </a:solidFill>
                <a:effectLst/>
                <a:latin typeface="+mn-lt"/>
                <a:ea typeface="+mn-ea"/>
                <a:cs typeface="+mn-cs"/>
              </a:rPr>
              <a:t>Làm việc theo nhóm đôi. </a:t>
            </a:r>
            <a:endParaRPr lang="vi-VN" dirty="0"/>
          </a:p>
        </p:txBody>
      </p:sp>
      <p:sp>
        <p:nvSpPr>
          <p:cNvPr id="4" name="Slide Number Placeholder 3"/>
          <p:cNvSpPr>
            <a:spLocks noGrp="1"/>
          </p:cNvSpPr>
          <p:nvPr>
            <p:ph type="sldNum" sz="quarter" idx="10"/>
          </p:nvPr>
        </p:nvSpPr>
        <p:spPr/>
        <p:txBody>
          <a:bodyPr/>
          <a:lstStyle/>
          <a:p>
            <a:fld id="{BCF76475-910F-406D-89C5-CEDC2BFD3037}" type="slidenum">
              <a:rPr lang="en-US" smtClean="0"/>
              <a:t>5</a:t>
            </a:fld>
            <a:endParaRPr lang="en-US"/>
          </a:p>
        </p:txBody>
      </p:sp>
    </p:spTree>
    <p:extLst>
      <p:ext uri="{BB962C8B-B14F-4D97-AF65-F5344CB8AC3E}">
        <p14:creationId xmlns:p14="http://schemas.microsoft.com/office/powerpoint/2010/main" val="3790930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Kích</a:t>
            </a:r>
            <a:r>
              <a:rPr lang="en-US" baseline="0" dirty="0"/>
              <a:t> vào ô “Vòng loại” để bắt đầu chơi.</a:t>
            </a:r>
          </a:p>
          <a:p>
            <a:r>
              <a:rPr lang="en-US" baseline="0" dirty="0"/>
              <a:t>Kích vào ô “về đích” để tiếp tục chơi.</a:t>
            </a:r>
            <a:endParaRPr lang="vi-VN" dirty="0"/>
          </a:p>
        </p:txBody>
      </p:sp>
      <p:sp>
        <p:nvSpPr>
          <p:cNvPr id="4" name="Slide Number Placeholder 3"/>
          <p:cNvSpPr>
            <a:spLocks noGrp="1"/>
          </p:cNvSpPr>
          <p:nvPr>
            <p:ph type="sldNum" sz="quarter" idx="10"/>
          </p:nvPr>
        </p:nvSpPr>
        <p:spPr/>
        <p:txBody>
          <a:bodyPr/>
          <a:lstStyle/>
          <a:p>
            <a:fld id="{BCF76475-910F-406D-89C5-CEDC2BFD3037}" type="slidenum">
              <a:rPr lang="en-US" smtClean="0"/>
              <a:t>11</a:t>
            </a:fld>
            <a:endParaRPr lang="en-US"/>
          </a:p>
        </p:txBody>
      </p:sp>
    </p:spTree>
    <p:extLst>
      <p:ext uri="{BB962C8B-B14F-4D97-AF65-F5344CB8AC3E}">
        <p14:creationId xmlns:p14="http://schemas.microsoft.com/office/powerpoint/2010/main" val="3111965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Chọn</a:t>
            </a:r>
            <a:r>
              <a:rPr lang="en-US" baseline="0" dirty="0"/>
              <a:t> lần lượt các câu hỏi bằng cách kích vào ô tương ứng =&gt; link đến câu hỏi.</a:t>
            </a:r>
          </a:p>
          <a:p>
            <a:pPr marL="171450" indent="-171450">
              <a:buFontTx/>
              <a:buChar char="-"/>
            </a:pPr>
            <a:r>
              <a:rPr lang="en-US" baseline="0" dirty="0"/>
              <a:t>Đội nào trả lời đúng thì kích vào ô tên đội tương ứng, xe sẽ chạy và số điểm đạt được sẽ hiện </a:t>
            </a:r>
            <a:r>
              <a:rPr lang="en-US" baseline="0" dirty="0" err="1"/>
              <a:t>ra.</a:t>
            </a:r>
            <a:endParaRPr lang="en-US" baseline="0" dirty="0"/>
          </a:p>
          <a:p>
            <a:pPr marL="171450" indent="-171450">
              <a:buFontTx/>
              <a:buChar char="-"/>
            </a:pPr>
            <a:r>
              <a:rPr lang="en-US" baseline="0" dirty="0"/>
              <a:t>Kết thúc vòng loại, xe dừng ở ô điểm nào thì kích vào ô điểm đó, điểm tổng sẽ hiện </a:t>
            </a:r>
            <a:r>
              <a:rPr lang="en-US" baseline="0" dirty="0" err="1"/>
              <a:t>ra.</a:t>
            </a:r>
            <a:endParaRPr lang="en-US" baseline="0" dirty="0"/>
          </a:p>
          <a:p>
            <a:pPr marL="171450" indent="-171450">
              <a:buFontTx/>
              <a:buChar char="-"/>
            </a:pPr>
            <a:r>
              <a:rPr lang="en-US" baseline="0" dirty="0"/>
              <a:t>Nếu đội nào có số điểm bằng 0 thì kích vào hình ô tô của đội đó.</a:t>
            </a:r>
          </a:p>
          <a:p>
            <a:pPr marL="0" indent="0">
              <a:buFontTx/>
              <a:buNone/>
            </a:pPr>
            <a:r>
              <a:rPr lang="en-US" baseline="0" dirty="0"/>
              <a:t>Quay trở lại trang đầu để chọn vòng về đích.</a:t>
            </a:r>
            <a:endParaRPr lang="vi-VN" dirty="0"/>
          </a:p>
        </p:txBody>
      </p:sp>
      <p:sp>
        <p:nvSpPr>
          <p:cNvPr id="4" name="Slide Number Placeholder 3"/>
          <p:cNvSpPr>
            <a:spLocks noGrp="1"/>
          </p:cNvSpPr>
          <p:nvPr>
            <p:ph type="sldNum" sz="quarter" idx="10"/>
          </p:nvPr>
        </p:nvSpPr>
        <p:spPr/>
        <p:txBody>
          <a:bodyPr/>
          <a:lstStyle/>
          <a:p>
            <a:fld id="{BCF76475-910F-406D-89C5-CEDC2BFD3037}" type="slidenum">
              <a:rPr lang="en-US" smtClean="0"/>
              <a:t>12</a:t>
            </a:fld>
            <a:endParaRPr lang="en-US"/>
          </a:p>
        </p:txBody>
      </p:sp>
    </p:spTree>
    <p:extLst>
      <p:ext uri="{BB962C8B-B14F-4D97-AF65-F5344CB8AC3E}">
        <p14:creationId xmlns:p14="http://schemas.microsoft.com/office/powerpoint/2010/main" val="1367017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Nếu đội nào bị loại GV kích vào ô số I, II, III, IV thì xe ô tô đó sẽ bị ẩn đi.</a:t>
            </a:r>
          </a:p>
          <a:p>
            <a:pPr marL="171450" indent="-171450">
              <a:buFontTx/>
              <a:buChar char="-"/>
            </a:pPr>
            <a:r>
              <a:rPr lang="en-US" baseline="0" dirty="0"/>
              <a:t>Các </a:t>
            </a:r>
            <a:r>
              <a:rPr lang="en-US" baseline="0" dirty="0" err="1"/>
              <a:t>hđ</a:t>
            </a:r>
            <a:r>
              <a:rPr lang="en-US" baseline="0" dirty="0"/>
              <a:t> khác tương tự như trên.</a:t>
            </a:r>
            <a:endParaRPr lang="vi-VN" dirty="0"/>
          </a:p>
        </p:txBody>
      </p:sp>
      <p:sp>
        <p:nvSpPr>
          <p:cNvPr id="4" name="Slide Number Placeholder 3"/>
          <p:cNvSpPr>
            <a:spLocks noGrp="1"/>
          </p:cNvSpPr>
          <p:nvPr>
            <p:ph type="sldNum" sz="quarter" idx="10"/>
          </p:nvPr>
        </p:nvSpPr>
        <p:spPr/>
        <p:txBody>
          <a:bodyPr/>
          <a:lstStyle/>
          <a:p>
            <a:fld id="{BCF76475-910F-406D-89C5-CEDC2BFD3037}" type="slidenum">
              <a:rPr lang="en-US" smtClean="0"/>
              <a:t>13</a:t>
            </a:fld>
            <a:endParaRPr lang="en-US"/>
          </a:p>
        </p:txBody>
      </p:sp>
    </p:spTree>
    <p:extLst>
      <p:ext uri="{BB962C8B-B14F-4D97-AF65-F5344CB8AC3E}">
        <p14:creationId xmlns:p14="http://schemas.microsoft.com/office/powerpoint/2010/main" val="3719240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B đúng</a:t>
            </a:r>
          </a:p>
        </p:txBody>
      </p:sp>
      <p:sp>
        <p:nvSpPr>
          <p:cNvPr id="4" name="Slide Number Placeholder 3"/>
          <p:cNvSpPr>
            <a:spLocks noGrp="1"/>
          </p:cNvSpPr>
          <p:nvPr>
            <p:ph type="sldNum" sz="quarter" idx="10"/>
          </p:nvPr>
        </p:nvSpPr>
        <p:spPr/>
        <p:txBody>
          <a:bodyPr/>
          <a:lstStyle/>
          <a:p>
            <a:fld id="{BCF76475-910F-406D-89C5-CEDC2BFD3037}" type="slidenum">
              <a:rPr lang="en-US" smtClean="0"/>
              <a:t>14</a:t>
            </a:fld>
            <a:endParaRPr lang="en-US"/>
          </a:p>
        </p:txBody>
      </p:sp>
    </p:spTree>
    <p:extLst>
      <p:ext uri="{BB962C8B-B14F-4D97-AF65-F5344CB8AC3E}">
        <p14:creationId xmlns:p14="http://schemas.microsoft.com/office/powerpoint/2010/main" val="1465919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 đúng</a:t>
            </a:r>
          </a:p>
        </p:txBody>
      </p:sp>
      <p:sp>
        <p:nvSpPr>
          <p:cNvPr id="4" name="Slide Number Placeholder 3"/>
          <p:cNvSpPr>
            <a:spLocks noGrp="1"/>
          </p:cNvSpPr>
          <p:nvPr>
            <p:ph type="sldNum" sz="quarter" idx="10"/>
          </p:nvPr>
        </p:nvSpPr>
        <p:spPr/>
        <p:txBody>
          <a:bodyPr/>
          <a:lstStyle/>
          <a:p>
            <a:fld id="{BCF76475-910F-406D-89C5-CEDC2BFD3037}" type="slidenum">
              <a:rPr lang="en-US" smtClean="0"/>
              <a:t>15</a:t>
            </a:fld>
            <a:endParaRPr lang="en-US"/>
          </a:p>
        </p:txBody>
      </p:sp>
    </p:spTree>
    <p:extLst>
      <p:ext uri="{BB962C8B-B14F-4D97-AF65-F5344CB8AC3E}">
        <p14:creationId xmlns:p14="http://schemas.microsoft.com/office/powerpoint/2010/main" val="1620314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BCF76475-910F-406D-89C5-CEDC2BFD3037}" type="slidenum">
              <a:rPr lang="en-US" smtClean="0"/>
              <a:t>16</a:t>
            </a:fld>
            <a:endParaRPr lang="en-US"/>
          </a:p>
        </p:txBody>
      </p:sp>
    </p:spTree>
    <p:extLst>
      <p:ext uri="{BB962C8B-B14F-4D97-AF65-F5344CB8AC3E}">
        <p14:creationId xmlns:p14="http://schemas.microsoft.com/office/powerpoint/2010/main" val="312652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60D74-E893-4C89-8AB6-6ABB074640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408692-9659-4CC9-A008-4193E7F34F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313029-B389-4F72-9B67-758183A50A93}"/>
              </a:ext>
            </a:extLst>
          </p:cNvPr>
          <p:cNvSpPr>
            <a:spLocks noGrp="1"/>
          </p:cNvSpPr>
          <p:nvPr>
            <p:ph type="dt" sz="half" idx="10"/>
          </p:nvPr>
        </p:nvSpPr>
        <p:spPr/>
        <p:txBody>
          <a:bodyPr/>
          <a:lstStyle/>
          <a:p>
            <a:fld id="{B71EDF14-9474-41C6-9319-2345718929E4}" type="datetimeFigureOut">
              <a:rPr lang="en-US" smtClean="0"/>
              <a:t>4/2/2026</a:t>
            </a:fld>
            <a:endParaRPr lang="en-US"/>
          </a:p>
        </p:txBody>
      </p:sp>
      <p:sp>
        <p:nvSpPr>
          <p:cNvPr id="5" name="Footer Placeholder 4">
            <a:extLst>
              <a:ext uri="{FF2B5EF4-FFF2-40B4-BE49-F238E27FC236}">
                <a16:creationId xmlns:a16="http://schemas.microsoft.com/office/drawing/2014/main" id="{5A7038CA-302A-4079-AD03-A971710032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5E6CA0-3C4E-444B-B7A5-73384C86646B}"/>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365389926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F3C40-DE10-4E12-A051-0564757FF7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60606B-C4DB-4FC0-9E15-02BCF7E9B4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390871-85AA-451A-886B-54A317D54C4F}"/>
              </a:ext>
            </a:extLst>
          </p:cNvPr>
          <p:cNvSpPr>
            <a:spLocks noGrp="1"/>
          </p:cNvSpPr>
          <p:nvPr>
            <p:ph type="dt" sz="half" idx="10"/>
          </p:nvPr>
        </p:nvSpPr>
        <p:spPr/>
        <p:txBody>
          <a:bodyPr/>
          <a:lstStyle/>
          <a:p>
            <a:fld id="{B71EDF14-9474-41C6-9319-2345718929E4}" type="datetimeFigureOut">
              <a:rPr lang="en-US" smtClean="0"/>
              <a:t>4/2/2026</a:t>
            </a:fld>
            <a:endParaRPr lang="en-US"/>
          </a:p>
        </p:txBody>
      </p:sp>
      <p:sp>
        <p:nvSpPr>
          <p:cNvPr id="5" name="Footer Placeholder 4">
            <a:extLst>
              <a:ext uri="{FF2B5EF4-FFF2-40B4-BE49-F238E27FC236}">
                <a16:creationId xmlns:a16="http://schemas.microsoft.com/office/drawing/2014/main" id="{CBE3E90A-3586-4722-A65D-7C862A4DA5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240CA1-4873-4E15-8D5F-765F058C550D}"/>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3953564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8FE08B-C4CB-45A7-B952-75A0A46B01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4BCD1F-A53F-4A77-8ECC-A3A742EDC1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38FDCC-ADD3-4C1E-96DD-A5C9B10474E9}"/>
              </a:ext>
            </a:extLst>
          </p:cNvPr>
          <p:cNvSpPr>
            <a:spLocks noGrp="1"/>
          </p:cNvSpPr>
          <p:nvPr>
            <p:ph type="dt" sz="half" idx="10"/>
          </p:nvPr>
        </p:nvSpPr>
        <p:spPr/>
        <p:txBody>
          <a:bodyPr/>
          <a:lstStyle/>
          <a:p>
            <a:fld id="{B71EDF14-9474-41C6-9319-2345718929E4}" type="datetimeFigureOut">
              <a:rPr lang="en-US" smtClean="0"/>
              <a:t>4/2/2026</a:t>
            </a:fld>
            <a:endParaRPr lang="en-US"/>
          </a:p>
        </p:txBody>
      </p:sp>
      <p:sp>
        <p:nvSpPr>
          <p:cNvPr id="5" name="Footer Placeholder 4">
            <a:extLst>
              <a:ext uri="{FF2B5EF4-FFF2-40B4-BE49-F238E27FC236}">
                <a16:creationId xmlns:a16="http://schemas.microsoft.com/office/drawing/2014/main" id="{56BDB11D-9841-4925-B7FC-485A79DF52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EED16A-3529-49C4-BFE2-8EDF8408892A}"/>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3561489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96535" y="-31141"/>
            <a:ext cx="1307157" cy="1585276"/>
          </a:xfrm>
          <a:prstGeom prst="rect">
            <a:avLst/>
          </a:prstGeom>
        </p:spPr>
      </p:pic>
    </p:spTree>
    <p:extLst>
      <p:ext uri="{BB962C8B-B14F-4D97-AF65-F5344CB8AC3E}">
        <p14:creationId xmlns:p14="http://schemas.microsoft.com/office/powerpoint/2010/main" val="9284715"/>
      </p:ext>
    </p:extLst>
  </p:cSld>
  <p:clrMapOvr>
    <a:masterClrMapping/>
  </p:clrMapOvr>
  <p:transition spd="slow" advTm="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846220825"/>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2FEFE-E03D-4639-B953-4B41B8FC77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EDA159-D36F-4241-8D49-B1319B831D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A65205-8E92-4DC9-9064-78350950F0DB}"/>
              </a:ext>
            </a:extLst>
          </p:cNvPr>
          <p:cNvSpPr>
            <a:spLocks noGrp="1"/>
          </p:cNvSpPr>
          <p:nvPr>
            <p:ph type="dt" sz="half" idx="10"/>
          </p:nvPr>
        </p:nvSpPr>
        <p:spPr/>
        <p:txBody>
          <a:bodyPr/>
          <a:lstStyle/>
          <a:p>
            <a:fld id="{B71EDF14-9474-41C6-9319-2345718929E4}" type="datetimeFigureOut">
              <a:rPr lang="en-US" smtClean="0"/>
              <a:t>4/2/2026</a:t>
            </a:fld>
            <a:endParaRPr lang="en-US"/>
          </a:p>
        </p:txBody>
      </p:sp>
      <p:sp>
        <p:nvSpPr>
          <p:cNvPr id="5" name="Footer Placeholder 4">
            <a:extLst>
              <a:ext uri="{FF2B5EF4-FFF2-40B4-BE49-F238E27FC236}">
                <a16:creationId xmlns:a16="http://schemas.microsoft.com/office/drawing/2014/main" id="{5ADA059F-2E3B-489E-9DD6-7C72CEDF5A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7AE230-09E5-470C-9F55-E1EB49BD9DD4}"/>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1825701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62548-4AE9-424D-B6EC-293CD4AE34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DB216F-FFB7-417B-A349-4DC3961AD9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C20F18-6BC9-4540-8258-08F9D927D29E}"/>
              </a:ext>
            </a:extLst>
          </p:cNvPr>
          <p:cNvSpPr>
            <a:spLocks noGrp="1"/>
          </p:cNvSpPr>
          <p:nvPr>
            <p:ph type="dt" sz="half" idx="10"/>
          </p:nvPr>
        </p:nvSpPr>
        <p:spPr/>
        <p:txBody>
          <a:bodyPr/>
          <a:lstStyle/>
          <a:p>
            <a:fld id="{B71EDF14-9474-41C6-9319-2345718929E4}" type="datetimeFigureOut">
              <a:rPr lang="en-US" smtClean="0"/>
              <a:t>4/2/2026</a:t>
            </a:fld>
            <a:endParaRPr lang="en-US"/>
          </a:p>
        </p:txBody>
      </p:sp>
      <p:sp>
        <p:nvSpPr>
          <p:cNvPr id="5" name="Footer Placeholder 4">
            <a:extLst>
              <a:ext uri="{FF2B5EF4-FFF2-40B4-BE49-F238E27FC236}">
                <a16:creationId xmlns:a16="http://schemas.microsoft.com/office/drawing/2014/main" id="{E258837D-B161-4F5C-8C96-6C02A07C9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9ADFDC-1026-4FEB-8DEC-BE92356F5254}"/>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141076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703DD-AE29-49D2-B9C2-899132854A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ECFA57-701A-479C-B5A5-B70019F37A5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3A912A-1CA5-4ED2-BC3F-CB9A262809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3C041C-BE80-4541-A7F9-1109E2F98558}"/>
              </a:ext>
            </a:extLst>
          </p:cNvPr>
          <p:cNvSpPr>
            <a:spLocks noGrp="1"/>
          </p:cNvSpPr>
          <p:nvPr>
            <p:ph type="dt" sz="half" idx="10"/>
          </p:nvPr>
        </p:nvSpPr>
        <p:spPr/>
        <p:txBody>
          <a:bodyPr/>
          <a:lstStyle/>
          <a:p>
            <a:fld id="{B71EDF14-9474-41C6-9319-2345718929E4}" type="datetimeFigureOut">
              <a:rPr lang="en-US" smtClean="0"/>
              <a:t>4/2/2026</a:t>
            </a:fld>
            <a:endParaRPr lang="en-US"/>
          </a:p>
        </p:txBody>
      </p:sp>
      <p:sp>
        <p:nvSpPr>
          <p:cNvPr id="6" name="Footer Placeholder 5">
            <a:extLst>
              <a:ext uri="{FF2B5EF4-FFF2-40B4-BE49-F238E27FC236}">
                <a16:creationId xmlns:a16="http://schemas.microsoft.com/office/drawing/2014/main" id="{5ADCE014-C75F-4630-9A89-B4B59B1E30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C6693A-48B2-4956-8661-63960D73301B}"/>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732111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1456F-E221-4314-891E-4DCC5292D5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A7B618-AE1E-4FEB-946C-485CD7125B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55CAB8-8F0E-411B-B1C2-96B74F4AE3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13477A-5800-4F4E-A8F4-9D77D7F591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A2AFFB-65FD-46BF-B273-37398E0BE7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DB2F6A-274C-42AE-82A8-E75AFF799310}"/>
              </a:ext>
            </a:extLst>
          </p:cNvPr>
          <p:cNvSpPr>
            <a:spLocks noGrp="1"/>
          </p:cNvSpPr>
          <p:nvPr>
            <p:ph type="dt" sz="half" idx="10"/>
          </p:nvPr>
        </p:nvSpPr>
        <p:spPr/>
        <p:txBody>
          <a:bodyPr/>
          <a:lstStyle/>
          <a:p>
            <a:fld id="{B71EDF14-9474-41C6-9319-2345718929E4}" type="datetimeFigureOut">
              <a:rPr lang="en-US" smtClean="0"/>
              <a:t>4/2/2026</a:t>
            </a:fld>
            <a:endParaRPr lang="en-US"/>
          </a:p>
        </p:txBody>
      </p:sp>
      <p:sp>
        <p:nvSpPr>
          <p:cNvPr id="8" name="Footer Placeholder 7">
            <a:extLst>
              <a:ext uri="{FF2B5EF4-FFF2-40B4-BE49-F238E27FC236}">
                <a16:creationId xmlns:a16="http://schemas.microsoft.com/office/drawing/2014/main" id="{0118E466-4819-4C08-B49C-8AD35D92D7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CB2C92C-6E1F-4FAA-98EE-5DEAE8F4861A}"/>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2545180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7DBDD-2D46-4CD6-AA87-E79E7491D1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9175F8-399F-438B-8B33-9AE67BDDE9EC}"/>
              </a:ext>
            </a:extLst>
          </p:cNvPr>
          <p:cNvSpPr>
            <a:spLocks noGrp="1"/>
          </p:cNvSpPr>
          <p:nvPr>
            <p:ph type="dt" sz="half" idx="10"/>
          </p:nvPr>
        </p:nvSpPr>
        <p:spPr/>
        <p:txBody>
          <a:bodyPr/>
          <a:lstStyle/>
          <a:p>
            <a:fld id="{B71EDF14-9474-41C6-9319-2345718929E4}" type="datetimeFigureOut">
              <a:rPr lang="en-US" smtClean="0"/>
              <a:t>4/2/2026</a:t>
            </a:fld>
            <a:endParaRPr lang="en-US"/>
          </a:p>
        </p:txBody>
      </p:sp>
      <p:sp>
        <p:nvSpPr>
          <p:cNvPr id="4" name="Footer Placeholder 3">
            <a:extLst>
              <a:ext uri="{FF2B5EF4-FFF2-40B4-BE49-F238E27FC236}">
                <a16:creationId xmlns:a16="http://schemas.microsoft.com/office/drawing/2014/main" id="{1A78A58F-859C-45F9-9A20-9A5685BA28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F6C233-4D00-4CE1-9162-1827026D8BE4}"/>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3501774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5D1008-996D-45C6-ABA4-A9EC3162B86F}"/>
              </a:ext>
            </a:extLst>
          </p:cNvPr>
          <p:cNvSpPr>
            <a:spLocks noGrp="1"/>
          </p:cNvSpPr>
          <p:nvPr>
            <p:ph type="dt" sz="half" idx="10"/>
          </p:nvPr>
        </p:nvSpPr>
        <p:spPr/>
        <p:txBody>
          <a:bodyPr/>
          <a:lstStyle/>
          <a:p>
            <a:fld id="{B71EDF14-9474-41C6-9319-2345718929E4}" type="datetimeFigureOut">
              <a:rPr lang="en-US" smtClean="0"/>
              <a:t>4/2/2026</a:t>
            </a:fld>
            <a:endParaRPr lang="en-US"/>
          </a:p>
        </p:txBody>
      </p:sp>
      <p:sp>
        <p:nvSpPr>
          <p:cNvPr id="3" name="Footer Placeholder 2">
            <a:extLst>
              <a:ext uri="{FF2B5EF4-FFF2-40B4-BE49-F238E27FC236}">
                <a16:creationId xmlns:a16="http://schemas.microsoft.com/office/drawing/2014/main" id="{0BE20EE8-F048-47CA-8F4F-0285DACB1B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3C9425-7191-4C83-8646-D5A75AFE7860}"/>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724385774"/>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9048A-1D58-4DB0-A9F2-A6DA36F9C5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2F3B85-398C-4973-BA09-18C053E23B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D55F9F0-7DC6-4104-BF3F-6C36A6B604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35E34A-EF01-41A5-889D-FA74AEB4BA4A}"/>
              </a:ext>
            </a:extLst>
          </p:cNvPr>
          <p:cNvSpPr>
            <a:spLocks noGrp="1"/>
          </p:cNvSpPr>
          <p:nvPr>
            <p:ph type="dt" sz="half" idx="10"/>
          </p:nvPr>
        </p:nvSpPr>
        <p:spPr/>
        <p:txBody>
          <a:bodyPr/>
          <a:lstStyle/>
          <a:p>
            <a:fld id="{B71EDF14-9474-41C6-9319-2345718929E4}" type="datetimeFigureOut">
              <a:rPr lang="en-US" smtClean="0"/>
              <a:t>4/2/2026</a:t>
            </a:fld>
            <a:endParaRPr lang="en-US"/>
          </a:p>
        </p:txBody>
      </p:sp>
      <p:sp>
        <p:nvSpPr>
          <p:cNvPr id="6" name="Footer Placeholder 5">
            <a:extLst>
              <a:ext uri="{FF2B5EF4-FFF2-40B4-BE49-F238E27FC236}">
                <a16:creationId xmlns:a16="http://schemas.microsoft.com/office/drawing/2014/main" id="{D87C1EC5-441E-4223-9F19-666A334D2A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CA6780-C0F4-4190-985B-6A087ED58EDB}"/>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1079585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85A3D-CA0E-4110-832F-B31C85006B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E63488-7939-4632-9E5E-9A22DE5788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1DAF57-4DA7-4C7D-8BE9-4E8328959A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3016B7-1322-4EFB-8AB7-12F66596EE82}"/>
              </a:ext>
            </a:extLst>
          </p:cNvPr>
          <p:cNvSpPr>
            <a:spLocks noGrp="1"/>
          </p:cNvSpPr>
          <p:nvPr>
            <p:ph type="dt" sz="half" idx="10"/>
          </p:nvPr>
        </p:nvSpPr>
        <p:spPr/>
        <p:txBody>
          <a:bodyPr/>
          <a:lstStyle/>
          <a:p>
            <a:fld id="{B71EDF14-9474-41C6-9319-2345718929E4}" type="datetimeFigureOut">
              <a:rPr lang="en-US" smtClean="0"/>
              <a:t>4/2/2026</a:t>
            </a:fld>
            <a:endParaRPr lang="en-US"/>
          </a:p>
        </p:txBody>
      </p:sp>
      <p:sp>
        <p:nvSpPr>
          <p:cNvPr id="6" name="Footer Placeholder 5">
            <a:extLst>
              <a:ext uri="{FF2B5EF4-FFF2-40B4-BE49-F238E27FC236}">
                <a16:creationId xmlns:a16="http://schemas.microsoft.com/office/drawing/2014/main" id="{B08590A4-A5B4-4AF9-8318-414A5FF4DA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C2A8C-600C-440E-81BD-EF83D73DC786}"/>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1466366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73C328-922F-4B0B-8525-8ACF096E87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C1BFE4-AA55-444D-AE70-3B02652540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7D68E4-8B87-467B-B1C3-35BC81AE59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1EDF14-9474-41C6-9319-2345718929E4}" type="datetimeFigureOut">
              <a:rPr lang="en-US" smtClean="0"/>
              <a:t>4/2/2026</a:t>
            </a:fld>
            <a:endParaRPr lang="en-US"/>
          </a:p>
        </p:txBody>
      </p:sp>
      <p:sp>
        <p:nvSpPr>
          <p:cNvPr id="5" name="Footer Placeholder 4">
            <a:extLst>
              <a:ext uri="{FF2B5EF4-FFF2-40B4-BE49-F238E27FC236}">
                <a16:creationId xmlns:a16="http://schemas.microsoft.com/office/drawing/2014/main" id="{E88F2EFC-AD95-415C-8369-5A07D31173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3E3FC87-E14B-43D3-B70F-4D9355BCC9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C9B403-B91B-4216-B1E5-5AD4DE66315A}" type="slidenum">
              <a:rPr lang="en-US" smtClean="0"/>
              <a:t>‹#›</a:t>
            </a:fld>
            <a:endParaRPr lang="en-US"/>
          </a:p>
        </p:txBody>
      </p:sp>
    </p:spTree>
    <p:extLst>
      <p:ext uri="{BB962C8B-B14F-4D97-AF65-F5344CB8AC3E}">
        <p14:creationId xmlns:p14="http://schemas.microsoft.com/office/powerpoint/2010/main" val="24374792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slide" Target="slide13.xml"/></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slide" Target="slide15.xml"/><Relationship Id="rId18" Type="http://schemas.openxmlformats.org/officeDocument/2006/relationships/slide" Target="slide11.xml"/><Relationship Id="rId3" Type="http://schemas.openxmlformats.org/officeDocument/2006/relationships/hyperlink" Target="T7-CD-DS-%20ON%20TAP%20GIUA%20HKII.pptx#-1,18,PowerPoint Presentation" TargetMode="External"/><Relationship Id="rId7" Type="http://schemas.openxmlformats.org/officeDocument/2006/relationships/image" Target="../media/image24.jpg"/><Relationship Id="rId12" Type="http://schemas.openxmlformats.org/officeDocument/2006/relationships/slide" Target="slide14.xml"/><Relationship Id="rId17" Type="http://schemas.openxmlformats.org/officeDocument/2006/relationships/slide" Target="slide21.xml"/><Relationship Id="rId2" Type="http://schemas.openxmlformats.org/officeDocument/2006/relationships/notesSlide" Target="../notesSlides/notesSlide5.xml"/><Relationship Id="rId16" Type="http://schemas.openxmlformats.org/officeDocument/2006/relationships/slide" Target="slide20.xml"/><Relationship Id="rId1" Type="http://schemas.openxmlformats.org/officeDocument/2006/relationships/slideLayout" Target="../slideLayouts/slideLayout1.xml"/><Relationship Id="rId6" Type="http://schemas.openxmlformats.org/officeDocument/2006/relationships/hyperlink" Target="T7-CD-DS-%20ON%20TAP%20GIUA%20HKII.pptx#-1,14,PowerPoint Presentation" TargetMode="External"/><Relationship Id="rId11" Type="http://schemas.openxmlformats.org/officeDocument/2006/relationships/image" Target="../media/image26.jpeg"/><Relationship Id="rId5" Type="http://schemas.openxmlformats.org/officeDocument/2006/relationships/hyperlink" Target="T7-CD-DS-%20ON%20TAP%20GIUA%20HKII.pptx#-1,15,PowerPoint Presentation" TargetMode="External"/><Relationship Id="rId15" Type="http://schemas.openxmlformats.org/officeDocument/2006/relationships/slide" Target="slide18.xml"/><Relationship Id="rId10" Type="http://schemas.openxmlformats.org/officeDocument/2006/relationships/image" Target="../media/image23.png"/><Relationship Id="rId4" Type="http://schemas.openxmlformats.org/officeDocument/2006/relationships/hyperlink" Target="T7-CD-DS-%20ON%20TAP%20GIUA%20HKII.pptx#-1,16,PowerPoint Presentation" TargetMode="External"/><Relationship Id="rId9" Type="http://schemas.microsoft.com/office/2007/relationships/hdphoto" Target="../media/hdphoto1.wdp"/><Relationship Id="rId14" Type="http://schemas.openxmlformats.org/officeDocument/2006/relationships/slide" Target="slide16.xml"/></Relationships>
</file>

<file path=ppt/slides/_rels/slide13.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image" Target="../media/image24.jpg"/><Relationship Id="rId7" Type="http://schemas.openxmlformats.org/officeDocument/2006/relationships/slide" Target="slide23.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6.jpeg"/><Relationship Id="rId11" Type="http://schemas.openxmlformats.org/officeDocument/2006/relationships/slide" Target="slide29.xml"/><Relationship Id="rId5" Type="http://schemas.microsoft.com/office/2007/relationships/hdphoto" Target="../media/hdphoto1.wdp"/><Relationship Id="rId10" Type="http://schemas.openxmlformats.org/officeDocument/2006/relationships/slide" Target="slide28.xml"/><Relationship Id="rId4" Type="http://schemas.openxmlformats.org/officeDocument/2006/relationships/image" Target="../media/image25.png"/><Relationship Id="rId9" Type="http://schemas.openxmlformats.org/officeDocument/2006/relationships/slide" Target="slide26.xml"/></Relationships>
</file>

<file path=ppt/slides/_rels/slide14.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audio" Target="../media/audio1.wav"/><Relationship Id="rId7" Type="http://schemas.openxmlformats.org/officeDocument/2006/relationships/image" Target="../media/image27.w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oleObject" Target="../embeddings/oleObject1.bin"/><Relationship Id="rId5" Type="http://schemas.openxmlformats.org/officeDocument/2006/relationships/audio" Target="../media/audio3.wav"/><Relationship Id="rId4" Type="http://schemas.openxmlformats.org/officeDocument/2006/relationships/audio" Target="../media/audio2.wav"/></Relationships>
</file>

<file path=ppt/slides/_rels/slide15.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audio" Target="../media/audio1.wav"/><Relationship Id="rId7" Type="http://schemas.openxmlformats.org/officeDocument/2006/relationships/image" Target="../media/image28.wm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oleObject" Target="../embeddings/oleObject2.bin"/><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slide" Target="slide12.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12.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chart" Target="../charts/chart3.xml"/><Relationship Id="rId5" Type="http://schemas.openxmlformats.org/officeDocument/2006/relationships/audio" Target="../media/audio3.wav"/><Relationship Id="rId4" Type="http://schemas.openxmlformats.org/officeDocument/2006/relationships/audio" Target="../media/audio2.wav"/></Relationships>
</file>

<file path=ppt/slides/_rels/slide1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9.wmf"/><Relationship Id="rId13" Type="http://schemas.openxmlformats.org/officeDocument/2006/relationships/oleObject" Target="../embeddings/oleObject6.bin"/><Relationship Id="rId3" Type="http://schemas.openxmlformats.org/officeDocument/2006/relationships/audio" Target="../media/audio1.wav"/><Relationship Id="rId7" Type="http://schemas.openxmlformats.org/officeDocument/2006/relationships/oleObject" Target="../embeddings/oleObject3.bin"/><Relationship Id="rId12" Type="http://schemas.openxmlformats.org/officeDocument/2006/relationships/image" Target="../media/image31.wm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chart" Target="../charts/chart5.xml"/><Relationship Id="rId11" Type="http://schemas.openxmlformats.org/officeDocument/2006/relationships/oleObject" Target="../embeddings/oleObject5.bin"/><Relationship Id="rId5" Type="http://schemas.openxmlformats.org/officeDocument/2006/relationships/audio" Target="../media/audio3.wav"/><Relationship Id="rId15" Type="http://schemas.openxmlformats.org/officeDocument/2006/relationships/slide" Target="slide12.xml"/><Relationship Id="rId10" Type="http://schemas.openxmlformats.org/officeDocument/2006/relationships/image" Target="../media/image30.wmf"/><Relationship Id="rId4" Type="http://schemas.openxmlformats.org/officeDocument/2006/relationships/audio" Target="../media/audio2.wav"/><Relationship Id="rId9" Type="http://schemas.openxmlformats.org/officeDocument/2006/relationships/oleObject" Target="../embeddings/oleObject4.bin"/><Relationship Id="rId14" Type="http://schemas.openxmlformats.org/officeDocument/2006/relationships/image" Target="../media/image32.wm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slide" Target="slide12.xml"/><Relationship Id="rId5" Type="http://schemas.openxmlformats.org/officeDocument/2006/relationships/audio" Target="../media/audio3.wav"/><Relationship Id="rId4" Type="http://schemas.openxmlformats.org/officeDocument/2006/relationships/audio" Target="../media/audio2.wav"/></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36.wmf"/><Relationship Id="rId3" Type="http://schemas.openxmlformats.org/officeDocument/2006/relationships/audio" Target="../media/audio1.wav"/><Relationship Id="rId7" Type="http://schemas.openxmlformats.org/officeDocument/2006/relationships/image" Target="../media/image33.wmf"/><Relationship Id="rId12" Type="http://schemas.openxmlformats.org/officeDocument/2006/relationships/oleObject" Target="../embeddings/oleObject10.bin"/><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oleObject" Target="../embeddings/oleObject7.bin"/><Relationship Id="rId11" Type="http://schemas.openxmlformats.org/officeDocument/2006/relationships/image" Target="../media/image35.wmf"/><Relationship Id="rId5" Type="http://schemas.openxmlformats.org/officeDocument/2006/relationships/audio" Target="../media/audio3.wav"/><Relationship Id="rId15" Type="http://schemas.openxmlformats.org/officeDocument/2006/relationships/slide" Target="slide12.xml"/><Relationship Id="rId10" Type="http://schemas.openxmlformats.org/officeDocument/2006/relationships/oleObject" Target="../embeddings/oleObject9.bin"/><Relationship Id="rId4" Type="http://schemas.openxmlformats.org/officeDocument/2006/relationships/audio" Target="../media/audio2.wav"/><Relationship Id="rId9" Type="http://schemas.openxmlformats.org/officeDocument/2006/relationships/image" Target="../media/image34.wmf"/><Relationship Id="rId14" Type="http://schemas.openxmlformats.org/officeDocument/2006/relationships/image" Target="../media/image37.jpg"/></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12.bin"/><Relationship Id="rId13" Type="http://schemas.openxmlformats.org/officeDocument/2006/relationships/image" Target="../media/image41.wmf"/><Relationship Id="rId3" Type="http://schemas.openxmlformats.org/officeDocument/2006/relationships/slideLayout" Target="../slideLayouts/slideLayout7.xml"/><Relationship Id="rId7" Type="http://schemas.openxmlformats.org/officeDocument/2006/relationships/chart" Target="../charts/chart6.xml"/><Relationship Id="rId12" Type="http://schemas.openxmlformats.org/officeDocument/2006/relationships/oleObject" Target="../embeddings/oleObject14.bin"/><Relationship Id="rId2" Type="http://schemas.openxmlformats.org/officeDocument/2006/relationships/video" Target="../media/media2.mp4"/><Relationship Id="rId16" Type="http://schemas.openxmlformats.org/officeDocument/2006/relationships/image" Target="../media/image43.png"/><Relationship Id="rId1" Type="http://schemas.microsoft.com/office/2007/relationships/media" Target="../media/media2.mp4"/><Relationship Id="rId6" Type="http://schemas.openxmlformats.org/officeDocument/2006/relationships/image" Target="../media/image38.wmf"/><Relationship Id="rId11" Type="http://schemas.openxmlformats.org/officeDocument/2006/relationships/image" Target="../media/image40.wmf"/><Relationship Id="rId5" Type="http://schemas.openxmlformats.org/officeDocument/2006/relationships/oleObject" Target="../embeddings/oleObject11.bin"/><Relationship Id="rId15" Type="http://schemas.openxmlformats.org/officeDocument/2006/relationships/image" Target="../media/image42.wmf"/><Relationship Id="rId10" Type="http://schemas.openxmlformats.org/officeDocument/2006/relationships/oleObject" Target="../embeddings/oleObject13.bin"/><Relationship Id="rId4" Type="http://schemas.openxmlformats.org/officeDocument/2006/relationships/notesSlide" Target="../notesSlides/notesSlide14.xml"/><Relationship Id="rId9" Type="http://schemas.openxmlformats.org/officeDocument/2006/relationships/image" Target="../media/image39.wmf"/><Relationship Id="rId14" Type="http://schemas.openxmlformats.org/officeDocument/2006/relationships/oleObject" Target="../embeddings/oleObject15.bin"/></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13.bin"/><Relationship Id="rId13" Type="http://schemas.openxmlformats.org/officeDocument/2006/relationships/image" Target="../media/image42.wmf"/><Relationship Id="rId18" Type="http://schemas.openxmlformats.org/officeDocument/2006/relationships/image" Target="../media/image45.wmf"/><Relationship Id="rId3" Type="http://schemas.openxmlformats.org/officeDocument/2006/relationships/oleObject" Target="../embeddings/oleObject11.bin"/><Relationship Id="rId7" Type="http://schemas.openxmlformats.org/officeDocument/2006/relationships/image" Target="../media/image39.wmf"/><Relationship Id="rId12" Type="http://schemas.openxmlformats.org/officeDocument/2006/relationships/oleObject" Target="../embeddings/oleObject15.bin"/><Relationship Id="rId17" Type="http://schemas.openxmlformats.org/officeDocument/2006/relationships/oleObject" Target="../embeddings/oleObject17.bin"/><Relationship Id="rId2" Type="http://schemas.openxmlformats.org/officeDocument/2006/relationships/notesSlide" Target="../notesSlides/notesSlide15.xml"/><Relationship Id="rId16" Type="http://schemas.openxmlformats.org/officeDocument/2006/relationships/image" Target="../media/image44.wmf"/><Relationship Id="rId1" Type="http://schemas.openxmlformats.org/officeDocument/2006/relationships/slideLayout" Target="../slideLayouts/slideLayout7.xml"/><Relationship Id="rId6" Type="http://schemas.openxmlformats.org/officeDocument/2006/relationships/oleObject" Target="../embeddings/oleObject12.bin"/><Relationship Id="rId11" Type="http://schemas.openxmlformats.org/officeDocument/2006/relationships/image" Target="../media/image41.wmf"/><Relationship Id="rId5" Type="http://schemas.openxmlformats.org/officeDocument/2006/relationships/chart" Target="../charts/chart7.xml"/><Relationship Id="rId15" Type="http://schemas.openxmlformats.org/officeDocument/2006/relationships/oleObject" Target="../embeddings/oleObject16.bin"/><Relationship Id="rId10" Type="http://schemas.openxmlformats.org/officeDocument/2006/relationships/oleObject" Target="../embeddings/oleObject14.bin"/><Relationship Id="rId4" Type="http://schemas.openxmlformats.org/officeDocument/2006/relationships/image" Target="../media/image38.wmf"/><Relationship Id="rId9" Type="http://schemas.openxmlformats.org/officeDocument/2006/relationships/image" Target="../media/image40.wmf"/><Relationship Id="rId14" Type="http://schemas.openxmlformats.org/officeDocument/2006/relationships/slide" Target="slide13.xml"/></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19.bin"/><Relationship Id="rId13" Type="http://schemas.openxmlformats.org/officeDocument/2006/relationships/image" Target="../media/image49.wmf"/><Relationship Id="rId3" Type="http://schemas.openxmlformats.org/officeDocument/2006/relationships/slideLayout" Target="../slideLayouts/slideLayout7.xml"/><Relationship Id="rId7" Type="http://schemas.openxmlformats.org/officeDocument/2006/relationships/image" Target="../media/image46.wmf"/><Relationship Id="rId12" Type="http://schemas.openxmlformats.org/officeDocument/2006/relationships/oleObject" Target="../embeddings/oleObject21.bin"/><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oleObject" Target="../embeddings/oleObject18.bin"/><Relationship Id="rId11" Type="http://schemas.openxmlformats.org/officeDocument/2006/relationships/image" Target="../media/image48.wmf"/><Relationship Id="rId5" Type="http://schemas.openxmlformats.org/officeDocument/2006/relationships/chart" Target="../charts/chart8.xml"/><Relationship Id="rId10" Type="http://schemas.openxmlformats.org/officeDocument/2006/relationships/oleObject" Target="../embeddings/oleObject20.bin"/><Relationship Id="rId4" Type="http://schemas.openxmlformats.org/officeDocument/2006/relationships/notesSlide" Target="../notesSlides/notesSlide16.xml"/><Relationship Id="rId9" Type="http://schemas.openxmlformats.org/officeDocument/2006/relationships/image" Target="../media/image47.wmf"/><Relationship Id="rId14" Type="http://schemas.openxmlformats.org/officeDocument/2006/relationships/image" Target="../media/image43.png"/></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20.bin"/><Relationship Id="rId13" Type="http://schemas.openxmlformats.org/officeDocument/2006/relationships/oleObject" Target="../embeddings/oleObject22.bin"/><Relationship Id="rId18" Type="http://schemas.openxmlformats.org/officeDocument/2006/relationships/image" Target="../media/image52.wmf"/><Relationship Id="rId3" Type="http://schemas.openxmlformats.org/officeDocument/2006/relationships/chart" Target="../charts/chart9.xml"/><Relationship Id="rId7" Type="http://schemas.openxmlformats.org/officeDocument/2006/relationships/image" Target="../media/image47.wmf"/><Relationship Id="rId12" Type="http://schemas.openxmlformats.org/officeDocument/2006/relationships/slide" Target="slide13.xml"/><Relationship Id="rId17" Type="http://schemas.openxmlformats.org/officeDocument/2006/relationships/oleObject" Target="../embeddings/oleObject24.bin"/><Relationship Id="rId2" Type="http://schemas.openxmlformats.org/officeDocument/2006/relationships/notesSlide" Target="../notesSlides/notesSlide17.xml"/><Relationship Id="rId16" Type="http://schemas.openxmlformats.org/officeDocument/2006/relationships/image" Target="../media/image51.wmf"/><Relationship Id="rId1" Type="http://schemas.openxmlformats.org/officeDocument/2006/relationships/slideLayout" Target="../slideLayouts/slideLayout7.xml"/><Relationship Id="rId6" Type="http://schemas.openxmlformats.org/officeDocument/2006/relationships/oleObject" Target="../embeddings/oleObject19.bin"/><Relationship Id="rId11" Type="http://schemas.openxmlformats.org/officeDocument/2006/relationships/image" Target="../media/image49.wmf"/><Relationship Id="rId5" Type="http://schemas.openxmlformats.org/officeDocument/2006/relationships/image" Target="../media/image46.wmf"/><Relationship Id="rId15" Type="http://schemas.openxmlformats.org/officeDocument/2006/relationships/oleObject" Target="../embeddings/oleObject23.bin"/><Relationship Id="rId10" Type="http://schemas.openxmlformats.org/officeDocument/2006/relationships/oleObject" Target="../embeddings/oleObject21.bin"/><Relationship Id="rId4" Type="http://schemas.openxmlformats.org/officeDocument/2006/relationships/oleObject" Target="../embeddings/oleObject18.bin"/><Relationship Id="rId9" Type="http://schemas.openxmlformats.org/officeDocument/2006/relationships/image" Target="../media/image48.wmf"/><Relationship Id="rId14" Type="http://schemas.openxmlformats.org/officeDocument/2006/relationships/image" Target="../media/image50.wm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3.png"/><Relationship Id="rId5" Type="http://schemas.openxmlformats.org/officeDocument/2006/relationships/chart" Target="../charts/chart10.xml"/><Relationship Id="rId4"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8" Type="http://schemas.openxmlformats.org/officeDocument/2006/relationships/image" Target="../media/image54.wmf"/><Relationship Id="rId3" Type="http://schemas.openxmlformats.org/officeDocument/2006/relationships/chart" Target="../charts/chart11.xml"/><Relationship Id="rId7" Type="http://schemas.openxmlformats.org/officeDocument/2006/relationships/oleObject" Target="../embeddings/oleObject26.bin"/><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3.wmf"/><Relationship Id="rId5" Type="http://schemas.openxmlformats.org/officeDocument/2006/relationships/oleObject" Target="../embeddings/oleObject25.bin"/><Relationship Id="rId10" Type="http://schemas.openxmlformats.org/officeDocument/2006/relationships/image" Target="../media/image55.wmf"/><Relationship Id="rId4" Type="http://schemas.openxmlformats.org/officeDocument/2006/relationships/slide" Target="slide13.xml"/><Relationship Id="rId9" Type="http://schemas.openxmlformats.org/officeDocument/2006/relationships/oleObject" Target="../embeddings/oleObject27.bin"/></Relationships>
</file>

<file path=ppt/slides/_rels/slide28.xml.rels><?xml version="1.0" encoding="UTF-8" standalone="yes"?>
<Relationships xmlns="http://schemas.openxmlformats.org/package/2006/relationships"><Relationship Id="rId8" Type="http://schemas.openxmlformats.org/officeDocument/2006/relationships/image" Target="../media/image57.wmf"/><Relationship Id="rId13" Type="http://schemas.openxmlformats.org/officeDocument/2006/relationships/oleObject" Target="../embeddings/oleObject32.bin"/><Relationship Id="rId18" Type="http://schemas.openxmlformats.org/officeDocument/2006/relationships/image" Target="../media/image61.wmf"/><Relationship Id="rId3" Type="http://schemas.openxmlformats.org/officeDocument/2006/relationships/slideLayout" Target="../slideLayouts/slideLayout7.xml"/><Relationship Id="rId7" Type="http://schemas.openxmlformats.org/officeDocument/2006/relationships/oleObject" Target="../embeddings/oleObject29.bin"/><Relationship Id="rId12" Type="http://schemas.openxmlformats.org/officeDocument/2006/relationships/image" Target="../media/image59.wmf"/><Relationship Id="rId17" Type="http://schemas.openxmlformats.org/officeDocument/2006/relationships/oleObject" Target="../embeddings/oleObject33.bin"/><Relationship Id="rId2" Type="http://schemas.openxmlformats.org/officeDocument/2006/relationships/video" Target="../media/media2.mp4"/><Relationship Id="rId16" Type="http://schemas.openxmlformats.org/officeDocument/2006/relationships/slide" Target="slide13.xml"/><Relationship Id="rId1" Type="http://schemas.microsoft.com/office/2007/relationships/media" Target="../media/media2.mp4"/><Relationship Id="rId6" Type="http://schemas.openxmlformats.org/officeDocument/2006/relationships/image" Target="../media/image56.wmf"/><Relationship Id="rId11" Type="http://schemas.openxmlformats.org/officeDocument/2006/relationships/oleObject" Target="../embeddings/oleObject31.bin"/><Relationship Id="rId5" Type="http://schemas.openxmlformats.org/officeDocument/2006/relationships/oleObject" Target="../embeddings/oleObject28.bin"/><Relationship Id="rId15" Type="http://schemas.openxmlformats.org/officeDocument/2006/relationships/image" Target="../media/image43.png"/><Relationship Id="rId10" Type="http://schemas.openxmlformats.org/officeDocument/2006/relationships/image" Target="../media/image58.wmf"/><Relationship Id="rId4" Type="http://schemas.openxmlformats.org/officeDocument/2006/relationships/notesSlide" Target="../notesSlides/notesSlide20.xml"/><Relationship Id="rId9" Type="http://schemas.openxmlformats.org/officeDocument/2006/relationships/oleObject" Target="../embeddings/oleObject30.bin"/><Relationship Id="rId14" Type="http://schemas.openxmlformats.org/officeDocument/2006/relationships/image" Target="../media/image60.wmf"/></Relationships>
</file>

<file path=ppt/slides/_rels/slide29.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13" Type="http://schemas.openxmlformats.org/officeDocument/2006/relationships/image" Target="../media/image14.png"/><Relationship Id="rId3" Type="http://schemas.openxmlformats.org/officeDocument/2006/relationships/image" Target="../media/image7.jpeg"/><Relationship Id="rId7" Type="http://schemas.openxmlformats.org/officeDocument/2006/relationships/image" Target="../media/image9.jpeg"/><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www.allwhitebackground.com/colorful-background-images.html" TargetMode="External"/><Relationship Id="rId11" Type="http://schemas.openxmlformats.org/officeDocument/2006/relationships/image" Target="../media/image12.png"/><Relationship Id="rId5" Type="http://schemas.openxmlformats.org/officeDocument/2006/relationships/image" Target="../media/image8.jpeg"/><Relationship Id="rId15" Type="http://schemas.openxmlformats.org/officeDocument/2006/relationships/comments" Target="../comments/comment1.xml"/><Relationship Id="rId10" Type="http://schemas.openxmlformats.org/officeDocument/2006/relationships/image" Target="../media/image11.png"/><Relationship Id="rId4" Type="http://schemas.openxmlformats.org/officeDocument/2006/relationships/hyperlink" Target="https://www.publicdomainpictures.net/en/view-image.php?image=317882&amp;picture=abstract-background" TargetMode="External"/><Relationship Id="rId9" Type="http://schemas.openxmlformats.org/officeDocument/2006/relationships/image" Target="../media/image10.png"/><Relationship Id="rId1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chart" Target="../charts/chart1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png"/><Relationship Id="rId5" Type="http://schemas.openxmlformats.org/officeDocument/2006/relationships/image" Target="../media/image43.png"/><Relationship Id="rId4" Type="http://schemas.openxmlformats.org/officeDocument/2006/relationships/notesSlide" Target="../notesSlides/notesSlide2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3.wmf"/></Relationships>
</file>

<file path=ppt/slides/_rels/slide34.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5.wmf"/><Relationship Id="rId5" Type="http://schemas.openxmlformats.org/officeDocument/2006/relationships/oleObject" Target="../embeddings/oleObject36.bin"/><Relationship Id="rId4" Type="http://schemas.openxmlformats.org/officeDocument/2006/relationships/image" Target="../media/image64.wmf"/></Relationships>
</file>

<file path=ppt/slides/_rels/slide37.xml.rels><?xml version="1.0" encoding="UTF-8" standalone="yes"?>
<Relationships xmlns="http://schemas.openxmlformats.org/package/2006/relationships"><Relationship Id="rId8" Type="http://schemas.openxmlformats.org/officeDocument/2006/relationships/image" Target="../media/image68.wmf"/><Relationship Id="rId3" Type="http://schemas.openxmlformats.org/officeDocument/2006/relationships/slideLayout" Target="../slideLayouts/slideLayout7.xml"/><Relationship Id="rId7" Type="http://schemas.openxmlformats.org/officeDocument/2006/relationships/image" Target="../media/image67.wmf"/><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6.wmf"/><Relationship Id="rId11" Type="http://schemas.openxmlformats.org/officeDocument/2006/relationships/image" Target="../media/image70.png"/><Relationship Id="rId5" Type="http://schemas.openxmlformats.org/officeDocument/2006/relationships/chart" Target="../charts/chart17.xml"/><Relationship Id="rId10" Type="http://schemas.openxmlformats.org/officeDocument/2006/relationships/image" Target="../media/image12.png"/><Relationship Id="rId4" Type="http://schemas.openxmlformats.org/officeDocument/2006/relationships/notesSlide" Target="../notesSlides/notesSlide26.xml"/><Relationship Id="rId9" Type="http://schemas.openxmlformats.org/officeDocument/2006/relationships/image" Target="../media/image69.wmf"/></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40.bin"/><Relationship Id="rId3" Type="http://schemas.openxmlformats.org/officeDocument/2006/relationships/image" Target="../media/image71.wmf"/><Relationship Id="rId7" Type="http://schemas.openxmlformats.org/officeDocument/2006/relationships/image" Target="../media/image73.wmf"/><Relationship Id="rId2" Type="http://schemas.openxmlformats.org/officeDocument/2006/relationships/oleObject" Target="../embeddings/oleObject37.bin"/><Relationship Id="rId1" Type="http://schemas.openxmlformats.org/officeDocument/2006/relationships/slideLayout" Target="../slideLayouts/slideLayout7.xml"/><Relationship Id="rId6" Type="http://schemas.openxmlformats.org/officeDocument/2006/relationships/oleObject" Target="../embeddings/oleObject39.bin"/><Relationship Id="rId5" Type="http://schemas.openxmlformats.org/officeDocument/2006/relationships/image" Target="../media/image72.wmf"/><Relationship Id="rId4" Type="http://schemas.openxmlformats.org/officeDocument/2006/relationships/oleObject" Target="../embeddings/oleObject38.bin"/><Relationship Id="rId9" Type="http://schemas.openxmlformats.org/officeDocument/2006/relationships/image" Target="../media/image74.wmf"/></Relationships>
</file>

<file path=ppt/slides/_rels/slide39.xml.rels><?xml version="1.0" encoding="UTF-8" standalone="yes"?>
<Relationships xmlns="http://schemas.openxmlformats.org/package/2006/relationships"><Relationship Id="rId8" Type="http://schemas.openxmlformats.org/officeDocument/2006/relationships/image" Target="../media/image76.wmf"/><Relationship Id="rId3" Type="http://schemas.openxmlformats.org/officeDocument/2006/relationships/slideLayout" Target="../slideLayouts/slideLayout7.xml"/><Relationship Id="rId7" Type="http://schemas.openxmlformats.org/officeDocument/2006/relationships/oleObject" Target="../embeddings/oleObject42.bin"/><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75.wmf"/><Relationship Id="rId5" Type="http://schemas.openxmlformats.org/officeDocument/2006/relationships/oleObject" Target="../embeddings/oleObject41.bin"/><Relationship Id="rId10" Type="http://schemas.openxmlformats.org/officeDocument/2006/relationships/image" Target="../media/image77.png"/><Relationship Id="rId4" Type="http://schemas.openxmlformats.org/officeDocument/2006/relationships/notesSlide" Target="../notesSlides/notesSlide27.xml"/><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80.wmf"/><Relationship Id="rId13" Type="http://schemas.openxmlformats.org/officeDocument/2006/relationships/oleObject" Target="../embeddings/oleObject48.bin"/><Relationship Id="rId3" Type="http://schemas.openxmlformats.org/officeDocument/2006/relationships/oleObject" Target="../embeddings/oleObject43.bin"/><Relationship Id="rId7" Type="http://schemas.openxmlformats.org/officeDocument/2006/relationships/oleObject" Target="../embeddings/oleObject45.bin"/><Relationship Id="rId12" Type="http://schemas.openxmlformats.org/officeDocument/2006/relationships/image" Target="../media/image82.wmf"/><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79.wmf"/><Relationship Id="rId11" Type="http://schemas.openxmlformats.org/officeDocument/2006/relationships/oleObject" Target="../embeddings/oleObject47.bin"/><Relationship Id="rId5" Type="http://schemas.openxmlformats.org/officeDocument/2006/relationships/oleObject" Target="../embeddings/oleObject44.bin"/><Relationship Id="rId10" Type="http://schemas.openxmlformats.org/officeDocument/2006/relationships/image" Target="../media/image81.wmf"/><Relationship Id="rId4" Type="http://schemas.openxmlformats.org/officeDocument/2006/relationships/image" Target="../media/image78.wmf"/><Relationship Id="rId9" Type="http://schemas.openxmlformats.org/officeDocument/2006/relationships/oleObject" Target="../embeddings/oleObject46.bin"/><Relationship Id="rId14" Type="http://schemas.openxmlformats.org/officeDocument/2006/relationships/image" Target="../media/image83.wmf"/></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xml"/><Relationship Id="rId7" Type="http://schemas.openxmlformats.org/officeDocument/2006/relationships/image" Target="../media/image2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png"/><Relationship Id="rId11" Type="http://schemas.microsoft.com/office/2007/relationships/hdphoto" Target="../media/hdphoto1.wdp"/><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slide" Target="slide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ỗ dành sẵn cho Nội dung 4" descr="Ảnh có chứa diều, bầu trời, bay, ngoài trời&#10;&#10;Mô tả được tạo tự động">
            <a:extLst>
              <a:ext uri="{FF2B5EF4-FFF2-40B4-BE49-F238E27FC236}">
                <a16:creationId xmlns:a16="http://schemas.microsoft.com/office/drawing/2014/main" id="{71528377-7ACF-46B8-9189-905EFCEFA86C}"/>
              </a:ext>
            </a:extLst>
          </p:cNvPr>
          <p:cNvPicPr>
            <a:picLocks noChangeAspect="1"/>
          </p:cNvPicPr>
          <p:nvPr/>
        </p:nvPicPr>
        <p:blipFill rotWithShape="1">
          <a:blip r:embed="rId2">
            <a:extLst>
              <a:ext uri="{28A0092B-C50C-407E-A947-70E740481C1C}">
                <a14:useLocalDpi xmlns:a14="http://schemas.microsoft.com/office/drawing/2010/main" val="0"/>
              </a:ext>
            </a:extLst>
          </a:blip>
          <a:srcRect l="7294"/>
          <a:stretch/>
        </p:blipFill>
        <p:spPr>
          <a:xfrm>
            <a:off x="26" y="13"/>
            <a:ext cx="12191973" cy="6857987"/>
          </a:xfrm>
          <a:prstGeom prst="rect">
            <a:avLst/>
          </a:prstGeom>
        </p:spPr>
      </p:pic>
      <p:sp>
        <p:nvSpPr>
          <p:cNvPr id="2" name="Hộp Văn bản 1">
            <a:extLst>
              <a:ext uri="{FF2B5EF4-FFF2-40B4-BE49-F238E27FC236}">
                <a16:creationId xmlns:a16="http://schemas.microsoft.com/office/drawing/2014/main" id="{9D73F281-D85A-414B-B050-B924052F9282}"/>
              </a:ext>
            </a:extLst>
          </p:cNvPr>
          <p:cNvSpPr txBox="1"/>
          <p:nvPr/>
        </p:nvSpPr>
        <p:spPr>
          <a:xfrm>
            <a:off x="1653331" y="486452"/>
            <a:ext cx="8885339" cy="474189"/>
          </a:xfrm>
          <a:prstGeom prst="rect">
            <a:avLst/>
          </a:prstGeom>
        </p:spPr>
        <p:txBody>
          <a:bodyPr vert="horz" lIns="121920" tIns="60960" rIns="121920" bIns="60960" rtlCol="0">
            <a:normAutofit fontScale="92500" lnSpcReduction="20000"/>
          </a:bodyPr>
          <a:lstStyle/>
          <a:p>
            <a:pPr>
              <a:lnSpc>
                <a:spcPct val="90000"/>
              </a:lnSpc>
              <a:spcAft>
                <a:spcPts val="800"/>
              </a:spcAft>
            </a:pPr>
            <a:r>
              <a:rPr lang="en-US" sz="3200" b="1" dirty="0">
                <a:solidFill>
                  <a:srgbClr val="002060"/>
                </a:solidFill>
                <a:latin typeface="Times New Roman" panose="02020603050405020304" pitchFamily="18" charset="0"/>
                <a:cs typeface="Times New Roman" panose="02020603050405020304" pitchFamily="18" charset="0"/>
              </a:rPr>
              <a:t>PHÒNG GIÁO DỤC VÀ ĐÀO TẠO ……….</a:t>
            </a:r>
          </a:p>
        </p:txBody>
      </p:sp>
      <p:sp>
        <p:nvSpPr>
          <p:cNvPr id="8" name="Hộp Văn bản 7">
            <a:extLst>
              <a:ext uri="{FF2B5EF4-FFF2-40B4-BE49-F238E27FC236}">
                <a16:creationId xmlns:a16="http://schemas.microsoft.com/office/drawing/2014/main" id="{ABD37E8A-D45A-4AF4-AA02-27891D5290CA}"/>
              </a:ext>
            </a:extLst>
          </p:cNvPr>
          <p:cNvSpPr txBox="1"/>
          <p:nvPr/>
        </p:nvSpPr>
        <p:spPr>
          <a:xfrm>
            <a:off x="1774024" y="956790"/>
            <a:ext cx="4437433" cy="646331"/>
          </a:xfrm>
          <a:prstGeom prst="rect">
            <a:avLst/>
          </a:prstGeom>
          <a:noFill/>
        </p:spPr>
        <p:txBody>
          <a:bodyPr wrap="none" rtlCol="0">
            <a:spAutoFit/>
          </a:bodyPr>
          <a:lstStyle/>
          <a:p>
            <a:pPr>
              <a:spcAft>
                <a:spcPts val="800"/>
              </a:spcAft>
            </a:pPr>
            <a:r>
              <a:rPr lang="en-US" sz="3600" b="1" dirty="0">
                <a:solidFill>
                  <a:srgbClr val="002060"/>
                </a:solidFill>
                <a:latin typeface="Times New Roman" panose="02020603050405020304" pitchFamily="18" charset="0"/>
                <a:cs typeface="Times New Roman" panose="02020603050405020304" pitchFamily="18" charset="0"/>
              </a:rPr>
              <a:t>TRƯỜNG …………..</a:t>
            </a:r>
          </a:p>
        </p:txBody>
      </p:sp>
      <p:sp>
        <p:nvSpPr>
          <p:cNvPr id="9" name="Hộp Văn bản 8">
            <a:extLst>
              <a:ext uri="{FF2B5EF4-FFF2-40B4-BE49-F238E27FC236}">
                <a16:creationId xmlns:a16="http://schemas.microsoft.com/office/drawing/2014/main" id="{D5A797EB-37FC-432B-A43C-3061B2852843}"/>
              </a:ext>
            </a:extLst>
          </p:cNvPr>
          <p:cNvSpPr txBox="1"/>
          <p:nvPr/>
        </p:nvSpPr>
        <p:spPr>
          <a:xfrm>
            <a:off x="3927628" y="4950509"/>
            <a:ext cx="1848006" cy="707886"/>
          </a:xfrm>
          <a:prstGeom prst="rect">
            <a:avLst/>
          </a:prstGeom>
          <a:noFill/>
        </p:spPr>
        <p:txBody>
          <a:bodyPr wrap="none" rtlCol="0">
            <a:spAutoFit/>
          </a:bodyPr>
          <a:lstStyle/>
          <a:p>
            <a:pPr>
              <a:spcAft>
                <a:spcPts val="800"/>
              </a:spcAft>
            </a:pPr>
            <a:r>
              <a:rPr lang="en-US" sz="4000" b="1" dirty="0">
                <a:solidFill>
                  <a:srgbClr val="002060"/>
                </a:solidFill>
                <a:latin typeface="Times New Roman" panose="02020603050405020304" pitchFamily="18" charset="0"/>
                <a:cs typeface="Times New Roman" panose="02020603050405020304" pitchFamily="18" charset="0"/>
              </a:rPr>
              <a:t>GV:…..</a:t>
            </a:r>
          </a:p>
        </p:txBody>
      </p:sp>
      <p:sp>
        <p:nvSpPr>
          <p:cNvPr id="10" name="Hộp Văn bản 9">
            <a:extLst>
              <a:ext uri="{FF2B5EF4-FFF2-40B4-BE49-F238E27FC236}">
                <a16:creationId xmlns:a16="http://schemas.microsoft.com/office/drawing/2014/main" id="{BC2202BE-FB57-4E81-83EF-0EA40E864761}"/>
              </a:ext>
            </a:extLst>
          </p:cNvPr>
          <p:cNvSpPr txBox="1"/>
          <p:nvPr/>
        </p:nvSpPr>
        <p:spPr>
          <a:xfrm>
            <a:off x="3296393" y="3343089"/>
            <a:ext cx="7639720" cy="1672253"/>
          </a:xfrm>
          <a:prstGeom prst="rect">
            <a:avLst/>
          </a:prstGeom>
          <a:noFill/>
        </p:spPr>
        <p:txBody>
          <a:bodyPr wrap="none" rtlCol="0">
            <a:spAutoFit/>
          </a:bodyPr>
          <a:lstStyle/>
          <a:p>
            <a:pPr>
              <a:spcAft>
                <a:spcPts val="800"/>
              </a:spcAft>
            </a:pPr>
            <a:r>
              <a:rPr lang="en-US" sz="4800" b="1" dirty="0">
                <a:solidFill>
                  <a:srgbClr val="002060"/>
                </a:solidFill>
                <a:latin typeface="Times New Roman" panose="02020603050405020304" pitchFamily="18" charset="0"/>
                <a:cs typeface="Times New Roman" panose="02020603050405020304" pitchFamily="18" charset="0"/>
              </a:rPr>
              <a:t>ÔN TẬP GIỮA HỌC KỲ II </a:t>
            </a:r>
          </a:p>
          <a:p>
            <a:pPr algn="ctr">
              <a:spcAft>
                <a:spcPts val="800"/>
              </a:spcAft>
            </a:pPr>
            <a:r>
              <a:rPr lang="en-US" sz="4800" b="1" dirty="0">
                <a:solidFill>
                  <a:srgbClr val="002060"/>
                </a:solidFill>
                <a:latin typeface="Times New Roman" panose="02020603050405020304" pitchFamily="18" charset="0"/>
                <a:cs typeface="Times New Roman" panose="02020603050405020304" pitchFamily="18" charset="0"/>
              </a:rPr>
              <a:t> ĐẠI SỐ</a:t>
            </a:r>
          </a:p>
        </p:txBody>
      </p:sp>
      <p:sp>
        <p:nvSpPr>
          <p:cNvPr id="11" name="Hộp Văn bản 10">
            <a:extLst>
              <a:ext uri="{FF2B5EF4-FFF2-40B4-BE49-F238E27FC236}">
                <a16:creationId xmlns:a16="http://schemas.microsoft.com/office/drawing/2014/main" id="{D2B28935-FE08-4EA8-AA06-C7169869F84A}"/>
              </a:ext>
            </a:extLst>
          </p:cNvPr>
          <p:cNvSpPr txBox="1"/>
          <p:nvPr/>
        </p:nvSpPr>
        <p:spPr>
          <a:xfrm>
            <a:off x="5779221" y="5743803"/>
            <a:ext cx="5485797" cy="707886"/>
          </a:xfrm>
          <a:prstGeom prst="rect">
            <a:avLst/>
          </a:prstGeom>
          <a:noFill/>
        </p:spPr>
        <p:txBody>
          <a:bodyPr wrap="none" rtlCol="0">
            <a:spAutoFit/>
          </a:bodyPr>
          <a:lstStyle/>
          <a:p>
            <a:pPr>
              <a:spcAft>
                <a:spcPts val="800"/>
              </a:spcAft>
            </a:pPr>
            <a:r>
              <a:rPr lang="en-US" sz="4000" b="1" dirty="0">
                <a:solidFill>
                  <a:srgbClr val="002060"/>
                </a:solidFill>
                <a:latin typeface="Times New Roman" panose="02020603050405020304" pitchFamily="18" charset="0"/>
                <a:cs typeface="Times New Roman" panose="02020603050405020304" pitchFamily="18" charset="0"/>
              </a:rPr>
              <a:t>NĂM HỌC</a:t>
            </a:r>
            <a:r>
              <a:rPr lang="en-US" sz="4000" b="1">
                <a:solidFill>
                  <a:srgbClr val="002060"/>
                </a:solidFill>
                <a:latin typeface="Times New Roman" panose="02020603050405020304" pitchFamily="18" charset="0"/>
                <a:cs typeface="Times New Roman" panose="02020603050405020304" pitchFamily="18" charset="0"/>
              </a:rPr>
              <a:t>: 2025 - 2026</a:t>
            </a:r>
            <a:endParaRPr lang="en-US" sz="4000" b="1" dirty="0">
              <a:solidFill>
                <a:srgbClr val="002060"/>
              </a:solidFill>
              <a:latin typeface="Times New Roman" panose="02020603050405020304" pitchFamily="18" charset="0"/>
              <a:cs typeface="Times New Roman" panose="02020603050405020304" pitchFamily="18" charset="0"/>
            </a:endParaRPr>
          </a:p>
        </p:txBody>
      </p:sp>
      <p:sp>
        <p:nvSpPr>
          <p:cNvPr id="12" name="Hộp Văn bản 9">
            <a:extLst>
              <a:ext uri="{FF2B5EF4-FFF2-40B4-BE49-F238E27FC236}">
                <a16:creationId xmlns:a16="http://schemas.microsoft.com/office/drawing/2014/main" id="{BC2202BE-FB57-4E81-83EF-0EA40E864761}"/>
              </a:ext>
            </a:extLst>
          </p:cNvPr>
          <p:cNvSpPr txBox="1"/>
          <p:nvPr/>
        </p:nvSpPr>
        <p:spPr>
          <a:xfrm>
            <a:off x="1653331" y="2062097"/>
            <a:ext cx="10311862" cy="1015663"/>
          </a:xfrm>
          <a:prstGeom prst="rect">
            <a:avLst/>
          </a:prstGeom>
          <a:noFill/>
        </p:spPr>
        <p:txBody>
          <a:bodyPr wrap="none" rtlCol="0">
            <a:spAutoFit/>
          </a:bodyPr>
          <a:lstStyle/>
          <a:p>
            <a:pPr>
              <a:spcAft>
                <a:spcPts val="800"/>
              </a:spcAft>
            </a:pPr>
            <a:r>
              <a:rPr lang="en-US" sz="6000" b="1" dirty="0">
                <a:solidFill>
                  <a:srgbClr val="FF0000"/>
                </a:solidFill>
                <a:latin typeface="Times New Roman" panose="02020603050405020304" pitchFamily="18" charset="0"/>
                <a:cs typeface="Times New Roman" panose="02020603050405020304" pitchFamily="18" charset="0"/>
              </a:rPr>
              <a:t>MÔN TOÁN 7 (CÁNH DIỀU )</a:t>
            </a:r>
          </a:p>
        </p:txBody>
      </p:sp>
    </p:spTree>
    <p:extLst>
      <p:ext uri="{BB962C8B-B14F-4D97-AF65-F5344CB8AC3E}">
        <p14:creationId xmlns:p14="http://schemas.microsoft.com/office/powerpoint/2010/main" val="906371798"/>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35625"/>
            <a:ext cx="12192000" cy="6830018"/>
            <a:chOff x="0" y="0"/>
            <a:chExt cx="12192000" cy="6830018"/>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1999" cy="5731257"/>
            </a:xfrm>
            <a:prstGeom prst="rect">
              <a:avLst/>
            </a:prstGeom>
          </p:spPr>
        </p:pic>
        <p:sp>
          <p:nvSpPr>
            <p:cNvPr id="60" name="Rectangle 59">
              <a:extLst>
                <a:ext uri="{FF2B5EF4-FFF2-40B4-BE49-F238E27FC236}">
                  <a16:creationId xmlns:a16="http://schemas.microsoft.com/office/drawing/2014/main" id="{5294391B-4247-4B6A-B075-02DA37E94502}"/>
                </a:ext>
              </a:extLst>
            </p:cNvPr>
            <p:cNvSpPr/>
            <p:nvPr/>
          </p:nvSpPr>
          <p:spPr>
            <a:xfrm>
              <a:off x="0" y="5621233"/>
              <a:ext cx="12192000" cy="1208785"/>
            </a:xfrm>
            <a:custGeom>
              <a:avLst/>
              <a:gdLst>
                <a:gd name="connsiteX0" fmla="*/ 0 w 12192000"/>
                <a:gd name="connsiteY0" fmla="*/ 0 h 1436631"/>
                <a:gd name="connsiteX1" fmla="*/ 12192000 w 12192000"/>
                <a:gd name="connsiteY1" fmla="*/ 0 h 1436631"/>
                <a:gd name="connsiteX2" fmla="*/ 12192000 w 12192000"/>
                <a:gd name="connsiteY2" fmla="*/ 1436631 h 1436631"/>
                <a:gd name="connsiteX3" fmla="*/ 0 w 12192000"/>
                <a:gd name="connsiteY3" fmla="*/ 1436631 h 1436631"/>
                <a:gd name="connsiteX4" fmla="*/ 0 w 12192000"/>
                <a:gd name="connsiteY4" fmla="*/ 0 h 1436631"/>
                <a:gd name="connsiteX0" fmla="*/ 0 w 12192000"/>
                <a:gd name="connsiteY0" fmla="*/ 54 h 1436685"/>
                <a:gd name="connsiteX1" fmla="*/ 4086225 w 12192000"/>
                <a:gd name="connsiteY1" fmla="*/ 300092 h 1436685"/>
                <a:gd name="connsiteX2" fmla="*/ 12192000 w 12192000"/>
                <a:gd name="connsiteY2" fmla="*/ 54 h 1436685"/>
                <a:gd name="connsiteX3" fmla="*/ 12192000 w 12192000"/>
                <a:gd name="connsiteY3" fmla="*/ 1436685 h 1436685"/>
                <a:gd name="connsiteX4" fmla="*/ 0 w 12192000"/>
                <a:gd name="connsiteY4" fmla="*/ 1436685 h 1436685"/>
                <a:gd name="connsiteX5" fmla="*/ 0 w 12192000"/>
                <a:gd name="connsiteY5" fmla="*/ 54 h 1436685"/>
                <a:gd name="connsiteX0" fmla="*/ 0 w 12192000"/>
                <a:gd name="connsiteY0" fmla="*/ 42862 h 1479493"/>
                <a:gd name="connsiteX1" fmla="*/ 4086225 w 12192000"/>
                <a:gd name="connsiteY1" fmla="*/ 342900 h 1479493"/>
                <a:gd name="connsiteX2" fmla="*/ 9786938 w 12192000"/>
                <a:gd name="connsiteY2" fmla="*/ 0 h 1479493"/>
                <a:gd name="connsiteX3" fmla="*/ 12192000 w 12192000"/>
                <a:gd name="connsiteY3" fmla="*/ 42862 h 1479493"/>
                <a:gd name="connsiteX4" fmla="*/ 12192000 w 12192000"/>
                <a:gd name="connsiteY4" fmla="*/ 1479493 h 1479493"/>
                <a:gd name="connsiteX5" fmla="*/ 0 w 12192000"/>
                <a:gd name="connsiteY5" fmla="*/ 1479493 h 1479493"/>
                <a:gd name="connsiteX6" fmla="*/ 0 w 12192000"/>
                <a:gd name="connsiteY6" fmla="*/ 42862 h 1479493"/>
                <a:gd name="connsiteX0" fmla="*/ 0 w 12192000"/>
                <a:gd name="connsiteY0" fmla="*/ 45977 h 1482608"/>
                <a:gd name="connsiteX1" fmla="*/ 4098101 w 12192000"/>
                <a:gd name="connsiteY1" fmla="*/ 21666 h 1482608"/>
                <a:gd name="connsiteX2" fmla="*/ 9786938 w 12192000"/>
                <a:gd name="connsiteY2" fmla="*/ 3115 h 1482608"/>
                <a:gd name="connsiteX3" fmla="*/ 12192000 w 12192000"/>
                <a:gd name="connsiteY3" fmla="*/ 45977 h 1482608"/>
                <a:gd name="connsiteX4" fmla="*/ 12192000 w 12192000"/>
                <a:gd name="connsiteY4" fmla="*/ 1482608 h 1482608"/>
                <a:gd name="connsiteX5" fmla="*/ 0 w 12192000"/>
                <a:gd name="connsiteY5" fmla="*/ 1482608 h 1482608"/>
                <a:gd name="connsiteX6" fmla="*/ 0 w 12192000"/>
                <a:gd name="connsiteY6" fmla="*/ 45977 h 1482608"/>
                <a:gd name="connsiteX0" fmla="*/ 0 w 12192000"/>
                <a:gd name="connsiteY0" fmla="*/ 59109 h 1495740"/>
                <a:gd name="connsiteX1" fmla="*/ 4098101 w 12192000"/>
                <a:gd name="connsiteY1" fmla="*/ 34798 h 1495740"/>
                <a:gd name="connsiteX2" fmla="*/ 9786938 w 12192000"/>
                <a:gd name="connsiteY2" fmla="*/ 16247 h 1495740"/>
                <a:gd name="connsiteX3" fmla="*/ 12192000 w 12192000"/>
                <a:gd name="connsiteY3" fmla="*/ 59109 h 1495740"/>
                <a:gd name="connsiteX4" fmla="*/ 12192000 w 12192000"/>
                <a:gd name="connsiteY4" fmla="*/ 1495740 h 1495740"/>
                <a:gd name="connsiteX5" fmla="*/ 0 w 12192000"/>
                <a:gd name="connsiteY5" fmla="*/ 1495740 h 1495740"/>
                <a:gd name="connsiteX6" fmla="*/ 0 w 12192000"/>
                <a:gd name="connsiteY6" fmla="*/ 59109 h 1495740"/>
                <a:gd name="connsiteX0" fmla="*/ 0 w 12192000"/>
                <a:gd name="connsiteY0" fmla="*/ 135533 h 1572164"/>
                <a:gd name="connsiteX1" fmla="*/ 4098101 w 12192000"/>
                <a:gd name="connsiteY1" fmla="*/ 111222 h 1572164"/>
                <a:gd name="connsiteX2" fmla="*/ 8896288 w 12192000"/>
                <a:gd name="connsiteY2" fmla="*/ 0 h 1572164"/>
                <a:gd name="connsiteX3" fmla="*/ 12192000 w 12192000"/>
                <a:gd name="connsiteY3" fmla="*/ 135533 h 1572164"/>
                <a:gd name="connsiteX4" fmla="*/ 12192000 w 12192000"/>
                <a:gd name="connsiteY4" fmla="*/ 1572164 h 1572164"/>
                <a:gd name="connsiteX5" fmla="*/ 0 w 12192000"/>
                <a:gd name="connsiteY5" fmla="*/ 1572164 h 1572164"/>
                <a:gd name="connsiteX6" fmla="*/ 0 w 12192000"/>
                <a:gd name="connsiteY6" fmla="*/ 135533 h 1572164"/>
                <a:gd name="connsiteX0" fmla="*/ 0 w 12192000"/>
                <a:gd name="connsiteY0" fmla="*/ 135533 h 1572164"/>
                <a:gd name="connsiteX1" fmla="*/ 4098101 w 12192000"/>
                <a:gd name="connsiteY1" fmla="*/ 111222 h 1572164"/>
                <a:gd name="connsiteX2" fmla="*/ 8896288 w 12192000"/>
                <a:gd name="connsiteY2" fmla="*/ 0 h 1572164"/>
                <a:gd name="connsiteX3" fmla="*/ 12192000 w 12192000"/>
                <a:gd name="connsiteY3" fmla="*/ 135533 h 1572164"/>
                <a:gd name="connsiteX4" fmla="*/ 12192000 w 12192000"/>
                <a:gd name="connsiteY4" fmla="*/ 1572164 h 1572164"/>
                <a:gd name="connsiteX5" fmla="*/ 0 w 12192000"/>
                <a:gd name="connsiteY5" fmla="*/ 1572164 h 1572164"/>
                <a:gd name="connsiteX6" fmla="*/ 0 w 12192000"/>
                <a:gd name="connsiteY6" fmla="*/ 135533 h 157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572164">
                  <a:moveTo>
                    <a:pt x="0" y="135533"/>
                  </a:moveTo>
                  <a:lnTo>
                    <a:pt x="4098101" y="111222"/>
                  </a:lnTo>
                  <a:lnTo>
                    <a:pt x="8896288" y="0"/>
                  </a:lnTo>
                  <a:cubicBezTo>
                    <a:pt x="10267992" y="91514"/>
                    <a:pt x="11093429" y="90355"/>
                    <a:pt x="12192000" y="135533"/>
                  </a:cubicBezTo>
                  <a:lnTo>
                    <a:pt x="12192000" y="1572164"/>
                  </a:lnTo>
                  <a:lnTo>
                    <a:pt x="0" y="1572164"/>
                  </a:lnTo>
                  <a:lnTo>
                    <a:pt x="0" y="135533"/>
                  </a:lnTo>
                  <a:close/>
                </a:path>
              </a:pathLst>
            </a:custGeom>
            <a:solidFill>
              <a:srgbClr val="A38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81" name="Intro">
            <a:hlinkClick r:id="" action="ppaction://media"/>
            <a:extLst>
              <a:ext uri="{FF2B5EF4-FFF2-40B4-BE49-F238E27FC236}">
                <a16:creationId xmlns:a16="http://schemas.microsoft.com/office/drawing/2014/main" id="{7C2A0ED8-67CD-4A5F-BDC2-A56E7A3CF4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57925" y="-871264"/>
            <a:ext cx="609600" cy="609600"/>
          </a:xfrm>
          <a:prstGeom prst="rect">
            <a:avLst/>
          </a:prstGeom>
        </p:spPr>
      </p:pic>
      <p:sp>
        <p:nvSpPr>
          <p:cNvPr id="12" name="Rounded Rectangle 11"/>
          <p:cNvSpPr/>
          <p:nvPr/>
        </p:nvSpPr>
        <p:spPr>
          <a:xfrm rot="16200000">
            <a:off x="8545915" y="-3146391"/>
            <a:ext cx="478971" cy="6843003"/>
          </a:xfrm>
          <a:prstGeom prst="roundRect">
            <a:avLst>
              <a:gd name="adj" fmla="val 5000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vert="vert" rtlCol="0" anchor="ctr"/>
          <a:lstStyle/>
          <a:p>
            <a:pPr algn="ctr"/>
            <a:r>
              <a:rPr lang="en-US" sz="2800" b="1" dirty="0">
                <a:solidFill>
                  <a:schemeClr val="accent1"/>
                </a:solidFill>
                <a:latin typeface="Times New Roman" panose="02020603050405020304" pitchFamily="18" charset="0"/>
                <a:cs typeface="Times New Roman" panose="02020603050405020304" pitchFamily="18" charset="0"/>
              </a:rPr>
              <a:t>HOẠT ĐỘNG LUYỆN TẬP</a:t>
            </a:r>
          </a:p>
        </p:txBody>
      </p:sp>
      <p:pic>
        <p:nvPicPr>
          <p:cNvPr id="62" name="Picture 61">
            <a:extLst>
              <a:ext uri="{FF2B5EF4-FFF2-40B4-BE49-F238E27FC236}">
                <a16:creationId xmlns:a16="http://schemas.microsoft.com/office/drawing/2014/main" id="{08A33331-ED43-4961-8472-635A0DA967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627" y="4783705"/>
            <a:ext cx="2045817" cy="1081649"/>
          </a:xfrm>
          <a:prstGeom prst="rect">
            <a:avLst/>
          </a:prstGeom>
        </p:spPr>
      </p:pic>
      <p:sp>
        <p:nvSpPr>
          <p:cNvPr id="17" name="TextBox 16"/>
          <p:cNvSpPr txBox="1"/>
          <p:nvPr/>
        </p:nvSpPr>
        <p:spPr>
          <a:xfrm>
            <a:off x="14903" y="965741"/>
            <a:ext cx="12191999" cy="5909310"/>
          </a:xfrm>
          <a:prstGeom prst="rect">
            <a:avLst/>
          </a:prstGeom>
          <a:solidFill>
            <a:srgbClr val="CFFF8F"/>
          </a:solidFill>
        </p:spPr>
        <p:txBody>
          <a:bodyPr wrap="square" rtlCol="0">
            <a:spAutoFit/>
          </a:bodyPr>
          <a:lstStyle/>
          <a:p>
            <a:pPr>
              <a:lnSpc>
                <a:spcPct val="150000"/>
              </a:lnSpc>
            </a:pPr>
            <a:r>
              <a:rPr lang="en-US" sz="2800" dirty="0">
                <a:latin typeface="Times New Roman" panose="02020603050405020304" pitchFamily="18" charset="0"/>
                <a:cs typeface="Times New Roman" panose="02020603050405020304" pitchFamily="18" charset="0"/>
              </a:rPr>
              <a:t>Lớp chia thành 4 đội đua I; II; III và IV.</a:t>
            </a:r>
          </a:p>
          <a:p>
            <a:pPr>
              <a:lnSpc>
                <a:spcPct val="150000"/>
              </a:lnSpc>
            </a:pPr>
            <a:r>
              <a:rPr lang="en-US" sz="2800" dirty="0">
                <a:latin typeface="Times New Roman" panose="02020603050405020304" pitchFamily="18" charset="0"/>
                <a:cs typeface="Times New Roman" panose="02020603050405020304" pitchFamily="18" charset="0"/>
              </a:rPr>
              <a:t>Trò chơi gồm có 2 vòng: </a:t>
            </a:r>
          </a:p>
          <a:p>
            <a:pPr>
              <a:lnSpc>
                <a:spcPct val="150000"/>
              </a:lnSpc>
            </a:pPr>
            <a:r>
              <a:rPr lang="en-US" sz="2800" dirty="0">
                <a:latin typeface="Times New Roman" panose="02020603050405020304" pitchFamily="18" charset="0"/>
                <a:cs typeface="Times New Roman" panose="02020603050405020304" pitchFamily="18" charset="0"/>
              </a:rPr>
              <a:t>+ Vòng loại với 6 câu hỏi. Thời gian suy nghĩ dành cho mỗi câu là 15 giây.</a:t>
            </a:r>
          </a:p>
          <a:p>
            <a:pPr>
              <a:lnSpc>
                <a:spcPct val="150000"/>
              </a:lnSpc>
            </a:pPr>
            <a:r>
              <a:rPr lang="en-US" sz="2800" dirty="0">
                <a:latin typeface="Times New Roman" panose="02020603050405020304" pitchFamily="18" charset="0"/>
                <a:cs typeface="Times New Roman" panose="02020603050405020304" pitchFamily="18" charset="0"/>
              </a:rPr>
              <a:t>+ Vòng về đích với 4 câu hỏi. Thời gian suy nghĩ dành cho mỗi câu là 30 giây.</a:t>
            </a:r>
          </a:p>
          <a:p>
            <a:pPr>
              <a:lnSpc>
                <a:spcPct val="150000"/>
              </a:lnSpc>
            </a:pPr>
            <a:r>
              <a:rPr lang="en-US" sz="2800" dirty="0">
                <a:latin typeface="Times New Roman" panose="02020603050405020304" pitchFamily="18" charset="0"/>
                <a:cs typeface="Times New Roman" panose="02020603050405020304" pitchFamily="18" charset="0"/>
              </a:rPr>
              <a:t>Hết thời gian suy nghĩ cả bốn đội cùng đưa ra câu trả lời bằng cách giơ thẻ có chữ cái ứng với đáp án mình đã chọn.</a:t>
            </a:r>
          </a:p>
          <a:p>
            <a:pPr>
              <a:lnSpc>
                <a:spcPct val="150000"/>
              </a:lnSpc>
            </a:pPr>
            <a:r>
              <a:rPr lang="en-US" sz="2800" dirty="0">
                <a:latin typeface="Times New Roman" panose="02020603050405020304" pitchFamily="18" charset="0"/>
                <a:cs typeface="Times New Roman" panose="02020603050405020304" pitchFamily="18" charset="0"/>
              </a:rPr>
              <a:t>Với mỗi câu trả lời đúng được 2 điểm.</a:t>
            </a:r>
          </a:p>
          <a:p>
            <a:pPr>
              <a:lnSpc>
                <a:spcPct val="150000"/>
              </a:lnSpc>
            </a:pPr>
            <a:r>
              <a:rPr lang="en-US" sz="2800" dirty="0">
                <a:latin typeface="Times New Roman" panose="02020603050405020304" pitchFamily="18" charset="0"/>
                <a:cs typeface="Times New Roman" panose="02020603050405020304" pitchFamily="18" charset="0"/>
              </a:rPr>
              <a:t>Sau vòng loại, đội có số điểm thấp nhất sẽ bị loại. 3 đội còn lại tiếp tục vào vòng sau. Sau vòng 2, đội nào có số điểm cao nhất là đội thắng cuộc.</a:t>
            </a:r>
          </a:p>
        </p:txBody>
      </p:sp>
      <p:sp>
        <p:nvSpPr>
          <p:cNvPr id="18" name="Rectangle 17">
            <a:extLst>
              <a:ext uri="{FF2B5EF4-FFF2-40B4-BE49-F238E27FC236}">
                <a16:creationId xmlns:a16="http://schemas.microsoft.com/office/drawing/2014/main" id="{20D04A0A-33F9-4E82-8CBB-DCAD53483EE3}"/>
              </a:ext>
            </a:extLst>
          </p:cNvPr>
          <p:cNvSpPr/>
          <p:nvPr/>
        </p:nvSpPr>
        <p:spPr>
          <a:xfrm>
            <a:off x="740489" y="-35776"/>
            <a:ext cx="3882922"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srgbClr val="FF0000"/>
                </a:solidFill>
                <a:latin typeface="Times New Roman" panose="02020603050405020304" pitchFamily="18" charset="0"/>
                <a:cs typeface="Times New Roman" panose="02020603050405020304" pitchFamily="18" charset="0"/>
              </a:rPr>
              <a:t>LUẬT CHƠI:</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8310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0" fill="hold"/>
                                        <p:tgtEl>
                                          <p:spTgt spid="8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Rounded Rectangle 7"/>
          <p:cNvSpPr/>
          <p:nvPr/>
        </p:nvSpPr>
        <p:spPr>
          <a:xfrm rot="16200000">
            <a:off x="8545915" y="-3146391"/>
            <a:ext cx="478971" cy="6843003"/>
          </a:xfrm>
          <a:prstGeom prst="roundRect">
            <a:avLst>
              <a:gd name="adj" fmla="val 5000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vert="vert" rtlCol="0" anchor="ctr"/>
          <a:lstStyle/>
          <a:p>
            <a:pPr algn="ctr"/>
            <a:r>
              <a:rPr lang="en-US" sz="2800" b="1" dirty="0">
                <a:solidFill>
                  <a:schemeClr val="accent1"/>
                </a:solidFill>
                <a:latin typeface="Times New Roman" panose="02020603050405020304" pitchFamily="18" charset="0"/>
                <a:cs typeface="Times New Roman" panose="02020603050405020304" pitchFamily="18" charset="0"/>
              </a:rPr>
              <a:t>HOẠT ĐỘNG ÔN TẬP KIẾN THỨC</a:t>
            </a:r>
          </a:p>
        </p:txBody>
      </p:sp>
      <p:sp>
        <p:nvSpPr>
          <p:cNvPr id="2" name="Oval 1">
            <a:hlinkClick r:id="rId3" action="ppaction://hlinksldjump"/>
          </p:cNvPr>
          <p:cNvSpPr/>
          <p:nvPr/>
        </p:nvSpPr>
        <p:spPr>
          <a:xfrm>
            <a:off x="457201" y="2299854"/>
            <a:ext cx="5223163" cy="2216728"/>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Times New Roman" panose="02020603050405020304" pitchFamily="18" charset="0"/>
                <a:cs typeface="Times New Roman" panose="02020603050405020304" pitchFamily="18" charset="0"/>
              </a:rPr>
              <a:t>VÒNG LOẠI</a:t>
            </a:r>
            <a:endParaRPr lang="vi-VN" sz="6000" b="1" dirty="0">
              <a:latin typeface="Times New Roman" panose="02020603050405020304" pitchFamily="18" charset="0"/>
              <a:cs typeface="Times New Roman" panose="02020603050405020304" pitchFamily="18" charset="0"/>
            </a:endParaRPr>
          </a:p>
        </p:txBody>
      </p:sp>
      <p:sp>
        <p:nvSpPr>
          <p:cNvPr id="6" name="Oval 5">
            <a:hlinkClick r:id="rId4" action="ppaction://hlinksldjump"/>
          </p:cNvPr>
          <p:cNvSpPr/>
          <p:nvPr/>
        </p:nvSpPr>
        <p:spPr>
          <a:xfrm>
            <a:off x="6173818" y="2299854"/>
            <a:ext cx="5223163" cy="2216728"/>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Times New Roman" panose="02020603050405020304" pitchFamily="18" charset="0"/>
                <a:cs typeface="Times New Roman" panose="02020603050405020304" pitchFamily="18" charset="0"/>
              </a:rPr>
              <a:t>VỀ ĐÍCH</a:t>
            </a:r>
            <a:endParaRPr lang="vi-VN" sz="6000" b="1"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657128">
            <a:off x="-28265" y="5802257"/>
            <a:ext cx="1362710" cy="916400"/>
          </a:xfrm>
          <a:prstGeom prst="rect">
            <a:avLst/>
          </a:prstGeom>
        </p:spPr>
      </p:pic>
    </p:spTree>
    <p:extLst>
      <p:ext uri="{BB962C8B-B14F-4D97-AF65-F5344CB8AC3E}">
        <p14:creationId xmlns:p14="http://schemas.microsoft.com/office/powerpoint/2010/main" val="2732050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1000"/>
                                  </p:stCondLst>
                                  <p:childTnLst>
                                    <p:animMotion origin="layout" path="M 4.375E-6 -1.48148E-6 L 0.85677 -0.00532 " pathEditMode="relative" rAng="0" ptsTypes="AA">
                                      <p:cBhvr>
                                        <p:cTn id="6" dur="6000" fill="hold"/>
                                        <p:tgtEl>
                                          <p:spTgt spid="7"/>
                                        </p:tgtEl>
                                        <p:attrNameLst>
                                          <p:attrName>ppt_x</p:attrName>
                                          <p:attrName>ppt_y</p:attrName>
                                        </p:attrNameLst>
                                      </p:cBhvr>
                                      <p:rCtr x="42839" y="-278"/>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4" presetClass="exit" presetSubtype="32" fill="hold" grpId="0" nodeType="withEffect">
                                  <p:stCondLst>
                                    <p:cond delay="0"/>
                                  </p:stCondLst>
                                  <p:childTnLst>
                                    <p:animEffect transition="out" filter="box(out)">
                                      <p:cBhvr>
                                        <p:cTn id="11" dur="2000"/>
                                        <p:tgtEl>
                                          <p:spTgt spid="2"/>
                                        </p:tgtEl>
                                      </p:cBhvr>
                                    </p:animEffect>
                                    <p:set>
                                      <p:cBhvr>
                                        <p:cTn id="12" dur="1" fill="hold">
                                          <p:stCondLst>
                                            <p:cond delay="1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Rectangle 130">
            <a:hlinkClick r:id="rId3" action="ppaction://hlinkpres?slideindex=18&amp;slidetitle=PowerPoint Presentation"/>
          </p:cNvPr>
          <p:cNvSpPr/>
          <p:nvPr/>
        </p:nvSpPr>
        <p:spPr>
          <a:xfrm>
            <a:off x="9641755" y="2614166"/>
            <a:ext cx="1493548" cy="642795"/>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 6. D</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133" name="Rectangle 132">
            <a:hlinkClick r:id="rId3" action="ppaction://hlinkpres?slideindex=18&amp;slidetitle=PowerPoint Presentation"/>
          </p:cNvPr>
          <p:cNvSpPr/>
          <p:nvPr/>
        </p:nvSpPr>
        <p:spPr>
          <a:xfrm>
            <a:off x="9645425" y="1667222"/>
            <a:ext cx="1493548" cy="642795"/>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 4. A</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132" name="Rectangle 131">
            <a:hlinkClick r:id="rId3" action="ppaction://hlinkpres?slideindex=18&amp;slidetitle=PowerPoint Presentation"/>
          </p:cNvPr>
          <p:cNvSpPr/>
          <p:nvPr/>
        </p:nvSpPr>
        <p:spPr>
          <a:xfrm>
            <a:off x="7672633" y="2596375"/>
            <a:ext cx="1493548" cy="642795"/>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 5. D</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130" name="Rectangle 129">
            <a:hlinkClick r:id="rId4" action="ppaction://hlinkpres?slideindex=16&amp;slidetitle=PowerPoint Presentation"/>
          </p:cNvPr>
          <p:cNvSpPr/>
          <p:nvPr/>
        </p:nvSpPr>
        <p:spPr>
          <a:xfrm>
            <a:off x="7652531" y="1722437"/>
            <a:ext cx="1493548" cy="642795"/>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 3. A</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105" name="Rectangle 104">
            <a:hlinkClick r:id="rId5" action="ppaction://hlinkpres?slideindex=15&amp;slidetitle=PowerPoint Presentation"/>
          </p:cNvPr>
          <p:cNvSpPr/>
          <p:nvPr/>
        </p:nvSpPr>
        <p:spPr>
          <a:xfrm>
            <a:off x="9618968" y="948849"/>
            <a:ext cx="1493548" cy="642795"/>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2. C</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104" name="Rectangle 103">
            <a:hlinkClick r:id="rId6" action="ppaction://hlinkpres?slideindex=14&amp;slidetitle=PowerPoint Presentation"/>
          </p:cNvPr>
          <p:cNvSpPr/>
          <p:nvPr/>
        </p:nvSpPr>
        <p:spPr>
          <a:xfrm>
            <a:off x="7624822" y="920128"/>
            <a:ext cx="1493548" cy="642795"/>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 1.B</a:t>
            </a:r>
            <a:endParaRPr lang="vi-VN" sz="2800" b="1" dirty="0">
              <a:solidFill>
                <a:srgbClr val="FF00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1349308" y="2738464"/>
            <a:ext cx="6858003" cy="1381070"/>
          </a:xfrm>
          <a:prstGeom prst="rect">
            <a:avLst/>
          </a:prstGeom>
        </p:spPr>
      </p:pic>
      <p:pic>
        <p:nvPicPr>
          <p:cNvPr id="8" name="Picture 7"/>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2684655" y="2738466"/>
            <a:ext cx="6858001" cy="1381070"/>
          </a:xfrm>
          <a:prstGeom prst="rect">
            <a:avLst/>
          </a:prstGeom>
        </p:spPr>
      </p:pic>
      <p:pic>
        <p:nvPicPr>
          <p:cNvPr id="9" name="Picture 8"/>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1322409" y="2738470"/>
            <a:ext cx="6858003" cy="1381070"/>
          </a:xfrm>
          <a:prstGeom prst="rect">
            <a:avLst/>
          </a:prstGeom>
        </p:spPr>
      </p:pic>
      <p:pic>
        <p:nvPicPr>
          <p:cNvPr id="10" name="Picture 9"/>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79647" y="2738469"/>
            <a:ext cx="6858002" cy="1381070"/>
          </a:xfrm>
          <a:prstGeom prst="rect">
            <a:avLst/>
          </a:prstGeom>
        </p:spPr>
      </p:pic>
      <p:sp>
        <p:nvSpPr>
          <p:cNvPr id="11" name="Oval 10"/>
          <p:cNvSpPr/>
          <p:nvPr/>
        </p:nvSpPr>
        <p:spPr>
          <a:xfrm>
            <a:off x="243586" y="932571"/>
            <a:ext cx="995083" cy="99508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ĐỘI  I</a:t>
            </a:r>
            <a:endParaRPr lang="vi-VN" sz="20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8" cstate="print">
            <a:duotone>
              <a:prstClr val="black"/>
              <a:srgbClr val="0070C0">
                <a:tint val="45000"/>
                <a:satMod val="400000"/>
              </a:srgbClr>
            </a:duotone>
            <a:extLst>
              <a:ext uri="{BEBA8EAE-BF5A-486C-A8C5-ECC9F3942E4B}">
                <a14:imgProps xmlns:a14="http://schemas.microsoft.com/office/drawing/2010/main">
                  <a14:imgLayer r:embed="rId9">
                    <a14:imgEffect>
                      <a14:backgroundRemoval t="10000" b="90000" l="10000" r="90000"/>
                    </a14:imgEffect>
                    <a14:imgEffect>
                      <a14:colorTemperature colorTemp="5300"/>
                    </a14:imgEffect>
                  </a14:imgLayer>
                </a14:imgProps>
              </a:ext>
              <a:ext uri="{28A0092B-C50C-407E-A947-70E740481C1C}">
                <a14:useLocalDpi xmlns:a14="http://schemas.microsoft.com/office/drawing/2010/main" val="0"/>
              </a:ext>
            </a:extLst>
          </a:blip>
          <a:stretch>
            <a:fillRect/>
          </a:stretch>
        </p:blipFill>
        <p:spPr>
          <a:xfrm rot="16836594">
            <a:off x="1283622" y="5939863"/>
            <a:ext cx="1362710" cy="916400"/>
          </a:xfrm>
          <a:prstGeom prst="rect">
            <a:avLst/>
          </a:prstGeom>
        </p:spPr>
      </p:pic>
      <p:sp>
        <p:nvSpPr>
          <p:cNvPr id="16" name="Oval 15"/>
          <p:cNvSpPr/>
          <p:nvPr/>
        </p:nvSpPr>
        <p:spPr>
          <a:xfrm>
            <a:off x="243586" y="2152901"/>
            <a:ext cx="1023761" cy="1023761"/>
          </a:xfrm>
          <a:prstGeom prst="ellipse">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atin typeface="Times New Roman" panose="02020603050405020304" pitchFamily="18" charset="0"/>
                <a:cs typeface="Times New Roman" panose="02020603050405020304" pitchFamily="18" charset="0"/>
              </a:rPr>
              <a:t>ĐỘI II</a:t>
            </a:r>
            <a:endParaRPr lang="vi-VN" sz="2200" dirty="0">
              <a:latin typeface="Times New Roman" panose="02020603050405020304" pitchFamily="18" charset="0"/>
              <a:cs typeface="Times New Roman" panose="02020603050405020304" pitchFamily="18" charset="0"/>
            </a:endParaRPr>
          </a:p>
        </p:txBody>
      </p:sp>
      <p:sp>
        <p:nvSpPr>
          <p:cNvPr id="17" name="Oval 16"/>
          <p:cNvSpPr/>
          <p:nvPr/>
        </p:nvSpPr>
        <p:spPr>
          <a:xfrm>
            <a:off x="256347" y="3401909"/>
            <a:ext cx="1020649" cy="1020649"/>
          </a:xfrm>
          <a:prstGeom prst="ellipse">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atin typeface="Times New Roman" panose="02020603050405020304" pitchFamily="18" charset="0"/>
                <a:cs typeface="Times New Roman" panose="02020603050405020304" pitchFamily="18" charset="0"/>
              </a:rPr>
              <a:t>ĐỘI III</a:t>
            </a:r>
            <a:endParaRPr lang="vi-VN" sz="2200" dirty="0">
              <a:latin typeface="Times New Roman" panose="02020603050405020304" pitchFamily="18" charset="0"/>
              <a:cs typeface="Times New Roman" panose="02020603050405020304" pitchFamily="18" charset="0"/>
            </a:endParaRPr>
          </a:p>
        </p:txBody>
      </p:sp>
      <p:sp>
        <p:nvSpPr>
          <p:cNvPr id="18" name="Oval 17"/>
          <p:cNvSpPr/>
          <p:nvPr/>
        </p:nvSpPr>
        <p:spPr>
          <a:xfrm>
            <a:off x="305834" y="4616421"/>
            <a:ext cx="1027571" cy="1027571"/>
          </a:xfrm>
          <a:prstGeom prst="ellipse">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atin typeface="Times New Roman" panose="02020603050405020304" pitchFamily="18" charset="0"/>
                <a:cs typeface="Times New Roman" panose="02020603050405020304" pitchFamily="18" charset="0"/>
              </a:rPr>
              <a:t>ĐỘI IV</a:t>
            </a:r>
            <a:endParaRPr lang="vi-VN" sz="2200" dirty="0">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10"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6836594">
            <a:off x="2747946" y="5939864"/>
            <a:ext cx="1362710" cy="916400"/>
          </a:xfrm>
          <a:prstGeom prst="rect">
            <a:avLst/>
          </a:prstGeom>
        </p:spPr>
      </p:pic>
      <p:pic>
        <p:nvPicPr>
          <p:cNvPr id="20" name="Picture 19"/>
          <p:cNvPicPr>
            <a:picLocks noChangeAspect="1"/>
          </p:cNvPicPr>
          <p:nvPr/>
        </p:nvPicPr>
        <p:blipFill>
          <a:blip r:embed="rId10" cstate="print">
            <a:duotone>
              <a:prstClr val="black"/>
              <a:srgbClr val="92D050">
                <a:tint val="45000"/>
                <a:satMod val="400000"/>
              </a:srgbClr>
            </a:duotone>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6836594">
            <a:off x="3955337" y="5939864"/>
            <a:ext cx="1362710" cy="916400"/>
          </a:xfrm>
          <a:prstGeom prst="rect">
            <a:avLst/>
          </a:prstGeom>
        </p:spPr>
      </p:pic>
      <p:pic>
        <p:nvPicPr>
          <p:cNvPr id="21" name="Picture 20"/>
          <p:cNvPicPr>
            <a:picLocks noChangeAspect="1"/>
          </p:cNvPicPr>
          <p:nvPr/>
        </p:nvPicPr>
        <p:blipFill>
          <a:blip r:embed="rId10" cstate="print">
            <a:duotone>
              <a:schemeClr val="accent4">
                <a:shade val="45000"/>
                <a:satMod val="135000"/>
              </a:schemeClr>
              <a:prstClr val="white"/>
            </a:duotone>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6836594">
            <a:off x="5317583" y="5939864"/>
            <a:ext cx="1362710" cy="916400"/>
          </a:xfrm>
          <a:prstGeom prst="rect">
            <a:avLst/>
          </a:prstGeom>
        </p:spPr>
      </p:pic>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512" y="42991"/>
            <a:ext cx="1186108" cy="889581"/>
          </a:xfrm>
          <a:prstGeom prst="rect">
            <a:avLst/>
          </a:prstGeom>
        </p:spPr>
      </p:pic>
      <p:sp>
        <p:nvSpPr>
          <p:cNvPr id="3" name="Rectangle 2"/>
          <p:cNvSpPr/>
          <p:nvPr/>
        </p:nvSpPr>
        <p:spPr>
          <a:xfrm>
            <a:off x="7939390" y="160283"/>
            <a:ext cx="2902145" cy="657773"/>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VÒNG LOẠI</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24" name="Rectangle 23">
            <a:hlinkClick r:id="rId12" action="ppaction://hlinksldjump"/>
          </p:cNvPr>
          <p:cNvSpPr/>
          <p:nvPr/>
        </p:nvSpPr>
        <p:spPr>
          <a:xfrm>
            <a:off x="7577914" y="929442"/>
            <a:ext cx="1493548" cy="642795"/>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CÂU 1</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25" name="Rectangle 24">
            <a:hlinkClick r:id="rId13" action="ppaction://hlinksldjump"/>
          </p:cNvPr>
          <p:cNvSpPr/>
          <p:nvPr/>
        </p:nvSpPr>
        <p:spPr>
          <a:xfrm>
            <a:off x="9618968" y="941969"/>
            <a:ext cx="1493548" cy="642795"/>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CÂU 2</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26" name="Rectangle 25">
            <a:hlinkClick r:id="rId14" action="ppaction://hlinksldjump"/>
          </p:cNvPr>
          <p:cNvSpPr/>
          <p:nvPr/>
        </p:nvSpPr>
        <p:spPr>
          <a:xfrm>
            <a:off x="7656201" y="1722438"/>
            <a:ext cx="1493548" cy="642795"/>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CÂU 3</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27" name="Rectangle 26">
            <a:hlinkClick r:id="rId15" action="ppaction://hlinksldjump"/>
          </p:cNvPr>
          <p:cNvSpPr/>
          <p:nvPr/>
        </p:nvSpPr>
        <p:spPr>
          <a:xfrm>
            <a:off x="9641755" y="1722437"/>
            <a:ext cx="1493548" cy="642795"/>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CÂU 4</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28" name="Rectangle 27">
            <a:hlinkClick r:id="rId16" action="ppaction://hlinksldjump"/>
          </p:cNvPr>
          <p:cNvSpPr/>
          <p:nvPr/>
        </p:nvSpPr>
        <p:spPr>
          <a:xfrm>
            <a:off x="7656201" y="2596180"/>
            <a:ext cx="1493548" cy="642795"/>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CÂU 5</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29" name="Rectangle 28">
            <a:hlinkClick r:id="rId17" action="ppaction://hlinksldjump"/>
          </p:cNvPr>
          <p:cNvSpPr/>
          <p:nvPr/>
        </p:nvSpPr>
        <p:spPr>
          <a:xfrm>
            <a:off x="9641755" y="2596179"/>
            <a:ext cx="1493548" cy="642795"/>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CÂU 6</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6" name="Oval 5"/>
          <p:cNvSpPr/>
          <p:nvPr/>
        </p:nvSpPr>
        <p:spPr>
          <a:xfrm>
            <a:off x="2186368" y="5239681"/>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2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36" name="Oval 35"/>
          <p:cNvSpPr/>
          <p:nvPr/>
        </p:nvSpPr>
        <p:spPr>
          <a:xfrm>
            <a:off x="3629977" y="5239681"/>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2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37" name="Oval 36"/>
          <p:cNvSpPr/>
          <p:nvPr/>
        </p:nvSpPr>
        <p:spPr>
          <a:xfrm>
            <a:off x="4898631" y="5239681"/>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2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38" name="Oval 37"/>
          <p:cNvSpPr/>
          <p:nvPr/>
        </p:nvSpPr>
        <p:spPr>
          <a:xfrm>
            <a:off x="6206308" y="5229570"/>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2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39" name="Oval 38"/>
          <p:cNvSpPr/>
          <p:nvPr/>
        </p:nvSpPr>
        <p:spPr>
          <a:xfrm>
            <a:off x="2186368" y="4243626"/>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4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40" name="Oval 39"/>
          <p:cNvSpPr/>
          <p:nvPr/>
        </p:nvSpPr>
        <p:spPr>
          <a:xfrm>
            <a:off x="3629977" y="4243626"/>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4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41" name="Oval 40"/>
          <p:cNvSpPr/>
          <p:nvPr/>
        </p:nvSpPr>
        <p:spPr>
          <a:xfrm>
            <a:off x="4898631" y="4243626"/>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4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42" name="Oval 41"/>
          <p:cNvSpPr/>
          <p:nvPr/>
        </p:nvSpPr>
        <p:spPr>
          <a:xfrm>
            <a:off x="6230662" y="4243626"/>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4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48" name="Oval 47"/>
          <p:cNvSpPr/>
          <p:nvPr/>
        </p:nvSpPr>
        <p:spPr>
          <a:xfrm>
            <a:off x="2186368" y="3314269"/>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6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49" name="Oval 48"/>
          <p:cNvSpPr/>
          <p:nvPr/>
        </p:nvSpPr>
        <p:spPr>
          <a:xfrm>
            <a:off x="3629977" y="3314269"/>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6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50" name="Oval 49"/>
          <p:cNvSpPr/>
          <p:nvPr/>
        </p:nvSpPr>
        <p:spPr>
          <a:xfrm>
            <a:off x="4898631" y="3314269"/>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6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51" name="Oval 50"/>
          <p:cNvSpPr/>
          <p:nvPr/>
        </p:nvSpPr>
        <p:spPr>
          <a:xfrm>
            <a:off x="6235319" y="3314269"/>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6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52" name="Oval 51"/>
          <p:cNvSpPr/>
          <p:nvPr/>
        </p:nvSpPr>
        <p:spPr>
          <a:xfrm>
            <a:off x="2186368" y="2456482"/>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8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53" name="Oval 52"/>
          <p:cNvSpPr/>
          <p:nvPr/>
        </p:nvSpPr>
        <p:spPr>
          <a:xfrm>
            <a:off x="3629977" y="2456482"/>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8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54" name="Oval 53"/>
          <p:cNvSpPr/>
          <p:nvPr/>
        </p:nvSpPr>
        <p:spPr>
          <a:xfrm>
            <a:off x="4898631" y="2456482"/>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8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55" name="Oval 54"/>
          <p:cNvSpPr/>
          <p:nvPr/>
        </p:nvSpPr>
        <p:spPr>
          <a:xfrm>
            <a:off x="6235319" y="2456482"/>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8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56" name="Oval 55"/>
          <p:cNvSpPr/>
          <p:nvPr/>
        </p:nvSpPr>
        <p:spPr>
          <a:xfrm>
            <a:off x="2186368" y="1486464"/>
            <a:ext cx="605852" cy="49845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10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57" name="Oval 56"/>
          <p:cNvSpPr/>
          <p:nvPr/>
        </p:nvSpPr>
        <p:spPr>
          <a:xfrm>
            <a:off x="3629977" y="1486464"/>
            <a:ext cx="607864" cy="49845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10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58" name="Oval 57"/>
          <p:cNvSpPr/>
          <p:nvPr/>
        </p:nvSpPr>
        <p:spPr>
          <a:xfrm>
            <a:off x="4898630" y="1486464"/>
            <a:ext cx="622203" cy="49845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10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59" name="Oval 58"/>
          <p:cNvSpPr/>
          <p:nvPr/>
        </p:nvSpPr>
        <p:spPr>
          <a:xfrm>
            <a:off x="6181622" y="1486464"/>
            <a:ext cx="622569" cy="4411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10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65" name="Oval 64"/>
          <p:cNvSpPr/>
          <p:nvPr/>
        </p:nvSpPr>
        <p:spPr>
          <a:xfrm>
            <a:off x="2159680" y="545822"/>
            <a:ext cx="605852" cy="49845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12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66" name="Oval 65"/>
          <p:cNvSpPr/>
          <p:nvPr/>
        </p:nvSpPr>
        <p:spPr>
          <a:xfrm>
            <a:off x="3603289" y="545822"/>
            <a:ext cx="607864" cy="49845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12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67" name="Oval 66"/>
          <p:cNvSpPr/>
          <p:nvPr/>
        </p:nvSpPr>
        <p:spPr>
          <a:xfrm>
            <a:off x="4871942" y="545822"/>
            <a:ext cx="622203" cy="49845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12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68" name="Oval 67"/>
          <p:cNvSpPr/>
          <p:nvPr/>
        </p:nvSpPr>
        <p:spPr>
          <a:xfrm>
            <a:off x="6154934" y="545822"/>
            <a:ext cx="622569" cy="4411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12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1438356" y="4897"/>
            <a:ext cx="1280160" cy="56086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9" name="Rectangle 68"/>
          <p:cNvSpPr/>
          <p:nvPr/>
        </p:nvSpPr>
        <p:spPr>
          <a:xfrm>
            <a:off x="2863613" y="17612"/>
            <a:ext cx="1280160" cy="56086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0" name="Rectangle 69"/>
          <p:cNvSpPr/>
          <p:nvPr/>
        </p:nvSpPr>
        <p:spPr>
          <a:xfrm>
            <a:off x="4183076" y="17612"/>
            <a:ext cx="1280160" cy="56086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1" name="Rectangle 70"/>
          <p:cNvSpPr/>
          <p:nvPr/>
        </p:nvSpPr>
        <p:spPr>
          <a:xfrm>
            <a:off x="5450636" y="26319"/>
            <a:ext cx="1280160" cy="56086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Oval 13"/>
          <p:cNvSpPr/>
          <p:nvPr/>
        </p:nvSpPr>
        <p:spPr>
          <a:xfrm>
            <a:off x="1754077" y="27458"/>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2</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74" name="Oval 73"/>
          <p:cNvSpPr/>
          <p:nvPr/>
        </p:nvSpPr>
        <p:spPr>
          <a:xfrm>
            <a:off x="3107486" y="-28258"/>
            <a:ext cx="720308" cy="72030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2</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75" name="Oval 74"/>
          <p:cNvSpPr/>
          <p:nvPr/>
        </p:nvSpPr>
        <p:spPr>
          <a:xfrm>
            <a:off x="4468064" y="-25075"/>
            <a:ext cx="685618" cy="68561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2</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76" name="Oval 75"/>
          <p:cNvSpPr/>
          <p:nvPr/>
        </p:nvSpPr>
        <p:spPr>
          <a:xfrm>
            <a:off x="5726867" y="-16871"/>
            <a:ext cx="718875" cy="71887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2</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77" name="Oval 76"/>
          <p:cNvSpPr/>
          <p:nvPr/>
        </p:nvSpPr>
        <p:spPr>
          <a:xfrm>
            <a:off x="1742777" y="19252"/>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4</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78" name="Oval 77"/>
          <p:cNvSpPr/>
          <p:nvPr/>
        </p:nvSpPr>
        <p:spPr>
          <a:xfrm>
            <a:off x="3107486" y="-28258"/>
            <a:ext cx="720308" cy="72030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4</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79" name="Oval 78"/>
          <p:cNvSpPr/>
          <p:nvPr/>
        </p:nvSpPr>
        <p:spPr>
          <a:xfrm>
            <a:off x="4469727" y="-21626"/>
            <a:ext cx="685618" cy="68561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4</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80" name="Oval 79"/>
          <p:cNvSpPr/>
          <p:nvPr/>
        </p:nvSpPr>
        <p:spPr>
          <a:xfrm>
            <a:off x="5726867" y="-6234"/>
            <a:ext cx="718875" cy="71887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4</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81" name="Oval 80"/>
          <p:cNvSpPr/>
          <p:nvPr/>
        </p:nvSpPr>
        <p:spPr>
          <a:xfrm>
            <a:off x="1754077" y="11046"/>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6</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82" name="Oval 81"/>
          <p:cNvSpPr/>
          <p:nvPr/>
        </p:nvSpPr>
        <p:spPr>
          <a:xfrm>
            <a:off x="3107486" y="-28258"/>
            <a:ext cx="720308" cy="72030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6</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83" name="Oval 82"/>
          <p:cNvSpPr/>
          <p:nvPr/>
        </p:nvSpPr>
        <p:spPr>
          <a:xfrm>
            <a:off x="4471581" y="-39857"/>
            <a:ext cx="685618" cy="68561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6</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84" name="Oval 83"/>
          <p:cNvSpPr/>
          <p:nvPr/>
        </p:nvSpPr>
        <p:spPr>
          <a:xfrm>
            <a:off x="5726867" y="-14445"/>
            <a:ext cx="718875" cy="71887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6</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85" name="Oval 84"/>
          <p:cNvSpPr/>
          <p:nvPr/>
        </p:nvSpPr>
        <p:spPr>
          <a:xfrm>
            <a:off x="1765378" y="5829"/>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8</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86" name="Oval 85"/>
          <p:cNvSpPr/>
          <p:nvPr/>
        </p:nvSpPr>
        <p:spPr>
          <a:xfrm>
            <a:off x="3120889" y="-37314"/>
            <a:ext cx="720308" cy="72030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8</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87" name="Oval 86"/>
          <p:cNvSpPr/>
          <p:nvPr/>
        </p:nvSpPr>
        <p:spPr>
          <a:xfrm>
            <a:off x="4449494" y="-30243"/>
            <a:ext cx="699362" cy="68561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8</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88" name="Oval 87"/>
          <p:cNvSpPr/>
          <p:nvPr/>
        </p:nvSpPr>
        <p:spPr>
          <a:xfrm>
            <a:off x="5733398" y="-19076"/>
            <a:ext cx="718875" cy="71887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8</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89" name="Oval 88"/>
          <p:cNvSpPr/>
          <p:nvPr/>
        </p:nvSpPr>
        <p:spPr>
          <a:xfrm>
            <a:off x="1756672" y="5829"/>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10</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90" name="Oval 89"/>
          <p:cNvSpPr/>
          <p:nvPr/>
        </p:nvSpPr>
        <p:spPr>
          <a:xfrm>
            <a:off x="3127901" y="-37314"/>
            <a:ext cx="720308" cy="72030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10</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91" name="Oval 90"/>
          <p:cNvSpPr/>
          <p:nvPr/>
        </p:nvSpPr>
        <p:spPr>
          <a:xfrm>
            <a:off x="4467872" y="-31380"/>
            <a:ext cx="685618" cy="68561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10</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92" name="Oval 91"/>
          <p:cNvSpPr/>
          <p:nvPr/>
        </p:nvSpPr>
        <p:spPr>
          <a:xfrm>
            <a:off x="5740714" y="-15406"/>
            <a:ext cx="718875" cy="71887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10</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93" name="Oval 92"/>
          <p:cNvSpPr/>
          <p:nvPr/>
        </p:nvSpPr>
        <p:spPr>
          <a:xfrm>
            <a:off x="1760834" y="-3717"/>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12</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94" name="Oval 93"/>
          <p:cNvSpPr/>
          <p:nvPr/>
        </p:nvSpPr>
        <p:spPr>
          <a:xfrm>
            <a:off x="3120889" y="-29333"/>
            <a:ext cx="720308" cy="72030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12</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95" name="Oval 94"/>
          <p:cNvSpPr/>
          <p:nvPr/>
        </p:nvSpPr>
        <p:spPr>
          <a:xfrm>
            <a:off x="4464163" y="-18899"/>
            <a:ext cx="685618" cy="68561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12</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96" name="Oval 95"/>
          <p:cNvSpPr/>
          <p:nvPr/>
        </p:nvSpPr>
        <p:spPr>
          <a:xfrm>
            <a:off x="5734182" y="-21626"/>
            <a:ext cx="718875" cy="71887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12</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97" name="Rectangle 96"/>
          <p:cNvSpPr/>
          <p:nvPr/>
        </p:nvSpPr>
        <p:spPr>
          <a:xfrm>
            <a:off x="7989470" y="3389821"/>
            <a:ext cx="2902145" cy="657773"/>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KẾT QUẢ</a:t>
            </a:r>
            <a:endParaRPr lang="vi-VN" sz="28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12" name="Table 11"/>
          <p:cNvGraphicFramePr>
            <a:graphicFrameLocks noGrp="1"/>
          </p:cNvGraphicFramePr>
          <p:nvPr/>
        </p:nvGraphicFramePr>
        <p:xfrm>
          <a:off x="6900778" y="4245579"/>
          <a:ext cx="5150244" cy="1267714"/>
        </p:xfrm>
        <a:graphic>
          <a:graphicData uri="http://schemas.openxmlformats.org/drawingml/2006/table">
            <a:tbl>
              <a:tblPr firstRow="1" bandRow="1">
                <a:tableStyleId>{5C22544A-7EE6-4342-B048-85BDC9FD1C3A}</a:tableStyleId>
              </a:tblPr>
              <a:tblGrid>
                <a:gridCol w="1287561">
                  <a:extLst>
                    <a:ext uri="{9D8B030D-6E8A-4147-A177-3AD203B41FA5}">
                      <a16:colId xmlns:a16="http://schemas.microsoft.com/office/drawing/2014/main" val="1564764332"/>
                    </a:ext>
                  </a:extLst>
                </a:gridCol>
                <a:gridCol w="1287561">
                  <a:extLst>
                    <a:ext uri="{9D8B030D-6E8A-4147-A177-3AD203B41FA5}">
                      <a16:colId xmlns:a16="http://schemas.microsoft.com/office/drawing/2014/main" val="1648357084"/>
                    </a:ext>
                  </a:extLst>
                </a:gridCol>
                <a:gridCol w="1287561">
                  <a:extLst>
                    <a:ext uri="{9D8B030D-6E8A-4147-A177-3AD203B41FA5}">
                      <a16:colId xmlns:a16="http://schemas.microsoft.com/office/drawing/2014/main" val="1692523942"/>
                    </a:ext>
                  </a:extLst>
                </a:gridCol>
                <a:gridCol w="1287561">
                  <a:extLst>
                    <a:ext uri="{9D8B030D-6E8A-4147-A177-3AD203B41FA5}">
                      <a16:colId xmlns:a16="http://schemas.microsoft.com/office/drawing/2014/main" val="1936944129"/>
                    </a:ext>
                  </a:extLst>
                </a:gridCol>
              </a:tblGrid>
              <a:tr h="633857">
                <a:tc>
                  <a:txBody>
                    <a:bodyPr/>
                    <a:lstStyle/>
                    <a:p>
                      <a:pPr algn="ctr"/>
                      <a:r>
                        <a:rPr lang="en-US" sz="2400" dirty="0">
                          <a:latin typeface="Times New Roman" panose="02020603050405020304" pitchFamily="18" charset="0"/>
                          <a:cs typeface="Times New Roman" panose="02020603050405020304" pitchFamily="18" charset="0"/>
                        </a:rPr>
                        <a:t>ĐỘI</a:t>
                      </a:r>
                      <a:r>
                        <a:rPr lang="en-US" sz="2400" baseline="0" dirty="0">
                          <a:latin typeface="Times New Roman" panose="02020603050405020304" pitchFamily="18" charset="0"/>
                          <a:cs typeface="Times New Roman" panose="02020603050405020304" pitchFamily="18" charset="0"/>
                        </a:rPr>
                        <a:t> I</a:t>
                      </a:r>
                      <a:endParaRPr lang="vi-VN"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Times New Roman" panose="02020603050405020304" pitchFamily="18" charset="0"/>
                          <a:cs typeface="Times New Roman" panose="02020603050405020304" pitchFamily="18" charset="0"/>
                        </a:rPr>
                        <a:t>ĐỘI</a:t>
                      </a:r>
                      <a:r>
                        <a:rPr lang="en-US" sz="2400" baseline="0" dirty="0">
                          <a:latin typeface="Times New Roman" panose="02020603050405020304" pitchFamily="18" charset="0"/>
                          <a:cs typeface="Times New Roman" panose="02020603050405020304" pitchFamily="18" charset="0"/>
                        </a:rPr>
                        <a:t> II</a:t>
                      </a:r>
                      <a:endParaRPr lang="vi-VN"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Times New Roman" panose="02020603050405020304" pitchFamily="18" charset="0"/>
                          <a:cs typeface="Times New Roman" panose="02020603050405020304" pitchFamily="18" charset="0"/>
                        </a:rPr>
                        <a:t>ĐỘI</a:t>
                      </a:r>
                      <a:r>
                        <a:rPr lang="en-US" sz="2400" baseline="0" dirty="0">
                          <a:latin typeface="Times New Roman" panose="02020603050405020304" pitchFamily="18" charset="0"/>
                          <a:cs typeface="Times New Roman" panose="02020603050405020304" pitchFamily="18" charset="0"/>
                        </a:rPr>
                        <a:t> III</a:t>
                      </a:r>
                      <a:endParaRPr lang="vi-VN"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Times New Roman" panose="02020603050405020304" pitchFamily="18" charset="0"/>
                          <a:cs typeface="Times New Roman" panose="02020603050405020304" pitchFamily="18" charset="0"/>
                        </a:rPr>
                        <a:t>ĐỘI</a:t>
                      </a:r>
                      <a:r>
                        <a:rPr lang="en-US" sz="2400" baseline="0" dirty="0">
                          <a:latin typeface="Times New Roman" panose="02020603050405020304" pitchFamily="18" charset="0"/>
                          <a:cs typeface="Times New Roman" panose="02020603050405020304" pitchFamily="18" charset="0"/>
                        </a:rPr>
                        <a:t> IV</a:t>
                      </a:r>
                      <a:endParaRPr lang="vi-VN"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31280395"/>
                  </a:ext>
                </a:extLst>
              </a:tr>
              <a:tr h="633857">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50506"/>
                  </a:ext>
                </a:extLst>
              </a:tr>
            </a:tbl>
          </a:graphicData>
        </a:graphic>
      </p:graphicFrame>
      <p:sp>
        <p:nvSpPr>
          <p:cNvPr id="106" name="Oval 105"/>
          <p:cNvSpPr/>
          <p:nvPr/>
        </p:nvSpPr>
        <p:spPr>
          <a:xfrm>
            <a:off x="7230369" y="4900987"/>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2</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07" name="Oval 106"/>
          <p:cNvSpPr/>
          <p:nvPr/>
        </p:nvSpPr>
        <p:spPr>
          <a:xfrm>
            <a:off x="8444613" y="4867728"/>
            <a:ext cx="677141" cy="67714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2</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08" name="Oval 107"/>
          <p:cNvSpPr/>
          <p:nvPr/>
        </p:nvSpPr>
        <p:spPr>
          <a:xfrm>
            <a:off x="9840314" y="4854049"/>
            <a:ext cx="703435" cy="68561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2</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09" name="Oval 108"/>
          <p:cNvSpPr/>
          <p:nvPr/>
        </p:nvSpPr>
        <p:spPr>
          <a:xfrm>
            <a:off x="7237070" y="4885946"/>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4</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10" name="Oval 109"/>
          <p:cNvSpPr/>
          <p:nvPr/>
        </p:nvSpPr>
        <p:spPr>
          <a:xfrm>
            <a:off x="8436959" y="4864606"/>
            <a:ext cx="677141" cy="67714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4</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11" name="Oval 110"/>
          <p:cNvSpPr/>
          <p:nvPr/>
        </p:nvSpPr>
        <p:spPr>
          <a:xfrm>
            <a:off x="9831131" y="4854049"/>
            <a:ext cx="703435" cy="68561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4</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12" name="Oval 111"/>
          <p:cNvSpPr/>
          <p:nvPr/>
        </p:nvSpPr>
        <p:spPr>
          <a:xfrm>
            <a:off x="7240587" y="4885945"/>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6</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13" name="Oval 112"/>
          <p:cNvSpPr/>
          <p:nvPr/>
        </p:nvSpPr>
        <p:spPr>
          <a:xfrm>
            <a:off x="8445846" y="4872440"/>
            <a:ext cx="677141" cy="67714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6</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14" name="Oval 113"/>
          <p:cNvSpPr/>
          <p:nvPr/>
        </p:nvSpPr>
        <p:spPr>
          <a:xfrm>
            <a:off x="9852597" y="4856129"/>
            <a:ext cx="703435" cy="68561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6</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15" name="Oval 114"/>
          <p:cNvSpPr/>
          <p:nvPr/>
        </p:nvSpPr>
        <p:spPr>
          <a:xfrm>
            <a:off x="7243771" y="4893465"/>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8</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16" name="Oval 115"/>
          <p:cNvSpPr/>
          <p:nvPr/>
        </p:nvSpPr>
        <p:spPr>
          <a:xfrm>
            <a:off x="8444613" y="4842583"/>
            <a:ext cx="677141" cy="67714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8</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17" name="Oval 116"/>
          <p:cNvSpPr/>
          <p:nvPr/>
        </p:nvSpPr>
        <p:spPr>
          <a:xfrm>
            <a:off x="9845726" y="4851969"/>
            <a:ext cx="717536" cy="68561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8</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18" name="Oval 117"/>
          <p:cNvSpPr/>
          <p:nvPr/>
        </p:nvSpPr>
        <p:spPr>
          <a:xfrm>
            <a:off x="7230058" y="4884582"/>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10</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19" name="Oval 118"/>
          <p:cNvSpPr/>
          <p:nvPr/>
        </p:nvSpPr>
        <p:spPr>
          <a:xfrm>
            <a:off x="8433262" y="4856633"/>
            <a:ext cx="677141" cy="67714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10</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20" name="Oval 119"/>
          <p:cNvSpPr/>
          <p:nvPr/>
        </p:nvSpPr>
        <p:spPr>
          <a:xfrm>
            <a:off x="9838003" y="4847809"/>
            <a:ext cx="703435" cy="68561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10</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21" name="Oval 120"/>
          <p:cNvSpPr/>
          <p:nvPr/>
        </p:nvSpPr>
        <p:spPr>
          <a:xfrm>
            <a:off x="7236759" y="4892102"/>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12</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22" name="Oval 121"/>
          <p:cNvSpPr/>
          <p:nvPr/>
        </p:nvSpPr>
        <p:spPr>
          <a:xfrm>
            <a:off x="8433262" y="4864606"/>
            <a:ext cx="677141" cy="67714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12</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23" name="Oval 122"/>
          <p:cNvSpPr/>
          <p:nvPr/>
        </p:nvSpPr>
        <p:spPr>
          <a:xfrm>
            <a:off x="9823409" y="4834359"/>
            <a:ext cx="703435" cy="68561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12</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24" name="Oval 123"/>
          <p:cNvSpPr/>
          <p:nvPr/>
        </p:nvSpPr>
        <p:spPr>
          <a:xfrm>
            <a:off x="10950748" y="4898275"/>
            <a:ext cx="682432" cy="66514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2</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25" name="Oval 124"/>
          <p:cNvSpPr/>
          <p:nvPr/>
        </p:nvSpPr>
        <p:spPr>
          <a:xfrm>
            <a:off x="10950748" y="4898275"/>
            <a:ext cx="682432" cy="66514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4</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26" name="Oval 125"/>
          <p:cNvSpPr/>
          <p:nvPr/>
        </p:nvSpPr>
        <p:spPr>
          <a:xfrm>
            <a:off x="10974475" y="4892902"/>
            <a:ext cx="682432" cy="66514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6</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27" name="Oval 126"/>
          <p:cNvSpPr/>
          <p:nvPr/>
        </p:nvSpPr>
        <p:spPr>
          <a:xfrm>
            <a:off x="10967423" y="4892902"/>
            <a:ext cx="696112" cy="66514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8</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28" name="Oval 127"/>
          <p:cNvSpPr/>
          <p:nvPr/>
        </p:nvSpPr>
        <p:spPr>
          <a:xfrm>
            <a:off x="10967424" y="4884582"/>
            <a:ext cx="682432" cy="66514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10</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29" name="Oval 128"/>
          <p:cNvSpPr/>
          <p:nvPr/>
        </p:nvSpPr>
        <p:spPr>
          <a:xfrm>
            <a:off x="10960373" y="4884582"/>
            <a:ext cx="682432" cy="66514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12</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00" name="TextBox 99"/>
          <p:cNvSpPr txBox="1"/>
          <p:nvPr/>
        </p:nvSpPr>
        <p:spPr>
          <a:xfrm>
            <a:off x="1494094" y="5425955"/>
            <a:ext cx="426906" cy="430887"/>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2200" b="1" dirty="0">
                <a:solidFill>
                  <a:srgbClr val="FF0000"/>
                </a:solidFill>
                <a:latin typeface="Times New Roman" panose="02020603050405020304" pitchFamily="18" charset="0"/>
                <a:cs typeface="Times New Roman" panose="02020603050405020304" pitchFamily="18" charset="0"/>
              </a:rPr>
              <a:t>I</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01" name="TextBox 100"/>
          <p:cNvSpPr txBox="1"/>
          <p:nvPr/>
        </p:nvSpPr>
        <p:spPr>
          <a:xfrm>
            <a:off x="2931484" y="5425954"/>
            <a:ext cx="426906" cy="430887"/>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2200" b="1" dirty="0">
                <a:solidFill>
                  <a:srgbClr val="FF0000"/>
                </a:solidFill>
                <a:latin typeface="Times New Roman" panose="02020603050405020304" pitchFamily="18" charset="0"/>
                <a:cs typeface="Times New Roman" panose="02020603050405020304" pitchFamily="18" charset="0"/>
              </a:rPr>
              <a:t>II</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02" name="TextBox 101"/>
          <p:cNvSpPr txBox="1"/>
          <p:nvPr/>
        </p:nvSpPr>
        <p:spPr>
          <a:xfrm>
            <a:off x="4211751" y="5425954"/>
            <a:ext cx="508883" cy="430887"/>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2200" b="1" dirty="0">
                <a:solidFill>
                  <a:srgbClr val="FF0000"/>
                </a:solidFill>
                <a:latin typeface="Times New Roman" panose="02020603050405020304" pitchFamily="18" charset="0"/>
                <a:cs typeface="Times New Roman" panose="02020603050405020304" pitchFamily="18" charset="0"/>
              </a:rPr>
              <a:t>III</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03" name="TextBox 102"/>
          <p:cNvSpPr txBox="1"/>
          <p:nvPr/>
        </p:nvSpPr>
        <p:spPr>
          <a:xfrm>
            <a:off x="5463552" y="5425954"/>
            <a:ext cx="508883" cy="430887"/>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2200" b="1" dirty="0">
                <a:solidFill>
                  <a:srgbClr val="FF0000"/>
                </a:solidFill>
                <a:latin typeface="Times New Roman" panose="02020603050405020304" pitchFamily="18" charset="0"/>
                <a:cs typeface="Times New Roman" panose="02020603050405020304" pitchFamily="18" charset="0"/>
              </a:rPr>
              <a:t>IV</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34" name="Oval 133"/>
          <p:cNvSpPr/>
          <p:nvPr/>
        </p:nvSpPr>
        <p:spPr>
          <a:xfrm>
            <a:off x="7249332" y="4905928"/>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0</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35" name="Oval 134"/>
          <p:cNvSpPr/>
          <p:nvPr/>
        </p:nvSpPr>
        <p:spPr>
          <a:xfrm>
            <a:off x="8443249" y="4867441"/>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0</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36" name="Oval 135"/>
          <p:cNvSpPr/>
          <p:nvPr/>
        </p:nvSpPr>
        <p:spPr>
          <a:xfrm>
            <a:off x="9854265" y="4861633"/>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0</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37" name="Oval 136"/>
          <p:cNvSpPr/>
          <p:nvPr/>
        </p:nvSpPr>
        <p:spPr>
          <a:xfrm>
            <a:off x="10978559" y="4889824"/>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0</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5" name="Curved Right Arrow 4">
            <a:hlinkClick r:id="rId18" action="ppaction://hlinksldjump"/>
          </p:cNvPr>
          <p:cNvSpPr/>
          <p:nvPr/>
        </p:nvSpPr>
        <p:spPr>
          <a:xfrm>
            <a:off x="10125244" y="6102073"/>
            <a:ext cx="480996" cy="39155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Tree>
    <p:extLst>
      <p:ext uri="{BB962C8B-B14F-4D97-AF65-F5344CB8AC3E}">
        <p14:creationId xmlns:p14="http://schemas.microsoft.com/office/powerpoint/2010/main" val="6175649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2.08333E-6 -3.7037E-7 L 0.00416 -0.13819 " pathEditMode="relative" rAng="0" ptsTypes="AA">
                                      <p:cBhvr>
                                        <p:cTn id="6" dur="2000" fill="hold"/>
                                        <p:tgtEl>
                                          <p:spTgt spid="4"/>
                                        </p:tgtEl>
                                        <p:attrNameLst>
                                          <p:attrName>ppt_x</p:attrName>
                                          <p:attrName>ppt_y</p:attrName>
                                        </p:attrNameLst>
                                      </p:cBhvr>
                                      <p:rCtr x="208" y="-6921"/>
                                    </p:animMotion>
                                  </p:childTnLst>
                                </p:cTn>
                              </p:par>
                            </p:childTnLst>
                          </p:cTn>
                        </p:par>
                        <p:par>
                          <p:cTn id="7" fill="hold">
                            <p:stCondLst>
                              <p:cond delay="2000"/>
                            </p:stCondLst>
                            <p:childTnLst>
                              <p:par>
                                <p:cTn id="8" presetID="6" presetClass="entr" presetSubtype="16"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75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0.00416 -0.13819 L 0.00416 -0.27338 " pathEditMode="relative" rAng="0" ptsTypes="AA">
                                      <p:cBhvr>
                                        <p:cTn id="14" dur="2000" fill="hold"/>
                                        <p:tgtEl>
                                          <p:spTgt spid="4"/>
                                        </p:tgtEl>
                                        <p:attrNameLst>
                                          <p:attrName>ppt_x</p:attrName>
                                          <p:attrName>ppt_y</p:attrName>
                                        </p:attrNameLst>
                                      </p:cBhvr>
                                      <p:rCtr x="0" y="-6759"/>
                                    </p:animMotion>
                                  </p:childTnLst>
                                </p:cTn>
                              </p:par>
                            </p:childTnLst>
                          </p:cTn>
                        </p:par>
                        <p:par>
                          <p:cTn id="15" fill="hold">
                            <p:stCondLst>
                              <p:cond delay="2000"/>
                            </p:stCondLst>
                            <p:childTnLst>
                              <p:par>
                                <p:cTn id="16" presetID="6" presetClass="entr" presetSubtype="16" fill="hold" nodeType="after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circle(in)">
                                      <p:cBhvr>
                                        <p:cTn id="18" dur="75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64" presetClass="path" presetSubtype="0" accel="50000" decel="50000" fill="hold" nodeType="clickEffect">
                                  <p:stCondLst>
                                    <p:cond delay="0"/>
                                  </p:stCondLst>
                                  <p:childTnLst>
                                    <p:animMotion origin="layout" path="M 0.00416 -0.27338 L 0.00416 -0.41065 " pathEditMode="relative" rAng="0" ptsTypes="AA">
                                      <p:cBhvr>
                                        <p:cTn id="22" dur="2000" fill="hold"/>
                                        <p:tgtEl>
                                          <p:spTgt spid="4"/>
                                        </p:tgtEl>
                                        <p:attrNameLst>
                                          <p:attrName>ppt_x</p:attrName>
                                          <p:attrName>ppt_y</p:attrName>
                                        </p:attrNameLst>
                                      </p:cBhvr>
                                      <p:rCtr x="0" y="-6875"/>
                                    </p:animMotion>
                                  </p:childTnLst>
                                </p:cTn>
                              </p:par>
                            </p:childTnLst>
                          </p:cTn>
                        </p:par>
                        <p:par>
                          <p:cTn id="23" fill="hold">
                            <p:stCondLst>
                              <p:cond delay="2000"/>
                            </p:stCondLst>
                            <p:childTnLst>
                              <p:par>
                                <p:cTn id="24" presetID="6" presetClass="entr" presetSubtype="16" fill="hold" nodeType="after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circle(in)">
                                      <p:cBhvr>
                                        <p:cTn id="26" dur="750"/>
                                        <p:tgtEl>
                                          <p:spTgt spid="48"/>
                                        </p:tgtEl>
                                      </p:cBhvr>
                                    </p:animEffect>
                                  </p:childTnLst>
                                </p:cTn>
                              </p:par>
                            </p:childTnLst>
                          </p:cTn>
                        </p:par>
                      </p:childTnLst>
                    </p:cTn>
                  </p:par>
                  <p:par>
                    <p:cTn id="27" fill="hold">
                      <p:stCondLst>
                        <p:cond delay="indefinite"/>
                      </p:stCondLst>
                      <p:childTnLst>
                        <p:par>
                          <p:cTn id="28" fill="hold">
                            <p:stCondLst>
                              <p:cond delay="0"/>
                            </p:stCondLst>
                            <p:childTnLst>
                              <p:par>
                                <p:cTn id="29" presetID="64" presetClass="path" presetSubtype="0" accel="50000" decel="50000" fill="hold" nodeType="clickEffect">
                                  <p:stCondLst>
                                    <p:cond delay="0"/>
                                  </p:stCondLst>
                                  <p:childTnLst>
                                    <p:animMotion origin="layout" path="M 0.00416 -0.41065 L 0.00416 -0.54606 " pathEditMode="relative" rAng="0" ptsTypes="AA">
                                      <p:cBhvr>
                                        <p:cTn id="30" dur="2000" fill="hold"/>
                                        <p:tgtEl>
                                          <p:spTgt spid="4"/>
                                        </p:tgtEl>
                                        <p:attrNameLst>
                                          <p:attrName>ppt_x</p:attrName>
                                          <p:attrName>ppt_y</p:attrName>
                                        </p:attrNameLst>
                                      </p:cBhvr>
                                      <p:rCtr x="0" y="-6782"/>
                                    </p:animMotion>
                                  </p:childTnLst>
                                </p:cTn>
                              </p:par>
                            </p:childTnLst>
                          </p:cTn>
                        </p:par>
                        <p:par>
                          <p:cTn id="31" fill="hold">
                            <p:stCondLst>
                              <p:cond delay="2000"/>
                            </p:stCondLst>
                            <p:childTnLst>
                              <p:par>
                                <p:cTn id="32" presetID="6" presetClass="entr" presetSubtype="16" fill="hold" nodeType="after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circle(in)">
                                      <p:cBhvr>
                                        <p:cTn id="34" dur="750"/>
                                        <p:tgtEl>
                                          <p:spTgt spid="52"/>
                                        </p:tgtEl>
                                      </p:cBhvr>
                                    </p:animEffect>
                                  </p:childTnLst>
                                </p:cTn>
                              </p:par>
                            </p:childTnLst>
                          </p:cTn>
                        </p:par>
                      </p:childTnLst>
                    </p:cTn>
                  </p:par>
                  <p:par>
                    <p:cTn id="35" fill="hold">
                      <p:stCondLst>
                        <p:cond delay="indefinite"/>
                      </p:stCondLst>
                      <p:childTnLst>
                        <p:par>
                          <p:cTn id="36" fill="hold">
                            <p:stCondLst>
                              <p:cond delay="0"/>
                            </p:stCondLst>
                            <p:childTnLst>
                              <p:par>
                                <p:cTn id="37" presetID="64" presetClass="path" presetSubtype="0" accel="50000" decel="50000" fill="hold" nodeType="clickEffect">
                                  <p:stCondLst>
                                    <p:cond delay="0"/>
                                  </p:stCondLst>
                                  <p:childTnLst>
                                    <p:animMotion origin="layout" path="M 0.00416 -0.54606 L 0.00573 -0.6794 " pathEditMode="relative" rAng="0" ptsTypes="AA">
                                      <p:cBhvr>
                                        <p:cTn id="38" dur="2000" fill="hold"/>
                                        <p:tgtEl>
                                          <p:spTgt spid="4"/>
                                        </p:tgtEl>
                                        <p:attrNameLst>
                                          <p:attrName>ppt_x</p:attrName>
                                          <p:attrName>ppt_y</p:attrName>
                                        </p:attrNameLst>
                                      </p:cBhvr>
                                      <p:rCtr x="78" y="-6667"/>
                                    </p:animMotion>
                                  </p:childTnLst>
                                </p:cTn>
                              </p:par>
                            </p:childTnLst>
                          </p:cTn>
                        </p:par>
                        <p:par>
                          <p:cTn id="39" fill="hold">
                            <p:stCondLst>
                              <p:cond delay="2000"/>
                            </p:stCondLst>
                            <p:childTnLst>
                              <p:par>
                                <p:cTn id="40" presetID="6" presetClass="entr" presetSubtype="16" fill="hold" nodeType="after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circle(in)">
                                      <p:cBhvr>
                                        <p:cTn id="42" dur="750"/>
                                        <p:tgtEl>
                                          <p:spTgt spid="56"/>
                                        </p:tgtEl>
                                      </p:cBhvr>
                                    </p:animEffect>
                                  </p:childTnLst>
                                </p:cTn>
                              </p:par>
                            </p:childTnLst>
                          </p:cTn>
                        </p:par>
                      </p:childTnLst>
                    </p:cTn>
                  </p:par>
                  <p:par>
                    <p:cTn id="43" fill="hold">
                      <p:stCondLst>
                        <p:cond delay="indefinite"/>
                      </p:stCondLst>
                      <p:childTnLst>
                        <p:par>
                          <p:cTn id="44" fill="hold">
                            <p:stCondLst>
                              <p:cond delay="0"/>
                            </p:stCondLst>
                            <p:childTnLst>
                              <p:par>
                                <p:cTn id="45" presetID="64" presetClass="path" presetSubtype="0" accel="50000" decel="50000" fill="hold" nodeType="clickEffect">
                                  <p:stCondLst>
                                    <p:cond delay="0"/>
                                  </p:stCondLst>
                                  <p:childTnLst>
                                    <p:animMotion origin="layout" path="M 0.00573 -0.6794 L 0.00573 -0.81065 " pathEditMode="relative" rAng="0" ptsTypes="AA">
                                      <p:cBhvr>
                                        <p:cTn id="46" dur="2000" fill="hold"/>
                                        <p:tgtEl>
                                          <p:spTgt spid="4"/>
                                        </p:tgtEl>
                                        <p:attrNameLst>
                                          <p:attrName>ppt_x</p:attrName>
                                          <p:attrName>ppt_y</p:attrName>
                                        </p:attrNameLst>
                                      </p:cBhvr>
                                      <p:rCtr x="0" y="-6574"/>
                                    </p:animMotion>
                                  </p:childTnLst>
                                </p:cTn>
                              </p:par>
                            </p:childTnLst>
                          </p:cTn>
                        </p:par>
                        <p:par>
                          <p:cTn id="47" fill="hold">
                            <p:stCondLst>
                              <p:cond delay="2000"/>
                            </p:stCondLst>
                            <p:childTnLst>
                              <p:par>
                                <p:cTn id="48" presetID="6" presetClass="entr" presetSubtype="16" fill="hold" nodeType="afterEffect">
                                  <p:stCondLst>
                                    <p:cond delay="0"/>
                                  </p:stCondLst>
                                  <p:childTnLst>
                                    <p:set>
                                      <p:cBhvr>
                                        <p:cTn id="49" dur="1" fill="hold">
                                          <p:stCondLst>
                                            <p:cond delay="0"/>
                                          </p:stCondLst>
                                        </p:cTn>
                                        <p:tgtEl>
                                          <p:spTgt spid="65"/>
                                        </p:tgtEl>
                                        <p:attrNameLst>
                                          <p:attrName>style.visibility</p:attrName>
                                        </p:attrNameLst>
                                      </p:cBhvr>
                                      <p:to>
                                        <p:strVal val="visible"/>
                                      </p:to>
                                    </p:set>
                                    <p:animEffect transition="in" filter="circle(in)">
                                      <p:cBhvr>
                                        <p:cTn id="50" dur="750"/>
                                        <p:tgtEl>
                                          <p:spTgt spid="65"/>
                                        </p:tgtEl>
                                      </p:cBhvr>
                                    </p:animEffect>
                                  </p:childTnLst>
                                </p:cTn>
                              </p:par>
                            </p:childTnLst>
                          </p:cTn>
                        </p:par>
                      </p:childTnLst>
                    </p:cTn>
                  </p:par>
                </p:childTnLst>
              </p:cTn>
              <p:nextCondLst>
                <p:cond evt="onClick" delay="0">
                  <p:tgtEl>
                    <p:spTgt spid="11"/>
                  </p:tgtEl>
                </p:cond>
              </p:nextCondLst>
            </p:seq>
            <p:seq concurrent="1" nextAc="seek">
              <p:cTn id="51" restart="whenNotActive" fill="hold" evtFilter="cancelBubble" nodeType="interactiveSeq">
                <p:stCondLst>
                  <p:cond evt="onClick" delay="0">
                    <p:tgtEl>
                      <p:spTgt spid="16"/>
                    </p:tgtEl>
                  </p:cond>
                </p:stCondLst>
                <p:endSync evt="end" delay="0">
                  <p:rtn val="all"/>
                </p:endSync>
                <p:childTnLst>
                  <p:par>
                    <p:cTn id="52" fill="hold">
                      <p:stCondLst>
                        <p:cond delay="0"/>
                      </p:stCondLst>
                      <p:childTnLst>
                        <p:par>
                          <p:cTn id="53" fill="hold">
                            <p:stCondLst>
                              <p:cond delay="0"/>
                            </p:stCondLst>
                            <p:childTnLst>
                              <p:par>
                                <p:cTn id="54" presetID="64" presetClass="path" presetSubtype="0" accel="50000" decel="50000" fill="hold" nodeType="clickEffect">
                                  <p:stCondLst>
                                    <p:cond delay="0"/>
                                  </p:stCondLst>
                                  <p:childTnLst>
                                    <p:animMotion origin="layout" path="M 0 -3.7037E-7 L 0.00417 -0.13819 " pathEditMode="relative" rAng="0" ptsTypes="AA">
                                      <p:cBhvr>
                                        <p:cTn id="55" dur="2000" fill="hold"/>
                                        <p:tgtEl>
                                          <p:spTgt spid="19"/>
                                        </p:tgtEl>
                                        <p:attrNameLst>
                                          <p:attrName>ppt_x</p:attrName>
                                          <p:attrName>ppt_y</p:attrName>
                                        </p:attrNameLst>
                                      </p:cBhvr>
                                      <p:rCtr x="208" y="-6921"/>
                                    </p:animMotion>
                                  </p:childTnLst>
                                </p:cTn>
                              </p:par>
                            </p:childTnLst>
                          </p:cTn>
                        </p:par>
                        <p:par>
                          <p:cTn id="56" fill="hold">
                            <p:stCondLst>
                              <p:cond delay="2000"/>
                            </p:stCondLst>
                            <p:childTnLst>
                              <p:par>
                                <p:cTn id="57" presetID="6" presetClass="entr" presetSubtype="16" fill="hold" grpId="0" nodeType="after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circle(in)">
                                      <p:cBhvr>
                                        <p:cTn id="59" dur="750"/>
                                        <p:tgtEl>
                                          <p:spTgt spid="36"/>
                                        </p:tgtEl>
                                      </p:cBhvr>
                                    </p:animEffect>
                                  </p:childTnLst>
                                </p:cTn>
                              </p:par>
                            </p:childTnLst>
                          </p:cTn>
                        </p:par>
                      </p:childTnLst>
                    </p:cTn>
                  </p:par>
                  <p:par>
                    <p:cTn id="60" fill="hold">
                      <p:stCondLst>
                        <p:cond delay="indefinite"/>
                      </p:stCondLst>
                      <p:childTnLst>
                        <p:par>
                          <p:cTn id="61" fill="hold">
                            <p:stCondLst>
                              <p:cond delay="0"/>
                            </p:stCondLst>
                            <p:childTnLst>
                              <p:par>
                                <p:cTn id="62" presetID="64" presetClass="path" presetSubtype="0" accel="50000" decel="50000" fill="hold" nodeType="clickEffect">
                                  <p:stCondLst>
                                    <p:cond delay="0"/>
                                  </p:stCondLst>
                                  <p:childTnLst>
                                    <p:animMotion origin="layout" path="M 0.00417 -0.13819 L 0.00417 -0.27338 " pathEditMode="relative" rAng="0" ptsTypes="AA">
                                      <p:cBhvr>
                                        <p:cTn id="63" dur="2000" fill="hold"/>
                                        <p:tgtEl>
                                          <p:spTgt spid="19"/>
                                        </p:tgtEl>
                                        <p:attrNameLst>
                                          <p:attrName>ppt_x</p:attrName>
                                          <p:attrName>ppt_y</p:attrName>
                                        </p:attrNameLst>
                                      </p:cBhvr>
                                      <p:rCtr x="0" y="-6759"/>
                                    </p:animMotion>
                                  </p:childTnLst>
                                </p:cTn>
                              </p:par>
                            </p:childTnLst>
                          </p:cTn>
                        </p:par>
                        <p:par>
                          <p:cTn id="64" fill="hold">
                            <p:stCondLst>
                              <p:cond delay="2000"/>
                            </p:stCondLst>
                            <p:childTnLst>
                              <p:par>
                                <p:cTn id="65" presetID="6" presetClass="entr" presetSubtype="16" fill="hold" grpId="0" nodeType="after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circle(in)">
                                      <p:cBhvr>
                                        <p:cTn id="67" dur="750"/>
                                        <p:tgtEl>
                                          <p:spTgt spid="40"/>
                                        </p:tgtEl>
                                      </p:cBhvr>
                                    </p:animEffect>
                                  </p:childTnLst>
                                </p:cTn>
                              </p:par>
                            </p:childTnLst>
                          </p:cTn>
                        </p:par>
                      </p:childTnLst>
                    </p:cTn>
                  </p:par>
                  <p:par>
                    <p:cTn id="68" fill="hold">
                      <p:stCondLst>
                        <p:cond delay="indefinite"/>
                      </p:stCondLst>
                      <p:childTnLst>
                        <p:par>
                          <p:cTn id="69" fill="hold">
                            <p:stCondLst>
                              <p:cond delay="0"/>
                            </p:stCondLst>
                            <p:childTnLst>
                              <p:par>
                                <p:cTn id="70" presetID="64" presetClass="path" presetSubtype="0" accel="50000" decel="50000" fill="hold" nodeType="clickEffect">
                                  <p:stCondLst>
                                    <p:cond delay="0"/>
                                  </p:stCondLst>
                                  <p:childTnLst>
                                    <p:animMotion origin="layout" path="M 0.00417 -0.27338 L 0.00417 -0.41065 " pathEditMode="relative" rAng="0" ptsTypes="AA">
                                      <p:cBhvr>
                                        <p:cTn id="71" dur="2000" fill="hold"/>
                                        <p:tgtEl>
                                          <p:spTgt spid="19"/>
                                        </p:tgtEl>
                                        <p:attrNameLst>
                                          <p:attrName>ppt_x</p:attrName>
                                          <p:attrName>ppt_y</p:attrName>
                                        </p:attrNameLst>
                                      </p:cBhvr>
                                      <p:rCtr x="0" y="-6875"/>
                                    </p:animMotion>
                                  </p:childTnLst>
                                </p:cTn>
                              </p:par>
                            </p:childTnLst>
                          </p:cTn>
                        </p:par>
                        <p:par>
                          <p:cTn id="72" fill="hold">
                            <p:stCondLst>
                              <p:cond delay="2000"/>
                            </p:stCondLst>
                            <p:childTnLst>
                              <p:par>
                                <p:cTn id="73" presetID="6" presetClass="entr" presetSubtype="16" fill="hold" grpId="0" nodeType="after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circle(in)">
                                      <p:cBhvr>
                                        <p:cTn id="75" dur="750"/>
                                        <p:tgtEl>
                                          <p:spTgt spid="49"/>
                                        </p:tgtEl>
                                      </p:cBhvr>
                                    </p:animEffect>
                                  </p:childTnLst>
                                </p:cTn>
                              </p:par>
                            </p:childTnLst>
                          </p:cTn>
                        </p:par>
                      </p:childTnLst>
                    </p:cTn>
                  </p:par>
                  <p:par>
                    <p:cTn id="76" fill="hold">
                      <p:stCondLst>
                        <p:cond delay="indefinite"/>
                      </p:stCondLst>
                      <p:childTnLst>
                        <p:par>
                          <p:cTn id="77" fill="hold">
                            <p:stCondLst>
                              <p:cond delay="0"/>
                            </p:stCondLst>
                            <p:childTnLst>
                              <p:par>
                                <p:cTn id="78" presetID="64" presetClass="path" presetSubtype="0" accel="50000" decel="50000" fill="hold" nodeType="clickEffect">
                                  <p:stCondLst>
                                    <p:cond delay="0"/>
                                  </p:stCondLst>
                                  <p:childTnLst>
                                    <p:animMotion origin="layout" path="M 0.00417 -0.41065 L 0.00417 -0.54606 " pathEditMode="relative" rAng="0" ptsTypes="AA">
                                      <p:cBhvr>
                                        <p:cTn id="79" dur="2000" fill="hold"/>
                                        <p:tgtEl>
                                          <p:spTgt spid="19"/>
                                        </p:tgtEl>
                                        <p:attrNameLst>
                                          <p:attrName>ppt_x</p:attrName>
                                          <p:attrName>ppt_y</p:attrName>
                                        </p:attrNameLst>
                                      </p:cBhvr>
                                      <p:rCtr x="0" y="-6782"/>
                                    </p:animMotion>
                                  </p:childTnLst>
                                </p:cTn>
                              </p:par>
                            </p:childTnLst>
                          </p:cTn>
                        </p:par>
                        <p:par>
                          <p:cTn id="80" fill="hold">
                            <p:stCondLst>
                              <p:cond delay="2000"/>
                            </p:stCondLst>
                            <p:childTnLst>
                              <p:par>
                                <p:cTn id="81" presetID="6" presetClass="entr" presetSubtype="16" fill="hold" grpId="0" nodeType="afterEffect">
                                  <p:stCondLst>
                                    <p:cond delay="0"/>
                                  </p:stCondLst>
                                  <p:childTnLst>
                                    <p:set>
                                      <p:cBhvr>
                                        <p:cTn id="82" dur="1" fill="hold">
                                          <p:stCondLst>
                                            <p:cond delay="0"/>
                                          </p:stCondLst>
                                        </p:cTn>
                                        <p:tgtEl>
                                          <p:spTgt spid="53"/>
                                        </p:tgtEl>
                                        <p:attrNameLst>
                                          <p:attrName>style.visibility</p:attrName>
                                        </p:attrNameLst>
                                      </p:cBhvr>
                                      <p:to>
                                        <p:strVal val="visible"/>
                                      </p:to>
                                    </p:set>
                                    <p:animEffect transition="in" filter="circle(in)">
                                      <p:cBhvr>
                                        <p:cTn id="83" dur="750"/>
                                        <p:tgtEl>
                                          <p:spTgt spid="53"/>
                                        </p:tgtEl>
                                      </p:cBhvr>
                                    </p:animEffect>
                                  </p:childTnLst>
                                </p:cTn>
                              </p:par>
                            </p:childTnLst>
                          </p:cTn>
                        </p:par>
                      </p:childTnLst>
                    </p:cTn>
                  </p:par>
                  <p:par>
                    <p:cTn id="84" fill="hold">
                      <p:stCondLst>
                        <p:cond delay="indefinite"/>
                      </p:stCondLst>
                      <p:childTnLst>
                        <p:par>
                          <p:cTn id="85" fill="hold">
                            <p:stCondLst>
                              <p:cond delay="0"/>
                            </p:stCondLst>
                            <p:childTnLst>
                              <p:par>
                                <p:cTn id="86" presetID="64" presetClass="path" presetSubtype="0" accel="50000" decel="50000" fill="hold" nodeType="clickEffect">
                                  <p:stCondLst>
                                    <p:cond delay="0"/>
                                  </p:stCondLst>
                                  <p:childTnLst>
                                    <p:animMotion origin="layout" path="M 0.00417 -0.54606 L 0.00573 -0.6794 " pathEditMode="relative" rAng="0" ptsTypes="AA">
                                      <p:cBhvr>
                                        <p:cTn id="87" dur="2000" fill="hold"/>
                                        <p:tgtEl>
                                          <p:spTgt spid="19"/>
                                        </p:tgtEl>
                                        <p:attrNameLst>
                                          <p:attrName>ppt_x</p:attrName>
                                          <p:attrName>ppt_y</p:attrName>
                                        </p:attrNameLst>
                                      </p:cBhvr>
                                      <p:rCtr x="78" y="-6667"/>
                                    </p:animMotion>
                                  </p:childTnLst>
                                </p:cTn>
                              </p:par>
                              <p:par>
                                <p:cTn id="88" presetID="6" presetClass="entr" presetSubtype="16" fill="hold" grpId="1" nodeType="withEffect">
                                  <p:stCondLst>
                                    <p:cond delay="0"/>
                                  </p:stCondLst>
                                  <p:childTnLst>
                                    <p:set>
                                      <p:cBhvr>
                                        <p:cTn id="89" dur="1" fill="hold">
                                          <p:stCondLst>
                                            <p:cond delay="0"/>
                                          </p:stCondLst>
                                        </p:cTn>
                                        <p:tgtEl>
                                          <p:spTgt spid="57"/>
                                        </p:tgtEl>
                                        <p:attrNameLst>
                                          <p:attrName>style.visibility</p:attrName>
                                        </p:attrNameLst>
                                      </p:cBhvr>
                                      <p:to>
                                        <p:strVal val="visible"/>
                                      </p:to>
                                    </p:set>
                                    <p:animEffect transition="in" filter="circle(in)">
                                      <p:cBhvr>
                                        <p:cTn id="90" dur="1000"/>
                                        <p:tgtEl>
                                          <p:spTgt spid="57"/>
                                        </p:tgtEl>
                                      </p:cBhvr>
                                    </p:animEffect>
                                  </p:childTnLst>
                                </p:cTn>
                              </p:par>
                            </p:childTnLst>
                          </p:cTn>
                        </p:par>
                      </p:childTnLst>
                    </p:cTn>
                  </p:par>
                  <p:par>
                    <p:cTn id="91" fill="hold">
                      <p:stCondLst>
                        <p:cond delay="indefinite"/>
                      </p:stCondLst>
                      <p:childTnLst>
                        <p:par>
                          <p:cTn id="92" fill="hold">
                            <p:stCondLst>
                              <p:cond delay="0"/>
                            </p:stCondLst>
                            <p:childTnLst>
                              <p:par>
                                <p:cTn id="93" presetID="64" presetClass="path" presetSubtype="0" accel="50000" decel="50000" fill="hold" nodeType="clickEffect">
                                  <p:stCondLst>
                                    <p:cond delay="0"/>
                                  </p:stCondLst>
                                  <p:childTnLst>
                                    <p:animMotion origin="layout" path="M 0.00573 -0.6794 L 0.00573 -0.81065 " pathEditMode="relative" rAng="0" ptsTypes="AA">
                                      <p:cBhvr>
                                        <p:cTn id="94" dur="2000" fill="hold"/>
                                        <p:tgtEl>
                                          <p:spTgt spid="19"/>
                                        </p:tgtEl>
                                        <p:attrNameLst>
                                          <p:attrName>ppt_x</p:attrName>
                                          <p:attrName>ppt_y</p:attrName>
                                        </p:attrNameLst>
                                      </p:cBhvr>
                                      <p:rCtr x="0" y="-6574"/>
                                    </p:animMotion>
                                  </p:childTnLst>
                                </p:cTn>
                              </p:par>
                              <p:par>
                                <p:cTn id="95" presetID="6" presetClass="entr" presetSubtype="16" fill="hold" grpId="1" nodeType="withEffect">
                                  <p:stCondLst>
                                    <p:cond delay="0"/>
                                  </p:stCondLst>
                                  <p:childTnLst>
                                    <p:set>
                                      <p:cBhvr>
                                        <p:cTn id="96" dur="1" fill="hold">
                                          <p:stCondLst>
                                            <p:cond delay="0"/>
                                          </p:stCondLst>
                                        </p:cTn>
                                        <p:tgtEl>
                                          <p:spTgt spid="66"/>
                                        </p:tgtEl>
                                        <p:attrNameLst>
                                          <p:attrName>style.visibility</p:attrName>
                                        </p:attrNameLst>
                                      </p:cBhvr>
                                      <p:to>
                                        <p:strVal val="visible"/>
                                      </p:to>
                                    </p:set>
                                    <p:animEffect transition="in" filter="circle(in)">
                                      <p:cBhvr>
                                        <p:cTn id="97" dur="1000"/>
                                        <p:tgtEl>
                                          <p:spTgt spid="66"/>
                                        </p:tgtEl>
                                      </p:cBhvr>
                                    </p:animEffect>
                                  </p:childTnLst>
                                </p:cTn>
                              </p:par>
                            </p:childTnLst>
                          </p:cTn>
                        </p:par>
                      </p:childTnLst>
                    </p:cTn>
                  </p:par>
                </p:childTnLst>
              </p:cTn>
              <p:nextCondLst>
                <p:cond evt="onClick" delay="0">
                  <p:tgtEl>
                    <p:spTgt spid="16"/>
                  </p:tgtEl>
                </p:cond>
              </p:nextCondLst>
            </p:seq>
            <p:seq concurrent="1" nextAc="seek">
              <p:cTn id="98" restart="whenNotActive" fill="hold" evtFilter="cancelBubble" nodeType="interactiveSeq">
                <p:stCondLst>
                  <p:cond evt="onClick" delay="0">
                    <p:tgtEl>
                      <p:spTgt spid="17"/>
                    </p:tgtEl>
                  </p:cond>
                </p:stCondLst>
                <p:endSync evt="end" delay="0">
                  <p:rtn val="all"/>
                </p:endSync>
                <p:childTnLst>
                  <p:par>
                    <p:cTn id="99" fill="hold">
                      <p:stCondLst>
                        <p:cond delay="0"/>
                      </p:stCondLst>
                      <p:childTnLst>
                        <p:par>
                          <p:cTn id="100" fill="hold">
                            <p:stCondLst>
                              <p:cond delay="0"/>
                            </p:stCondLst>
                            <p:childTnLst>
                              <p:par>
                                <p:cTn id="101" presetID="64" presetClass="path" presetSubtype="0" accel="50000" decel="50000" fill="hold" nodeType="clickEffect">
                                  <p:stCondLst>
                                    <p:cond delay="0"/>
                                  </p:stCondLst>
                                  <p:childTnLst>
                                    <p:animMotion origin="layout" path="M 1.45833E-6 -3.7037E-7 L 0.00417 -0.13819 " pathEditMode="relative" rAng="0" ptsTypes="AA">
                                      <p:cBhvr>
                                        <p:cTn id="102" dur="2000" fill="hold"/>
                                        <p:tgtEl>
                                          <p:spTgt spid="20"/>
                                        </p:tgtEl>
                                        <p:attrNameLst>
                                          <p:attrName>ppt_x</p:attrName>
                                          <p:attrName>ppt_y</p:attrName>
                                        </p:attrNameLst>
                                      </p:cBhvr>
                                      <p:rCtr x="208" y="-6921"/>
                                    </p:animMotion>
                                  </p:childTnLst>
                                </p:cTn>
                              </p:par>
                              <p:par>
                                <p:cTn id="103" presetID="6" presetClass="entr" presetSubtype="16" fill="hold" grpId="0" nodeType="withEffect">
                                  <p:stCondLst>
                                    <p:cond delay="0"/>
                                  </p:stCondLst>
                                  <p:childTnLst>
                                    <p:set>
                                      <p:cBhvr>
                                        <p:cTn id="104" dur="1" fill="hold">
                                          <p:stCondLst>
                                            <p:cond delay="0"/>
                                          </p:stCondLst>
                                        </p:cTn>
                                        <p:tgtEl>
                                          <p:spTgt spid="37"/>
                                        </p:tgtEl>
                                        <p:attrNameLst>
                                          <p:attrName>style.visibility</p:attrName>
                                        </p:attrNameLst>
                                      </p:cBhvr>
                                      <p:to>
                                        <p:strVal val="visible"/>
                                      </p:to>
                                    </p:set>
                                    <p:animEffect transition="in" filter="circle(in)">
                                      <p:cBhvr>
                                        <p:cTn id="105" dur="2000"/>
                                        <p:tgtEl>
                                          <p:spTgt spid="37"/>
                                        </p:tgtEl>
                                      </p:cBhvr>
                                    </p:animEffect>
                                  </p:childTnLst>
                                </p:cTn>
                              </p:par>
                            </p:childTnLst>
                          </p:cTn>
                        </p:par>
                      </p:childTnLst>
                    </p:cTn>
                  </p:par>
                  <p:par>
                    <p:cTn id="106" fill="hold">
                      <p:stCondLst>
                        <p:cond delay="indefinite"/>
                      </p:stCondLst>
                      <p:childTnLst>
                        <p:par>
                          <p:cTn id="107" fill="hold">
                            <p:stCondLst>
                              <p:cond delay="0"/>
                            </p:stCondLst>
                            <p:childTnLst>
                              <p:par>
                                <p:cTn id="108" presetID="64" presetClass="path" presetSubtype="0" accel="50000" decel="50000" fill="hold" nodeType="clickEffect">
                                  <p:stCondLst>
                                    <p:cond delay="0"/>
                                  </p:stCondLst>
                                  <p:childTnLst>
                                    <p:animMotion origin="layout" path="M 0.00417 -0.13819 L 0.00417 -0.27338 " pathEditMode="relative" rAng="0" ptsTypes="AA">
                                      <p:cBhvr>
                                        <p:cTn id="109" dur="2000" fill="hold"/>
                                        <p:tgtEl>
                                          <p:spTgt spid="20"/>
                                        </p:tgtEl>
                                        <p:attrNameLst>
                                          <p:attrName>ppt_x</p:attrName>
                                          <p:attrName>ppt_y</p:attrName>
                                        </p:attrNameLst>
                                      </p:cBhvr>
                                      <p:rCtr x="0" y="-6759"/>
                                    </p:animMotion>
                                  </p:childTnLst>
                                </p:cTn>
                              </p:par>
                              <p:par>
                                <p:cTn id="110" presetID="6" presetClass="entr" presetSubtype="16" fill="hold" grpId="0" nodeType="withEffect">
                                  <p:stCondLst>
                                    <p:cond delay="0"/>
                                  </p:stCondLst>
                                  <p:childTnLst>
                                    <p:set>
                                      <p:cBhvr>
                                        <p:cTn id="111" dur="1" fill="hold">
                                          <p:stCondLst>
                                            <p:cond delay="0"/>
                                          </p:stCondLst>
                                        </p:cTn>
                                        <p:tgtEl>
                                          <p:spTgt spid="41"/>
                                        </p:tgtEl>
                                        <p:attrNameLst>
                                          <p:attrName>style.visibility</p:attrName>
                                        </p:attrNameLst>
                                      </p:cBhvr>
                                      <p:to>
                                        <p:strVal val="visible"/>
                                      </p:to>
                                    </p:set>
                                    <p:animEffect transition="in" filter="circle(in)">
                                      <p:cBhvr>
                                        <p:cTn id="112" dur="1000"/>
                                        <p:tgtEl>
                                          <p:spTgt spid="41"/>
                                        </p:tgtEl>
                                      </p:cBhvr>
                                    </p:animEffect>
                                  </p:childTnLst>
                                </p:cTn>
                              </p:par>
                            </p:childTnLst>
                          </p:cTn>
                        </p:par>
                      </p:childTnLst>
                    </p:cTn>
                  </p:par>
                  <p:par>
                    <p:cTn id="113" fill="hold">
                      <p:stCondLst>
                        <p:cond delay="indefinite"/>
                      </p:stCondLst>
                      <p:childTnLst>
                        <p:par>
                          <p:cTn id="114" fill="hold">
                            <p:stCondLst>
                              <p:cond delay="0"/>
                            </p:stCondLst>
                            <p:childTnLst>
                              <p:par>
                                <p:cTn id="115" presetID="64" presetClass="path" presetSubtype="0" accel="50000" decel="50000" fill="hold" nodeType="clickEffect">
                                  <p:stCondLst>
                                    <p:cond delay="0"/>
                                  </p:stCondLst>
                                  <p:childTnLst>
                                    <p:animMotion origin="layout" path="M 0.00417 -0.27338 L 0.00417 -0.41065 " pathEditMode="relative" rAng="0" ptsTypes="AA">
                                      <p:cBhvr>
                                        <p:cTn id="116" dur="2000" fill="hold"/>
                                        <p:tgtEl>
                                          <p:spTgt spid="20"/>
                                        </p:tgtEl>
                                        <p:attrNameLst>
                                          <p:attrName>ppt_x</p:attrName>
                                          <p:attrName>ppt_y</p:attrName>
                                        </p:attrNameLst>
                                      </p:cBhvr>
                                      <p:rCtr x="0" y="-6875"/>
                                    </p:animMotion>
                                  </p:childTnLst>
                                </p:cTn>
                              </p:par>
                            </p:childTnLst>
                          </p:cTn>
                        </p:par>
                        <p:par>
                          <p:cTn id="117" fill="hold">
                            <p:stCondLst>
                              <p:cond delay="2000"/>
                            </p:stCondLst>
                            <p:childTnLst>
                              <p:par>
                                <p:cTn id="118" presetID="6" presetClass="entr" presetSubtype="16" fill="hold" grpId="0" nodeType="afterEffect">
                                  <p:stCondLst>
                                    <p:cond delay="0"/>
                                  </p:stCondLst>
                                  <p:childTnLst>
                                    <p:set>
                                      <p:cBhvr>
                                        <p:cTn id="119" dur="1" fill="hold">
                                          <p:stCondLst>
                                            <p:cond delay="0"/>
                                          </p:stCondLst>
                                        </p:cTn>
                                        <p:tgtEl>
                                          <p:spTgt spid="50"/>
                                        </p:tgtEl>
                                        <p:attrNameLst>
                                          <p:attrName>style.visibility</p:attrName>
                                        </p:attrNameLst>
                                      </p:cBhvr>
                                      <p:to>
                                        <p:strVal val="visible"/>
                                      </p:to>
                                    </p:set>
                                    <p:animEffect transition="in" filter="circle(in)">
                                      <p:cBhvr>
                                        <p:cTn id="120" dur="750"/>
                                        <p:tgtEl>
                                          <p:spTgt spid="50"/>
                                        </p:tgtEl>
                                      </p:cBhvr>
                                    </p:animEffect>
                                  </p:childTnLst>
                                </p:cTn>
                              </p:par>
                            </p:childTnLst>
                          </p:cTn>
                        </p:par>
                      </p:childTnLst>
                    </p:cTn>
                  </p:par>
                  <p:par>
                    <p:cTn id="121" fill="hold">
                      <p:stCondLst>
                        <p:cond delay="indefinite"/>
                      </p:stCondLst>
                      <p:childTnLst>
                        <p:par>
                          <p:cTn id="122" fill="hold">
                            <p:stCondLst>
                              <p:cond delay="0"/>
                            </p:stCondLst>
                            <p:childTnLst>
                              <p:par>
                                <p:cTn id="123" presetID="64" presetClass="path" presetSubtype="0" accel="50000" decel="50000" fill="hold" nodeType="clickEffect">
                                  <p:stCondLst>
                                    <p:cond delay="0"/>
                                  </p:stCondLst>
                                  <p:childTnLst>
                                    <p:animMotion origin="layout" path="M 0.00417 -0.41065 L 0.00417 -0.54606 " pathEditMode="relative" rAng="0" ptsTypes="AA">
                                      <p:cBhvr>
                                        <p:cTn id="124" dur="2000" fill="hold"/>
                                        <p:tgtEl>
                                          <p:spTgt spid="20"/>
                                        </p:tgtEl>
                                        <p:attrNameLst>
                                          <p:attrName>ppt_x</p:attrName>
                                          <p:attrName>ppt_y</p:attrName>
                                        </p:attrNameLst>
                                      </p:cBhvr>
                                      <p:rCtr x="0" y="-6782"/>
                                    </p:animMotion>
                                  </p:childTnLst>
                                </p:cTn>
                              </p:par>
                              <p:par>
                                <p:cTn id="125" presetID="6" presetClass="entr" presetSubtype="16" fill="hold" grpId="1" nodeType="withEffect">
                                  <p:stCondLst>
                                    <p:cond delay="0"/>
                                  </p:stCondLst>
                                  <p:childTnLst>
                                    <p:set>
                                      <p:cBhvr>
                                        <p:cTn id="126" dur="1" fill="hold">
                                          <p:stCondLst>
                                            <p:cond delay="0"/>
                                          </p:stCondLst>
                                        </p:cTn>
                                        <p:tgtEl>
                                          <p:spTgt spid="54"/>
                                        </p:tgtEl>
                                        <p:attrNameLst>
                                          <p:attrName>style.visibility</p:attrName>
                                        </p:attrNameLst>
                                      </p:cBhvr>
                                      <p:to>
                                        <p:strVal val="visible"/>
                                      </p:to>
                                    </p:set>
                                    <p:animEffect transition="in" filter="circle(in)">
                                      <p:cBhvr>
                                        <p:cTn id="127" dur="1000"/>
                                        <p:tgtEl>
                                          <p:spTgt spid="54"/>
                                        </p:tgtEl>
                                      </p:cBhvr>
                                    </p:animEffect>
                                  </p:childTnLst>
                                </p:cTn>
                              </p:par>
                            </p:childTnLst>
                          </p:cTn>
                        </p:par>
                      </p:childTnLst>
                    </p:cTn>
                  </p:par>
                  <p:par>
                    <p:cTn id="128" fill="hold">
                      <p:stCondLst>
                        <p:cond delay="indefinite"/>
                      </p:stCondLst>
                      <p:childTnLst>
                        <p:par>
                          <p:cTn id="129" fill="hold">
                            <p:stCondLst>
                              <p:cond delay="0"/>
                            </p:stCondLst>
                            <p:childTnLst>
                              <p:par>
                                <p:cTn id="130" presetID="64" presetClass="path" presetSubtype="0" accel="50000" decel="50000" fill="hold" nodeType="clickEffect">
                                  <p:stCondLst>
                                    <p:cond delay="0"/>
                                  </p:stCondLst>
                                  <p:childTnLst>
                                    <p:animMotion origin="layout" path="M 0.00417 -0.54606 L 0.00573 -0.6794 " pathEditMode="relative" rAng="0" ptsTypes="AA">
                                      <p:cBhvr>
                                        <p:cTn id="131" dur="2000" fill="hold"/>
                                        <p:tgtEl>
                                          <p:spTgt spid="20"/>
                                        </p:tgtEl>
                                        <p:attrNameLst>
                                          <p:attrName>ppt_x</p:attrName>
                                          <p:attrName>ppt_y</p:attrName>
                                        </p:attrNameLst>
                                      </p:cBhvr>
                                      <p:rCtr x="78" y="-6667"/>
                                    </p:animMotion>
                                  </p:childTnLst>
                                </p:cTn>
                              </p:par>
                              <p:par>
                                <p:cTn id="132" presetID="6" presetClass="entr" presetSubtype="16" fill="hold" grpId="1" nodeType="withEffect">
                                  <p:stCondLst>
                                    <p:cond delay="0"/>
                                  </p:stCondLst>
                                  <p:childTnLst>
                                    <p:set>
                                      <p:cBhvr>
                                        <p:cTn id="133" dur="1" fill="hold">
                                          <p:stCondLst>
                                            <p:cond delay="0"/>
                                          </p:stCondLst>
                                        </p:cTn>
                                        <p:tgtEl>
                                          <p:spTgt spid="58"/>
                                        </p:tgtEl>
                                        <p:attrNameLst>
                                          <p:attrName>style.visibility</p:attrName>
                                        </p:attrNameLst>
                                      </p:cBhvr>
                                      <p:to>
                                        <p:strVal val="visible"/>
                                      </p:to>
                                    </p:set>
                                    <p:animEffect transition="in" filter="circle(in)">
                                      <p:cBhvr>
                                        <p:cTn id="134" dur="2000"/>
                                        <p:tgtEl>
                                          <p:spTgt spid="58"/>
                                        </p:tgtEl>
                                      </p:cBhvr>
                                    </p:animEffect>
                                  </p:childTnLst>
                                </p:cTn>
                              </p:par>
                            </p:childTnLst>
                          </p:cTn>
                        </p:par>
                      </p:childTnLst>
                    </p:cTn>
                  </p:par>
                  <p:par>
                    <p:cTn id="135" fill="hold">
                      <p:stCondLst>
                        <p:cond delay="indefinite"/>
                      </p:stCondLst>
                      <p:childTnLst>
                        <p:par>
                          <p:cTn id="136" fill="hold">
                            <p:stCondLst>
                              <p:cond delay="0"/>
                            </p:stCondLst>
                            <p:childTnLst>
                              <p:par>
                                <p:cTn id="137" presetID="64" presetClass="path" presetSubtype="0" accel="50000" decel="50000" fill="hold" nodeType="clickEffect">
                                  <p:stCondLst>
                                    <p:cond delay="0"/>
                                  </p:stCondLst>
                                  <p:childTnLst>
                                    <p:animMotion origin="layout" path="M 0.00573 -0.6794 L 0.00573 -0.81065 " pathEditMode="relative" rAng="0" ptsTypes="AA">
                                      <p:cBhvr>
                                        <p:cTn id="138" dur="2000" fill="hold"/>
                                        <p:tgtEl>
                                          <p:spTgt spid="20"/>
                                        </p:tgtEl>
                                        <p:attrNameLst>
                                          <p:attrName>ppt_x</p:attrName>
                                          <p:attrName>ppt_y</p:attrName>
                                        </p:attrNameLst>
                                      </p:cBhvr>
                                      <p:rCtr x="0" y="-6574"/>
                                    </p:animMotion>
                                  </p:childTnLst>
                                </p:cTn>
                              </p:par>
                              <p:par>
                                <p:cTn id="139" presetID="6" presetClass="entr" presetSubtype="16" fill="hold" grpId="1" nodeType="withEffect">
                                  <p:stCondLst>
                                    <p:cond delay="0"/>
                                  </p:stCondLst>
                                  <p:childTnLst>
                                    <p:set>
                                      <p:cBhvr>
                                        <p:cTn id="140" dur="1" fill="hold">
                                          <p:stCondLst>
                                            <p:cond delay="0"/>
                                          </p:stCondLst>
                                        </p:cTn>
                                        <p:tgtEl>
                                          <p:spTgt spid="67"/>
                                        </p:tgtEl>
                                        <p:attrNameLst>
                                          <p:attrName>style.visibility</p:attrName>
                                        </p:attrNameLst>
                                      </p:cBhvr>
                                      <p:to>
                                        <p:strVal val="visible"/>
                                      </p:to>
                                    </p:set>
                                    <p:animEffect transition="in" filter="circle(in)">
                                      <p:cBhvr>
                                        <p:cTn id="141" dur="1000"/>
                                        <p:tgtEl>
                                          <p:spTgt spid="67"/>
                                        </p:tgtEl>
                                      </p:cBhvr>
                                    </p:animEffect>
                                  </p:childTnLst>
                                </p:cTn>
                              </p:par>
                            </p:childTnLst>
                          </p:cTn>
                        </p:par>
                      </p:childTnLst>
                    </p:cTn>
                  </p:par>
                </p:childTnLst>
              </p:cTn>
              <p:nextCondLst>
                <p:cond evt="onClick" delay="0">
                  <p:tgtEl>
                    <p:spTgt spid="17"/>
                  </p:tgtEl>
                </p:cond>
              </p:nextCondLst>
            </p:seq>
            <p:seq concurrent="1" nextAc="seek">
              <p:cTn id="142" restart="whenNotActive" fill="hold" evtFilter="cancelBubble" nodeType="interactiveSeq">
                <p:stCondLst>
                  <p:cond evt="onClick" delay="0">
                    <p:tgtEl>
                      <p:spTgt spid="18"/>
                    </p:tgtEl>
                  </p:cond>
                </p:stCondLst>
                <p:endSync evt="end" delay="0">
                  <p:rtn val="all"/>
                </p:endSync>
                <p:childTnLst>
                  <p:par>
                    <p:cTn id="143" fill="hold">
                      <p:stCondLst>
                        <p:cond delay="0"/>
                      </p:stCondLst>
                      <p:childTnLst>
                        <p:par>
                          <p:cTn id="144" fill="hold">
                            <p:stCondLst>
                              <p:cond delay="0"/>
                            </p:stCondLst>
                            <p:childTnLst>
                              <p:par>
                                <p:cTn id="145" presetID="64" presetClass="path" presetSubtype="0" accel="50000" decel="50000" fill="hold" nodeType="clickEffect">
                                  <p:stCondLst>
                                    <p:cond delay="0"/>
                                  </p:stCondLst>
                                  <p:childTnLst>
                                    <p:animMotion origin="layout" path="M 2.70833E-6 -3.7037E-7 L 0.00416 -0.13819 " pathEditMode="relative" rAng="0" ptsTypes="AA">
                                      <p:cBhvr>
                                        <p:cTn id="146" dur="2000" fill="hold"/>
                                        <p:tgtEl>
                                          <p:spTgt spid="21"/>
                                        </p:tgtEl>
                                        <p:attrNameLst>
                                          <p:attrName>ppt_x</p:attrName>
                                          <p:attrName>ppt_y</p:attrName>
                                        </p:attrNameLst>
                                      </p:cBhvr>
                                      <p:rCtr x="208" y="-6921"/>
                                    </p:animMotion>
                                  </p:childTnLst>
                                </p:cTn>
                              </p:par>
                              <p:par>
                                <p:cTn id="147" presetID="6" presetClass="entr" presetSubtype="16" fill="hold" grpId="0" nodeType="withEffect">
                                  <p:stCondLst>
                                    <p:cond delay="0"/>
                                  </p:stCondLst>
                                  <p:childTnLst>
                                    <p:set>
                                      <p:cBhvr>
                                        <p:cTn id="148" dur="1" fill="hold">
                                          <p:stCondLst>
                                            <p:cond delay="0"/>
                                          </p:stCondLst>
                                        </p:cTn>
                                        <p:tgtEl>
                                          <p:spTgt spid="38"/>
                                        </p:tgtEl>
                                        <p:attrNameLst>
                                          <p:attrName>style.visibility</p:attrName>
                                        </p:attrNameLst>
                                      </p:cBhvr>
                                      <p:to>
                                        <p:strVal val="visible"/>
                                      </p:to>
                                    </p:set>
                                    <p:animEffect transition="in" filter="circle(in)">
                                      <p:cBhvr>
                                        <p:cTn id="149" dur="2000"/>
                                        <p:tgtEl>
                                          <p:spTgt spid="38"/>
                                        </p:tgtEl>
                                      </p:cBhvr>
                                    </p:animEffect>
                                  </p:childTnLst>
                                </p:cTn>
                              </p:par>
                            </p:childTnLst>
                          </p:cTn>
                        </p:par>
                      </p:childTnLst>
                    </p:cTn>
                  </p:par>
                  <p:par>
                    <p:cTn id="150" fill="hold">
                      <p:stCondLst>
                        <p:cond delay="indefinite"/>
                      </p:stCondLst>
                      <p:childTnLst>
                        <p:par>
                          <p:cTn id="151" fill="hold">
                            <p:stCondLst>
                              <p:cond delay="0"/>
                            </p:stCondLst>
                            <p:childTnLst>
                              <p:par>
                                <p:cTn id="152" presetID="64" presetClass="path" presetSubtype="0" accel="50000" decel="50000" fill="hold" nodeType="clickEffect">
                                  <p:stCondLst>
                                    <p:cond delay="0"/>
                                  </p:stCondLst>
                                  <p:childTnLst>
                                    <p:animMotion origin="layout" path="M 0.00416 -0.13819 L 0.00416 -0.27338 " pathEditMode="relative" rAng="0" ptsTypes="AA">
                                      <p:cBhvr>
                                        <p:cTn id="153" dur="2000" fill="hold"/>
                                        <p:tgtEl>
                                          <p:spTgt spid="21"/>
                                        </p:tgtEl>
                                        <p:attrNameLst>
                                          <p:attrName>ppt_x</p:attrName>
                                          <p:attrName>ppt_y</p:attrName>
                                        </p:attrNameLst>
                                      </p:cBhvr>
                                      <p:rCtr x="0" y="-6759"/>
                                    </p:animMotion>
                                  </p:childTnLst>
                                </p:cTn>
                              </p:par>
                              <p:par>
                                <p:cTn id="154" presetID="6" presetClass="entr" presetSubtype="16" fill="hold" grpId="1" nodeType="withEffect">
                                  <p:stCondLst>
                                    <p:cond delay="0"/>
                                  </p:stCondLst>
                                  <p:childTnLst>
                                    <p:set>
                                      <p:cBhvr>
                                        <p:cTn id="155" dur="1" fill="hold">
                                          <p:stCondLst>
                                            <p:cond delay="0"/>
                                          </p:stCondLst>
                                        </p:cTn>
                                        <p:tgtEl>
                                          <p:spTgt spid="42"/>
                                        </p:tgtEl>
                                        <p:attrNameLst>
                                          <p:attrName>style.visibility</p:attrName>
                                        </p:attrNameLst>
                                      </p:cBhvr>
                                      <p:to>
                                        <p:strVal val="visible"/>
                                      </p:to>
                                    </p:set>
                                    <p:animEffect transition="in" filter="circle(in)">
                                      <p:cBhvr>
                                        <p:cTn id="156" dur="2000"/>
                                        <p:tgtEl>
                                          <p:spTgt spid="42"/>
                                        </p:tgtEl>
                                      </p:cBhvr>
                                    </p:animEffect>
                                  </p:childTnLst>
                                </p:cTn>
                              </p:par>
                            </p:childTnLst>
                          </p:cTn>
                        </p:par>
                      </p:childTnLst>
                    </p:cTn>
                  </p:par>
                  <p:par>
                    <p:cTn id="157" fill="hold">
                      <p:stCondLst>
                        <p:cond delay="indefinite"/>
                      </p:stCondLst>
                      <p:childTnLst>
                        <p:par>
                          <p:cTn id="158" fill="hold">
                            <p:stCondLst>
                              <p:cond delay="0"/>
                            </p:stCondLst>
                            <p:childTnLst>
                              <p:par>
                                <p:cTn id="159" presetID="64" presetClass="path" presetSubtype="0" accel="50000" decel="50000" fill="hold" nodeType="clickEffect">
                                  <p:stCondLst>
                                    <p:cond delay="0"/>
                                  </p:stCondLst>
                                  <p:childTnLst>
                                    <p:animMotion origin="layout" path="M 0.00416 -0.27338 L 0.00416 -0.41065 " pathEditMode="relative" rAng="0" ptsTypes="AA">
                                      <p:cBhvr>
                                        <p:cTn id="160" dur="2000" fill="hold"/>
                                        <p:tgtEl>
                                          <p:spTgt spid="21"/>
                                        </p:tgtEl>
                                        <p:attrNameLst>
                                          <p:attrName>ppt_x</p:attrName>
                                          <p:attrName>ppt_y</p:attrName>
                                        </p:attrNameLst>
                                      </p:cBhvr>
                                      <p:rCtr x="0" y="-6875"/>
                                    </p:animMotion>
                                  </p:childTnLst>
                                </p:cTn>
                              </p:par>
                              <p:par>
                                <p:cTn id="161" presetID="6" presetClass="entr" presetSubtype="16" fill="hold" grpId="1" nodeType="withEffect">
                                  <p:stCondLst>
                                    <p:cond delay="0"/>
                                  </p:stCondLst>
                                  <p:childTnLst>
                                    <p:set>
                                      <p:cBhvr>
                                        <p:cTn id="162" dur="1" fill="hold">
                                          <p:stCondLst>
                                            <p:cond delay="0"/>
                                          </p:stCondLst>
                                        </p:cTn>
                                        <p:tgtEl>
                                          <p:spTgt spid="51"/>
                                        </p:tgtEl>
                                        <p:attrNameLst>
                                          <p:attrName>style.visibility</p:attrName>
                                        </p:attrNameLst>
                                      </p:cBhvr>
                                      <p:to>
                                        <p:strVal val="visible"/>
                                      </p:to>
                                    </p:set>
                                    <p:animEffect transition="in" filter="circle(in)">
                                      <p:cBhvr>
                                        <p:cTn id="163" dur="1000"/>
                                        <p:tgtEl>
                                          <p:spTgt spid="51"/>
                                        </p:tgtEl>
                                      </p:cBhvr>
                                    </p:animEffect>
                                  </p:childTnLst>
                                </p:cTn>
                              </p:par>
                            </p:childTnLst>
                          </p:cTn>
                        </p:par>
                      </p:childTnLst>
                    </p:cTn>
                  </p:par>
                  <p:par>
                    <p:cTn id="164" fill="hold">
                      <p:stCondLst>
                        <p:cond delay="indefinite"/>
                      </p:stCondLst>
                      <p:childTnLst>
                        <p:par>
                          <p:cTn id="165" fill="hold">
                            <p:stCondLst>
                              <p:cond delay="0"/>
                            </p:stCondLst>
                            <p:childTnLst>
                              <p:par>
                                <p:cTn id="166" presetID="64" presetClass="path" presetSubtype="0" accel="50000" decel="50000" fill="hold" nodeType="clickEffect">
                                  <p:stCondLst>
                                    <p:cond delay="0"/>
                                  </p:stCondLst>
                                  <p:childTnLst>
                                    <p:animMotion origin="layout" path="M 0.00416 -0.41065 L 0.00416 -0.54606 " pathEditMode="relative" rAng="0" ptsTypes="AA">
                                      <p:cBhvr>
                                        <p:cTn id="167" dur="2000" fill="hold"/>
                                        <p:tgtEl>
                                          <p:spTgt spid="21"/>
                                        </p:tgtEl>
                                        <p:attrNameLst>
                                          <p:attrName>ppt_x</p:attrName>
                                          <p:attrName>ppt_y</p:attrName>
                                        </p:attrNameLst>
                                      </p:cBhvr>
                                      <p:rCtr x="0" y="-6782"/>
                                    </p:animMotion>
                                  </p:childTnLst>
                                </p:cTn>
                              </p:par>
                              <p:par>
                                <p:cTn id="168" presetID="6" presetClass="entr" presetSubtype="16" fill="hold" grpId="1" nodeType="withEffect">
                                  <p:stCondLst>
                                    <p:cond delay="0"/>
                                  </p:stCondLst>
                                  <p:childTnLst>
                                    <p:set>
                                      <p:cBhvr>
                                        <p:cTn id="169" dur="1" fill="hold">
                                          <p:stCondLst>
                                            <p:cond delay="0"/>
                                          </p:stCondLst>
                                        </p:cTn>
                                        <p:tgtEl>
                                          <p:spTgt spid="55"/>
                                        </p:tgtEl>
                                        <p:attrNameLst>
                                          <p:attrName>style.visibility</p:attrName>
                                        </p:attrNameLst>
                                      </p:cBhvr>
                                      <p:to>
                                        <p:strVal val="visible"/>
                                      </p:to>
                                    </p:set>
                                    <p:animEffect transition="in" filter="circle(in)">
                                      <p:cBhvr>
                                        <p:cTn id="170" dur="1000"/>
                                        <p:tgtEl>
                                          <p:spTgt spid="55"/>
                                        </p:tgtEl>
                                      </p:cBhvr>
                                    </p:animEffect>
                                  </p:childTnLst>
                                </p:cTn>
                              </p:par>
                            </p:childTnLst>
                          </p:cTn>
                        </p:par>
                      </p:childTnLst>
                    </p:cTn>
                  </p:par>
                  <p:par>
                    <p:cTn id="171" fill="hold">
                      <p:stCondLst>
                        <p:cond delay="indefinite"/>
                      </p:stCondLst>
                      <p:childTnLst>
                        <p:par>
                          <p:cTn id="172" fill="hold">
                            <p:stCondLst>
                              <p:cond delay="0"/>
                            </p:stCondLst>
                            <p:childTnLst>
                              <p:par>
                                <p:cTn id="173" presetID="64" presetClass="path" presetSubtype="0" accel="50000" decel="50000" fill="hold" nodeType="clickEffect">
                                  <p:stCondLst>
                                    <p:cond delay="0"/>
                                  </p:stCondLst>
                                  <p:childTnLst>
                                    <p:animMotion origin="layout" path="M 0.00416 -0.54606 L 0.00573 -0.6794 " pathEditMode="relative" rAng="0" ptsTypes="AA">
                                      <p:cBhvr>
                                        <p:cTn id="174" dur="2000" fill="hold"/>
                                        <p:tgtEl>
                                          <p:spTgt spid="21"/>
                                        </p:tgtEl>
                                        <p:attrNameLst>
                                          <p:attrName>ppt_x</p:attrName>
                                          <p:attrName>ppt_y</p:attrName>
                                        </p:attrNameLst>
                                      </p:cBhvr>
                                      <p:rCtr x="78" y="-6667"/>
                                    </p:animMotion>
                                  </p:childTnLst>
                                </p:cTn>
                              </p:par>
                              <p:par>
                                <p:cTn id="175" presetID="6" presetClass="entr" presetSubtype="16" fill="hold" grpId="1" nodeType="withEffect">
                                  <p:stCondLst>
                                    <p:cond delay="0"/>
                                  </p:stCondLst>
                                  <p:childTnLst>
                                    <p:set>
                                      <p:cBhvr>
                                        <p:cTn id="176" dur="1" fill="hold">
                                          <p:stCondLst>
                                            <p:cond delay="0"/>
                                          </p:stCondLst>
                                        </p:cTn>
                                        <p:tgtEl>
                                          <p:spTgt spid="59"/>
                                        </p:tgtEl>
                                        <p:attrNameLst>
                                          <p:attrName>style.visibility</p:attrName>
                                        </p:attrNameLst>
                                      </p:cBhvr>
                                      <p:to>
                                        <p:strVal val="visible"/>
                                      </p:to>
                                    </p:set>
                                    <p:animEffect transition="in" filter="circle(in)">
                                      <p:cBhvr>
                                        <p:cTn id="177" dur="750"/>
                                        <p:tgtEl>
                                          <p:spTgt spid="59"/>
                                        </p:tgtEl>
                                      </p:cBhvr>
                                    </p:animEffect>
                                  </p:childTnLst>
                                </p:cTn>
                              </p:par>
                            </p:childTnLst>
                          </p:cTn>
                        </p:par>
                      </p:childTnLst>
                    </p:cTn>
                  </p:par>
                  <p:par>
                    <p:cTn id="178" fill="hold">
                      <p:stCondLst>
                        <p:cond delay="indefinite"/>
                      </p:stCondLst>
                      <p:childTnLst>
                        <p:par>
                          <p:cTn id="179" fill="hold">
                            <p:stCondLst>
                              <p:cond delay="0"/>
                            </p:stCondLst>
                            <p:childTnLst>
                              <p:par>
                                <p:cTn id="180" presetID="64" presetClass="path" presetSubtype="0" accel="50000" decel="50000" fill="hold" nodeType="clickEffect">
                                  <p:stCondLst>
                                    <p:cond delay="0"/>
                                  </p:stCondLst>
                                  <p:childTnLst>
                                    <p:animMotion origin="layout" path="M 0.00573 -0.6794 L 0.00573 -0.81065 " pathEditMode="relative" rAng="0" ptsTypes="AA">
                                      <p:cBhvr>
                                        <p:cTn id="181" dur="2000" fill="hold"/>
                                        <p:tgtEl>
                                          <p:spTgt spid="21"/>
                                        </p:tgtEl>
                                        <p:attrNameLst>
                                          <p:attrName>ppt_x</p:attrName>
                                          <p:attrName>ppt_y</p:attrName>
                                        </p:attrNameLst>
                                      </p:cBhvr>
                                      <p:rCtr x="0" y="-6574"/>
                                    </p:animMotion>
                                  </p:childTnLst>
                                </p:cTn>
                              </p:par>
                              <p:par>
                                <p:cTn id="182" presetID="6" presetClass="entr" presetSubtype="16" fill="hold" grpId="1" nodeType="withEffect">
                                  <p:stCondLst>
                                    <p:cond delay="0"/>
                                  </p:stCondLst>
                                  <p:childTnLst>
                                    <p:set>
                                      <p:cBhvr>
                                        <p:cTn id="183" dur="1" fill="hold">
                                          <p:stCondLst>
                                            <p:cond delay="0"/>
                                          </p:stCondLst>
                                        </p:cTn>
                                        <p:tgtEl>
                                          <p:spTgt spid="68"/>
                                        </p:tgtEl>
                                        <p:attrNameLst>
                                          <p:attrName>style.visibility</p:attrName>
                                        </p:attrNameLst>
                                      </p:cBhvr>
                                      <p:to>
                                        <p:strVal val="visible"/>
                                      </p:to>
                                    </p:set>
                                    <p:animEffect transition="in" filter="circle(in)">
                                      <p:cBhvr>
                                        <p:cTn id="184" dur="1000"/>
                                        <p:tgtEl>
                                          <p:spTgt spid="68"/>
                                        </p:tgtEl>
                                      </p:cBhvr>
                                    </p:animEffect>
                                  </p:childTnLst>
                                </p:cTn>
                              </p:par>
                            </p:childTnLst>
                          </p:cTn>
                        </p:par>
                      </p:childTnLst>
                    </p:cTn>
                  </p:par>
                </p:childTnLst>
              </p:cTn>
              <p:nextCondLst>
                <p:cond evt="onClick" delay="0">
                  <p:tgtEl>
                    <p:spTgt spid="18"/>
                  </p:tgtEl>
                </p:cond>
              </p:nextCondLst>
            </p:seq>
            <p:seq concurrent="1" nextAc="seek">
              <p:cTn id="185" restart="whenNotActive" fill="hold" evtFilter="cancelBubble" nodeType="interactiveSeq">
                <p:stCondLst>
                  <p:cond evt="onClick" delay="0">
                    <p:tgtEl>
                      <p:spTgt spid="6"/>
                    </p:tgtEl>
                  </p:cond>
                </p:stCondLst>
                <p:endSync evt="end" delay="0">
                  <p:rtn val="all"/>
                </p:endSync>
                <p:childTnLst>
                  <p:par>
                    <p:cTn id="186" fill="hold">
                      <p:stCondLst>
                        <p:cond delay="0"/>
                      </p:stCondLst>
                      <p:childTnLst>
                        <p:par>
                          <p:cTn id="187" fill="hold">
                            <p:stCondLst>
                              <p:cond delay="0"/>
                            </p:stCondLst>
                            <p:childTnLst>
                              <p:par>
                                <p:cTn id="188" presetID="6" presetClass="entr" presetSubtype="16" fill="hold" grpId="0" nodeType="clickEffect">
                                  <p:stCondLst>
                                    <p:cond delay="0"/>
                                  </p:stCondLst>
                                  <p:childTnLst>
                                    <p:set>
                                      <p:cBhvr>
                                        <p:cTn id="189" dur="1" fill="hold">
                                          <p:stCondLst>
                                            <p:cond delay="0"/>
                                          </p:stCondLst>
                                        </p:cTn>
                                        <p:tgtEl>
                                          <p:spTgt spid="14"/>
                                        </p:tgtEl>
                                        <p:attrNameLst>
                                          <p:attrName>style.visibility</p:attrName>
                                        </p:attrNameLst>
                                      </p:cBhvr>
                                      <p:to>
                                        <p:strVal val="visible"/>
                                      </p:to>
                                    </p:set>
                                    <p:animEffect transition="in" filter="circle(in)">
                                      <p:cBhvr>
                                        <p:cTn id="190" dur="1000"/>
                                        <p:tgtEl>
                                          <p:spTgt spid="14"/>
                                        </p:tgtEl>
                                      </p:cBhvr>
                                    </p:animEffect>
                                  </p:childTnLst>
                                </p:cTn>
                              </p:par>
                              <p:par>
                                <p:cTn id="191" presetID="6" presetClass="entr" presetSubtype="16" fill="hold" grpId="0" nodeType="withEffect">
                                  <p:stCondLst>
                                    <p:cond delay="0"/>
                                  </p:stCondLst>
                                  <p:childTnLst>
                                    <p:set>
                                      <p:cBhvr>
                                        <p:cTn id="192" dur="1" fill="hold">
                                          <p:stCondLst>
                                            <p:cond delay="0"/>
                                          </p:stCondLst>
                                        </p:cTn>
                                        <p:tgtEl>
                                          <p:spTgt spid="106"/>
                                        </p:tgtEl>
                                        <p:attrNameLst>
                                          <p:attrName>style.visibility</p:attrName>
                                        </p:attrNameLst>
                                      </p:cBhvr>
                                      <p:to>
                                        <p:strVal val="visible"/>
                                      </p:to>
                                    </p:set>
                                    <p:animEffect transition="in" filter="circle(in)">
                                      <p:cBhvr>
                                        <p:cTn id="193" dur="1000"/>
                                        <p:tgtEl>
                                          <p:spTgt spid="106"/>
                                        </p:tgtEl>
                                      </p:cBhvr>
                                    </p:animEffect>
                                  </p:childTnLst>
                                </p:cTn>
                              </p:par>
                            </p:childTnLst>
                          </p:cTn>
                        </p:par>
                      </p:childTnLst>
                    </p:cTn>
                  </p:par>
                </p:childTnLst>
              </p:cTn>
              <p:nextCondLst>
                <p:cond evt="onClick" delay="0">
                  <p:tgtEl>
                    <p:spTgt spid="6"/>
                  </p:tgtEl>
                </p:cond>
              </p:nextCondLst>
            </p:seq>
            <p:seq concurrent="1" nextAc="seek">
              <p:cTn id="194" restart="whenNotActive" fill="hold" evtFilter="cancelBubble" nodeType="interactiveSeq">
                <p:stCondLst>
                  <p:cond evt="onClick" delay="0">
                    <p:tgtEl>
                      <p:spTgt spid="37"/>
                    </p:tgtEl>
                  </p:cond>
                </p:stCondLst>
                <p:endSync evt="end" delay="0">
                  <p:rtn val="all"/>
                </p:endSync>
                <p:childTnLst>
                  <p:par>
                    <p:cTn id="195" fill="hold">
                      <p:stCondLst>
                        <p:cond delay="0"/>
                      </p:stCondLst>
                      <p:childTnLst>
                        <p:par>
                          <p:cTn id="196" fill="hold">
                            <p:stCondLst>
                              <p:cond delay="0"/>
                            </p:stCondLst>
                            <p:childTnLst>
                              <p:par>
                                <p:cTn id="197" presetID="6" presetClass="entr" presetSubtype="16" fill="hold" grpId="0" nodeType="clickEffect">
                                  <p:stCondLst>
                                    <p:cond delay="0"/>
                                  </p:stCondLst>
                                  <p:childTnLst>
                                    <p:set>
                                      <p:cBhvr>
                                        <p:cTn id="198" dur="1" fill="hold">
                                          <p:stCondLst>
                                            <p:cond delay="0"/>
                                          </p:stCondLst>
                                        </p:cTn>
                                        <p:tgtEl>
                                          <p:spTgt spid="75"/>
                                        </p:tgtEl>
                                        <p:attrNameLst>
                                          <p:attrName>style.visibility</p:attrName>
                                        </p:attrNameLst>
                                      </p:cBhvr>
                                      <p:to>
                                        <p:strVal val="visible"/>
                                      </p:to>
                                    </p:set>
                                    <p:animEffect transition="in" filter="circle(in)">
                                      <p:cBhvr>
                                        <p:cTn id="199" dur="2000"/>
                                        <p:tgtEl>
                                          <p:spTgt spid="75"/>
                                        </p:tgtEl>
                                      </p:cBhvr>
                                    </p:animEffect>
                                  </p:childTnLst>
                                </p:cTn>
                              </p:par>
                              <p:par>
                                <p:cTn id="200" presetID="6" presetClass="entr" presetSubtype="16" fill="hold" grpId="0" nodeType="withEffect">
                                  <p:stCondLst>
                                    <p:cond delay="0"/>
                                  </p:stCondLst>
                                  <p:childTnLst>
                                    <p:set>
                                      <p:cBhvr>
                                        <p:cTn id="201" dur="1" fill="hold">
                                          <p:stCondLst>
                                            <p:cond delay="0"/>
                                          </p:stCondLst>
                                        </p:cTn>
                                        <p:tgtEl>
                                          <p:spTgt spid="108"/>
                                        </p:tgtEl>
                                        <p:attrNameLst>
                                          <p:attrName>style.visibility</p:attrName>
                                        </p:attrNameLst>
                                      </p:cBhvr>
                                      <p:to>
                                        <p:strVal val="visible"/>
                                      </p:to>
                                    </p:set>
                                    <p:animEffect transition="in" filter="circle(in)">
                                      <p:cBhvr>
                                        <p:cTn id="202" dur="2000"/>
                                        <p:tgtEl>
                                          <p:spTgt spid="108"/>
                                        </p:tgtEl>
                                      </p:cBhvr>
                                    </p:animEffect>
                                  </p:childTnLst>
                                </p:cTn>
                              </p:par>
                            </p:childTnLst>
                          </p:cTn>
                        </p:par>
                      </p:childTnLst>
                    </p:cTn>
                  </p:par>
                </p:childTnLst>
              </p:cTn>
              <p:nextCondLst>
                <p:cond evt="onClick" delay="0">
                  <p:tgtEl>
                    <p:spTgt spid="37"/>
                  </p:tgtEl>
                </p:cond>
              </p:nextCondLst>
            </p:seq>
            <p:seq concurrent="1" nextAc="seek">
              <p:cTn id="203" restart="whenNotActive" fill="hold" evtFilter="cancelBubble" nodeType="interactiveSeq">
                <p:stCondLst>
                  <p:cond evt="onClick" delay="0">
                    <p:tgtEl>
                      <p:spTgt spid="39"/>
                    </p:tgtEl>
                  </p:cond>
                </p:stCondLst>
                <p:endSync evt="end" delay="0">
                  <p:rtn val="all"/>
                </p:endSync>
                <p:childTnLst>
                  <p:par>
                    <p:cTn id="204" fill="hold">
                      <p:stCondLst>
                        <p:cond delay="0"/>
                      </p:stCondLst>
                      <p:childTnLst>
                        <p:par>
                          <p:cTn id="205" fill="hold">
                            <p:stCondLst>
                              <p:cond delay="0"/>
                            </p:stCondLst>
                            <p:childTnLst>
                              <p:par>
                                <p:cTn id="206" presetID="6" presetClass="entr" presetSubtype="16" fill="hold" grpId="0" nodeType="clickEffect">
                                  <p:stCondLst>
                                    <p:cond delay="0"/>
                                  </p:stCondLst>
                                  <p:childTnLst>
                                    <p:set>
                                      <p:cBhvr>
                                        <p:cTn id="207" dur="1" fill="hold">
                                          <p:stCondLst>
                                            <p:cond delay="0"/>
                                          </p:stCondLst>
                                        </p:cTn>
                                        <p:tgtEl>
                                          <p:spTgt spid="77"/>
                                        </p:tgtEl>
                                        <p:attrNameLst>
                                          <p:attrName>style.visibility</p:attrName>
                                        </p:attrNameLst>
                                      </p:cBhvr>
                                      <p:to>
                                        <p:strVal val="visible"/>
                                      </p:to>
                                    </p:set>
                                    <p:animEffect transition="in" filter="circle(in)">
                                      <p:cBhvr>
                                        <p:cTn id="208" dur="1000"/>
                                        <p:tgtEl>
                                          <p:spTgt spid="77"/>
                                        </p:tgtEl>
                                      </p:cBhvr>
                                    </p:animEffect>
                                  </p:childTnLst>
                                </p:cTn>
                              </p:par>
                              <p:par>
                                <p:cTn id="209" presetID="6" presetClass="entr" presetSubtype="16" fill="hold" grpId="0" nodeType="withEffect">
                                  <p:stCondLst>
                                    <p:cond delay="0"/>
                                  </p:stCondLst>
                                  <p:childTnLst>
                                    <p:set>
                                      <p:cBhvr>
                                        <p:cTn id="210" dur="1" fill="hold">
                                          <p:stCondLst>
                                            <p:cond delay="0"/>
                                          </p:stCondLst>
                                        </p:cTn>
                                        <p:tgtEl>
                                          <p:spTgt spid="109"/>
                                        </p:tgtEl>
                                        <p:attrNameLst>
                                          <p:attrName>style.visibility</p:attrName>
                                        </p:attrNameLst>
                                      </p:cBhvr>
                                      <p:to>
                                        <p:strVal val="visible"/>
                                      </p:to>
                                    </p:set>
                                    <p:animEffect transition="in" filter="circle(in)">
                                      <p:cBhvr>
                                        <p:cTn id="211" dur="1000"/>
                                        <p:tgtEl>
                                          <p:spTgt spid="109"/>
                                        </p:tgtEl>
                                      </p:cBhvr>
                                    </p:animEffect>
                                  </p:childTnLst>
                                </p:cTn>
                              </p:par>
                            </p:childTnLst>
                          </p:cTn>
                        </p:par>
                      </p:childTnLst>
                    </p:cTn>
                  </p:par>
                </p:childTnLst>
              </p:cTn>
              <p:nextCondLst>
                <p:cond evt="onClick" delay="0">
                  <p:tgtEl>
                    <p:spTgt spid="39"/>
                  </p:tgtEl>
                </p:cond>
              </p:nextCondLst>
            </p:seq>
            <p:seq concurrent="1" nextAc="seek">
              <p:cTn id="212" restart="whenNotActive" fill="hold" evtFilter="cancelBubble" nodeType="interactiveSeq">
                <p:stCondLst>
                  <p:cond evt="onClick" delay="0">
                    <p:tgtEl>
                      <p:spTgt spid="48"/>
                    </p:tgtEl>
                  </p:cond>
                </p:stCondLst>
                <p:endSync evt="end" delay="0">
                  <p:rtn val="all"/>
                </p:endSync>
                <p:childTnLst>
                  <p:par>
                    <p:cTn id="213" fill="hold">
                      <p:stCondLst>
                        <p:cond delay="0"/>
                      </p:stCondLst>
                      <p:childTnLst>
                        <p:par>
                          <p:cTn id="214" fill="hold">
                            <p:stCondLst>
                              <p:cond delay="0"/>
                            </p:stCondLst>
                            <p:childTnLst>
                              <p:par>
                                <p:cTn id="215" presetID="6" presetClass="entr" presetSubtype="16" fill="hold" grpId="0" nodeType="clickEffect">
                                  <p:stCondLst>
                                    <p:cond delay="0"/>
                                  </p:stCondLst>
                                  <p:childTnLst>
                                    <p:set>
                                      <p:cBhvr>
                                        <p:cTn id="216" dur="1" fill="hold">
                                          <p:stCondLst>
                                            <p:cond delay="0"/>
                                          </p:stCondLst>
                                        </p:cTn>
                                        <p:tgtEl>
                                          <p:spTgt spid="81"/>
                                        </p:tgtEl>
                                        <p:attrNameLst>
                                          <p:attrName>style.visibility</p:attrName>
                                        </p:attrNameLst>
                                      </p:cBhvr>
                                      <p:to>
                                        <p:strVal val="visible"/>
                                      </p:to>
                                    </p:set>
                                    <p:animEffect transition="in" filter="circle(in)">
                                      <p:cBhvr>
                                        <p:cTn id="217" dur="1000"/>
                                        <p:tgtEl>
                                          <p:spTgt spid="81"/>
                                        </p:tgtEl>
                                      </p:cBhvr>
                                    </p:animEffect>
                                  </p:childTnLst>
                                </p:cTn>
                              </p:par>
                              <p:par>
                                <p:cTn id="218" presetID="6" presetClass="entr" presetSubtype="16" fill="hold" grpId="0" nodeType="withEffect">
                                  <p:stCondLst>
                                    <p:cond delay="0"/>
                                  </p:stCondLst>
                                  <p:childTnLst>
                                    <p:set>
                                      <p:cBhvr>
                                        <p:cTn id="219" dur="1" fill="hold">
                                          <p:stCondLst>
                                            <p:cond delay="0"/>
                                          </p:stCondLst>
                                        </p:cTn>
                                        <p:tgtEl>
                                          <p:spTgt spid="112"/>
                                        </p:tgtEl>
                                        <p:attrNameLst>
                                          <p:attrName>style.visibility</p:attrName>
                                        </p:attrNameLst>
                                      </p:cBhvr>
                                      <p:to>
                                        <p:strVal val="visible"/>
                                      </p:to>
                                    </p:set>
                                    <p:animEffect transition="in" filter="circle(in)">
                                      <p:cBhvr>
                                        <p:cTn id="220" dur="1000"/>
                                        <p:tgtEl>
                                          <p:spTgt spid="112"/>
                                        </p:tgtEl>
                                      </p:cBhvr>
                                    </p:animEffect>
                                  </p:childTnLst>
                                </p:cTn>
                              </p:par>
                            </p:childTnLst>
                          </p:cTn>
                        </p:par>
                      </p:childTnLst>
                    </p:cTn>
                  </p:par>
                </p:childTnLst>
              </p:cTn>
              <p:nextCondLst>
                <p:cond evt="onClick" delay="0">
                  <p:tgtEl>
                    <p:spTgt spid="48"/>
                  </p:tgtEl>
                </p:cond>
              </p:nextCondLst>
            </p:seq>
            <p:seq concurrent="1" nextAc="seek">
              <p:cTn id="221" restart="whenNotActive" fill="hold" evtFilter="cancelBubble" nodeType="interactiveSeq">
                <p:stCondLst>
                  <p:cond evt="onClick" delay="0">
                    <p:tgtEl>
                      <p:spTgt spid="56"/>
                    </p:tgtEl>
                  </p:cond>
                </p:stCondLst>
                <p:endSync evt="end" delay="0">
                  <p:rtn val="all"/>
                </p:endSync>
                <p:childTnLst>
                  <p:par>
                    <p:cTn id="222" fill="hold">
                      <p:stCondLst>
                        <p:cond delay="0"/>
                      </p:stCondLst>
                      <p:childTnLst>
                        <p:par>
                          <p:cTn id="223" fill="hold">
                            <p:stCondLst>
                              <p:cond delay="0"/>
                            </p:stCondLst>
                            <p:childTnLst>
                              <p:par>
                                <p:cTn id="224" presetID="6" presetClass="entr" presetSubtype="16" fill="hold" grpId="0" nodeType="clickEffect">
                                  <p:stCondLst>
                                    <p:cond delay="0"/>
                                  </p:stCondLst>
                                  <p:childTnLst>
                                    <p:set>
                                      <p:cBhvr>
                                        <p:cTn id="225" dur="1" fill="hold">
                                          <p:stCondLst>
                                            <p:cond delay="0"/>
                                          </p:stCondLst>
                                        </p:cTn>
                                        <p:tgtEl>
                                          <p:spTgt spid="89"/>
                                        </p:tgtEl>
                                        <p:attrNameLst>
                                          <p:attrName>style.visibility</p:attrName>
                                        </p:attrNameLst>
                                      </p:cBhvr>
                                      <p:to>
                                        <p:strVal val="visible"/>
                                      </p:to>
                                    </p:set>
                                    <p:animEffect transition="in" filter="circle(in)">
                                      <p:cBhvr>
                                        <p:cTn id="226" dur="1000"/>
                                        <p:tgtEl>
                                          <p:spTgt spid="89"/>
                                        </p:tgtEl>
                                      </p:cBhvr>
                                    </p:animEffect>
                                  </p:childTnLst>
                                </p:cTn>
                              </p:par>
                              <p:par>
                                <p:cTn id="227" presetID="6" presetClass="entr" presetSubtype="16" fill="hold" grpId="0" nodeType="withEffect">
                                  <p:stCondLst>
                                    <p:cond delay="0"/>
                                  </p:stCondLst>
                                  <p:childTnLst>
                                    <p:set>
                                      <p:cBhvr>
                                        <p:cTn id="228" dur="1" fill="hold">
                                          <p:stCondLst>
                                            <p:cond delay="0"/>
                                          </p:stCondLst>
                                        </p:cTn>
                                        <p:tgtEl>
                                          <p:spTgt spid="118"/>
                                        </p:tgtEl>
                                        <p:attrNameLst>
                                          <p:attrName>style.visibility</p:attrName>
                                        </p:attrNameLst>
                                      </p:cBhvr>
                                      <p:to>
                                        <p:strVal val="visible"/>
                                      </p:to>
                                    </p:set>
                                    <p:animEffect transition="in" filter="circle(in)">
                                      <p:cBhvr>
                                        <p:cTn id="229" dur="1000"/>
                                        <p:tgtEl>
                                          <p:spTgt spid="118"/>
                                        </p:tgtEl>
                                      </p:cBhvr>
                                    </p:animEffect>
                                  </p:childTnLst>
                                </p:cTn>
                              </p:par>
                            </p:childTnLst>
                          </p:cTn>
                        </p:par>
                      </p:childTnLst>
                    </p:cTn>
                  </p:par>
                </p:childTnLst>
              </p:cTn>
              <p:nextCondLst>
                <p:cond evt="onClick" delay="0">
                  <p:tgtEl>
                    <p:spTgt spid="56"/>
                  </p:tgtEl>
                </p:cond>
              </p:nextCondLst>
            </p:seq>
            <p:seq concurrent="1" nextAc="seek">
              <p:cTn id="230" restart="whenNotActive" fill="hold" evtFilter="cancelBubble" nodeType="interactiveSeq">
                <p:stCondLst>
                  <p:cond evt="onClick" delay="0">
                    <p:tgtEl>
                      <p:spTgt spid="65"/>
                    </p:tgtEl>
                  </p:cond>
                </p:stCondLst>
                <p:endSync evt="end" delay="0">
                  <p:rtn val="all"/>
                </p:endSync>
                <p:childTnLst>
                  <p:par>
                    <p:cTn id="231" fill="hold">
                      <p:stCondLst>
                        <p:cond delay="0"/>
                      </p:stCondLst>
                      <p:childTnLst>
                        <p:par>
                          <p:cTn id="232" fill="hold">
                            <p:stCondLst>
                              <p:cond delay="0"/>
                            </p:stCondLst>
                            <p:childTnLst>
                              <p:par>
                                <p:cTn id="233" presetID="6" presetClass="entr" presetSubtype="16" fill="hold" grpId="0" nodeType="clickEffect">
                                  <p:stCondLst>
                                    <p:cond delay="0"/>
                                  </p:stCondLst>
                                  <p:childTnLst>
                                    <p:set>
                                      <p:cBhvr>
                                        <p:cTn id="234" dur="1" fill="hold">
                                          <p:stCondLst>
                                            <p:cond delay="0"/>
                                          </p:stCondLst>
                                        </p:cTn>
                                        <p:tgtEl>
                                          <p:spTgt spid="93"/>
                                        </p:tgtEl>
                                        <p:attrNameLst>
                                          <p:attrName>style.visibility</p:attrName>
                                        </p:attrNameLst>
                                      </p:cBhvr>
                                      <p:to>
                                        <p:strVal val="visible"/>
                                      </p:to>
                                    </p:set>
                                    <p:animEffect transition="in" filter="circle(in)">
                                      <p:cBhvr>
                                        <p:cTn id="235" dur="1000"/>
                                        <p:tgtEl>
                                          <p:spTgt spid="93"/>
                                        </p:tgtEl>
                                      </p:cBhvr>
                                    </p:animEffect>
                                  </p:childTnLst>
                                </p:cTn>
                              </p:par>
                              <p:par>
                                <p:cTn id="236" presetID="6" presetClass="entr" presetSubtype="16" fill="hold" grpId="0" nodeType="withEffect">
                                  <p:stCondLst>
                                    <p:cond delay="0"/>
                                  </p:stCondLst>
                                  <p:childTnLst>
                                    <p:set>
                                      <p:cBhvr>
                                        <p:cTn id="237" dur="1" fill="hold">
                                          <p:stCondLst>
                                            <p:cond delay="0"/>
                                          </p:stCondLst>
                                        </p:cTn>
                                        <p:tgtEl>
                                          <p:spTgt spid="121"/>
                                        </p:tgtEl>
                                        <p:attrNameLst>
                                          <p:attrName>style.visibility</p:attrName>
                                        </p:attrNameLst>
                                      </p:cBhvr>
                                      <p:to>
                                        <p:strVal val="visible"/>
                                      </p:to>
                                    </p:set>
                                    <p:animEffect transition="in" filter="circle(in)">
                                      <p:cBhvr>
                                        <p:cTn id="238" dur="1000"/>
                                        <p:tgtEl>
                                          <p:spTgt spid="121"/>
                                        </p:tgtEl>
                                      </p:cBhvr>
                                    </p:animEffect>
                                  </p:childTnLst>
                                </p:cTn>
                              </p:par>
                            </p:childTnLst>
                          </p:cTn>
                        </p:par>
                      </p:childTnLst>
                    </p:cTn>
                  </p:par>
                </p:childTnLst>
              </p:cTn>
              <p:nextCondLst>
                <p:cond evt="onClick" delay="0">
                  <p:tgtEl>
                    <p:spTgt spid="65"/>
                  </p:tgtEl>
                </p:cond>
              </p:nextCondLst>
            </p:seq>
            <p:seq concurrent="1" nextAc="seek">
              <p:cTn id="239" restart="whenNotActive" fill="hold" evtFilter="cancelBubble" nodeType="interactiveSeq">
                <p:stCondLst>
                  <p:cond evt="onClick" delay="0">
                    <p:tgtEl>
                      <p:spTgt spid="52"/>
                    </p:tgtEl>
                  </p:cond>
                </p:stCondLst>
                <p:endSync evt="end" delay="0">
                  <p:rtn val="all"/>
                </p:endSync>
                <p:childTnLst>
                  <p:par>
                    <p:cTn id="240" fill="hold">
                      <p:stCondLst>
                        <p:cond delay="0"/>
                      </p:stCondLst>
                      <p:childTnLst>
                        <p:par>
                          <p:cTn id="241" fill="hold">
                            <p:stCondLst>
                              <p:cond delay="0"/>
                            </p:stCondLst>
                            <p:childTnLst>
                              <p:par>
                                <p:cTn id="242" presetID="6" presetClass="entr" presetSubtype="16" fill="hold" grpId="0" nodeType="clickEffect">
                                  <p:stCondLst>
                                    <p:cond delay="0"/>
                                  </p:stCondLst>
                                  <p:childTnLst>
                                    <p:set>
                                      <p:cBhvr>
                                        <p:cTn id="243" dur="1" fill="hold">
                                          <p:stCondLst>
                                            <p:cond delay="0"/>
                                          </p:stCondLst>
                                        </p:cTn>
                                        <p:tgtEl>
                                          <p:spTgt spid="85"/>
                                        </p:tgtEl>
                                        <p:attrNameLst>
                                          <p:attrName>style.visibility</p:attrName>
                                        </p:attrNameLst>
                                      </p:cBhvr>
                                      <p:to>
                                        <p:strVal val="visible"/>
                                      </p:to>
                                    </p:set>
                                    <p:animEffect transition="in" filter="circle(in)">
                                      <p:cBhvr>
                                        <p:cTn id="244" dur="1000"/>
                                        <p:tgtEl>
                                          <p:spTgt spid="85"/>
                                        </p:tgtEl>
                                      </p:cBhvr>
                                    </p:animEffect>
                                  </p:childTnLst>
                                </p:cTn>
                              </p:par>
                              <p:par>
                                <p:cTn id="245" presetID="6" presetClass="entr" presetSubtype="16" fill="hold" grpId="0" nodeType="withEffect">
                                  <p:stCondLst>
                                    <p:cond delay="0"/>
                                  </p:stCondLst>
                                  <p:childTnLst>
                                    <p:set>
                                      <p:cBhvr>
                                        <p:cTn id="246" dur="1" fill="hold">
                                          <p:stCondLst>
                                            <p:cond delay="0"/>
                                          </p:stCondLst>
                                        </p:cTn>
                                        <p:tgtEl>
                                          <p:spTgt spid="115"/>
                                        </p:tgtEl>
                                        <p:attrNameLst>
                                          <p:attrName>style.visibility</p:attrName>
                                        </p:attrNameLst>
                                      </p:cBhvr>
                                      <p:to>
                                        <p:strVal val="visible"/>
                                      </p:to>
                                    </p:set>
                                    <p:animEffect transition="in" filter="circle(in)">
                                      <p:cBhvr>
                                        <p:cTn id="247" dur="1000"/>
                                        <p:tgtEl>
                                          <p:spTgt spid="115"/>
                                        </p:tgtEl>
                                      </p:cBhvr>
                                    </p:animEffect>
                                  </p:childTnLst>
                                </p:cTn>
                              </p:par>
                            </p:childTnLst>
                          </p:cTn>
                        </p:par>
                      </p:childTnLst>
                    </p:cTn>
                  </p:par>
                </p:childTnLst>
              </p:cTn>
              <p:nextCondLst>
                <p:cond evt="onClick" delay="0">
                  <p:tgtEl>
                    <p:spTgt spid="52"/>
                  </p:tgtEl>
                </p:cond>
              </p:nextCondLst>
            </p:seq>
            <p:seq concurrent="1" nextAc="seek">
              <p:cTn id="248" restart="whenNotActive" fill="hold" evtFilter="cancelBubble" nodeType="interactiveSeq">
                <p:stCondLst>
                  <p:cond evt="onClick" delay="0">
                    <p:tgtEl>
                      <p:spTgt spid="36"/>
                    </p:tgtEl>
                  </p:cond>
                </p:stCondLst>
                <p:endSync evt="end" delay="0">
                  <p:rtn val="all"/>
                </p:endSync>
                <p:childTnLst>
                  <p:par>
                    <p:cTn id="249" fill="hold">
                      <p:stCondLst>
                        <p:cond delay="0"/>
                      </p:stCondLst>
                      <p:childTnLst>
                        <p:par>
                          <p:cTn id="250" fill="hold">
                            <p:stCondLst>
                              <p:cond delay="0"/>
                            </p:stCondLst>
                            <p:childTnLst>
                              <p:par>
                                <p:cTn id="251" presetID="6" presetClass="entr" presetSubtype="16" fill="hold" grpId="0" nodeType="clickEffect">
                                  <p:stCondLst>
                                    <p:cond delay="0"/>
                                  </p:stCondLst>
                                  <p:childTnLst>
                                    <p:set>
                                      <p:cBhvr>
                                        <p:cTn id="252" dur="1" fill="hold">
                                          <p:stCondLst>
                                            <p:cond delay="0"/>
                                          </p:stCondLst>
                                        </p:cTn>
                                        <p:tgtEl>
                                          <p:spTgt spid="74"/>
                                        </p:tgtEl>
                                        <p:attrNameLst>
                                          <p:attrName>style.visibility</p:attrName>
                                        </p:attrNameLst>
                                      </p:cBhvr>
                                      <p:to>
                                        <p:strVal val="visible"/>
                                      </p:to>
                                    </p:set>
                                    <p:animEffect transition="in" filter="circle(in)">
                                      <p:cBhvr>
                                        <p:cTn id="253" dur="1000"/>
                                        <p:tgtEl>
                                          <p:spTgt spid="74"/>
                                        </p:tgtEl>
                                      </p:cBhvr>
                                    </p:animEffect>
                                  </p:childTnLst>
                                </p:cTn>
                              </p:par>
                              <p:par>
                                <p:cTn id="254" presetID="6" presetClass="entr" presetSubtype="16" fill="hold" grpId="0" nodeType="withEffect">
                                  <p:stCondLst>
                                    <p:cond delay="0"/>
                                  </p:stCondLst>
                                  <p:childTnLst>
                                    <p:set>
                                      <p:cBhvr>
                                        <p:cTn id="255" dur="1" fill="hold">
                                          <p:stCondLst>
                                            <p:cond delay="0"/>
                                          </p:stCondLst>
                                        </p:cTn>
                                        <p:tgtEl>
                                          <p:spTgt spid="107"/>
                                        </p:tgtEl>
                                        <p:attrNameLst>
                                          <p:attrName>style.visibility</p:attrName>
                                        </p:attrNameLst>
                                      </p:cBhvr>
                                      <p:to>
                                        <p:strVal val="visible"/>
                                      </p:to>
                                    </p:set>
                                    <p:animEffect transition="in" filter="circle(in)">
                                      <p:cBhvr>
                                        <p:cTn id="256" dur="1000"/>
                                        <p:tgtEl>
                                          <p:spTgt spid="107"/>
                                        </p:tgtEl>
                                      </p:cBhvr>
                                    </p:animEffect>
                                  </p:childTnLst>
                                </p:cTn>
                              </p:par>
                            </p:childTnLst>
                          </p:cTn>
                        </p:par>
                      </p:childTnLst>
                    </p:cTn>
                  </p:par>
                </p:childTnLst>
              </p:cTn>
              <p:nextCondLst>
                <p:cond evt="onClick" delay="0">
                  <p:tgtEl>
                    <p:spTgt spid="36"/>
                  </p:tgtEl>
                </p:cond>
              </p:nextCondLst>
            </p:seq>
            <p:seq concurrent="1" nextAc="seek">
              <p:cTn id="257" restart="whenNotActive" fill="hold" evtFilter="cancelBubble" nodeType="interactiveSeq">
                <p:stCondLst>
                  <p:cond evt="onClick" delay="0">
                    <p:tgtEl>
                      <p:spTgt spid="40"/>
                    </p:tgtEl>
                  </p:cond>
                </p:stCondLst>
                <p:endSync evt="end" delay="0">
                  <p:rtn val="all"/>
                </p:endSync>
                <p:childTnLst>
                  <p:par>
                    <p:cTn id="258" fill="hold">
                      <p:stCondLst>
                        <p:cond delay="0"/>
                      </p:stCondLst>
                      <p:childTnLst>
                        <p:par>
                          <p:cTn id="259" fill="hold">
                            <p:stCondLst>
                              <p:cond delay="0"/>
                            </p:stCondLst>
                            <p:childTnLst>
                              <p:par>
                                <p:cTn id="260" presetID="6" presetClass="entr" presetSubtype="16" fill="hold" grpId="0" nodeType="clickEffect">
                                  <p:stCondLst>
                                    <p:cond delay="0"/>
                                  </p:stCondLst>
                                  <p:childTnLst>
                                    <p:set>
                                      <p:cBhvr>
                                        <p:cTn id="261" dur="1" fill="hold">
                                          <p:stCondLst>
                                            <p:cond delay="0"/>
                                          </p:stCondLst>
                                        </p:cTn>
                                        <p:tgtEl>
                                          <p:spTgt spid="78"/>
                                        </p:tgtEl>
                                        <p:attrNameLst>
                                          <p:attrName>style.visibility</p:attrName>
                                        </p:attrNameLst>
                                      </p:cBhvr>
                                      <p:to>
                                        <p:strVal val="visible"/>
                                      </p:to>
                                    </p:set>
                                    <p:animEffect transition="in" filter="circle(in)">
                                      <p:cBhvr>
                                        <p:cTn id="262" dur="750"/>
                                        <p:tgtEl>
                                          <p:spTgt spid="78"/>
                                        </p:tgtEl>
                                      </p:cBhvr>
                                    </p:animEffect>
                                  </p:childTnLst>
                                </p:cTn>
                              </p:par>
                              <p:par>
                                <p:cTn id="263" presetID="6" presetClass="entr" presetSubtype="16" fill="hold" grpId="0" nodeType="withEffect">
                                  <p:stCondLst>
                                    <p:cond delay="0"/>
                                  </p:stCondLst>
                                  <p:childTnLst>
                                    <p:set>
                                      <p:cBhvr>
                                        <p:cTn id="264" dur="1" fill="hold">
                                          <p:stCondLst>
                                            <p:cond delay="0"/>
                                          </p:stCondLst>
                                        </p:cTn>
                                        <p:tgtEl>
                                          <p:spTgt spid="110"/>
                                        </p:tgtEl>
                                        <p:attrNameLst>
                                          <p:attrName>style.visibility</p:attrName>
                                        </p:attrNameLst>
                                      </p:cBhvr>
                                      <p:to>
                                        <p:strVal val="visible"/>
                                      </p:to>
                                    </p:set>
                                    <p:animEffect transition="in" filter="circle(in)">
                                      <p:cBhvr>
                                        <p:cTn id="265" dur="750"/>
                                        <p:tgtEl>
                                          <p:spTgt spid="110"/>
                                        </p:tgtEl>
                                      </p:cBhvr>
                                    </p:animEffect>
                                  </p:childTnLst>
                                </p:cTn>
                              </p:par>
                            </p:childTnLst>
                          </p:cTn>
                        </p:par>
                      </p:childTnLst>
                    </p:cTn>
                  </p:par>
                </p:childTnLst>
              </p:cTn>
              <p:nextCondLst>
                <p:cond evt="onClick" delay="0">
                  <p:tgtEl>
                    <p:spTgt spid="40"/>
                  </p:tgtEl>
                </p:cond>
              </p:nextCondLst>
            </p:seq>
            <p:seq concurrent="1" nextAc="seek">
              <p:cTn id="266" restart="whenNotActive" fill="hold" evtFilter="cancelBubble" nodeType="interactiveSeq">
                <p:stCondLst>
                  <p:cond evt="onClick" delay="0">
                    <p:tgtEl>
                      <p:spTgt spid="49"/>
                    </p:tgtEl>
                  </p:cond>
                </p:stCondLst>
                <p:endSync evt="end" delay="0">
                  <p:rtn val="all"/>
                </p:endSync>
                <p:childTnLst>
                  <p:par>
                    <p:cTn id="267" fill="hold">
                      <p:stCondLst>
                        <p:cond delay="0"/>
                      </p:stCondLst>
                      <p:childTnLst>
                        <p:par>
                          <p:cTn id="268" fill="hold">
                            <p:stCondLst>
                              <p:cond delay="0"/>
                            </p:stCondLst>
                            <p:childTnLst>
                              <p:par>
                                <p:cTn id="269" presetID="6" presetClass="entr" presetSubtype="16" fill="hold" grpId="0" nodeType="clickEffect">
                                  <p:stCondLst>
                                    <p:cond delay="0"/>
                                  </p:stCondLst>
                                  <p:childTnLst>
                                    <p:set>
                                      <p:cBhvr>
                                        <p:cTn id="270" dur="1" fill="hold">
                                          <p:stCondLst>
                                            <p:cond delay="0"/>
                                          </p:stCondLst>
                                        </p:cTn>
                                        <p:tgtEl>
                                          <p:spTgt spid="82"/>
                                        </p:tgtEl>
                                        <p:attrNameLst>
                                          <p:attrName>style.visibility</p:attrName>
                                        </p:attrNameLst>
                                      </p:cBhvr>
                                      <p:to>
                                        <p:strVal val="visible"/>
                                      </p:to>
                                    </p:set>
                                    <p:animEffect transition="in" filter="circle(in)">
                                      <p:cBhvr>
                                        <p:cTn id="271" dur="500"/>
                                        <p:tgtEl>
                                          <p:spTgt spid="82"/>
                                        </p:tgtEl>
                                      </p:cBhvr>
                                    </p:animEffect>
                                  </p:childTnLst>
                                </p:cTn>
                              </p:par>
                              <p:par>
                                <p:cTn id="272" presetID="6" presetClass="entr" presetSubtype="16" fill="hold" grpId="0" nodeType="withEffect">
                                  <p:stCondLst>
                                    <p:cond delay="0"/>
                                  </p:stCondLst>
                                  <p:childTnLst>
                                    <p:set>
                                      <p:cBhvr>
                                        <p:cTn id="273" dur="1" fill="hold">
                                          <p:stCondLst>
                                            <p:cond delay="0"/>
                                          </p:stCondLst>
                                        </p:cTn>
                                        <p:tgtEl>
                                          <p:spTgt spid="113"/>
                                        </p:tgtEl>
                                        <p:attrNameLst>
                                          <p:attrName>style.visibility</p:attrName>
                                        </p:attrNameLst>
                                      </p:cBhvr>
                                      <p:to>
                                        <p:strVal val="visible"/>
                                      </p:to>
                                    </p:set>
                                    <p:animEffect transition="in" filter="circle(in)">
                                      <p:cBhvr>
                                        <p:cTn id="274" dur="500"/>
                                        <p:tgtEl>
                                          <p:spTgt spid="113"/>
                                        </p:tgtEl>
                                      </p:cBhvr>
                                    </p:animEffect>
                                  </p:childTnLst>
                                </p:cTn>
                              </p:par>
                            </p:childTnLst>
                          </p:cTn>
                        </p:par>
                      </p:childTnLst>
                    </p:cTn>
                  </p:par>
                </p:childTnLst>
              </p:cTn>
              <p:nextCondLst>
                <p:cond evt="onClick" delay="0">
                  <p:tgtEl>
                    <p:spTgt spid="49"/>
                  </p:tgtEl>
                </p:cond>
              </p:nextCondLst>
            </p:seq>
            <p:seq concurrent="1" nextAc="seek">
              <p:cTn id="275" restart="whenNotActive" fill="hold" evtFilter="cancelBubble" nodeType="interactiveSeq">
                <p:stCondLst>
                  <p:cond evt="onClick" delay="0">
                    <p:tgtEl>
                      <p:spTgt spid="53"/>
                    </p:tgtEl>
                  </p:cond>
                </p:stCondLst>
                <p:endSync evt="end" delay="0">
                  <p:rtn val="all"/>
                </p:endSync>
                <p:childTnLst>
                  <p:par>
                    <p:cTn id="276" fill="hold">
                      <p:stCondLst>
                        <p:cond delay="0"/>
                      </p:stCondLst>
                      <p:childTnLst>
                        <p:par>
                          <p:cTn id="277" fill="hold">
                            <p:stCondLst>
                              <p:cond delay="0"/>
                            </p:stCondLst>
                            <p:childTnLst>
                              <p:par>
                                <p:cTn id="278" presetID="6" presetClass="entr" presetSubtype="16" fill="hold" grpId="0" nodeType="clickEffect">
                                  <p:stCondLst>
                                    <p:cond delay="0"/>
                                  </p:stCondLst>
                                  <p:childTnLst>
                                    <p:set>
                                      <p:cBhvr>
                                        <p:cTn id="279" dur="1" fill="hold">
                                          <p:stCondLst>
                                            <p:cond delay="0"/>
                                          </p:stCondLst>
                                        </p:cTn>
                                        <p:tgtEl>
                                          <p:spTgt spid="86"/>
                                        </p:tgtEl>
                                        <p:attrNameLst>
                                          <p:attrName>style.visibility</p:attrName>
                                        </p:attrNameLst>
                                      </p:cBhvr>
                                      <p:to>
                                        <p:strVal val="visible"/>
                                      </p:to>
                                    </p:set>
                                    <p:animEffect transition="in" filter="circle(in)">
                                      <p:cBhvr>
                                        <p:cTn id="280" dur="500"/>
                                        <p:tgtEl>
                                          <p:spTgt spid="86"/>
                                        </p:tgtEl>
                                      </p:cBhvr>
                                    </p:animEffect>
                                  </p:childTnLst>
                                </p:cTn>
                              </p:par>
                              <p:par>
                                <p:cTn id="281" presetID="6" presetClass="entr" presetSubtype="16" fill="hold" grpId="0" nodeType="withEffect">
                                  <p:stCondLst>
                                    <p:cond delay="0"/>
                                  </p:stCondLst>
                                  <p:childTnLst>
                                    <p:set>
                                      <p:cBhvr>
                                        <p:cTn id="282" dur="1" fill="hold">
                                          <p:stCondLst>
                                            <p:cond delay="0"/>
                                          </p:stCondLst>
                                        </p:cTn>
                                        <p:tgtEl>
                                          <p:spTgt spid="116"/>
                                        </p:tgtEl>
                                        <p:attrNameLst>
                                          <p:attrName>style.visibility</p:attrName>
                                        </p:attrNameLst>
                                      </p:cBhvr>
                                      <p:to>
                                        <p:strVal val="visible"/>
                                      </p:to>
                                    </p:set>
                                    <p:animEffect transition="in" filter="circle(in)">
                                      <p:cBhvr>
                                        <p:cTn id="283" dur="500"/>
                                        <p:tgtEl>
                                          <p:spTgt spid="116"/>
                                        </p:tgtEl>
                                      </p:cBhvr>
                                    </p:animEffect>
                                  </p:childTnLst>
                                </p:cTn>
                              </p:par>
                            </p:childTnLst>
                          </p:cTn>
                        </p:par>
                      </p:childTnLst>
                    </p:cTn>
                  </p:par>
                </p:childTnLst>
              </p:cTn>
              <p:nextCondLst>
                <p:cond evt="onClick" delay="0">
                  <p:tgtEl>
                    <p:spTgt spid="53"/>
                  </p:tgtEl>
                </p:cond>
              </p:nextCondLst>
            </p:seq>
            <p:seq concurrent="1" nextAc="seek">
              <p:cTn id="284" restart="whenNotActive" fill="hold" evtFilter="cancelBubble" nodeType="interactiveSeq">
                <p:stCondLst>
                  <p:cond evt="onClick" delay="0">
                    <p:tgtEl>
                      <p:spTgt spid="57"/>
                    </p:tgtEl>
                  </p:cond>
                </p:stCondLst>
                <p:endSync evt="end" delay="0">
                  <p:rtn val="all"/>
                </p:endSync>
                <p:childTnLst>
                  <p:par>
                    <p:cTn id="285" fill="hold">
                      <p:stCondLst>
                        <p:cond delay="0"/>
                      </p:stCondLst>
                      <p:childTnLst>
                        <p:par>
                          <p:cTn id="286" fill="hold">
                            <p:stCondLst>
                              <p:cond delay="0"/>
                            </p:stCondLst>
                            <p:childTnLst>
                              <p:par>
                                <p:cTn id="287" presetID="6" presetClass="entr" presetSubtype="16" fill="hold" grpId="0" nodeType="clickEffect">
                                  <p:stCondLst>
                                    <p:cond delay="0"/>
                                  </p:stCondLst>
                                  <p:childTnLst>
                                    <p:set>
                                      <p:cBhvr>
                                        <p:cTn id="288" dur="1" fill="hold">
                                          <p:stCondLst>
                                            <p:cond delay="0"/>
                                          </p:stCondLst>
                                        </p:cTn>
                                        <p:tgtEl>
                                          <p:spTgt spid="90"/>
                                        </p:tgtEl>
                                        <p:attrNameLst>
                                          <p:attrName>style.visibility</p:attrName>
                                        </p:attrNameLst>
                                      </p:cBhvr>
                                      <p:to>
                                        <p:strVal val="visible"/>
                                      </p:to>
                                    </p:set>
                                    <p:animEffect transition="in" filter="circle(in)">
                                      <p:cBhvr>
                                        <p:cTn id="289" dur="500"/>
                                        <p:tgtEl>
                                          <p:spTgt spid="90"/>
                                        </p:tgtEl>
                                      </p:cBhvr>
                                    </p:animEffect>
                                  </p:childTnLst>
                                </p:cTn>
                              </p:par>
                              <p:par>
                                <p:cTn id="290" presetID="6" presetClass="entr" presetSubtype="16" fill="hold" grpId="0" nodeType="withEffect">
                                  <p:stCondLst>
                                    <p:cond delay="0"/>
                                  </p:stCondLst>
                                  <p:childTnLst>
                                    <p:set>
                                      <p:cBhvr>
                                        <p:cTn id="291" dur="1" fill="hold">
                                          <p:stCondLst>
                                            <p:cond delay="0"/>
                                          </p:stCondLst>
                                        </p:cTn>
                                        <p:tgtEl>
                                          <p:spTgt spid="119"/>
                                        </p:tgtEl>
                                        <p:attrNameLst>
                                          <p:attrName>style.visibility</p:attrName>
                                        </p:attrNameLst>
                                      </p:cBhvr>
                                      <p:to>
                                        <p:strVal val="visible"/>
                                      </p:to>
                                    </p:set>
                                    <p:animEffect transition="in" filter="circle(in)">
                                      <p:cBhvr>
                                        <p:cTn id="292" dur="500"/>
                                        <p:tgtEl>
                                          <p:spTgt spid="119"/>
                                        </p:tgtEl>
                                      </p:cBhvr>
                                    </p:animEffect>
                                  </p:childTnLst>
                                </p:cTn>
                              </p:par>
                            </p:childTnLst>
                          </p:cTn>
                        </p:par>
                      </p:childTnLst>
                    </p:cTn>
                  </p:par>
                </p:childTnLst>
              </p:cTn>
              <p:nextCondLst>
                <p:cond evt="onClick" delay="0">
                  <p:tgtEl>
                    <p:spTgt spid="57"/>
                  </p:tgtEl>
                </p:cond>
              </p:nextCondLst>
            </p:seq>
            <p:seq concurrent="1" nextAc="seek">
              <p:cTn id="293" restart="whenNotActive" fill="hold" evtFilter="cancelBubble" nodeType="interactiveSeq">
                <p:stCondLst>
                  <p:cond evt="onClick" delay="0">
                    <p:tgtEl>
                      <p:spTgt spid="66"/>
                    </p:tgtEl>
                  </p:cond>
                </p:stCondLst>
                <p:endSync evt="end" delay="0">
                  <p:rtn val="all"/>
                </p:endSync>
                <p:childTnLst>
                  <p:par>
                    <p:cTn id="294" fill="hold">
                      <p:stCondLst>
                        <p:cond delay="0"/>
                      </p:stCondLst>
                      <p:childTnLst>
                        <p:par>
                          <p:cTn id="295" fill="hold">
                            <p:stCondLst>
                              <p:cond delay="0"/>
                            </p:stCondLst>
                            <p:childTnLst>
                              <p:par>
                                <p:cTn id="296" presetID="6" presetClass="entr" presetSubtype="16" fill="hold" grpId="0" nodeType="clickEffect">
                                  <p:stCondLst>
                                    <p:cond delay="0"/>
                                  </p:stCondLst>
                                  <p:childTnLst>
                                    <p:set>
                                      <p:cBhvr>
                                        <p:cTn id="297" dur="1" fill="hold">
                                          <p:stCondLst>
                                            <p:cond delay="0"/>
                                          </p:stCondLst>
                                        </p:cTn>
                                        <p:tgtEl>
                                          <p:spTgt spid="94"/>
                                        </p:tgtEl>
                                        <p:attrNameLst>
                                          <p:attrName>style.visibility</p:attrName>
                                        </p:attrNameLst>
                                      </p:cBhvr>
                                      <p:to>
                                        <p:strVal val="visible"/>
                                      </p:to>
                                    </p:set>
                                    <p:animEffect transition="in" filter="circle(in)">
                                      <p:cBhvr>
                                        <p:cTn id="298" dur="500"/>
                                        <p:tgtEl>
                                          <p:spTgt spid="94"/>
                                        </p:tgtEl>
                                      </p:cBhvr>
                                    </p:animEffect>
                                  </p:childTnLst>
                                </p:cTn>
                              </p:par>
                              <p:par>
                                <p:cTn id="299" presetID="6" presetClass="entr" presetSubtype="16" fill="hold" grpId="0" nodeType="withEffect">
                                  <p:stCondLst>
                                    <p:cond delay="0"/>
                                  </p:stCondLst>
                                  <p:childTnLst>
                                    <p:set>
                                      <p:cBhvr>
                                        <p:cTn id="300" dur="1" fill="hold">
                                          <p:stCondLst>
                                            <p:cond delay="0"/>
                                          </p:stCondLst>
                                        </p:cTn>
                                        <p:tgtEl>
                                          <p:spTgt spid="122"/>
                                        </p:tgtEl>
                                        <p:attrNameLst>
                                          <p:attrName>style.visibility</p:attrName>
                                        </p:attrNameLst>
                                      </p:cBhvr>
                                      <p:to>
                                        <p:strVal val="visible"/>
                                      </p:to>
                                    </p:set>
                                    <p:animEffect transition="in" filter="circle(in)">
                                      <p:cBhvr>
                                        <p:cTn id="301" dur="500"/>
                                        <p:tgtEl>
                                          <p:spTgt spid="122"/>
                                        </p:tgtEl>
                                      </p:cBhvr>
                                    </p:animEffect>
                                  </p:childTnLst>
                                </p:cTn>
                              </p:par>
                            </p:childTnLst>
                          </p:cTn>
                        </p:par>
                      </p:childTnLst>
                    </p:cTn>
                  </p:par>
                </p:childTnLst>
              </p:cTn>
              <p:nextCondLst>
                <p:cond evt="onClick" delay="0">
                  <p:tgtEl>
                    <p:spTgt spid="66"/>
                  </p:tgtEl>
                </p:cond>
              </p:nextCondLst>
            </p:seq>
            <p:seq concurrent="1" nextAc="seek">
              <p:cTn id="302" restart="whenNotActive" fill="hold" evtFilter="cancelBubble" nodeType="interactiveSeq">
                <p:stCondLst>
                  <p:cond evt="onClick" delay="0">
                    <p:tgtEl>
                      <p:spTgt spid="41"/>
                    </p:tgtEl>
                  </p:cond>
                </p:stCondLst>
                <p:endSync evt="end" delay="0">
                  <p:rtn val="all"/>
                </p:endSync>
                <p:childTnLst>
                  <p:par>
                    <p:cTn id="303" fill="hold">
                      <p:stCondLst>
                        <p:cond delay="0"/>
                      </p:stCondLst>
                      <p:childTnLst>
                        <p:par>
                          <p:cTn id="304" fill="hold">
                            <p:stCondLst>
                              <p:cond delay="0"/>
                            </p:stCondLst>
                            <p:childTnLst>
                              <p:par>
                                <p:cTn id="305" presetID="6" presetClass="entr" presetSubtype="16" fill="hold" grpId="0" nodeType="clickEffect">
                                  <p:stCondLst>
                                    <p:cond delay="0"/>
                                  </p:stCondLst>
                                  <p:childTnLst>
                                    <p:set>
                                      <p:cBhvr>
                                        <p:cTn id="306" dur="1" fill="hold">
                                          <p:stCondLst>
                                            <p:cond delay="0"/>
                                          </p:stCondLst>
                                        </p:cTn>
                                        <p:tgtEl>
                                          <p:spTgt spid="79"/>
                                        </p:tgtEl>
                                        <p:attrNameLst>
                                          <p:attrName>style.visibility</p:attrName>
                                        </p:attrNameLst>
                                      </p:cBhvr>
                                      <p:to>
                                        <p:strVal val="visible"/>
                                      </p:to>
                                    </p:set>
                                    <p:animEffect transition="in" filter="circle(in)">
                                      <p:cBhvr>
                                        <p:cTn id="307" dur="500"/>
                                        <p:tgtEl>
                                          <p:spTgt spid="79"/>
                                        </p:tgtEl>
                                      </p:cBhvr>
                                    </p:animEffect>
                                  </p:childTnLst>
                                </p:cTn>
                              </p:par>
                              <p:par>
                                <p:cTn id="308" presetID="6" presetClass="entr" presetSubtype="16" fill="hold" grpId="0" nodeType="withEffect">
                                  <p:stCondLst>
                                    <p:cond delay="0"/>
                                  </p:stCondLst>
                                  <p:childTnLst>
                                    <p:set>
                                      <p:cBhvr>
                                        <p:cTn id="309" dur="1" fill="hold">
                                          <p:stCondLst>
                                            <p:cond delay="0"/>
                                          </p:stCondLst>
                                        </p:cTn>
                                        <p:tgtEl>
                                          <p:spTgt spid="111"/>
                                        </p:tgtEl>
                                        <p:attrNameLst>
                                          <p:attrName>style.visibility</p:attrName>
                                        </p:attrNameLst>
                                      </p:cBhvr>
                                      <p:to>
                                        <p:strVal val="visible"/>
                                      </p:to>
                                    </p:set>
                                    <p:animEffect transition="in" filter="circle(in)">
                                      <p:cBhvr>
                                        <p:cTn id="310" dur="500"/>
                                        <p:tgtEl>
                                          <p:spTgt spid="111"/>
                                        </p:tgtEl>
                                      </p:cBhvr>
                                    </p:animEffect>
                                  </p:childTnLst>
                                </p:cTn>
                              </p:par>
                            </p:childTnLst>
                          </p:cTn>
                        </p:par>
                      </p:childTnLst>
                    </p:cTn>
                  </p:par>
                </p:childTnLst>
              </p:cTn>
              <p:nextCondLst>
                <p:cond evt="onClick" delay="0">
                  <p:tgtEl>
                    <p:spTgt spid="41"/>
                  </p:tgtEl>
                </p:cond>
              </p:nextCondLst>
            </p:seq>
            <p:seq concurrent="1" nextAc="seek">
              <p:cTn id="311" restart="whenNotActive" fill="hold" evtFilter="cancelBubble" nodeType="interactiveSeq">
                <p:stCondLst>
                  <p:cond evt="onClick" delay="0">
                    <p:tgtEl>
                      <p:spTgt spid="50"/>
                    </p:tgtEl>
                  </p:cond>
                </p:stCondLst>
                <p:endSync evt="end" delay="0">
                  <p:rtn val="all"/>
                </p:endSync>
                <p:childTnLst>
                  <p:par>
                    <p:cTn id="312" fill="hold">
                      <p:stCondLst>
                        <p:cond delay="0"/>
                      </p:stCondLst>
                      <p:childTnLst>
                        <p:par>
                          <p:cTn id="313" fill="hold">
                            <p:stCondLst>
                              <p:cond delay="0"/>
                            </p:stCondLst>
                            <p:childTnLst>
                              <p:par>
                                <p:cTn id="314" presetID="6" presetClass="entr" presetSubtype="16" fill="hold" grpId="0" nodeType="clickEffect">
                                  <p:stCondLst>
                                    <p:cond delay="0"/>
                                  </p:stCondLst>
                                  <p:childTnLst>
                                    <p:set>
                                      <p:cBhvr>
                                        <p:cTn id="315" dur="1" fill="hold">
                                          <p:stCondLst>
                                            <p:cond delay="0"/>
                                          </p:stCondLst>
                                        </p:cTn>
                                        <p:tgtEl>
                                          <p:spTgt spid="83"/>
                                        </p:tgtEl>
                                        <p:attrNameLst>
                                          <p:attrName>style.visibility</p:attrName>
                                        </p:attrNameLst>
                                      </p:cBhvr>
                                      <p:to>
                                        <p:strVal val="visible"/>
                                      </p:to>
                                    </p:set>
                                    <p:animEffect transition="in" filter="circle(in)">
                                      <p:cBhvr>
                                        <p:cTn id="316" dur="500"/>
                                        <p:tgtEl>
                                          <p:spTgt spid="83"/>
                                        </p:tgtEl>
                                      </p:cBhvr>
                                    </p:animEffect>
                                  </p:childTnLst>
                                </p:cTn>
                              </p:par>
                              <p:par>
                                <p:cTn id="317" presetID="6" presetClass="entr" presetSubtype="16" fill="hold" grpId="0" nodeType="withEffect">
                                  <p:stCondLst>
                                    <p:cond delay="0"/>
                                  </p:stCondLst>
                                  <p:childTnLst>
                                    <p:set>
                                      <p:cBhvr>
                                        <p:cTn id="318" dur="1" fill="hold">
                                          <p:stCondLst>
                                            <p:cond delay="0"/>
                                          </p:stCondLst>
                                        </p:cTn>
                                        <p:tgtEl>
                                          <p:spTgt spid="114"/>
                                        </p:tgtEl>
                                        <p:attrNameLst>
                                          <p:attrName>style.visibility</p:attrName>
                                        </p:attrNameLst>
                                      </p:cBhvr>
                                      <p:to>
                                        <p:strVal val="visible"/>
                                      </p:to>
                                    </p:set>
                                    <p:animEffect transition="in" filter="circle(in)">
                                      <p:cBhvr>
                                        <p:cTn id="319" dur="500"/>
                                        <p:tgtEl>
                                          <p:spTgt spid="114"/>
                                        </p:tgtEl>
                                      </p:cBhvr>
                                    </p:animEffect>
                                  </p:childTnLst>
                                </p:cTn>
                              </p:par>
                            </p:childTnLst>
                          </p:cTn>
                        </p:par>
                      </p:childTnLst>
                    </p:cTn>
                  </p:par>
                </p:childTnLst>
              </p:cTn>
              <p:nextCondLst>
                <p:cond evt="onClick" delay="0">
                  <p:tgtEl>
                    <p:spTgt spid="50"/>
                  </p:tgtEl>
                </p:cond>
              </p:nextCondLst>
            </p:seq>
            <p:seq concurrent="1" nextAc="seek">
              <p:cTn id="320" restart="whenNotActive" fill="hold" evtFilter="cancelBubble" nodeType="interactiveSeq">
                <p:stCondLst>
                  <p:cond evt="onClick" delay="0">
                    <p:tgtEl>
                      <p:spTgt spid="54"/>
                    </p:tgtEl>
                  </p:cond>
                </p:stCondLst>
                <p:endSync evt="end" delay="0">
                  <p:rtn val="all"/>
                </p:endSync>
                <p:childTnLst>
                  <p:par>
                    <p:cTn id="321" fill="hold">
                      <p:stCondLst>
                        <p:cond delay="0"/>
                      </p:stCondLst>
                      <p:childTnLst>
                        <p:par>
                          <p:cTn id="322" fill="hold">
                            <p:stCondLst>
                              <p:cond delay="0"/>
                            </p:stCondLst>
                            <p:childTnLst>
                              <p:par>
                                <p:cTn id="323" presetID="6" presetClass="entr" presetSubtype="16" fill="hold" grpId="0" nodeType="clickEffect">
                                  <p:stCondLst>
                                    <p:cond delay="0"/>
                                  </p:stCondLst>
                                  <p:childTnLst>
                                    <p:set>
                                      <p:cBhvr>
                                        <p:cTn id="324" dur="1" fill="hold">
                                          <p:stCondLst>
                                            <p:cond delay="0"/>
                                          </p:stCondLst>
                                        </p:cTn>
                                        <p:tgtEl>
                                          <p:spTgt spid="87"/>
                                        </p:tgtEl>
                                        <p:attrNameLst>
                                          <p:attrName>style.visibility</p:attrName>
                                        </p:attrNameLst>
                                      </p:cBhvr>
                                      <p:to>
                                        <p:strVal val="visible"/>
                                      </p:to>
                                    </p:set>
                                    <p:animEffect transition="in" filter="circle(in)">
                                      <p:cBhvr>
                                        <p:cTn id="325" dur="500"/>
                                        <p:tgtEl>
                                          <p:spTgt spid="87"/>
                                        </p:tgtEl>
                                      </p:cBhvr>
                                    </p:animEffect>
                                  </p:childTnLst>
                                </p:cTn>
                              </p:par>
                              <p:par>
                                <p:cTn id="326" presetID="6" presetClass="entr" presetSubtype="16" fill="hold" grpId="0" nodeType="withEffect">
                                  <p:stCondLst>
                                    <p:cond delay="0"/>
                                  </p:stCondLst>
                                  <p:childTnLst>
                                    <p:set>
                                      <p:cBhvr>
                                        <p:cTn id="327" dur="1" fill="hold">
                                          <p:stCondLst>
                                            <p:cond delay="0"/>
                                          </p:stCondLst>
                                        </p:cTn>
                                        <p:tgtEl>
                                          <p:spTgt spid="117"/>
                                        </p:tgtEl>
                                        <p:attrNameLst>
                                          <p:attrName>style.visibility</p:attrName>
                                        </p:attrNameLst>
                                      </p:cBhvr>
                                      <p:to>
                                        <p:strVal val="visible"/>
                                      </p:to>
                                    </p:set>
                                    <p:animEffect transition="in" filter="circle(in)">
                                      <p:cBhvr>
                                        <p:cTn id="328" dur="500"/>
                                        <p:tgtEl>
                                          <p:spTgt spid="117"/>
                                        </p:tgtEl>
                                      </p:cBhvr>
                                    </p:animEffect>
                                  </p:childTnLst>
                                </p:cTn>
                              </p:par>
                            </p:childTnLst>
                          </p:cTn>
                        </p:par>
                      </p:childTnLst>
                    </p:cTn>
                  </p:par>
                </p:childTnLst>
              </p:cTn>
              <p:nextCondLst>
                <p:cond evt="onClick" delay="0">
                  <p:tgtEl>
                    <p:spTgt spid="54"/>
                  </p:tgtEl>
                </p:cond>
              </p:nextCondLst>
            </p:seq>
            <p:seq concurrent="1" nextAc="seek">
              <p:cTn id="329" restart="whenNotActive" fill="hold" evtFilter="cancelBubble" nodeType="interactiveSeq">
                <p:stCondLst>
                  <p:cond evt="onClick" delay="0">
                    <p:tgtEl>
                      <p:spTgt spid="67"/>
                    </p:tgtEl>
                  </p:cond>
                </p:stCondLst>
                <p:endSync evt="end" delay="0">
                  <p:rtn val="all"/>
                </p:endSync>
                <p:childTnLst>
                  <p:par>
                    <p:cTn id="330" fill="hold">
                      <p:stCondLst>
                        <p:cond delay="0"/>
                      </p:stCondLst>
                      <p:childTnLst>
                        <p:par>
                          <p:cTn id="331" fill="hold">
                            <p:stCondLst>
                              <p:cond delay="0"/>
                            </p:stCondLst>
                            <p:childTnLst>
                              <p:par>
                                <p:cTn id="332" presetID="6" presetClass="entr" presetSubtype="16" fill="hold" grpId="0" nodeType="clickEffect">
                                  <p:stCondLst>
                                    <p:cond delay="0"/>
                                  </p:stCondLst>
                                  <p:childTnLst>
                                    <p:set>
                                      <p:cBhvr>
                                        <p:cTn id="333" dur="1" fill="hold">
                                          <p:stCondLst>
                                            <p:cond delay="0"/>
                                          </p:stCondLst>
                                        </p:cTn>
                                        <p:tgtEl>
                                          <p:spTgt spid="95"/>
                                        </p:tgtEl>
                                        <p:attrNameLst>
                                          <p:attrName>style.visibility</p:attrName>
                                        </p:attrNameLst>
                                      </p:cBhvr>
                                      <p:to>
                                        <p:strVal val="visible"/>
                                      </p:to>
                                    </p:set>
                                    <p:animEffect transition="in" filter="circle(in)">
                                      <p:cBhvr>
                                        <p:cTn id="334" dur="500"/>
                                        <p:tgtEl>
                                          <p:spTgt spid="95"/>
                                        </p:tgtEl>
                                      </p:cBhvr>
                                    </p:animEffect>
                                  </p:childTnLst>
                                </p:cTn>
                              </p:par>
                              <p:par>
                                <p:cTn id="335" presetID="6" presetClass="entr" presetSubtype="16" fill="hold" grpId="0" nodeType="withEffect">
                                  <p:stCondLst>
                                    <p:cond delay="0"/>
                                  </p:stCondLst>
                                  <p:childTnLst>
                                    <p:set>
                                      <p:cBhvr>
                                        <p:cTn id="336" dur="1" fill="hold">
                                          <p:stCondLst>
                                            <p:cond delay="0"/>
                                          </p:stCondLst>
                                        </p:cTn>
                                        <p:tgtEl>
                                          <p:spTgt spid="123"/>
                                        </p:tgtEl>
                                        <p:attrNameLst>
                                          <p:attrName>style.visibility</p:attrName>
                                        </p:attrNameLst>
                                      </p:cBhvr>
                                      <p:to>
                                        <p:strVal val="visible"/>
                                      </p:to>
                                    </p:set>
                                    <p:animEffect transition="in" filter="circle(in)">
                                      <p:cBhvr>
                                        <p:cTn id="337" dur="500"/>
                                        <p:tgtEl>
                                          <p:spTgt spid="123"/>
                                        </p:tgtEl>
                                      </p:cBhvr>
                                    </p:animEffect>
                                  </p:childTnLst>
                                </p:cTn>
                              </p:par>
                            </p:childTnLst>
                          </p:cTn>
                        </p:par>
                      </p:childTnLst>
                    </p:cTn>
                  </p:par>
                </p:childTnLst>
              </p:cTn>
              <p:nextCondLst>
                <p:cond evt="onClick" delay="0">
                  <p:tgtEl>
                    <p:spTgt spid="67"/>
                  </p:tgtEl>
                </p:cond>
              </p:nextCondLst>
            </p:seq>
            <p:seq concurrent="1" nextAc="seek">
              <p:cTn id="338" restart="whenNotActive" fill="hold" evtFilter="cancelBubble" nodeType="interactiveSeq">
                <p:stCondLst>
                  <p:cond evt="onClick" delay="0">
                    <p:tgtEl>
                      <p:spTgt spid="58"/>
                    </p:tgtEl>
                  </p:cond>
                </p:stCondLst>
                <p:endSync evt="end" delay="0">
                  <p:rtn val="all"/>
                </p:endSync>
                <p:childTnLst>
                  <p:par>
                    <p:cTn id="339" fill="hold">
                      <p:stCondLst>
                        <p:cond delay="0"/>
                      </p:stCondLst>
                      <p:childTnLst>
                        <p:par>
                          <p:cTn id="340" fill="hold">
                            <p:stCondLst>
                              <p:cond delay="0"/>
                            </p:stCondLst>
                            <p:childTnLst>
                              <p:par>
                                <p:cTn id="341" presetID="6" presetClass="entr" presetSubtype="16" fill="hold" grpId="0" nodeType="clickEffect">
                                  <p:stCondLst>
                                    <p:cond delay="0"/>
                                  </p:stCondLst>
                                  <p:childTnLst>
                                    <p:set>
                                      <p:cBhvr>
                                        <p:cTn id="342" dur="1" fill="hold">
                                          <p:stCondLst>
                                            <p:cond delay="0"/>
                                          </p:stCondLst>
                                        </p:cTn>
                                        <p:tgtEl>
                                          <p:spTgt spid="91"/>
                                        </p:tgtEl>
                                        <p:attrNameLst>
                                          <p:attrName>style.visibility</p:attrName>
                                        </p:attrNameLst>
                                      </p:cBhvr>
                                      <p:to>
                                        <p:strVal val="visible"/>
                                      </p:to>
                                    </p:set>
                                    <p:animEffect transition="in" filter="circle(in)">
                                      <p:cBhvr>
                                        <p:cTn id="343" dur="500"/>
                                        <p:tgtEl>
                                          <p:spTgt spid="91"/>
                                        </p:tgtEl>
                                      </p:cBhvr>
                                    </p:animEffect>
                                  </p:childTnLst>
                                </p:cTn>
                              </p:par>
                              <p:par>
                                <p:cTn id="344" presetID="6" presetClass="entr" presetSubtype="16" fill="hold" grpId="0" nodeType="withEffect">
                                  <p:stCondLst>
                                    <p:cond delay="0"/>
                                  </p:stCondLst>
                                  <p:childTnLst>
                                    <p:set>
                                      <p:cBhvr>
                                        <p:cTn id="345" dur="1" fill="hold">
                                          <p:stCondLst>
                                            <p:cond delay="0"/>
                                          </p:stCondLst>
                                        </p:cTn>
                                        <p:tgtEl>
                                          <p:spTgt spid="120"/>
                                        </p:tgtEl>
                                        <p:attrNameLst>
                                          <p:attrName>style.visibility</p:attrName>
                                        </p:attrNameLst>
                                      </p:cBhvr>
                                      <p:to>
                                        <p:strVal val="visible"/>
                                      </p:to>
                                    </p:set>
                                    <p:animEffect transition="in" filter="circle(in)">
                                      <p:cBhvr>
                                        <p:cTn id="346" dur="500"/>
                                        <p:tgtEl>
                                          <p:spTgt spid="120"/>
                                        </p:tgtEl>
                                      </p:cBhvr>
                                    </p:animEffect>
                                  </p:childTnLst>
                                </p:cTn>
                              </p:par>
                            </p:childTnLst>
                          </p:cTn>
                        </p:par>
                      </p:childTnLst>
                    </p:cTn>
                  </p:par>
                </p:childTnLst>
              </p:cTn>
              <p:nextCondLst>
                <p:cond evt="onClick" delay="0">
                  <p:tgtEl>
                    <p:spTgt spid="58"/>
                  </p:tgtEl>
                </p:cond>
              </p:nextCondLst>
            </p:seq>
            <p:seq concurrent="1" nextAc="seek">
              <p:cTn id="347" restart="whenNotActive" fill="hold" evtFilter="cancelBubble" nodeType="interactiveSeq">
                <p:stCondLst>
                  <p:cond evt="onClick" delay="0">
                    <p:tgtEl>
                      <p:spTgt spid="42"/>
                    </p:tgtEl>
                  </p:cond>
                </p:stCondLst>
                <p:endSync evt="end" delay="0">
                  <p:rtn val="all"/>
                </p:endSync>
                <p:childTnLst>
                  <p:par>
                    <p:cTn id="348" fill="hold">
                      <p:stCondLst>
                        <p:cond delay="0"/>
                      </p:stCondLst>
                      <p:childTnLst>
                        <p:par>
                          <p:cTn id="349" fill="hold">
                            <p:stCondLst>
                              <p:cond delay="0"/>
                            </p:stCondLst>
                            <p:childTnLst>
                              <p:par>
                                <p:cTn id="350" presetID="6" presetClass="entr" presetSubtype="16" fill="hold" grpId="0" nodeType="clickEffect">
                                  <p:stCondLst>
                                    <p:cond delay="0"/>
                                  </p:stCondLst>
                                  <p:childTnLst>
                                    <p:set>
                                      <p:cBhvr>
                                        <p:cTn id="351" dur="1" fill="hold">
                                          <p:stCondLst>
                                            <p:cond delay="0"/>
                                          </p:stCondLst>
                                        </p:cTn>
                                        <p:tgtEl>
                                          <p:spTgt spid="80"/>
                                        </p:tgtEl>
                                        <p:attrNameLst>
                                          <p:attrName>style.visibility</p:attrName>
                                        </p:attrNameLst>
                                      </p:cBhvr>
                                      <p:to>
                                        <p:strVal val="visible"/>
                                      </p:to>
                                    </p:set>
                                    <p:animEffect transition="in" filter="circle(in)">
                                      <p:cBhvr>
                                        <p:cTn id="352" dur="500"/>
                                        <p:tgtEl>
                                          <p:spTgt spid="80"/>
                                        </p:tgtEl>
                                      </p:cBhvr>
                                    </p:animEffect>
                                  </p:childTnLst>
                                </p:cTn>
                              </p:par>
                              <p:par>
                                <p:cTn id="353" presetID="6" presetClass="entr" presetSubtype="16" fill="hold" grpId="0" nodeType="withEffect">
                                  <p:stCondLst>
                                    <p:cond delay="0"/>
                                  </p:stCondLst>
                                  <p:childTnLst>
                                    <p:set>
                                      <p:cBhvr>
                                        <p:cTn id="354" dur="1" fill="hold">
                                          <p:stCondLst>
                                            <p:cond delay="0"/>
                                          </p:stCondLst>
                                        </p:cTn>
                                        <p:tgtEl>
                                          <p:spTgt spid="125"/>
                                        </p:tgtEl>
                                        <p:attrNameLst>
                                          <p:attrName>style.visibility</p:attrName>
                                        </p:attrNameLst>
                                      </p:cBhvr>
                                      <p:to>
                                        <p:strVal val="visible"/>
                                      </p:to>
                                    </p:set>
                                    <p:animEffect transition="in" filter="circle(in)">
                                      <p:cBhvr>
                                        <p:cTn id="355" dur="500"/>
                                        <p:tgtEl>
                                          <p:spTgt spid="125"/>
                                        </p:tgtEl>
                                      </p:cBhvr>
                                    </p:animEffect>
                                  </p:childTnLst>
                                </p:cTn>
                              </p:par>
                            </p:childTnLst>
                          </p:cTn>
                        </p:par>
                      </p:childTnLst>
                    </p:cTn>
                  </p:par>
                </p:childTnLst>
              </p:cTn>
              <p:nextCondLst>
                <p:cond evt="onClick" delay="0">
                  <p:tgtEl>
                    <p:spTgt spid="42"/>
                  </p:tgtEl>
                </p:cond>
              </p:nextCondLst>
            </p:seq>
            <p:seq concurrent="1" nextAc="seek">
              <p:cTn id="356" restart="whenNotActive" fill="hold" evtFilter="cancelBubble" nodeType="interactiveSeq">
                <p:stCondLst>
                  <p:cond evt="onClick" delay="0">
                    <p:tgtEl>
                      <p:spTgt spid="51"/>
                    </p:tgtEl>
                  </p:cond>
                </p:stCondLst>
                <p:endSync evt="end" delay="0">
                  <p:rtn val="all"/>
                </p:endSync>
                <p:childTnLst>
                  <p:par>
                    <p:cTn id="357" fill="hold">
                      <p:stCondLst>
                        <p:cond delay="0"/>
                      </p:stCondLst>
                      <p:childTnLst>
                        <p:par>
                          <p:cTn id="358" fill="hold">
                            <p:stCondLst>
                              <p:cond delay="0"/>
                            </p:stCondLst>
                            <p:childTnLst>
                              <p:par>
                                <p:cTn id="359" presetID="6" presetClass="entr" presetSubtype="16" fill="hold" grpId="0" nodeType="clickEffect">
                                  <p:stCondLst>
                                    <p:cond delay="0"/>
                                  </p:stCondLst>
                                  <p:childTnLst>
                                    <p:set>
                                      <p:cBhvr>
                                        <p:cTn id="360" dur="1" fill="hold">
                                          <p:stCondLst>
                                            <p:cond delay="0"/>
                                          </p:stCondLst>
                                        </p:cTn>
                                        <p:tgtEl>
                                          <p:spTgt spid="84"/>
                                        </p:tgtEl>
                                        <p:attrNameLst>
                                          <p:attrName>style.visibility</p:attrName>
                                        </p:attrNameLst>
                                      </p:cBhvr>
                                      <p:to>
                                        <p:strVal val="visible"/>
                                      </p:to>
                                    </p:set>
                                    <p:animEffect transition="in" filter="circle(in)">
                                      <p:cBhvr>
                                        <p:cTn id="361" dur="500"/>
                                        <p:tgtEl>
                                          <p:spTgt spid="84"/>
                                        </p:tgtEl>
                                      </p:cBhvr>
                                    </p:animEffect>
                                  </p:childTnLst>
                                </p:cTn>
                              </p:par>
                              <p:par>
                                <p:cTn id="362" presetID="6" presetClass="entr" presetSubtype="16" fill="hold" grpId="0" nodeType="withEffect">
                                  <p:stCondLst>
                                    <p:cond delay="0"/>
                                  </p:stCondLst>
                                  <p:childTnLst>
                                    <p:set>
                                      <p:cBhvr>
                                        <p:cTn id="363" dur="1" fill="hold">
                                          <p:stCondLst>
                                            <p:cond delay="0"/>
                                          </p:stCondLst>
                                        </p:cTn>
                                        <p:tgtEl>
                                          <p:spTgt spid="126"/>
                                        </p:tgtEl>
                                        <p:attrNameLst>
                                          <p:attrName>style.visibility</p:attrName>
                                        </p:attrNameLst>
                                      </p:cBhvr>
                                      <p:to>
                                        <p:strVal val="visible"/>
                                      </p:to>
                                    </p:set>
                                    <p:animEffect transition="in" filter="circle(in)">
                                      <p:cBhvr>
                                        <p:cTn id="364" dur="500"/>
                                        <p:tgtEl>
                                          <p:spTgt spid="126"/>
                                        </p:tgtEl>
                                      </p:cBhvr>
                                    </p:animEffect>
                                  </p:childTnLst>
                                </p:cTn>
                              </p:par>
                            </p:childTnLst>
                          </p:cTn>
                        </p:par>
                      </p:childTnLst>
                    </p:cTn>
                  </p:par>
                </p:childTnLst>
              </p:cTn>
              <p:nextCondLst>
                <p:cond evt="onClick" delay="0">
                  <p:tgtEl>
                    <p:spTgt spid="51"/>
                  </p:tgtEl>
                </p:cond>
              </p:nextCondLst>
            </p:seq>
            <p:seq concurrent="1" nextAc="seek">
              <p:cTn id="365" restart="whenNotActive" fill="hold" evtFilter="cancelBubble" nodeType="interactiveSeq">
                <p:stCondLst>
                  <p:cond evt="onClick" delay="0">
                    <p:tgtEl>
                      <p:spTgt spid="55"/>
                    </p:tgtEl>
                  </p:cond>
                </p:stCondLst>
                <p:endSync evt="end" delay="0">
                  <p:rtn val="all"/>
                </p:endSync>
                <p:childTnLst>
                  <p:par>
                    <p:cTn id="366" fill="hold">
                      <p:stCondLst>
                        <p:cond delay="0"/>
                      </p:stCondLst>
                      <p:childTnLst>
                        <p:par>
                          <p:cTn id="367" fill="hold">
                            <p:stCondLst>
                              <p:cond delay="0"/>
                            </p:stCondLst>
                            <p:childTnLst>
                              <p:par>
                                <p:cTn id="368" presetID="6" presetClass="entr" presetSubtype="16" fill="hold" grpId="0" nodeType="clickEffect">
                                  <p:stCondLst>
                                    <p:cond delay="0"/>
                                  </p:stCondLst>
                                  <p:childTnLst>
                                    <p:set>
                                      <p:cBhvr>
                                        <p:cTn id="369" dur="1" fill="hold">
                                          <p:stCondLst>
                                            <p:cond delay="0"/>
                                          </p:stCondLst>
                                        </p:cTn>
                                        <p:tgtEl>
                                          <p:spTgt spid="88"/>
                                        </p:tgtEl>
                                        <p:attrNameLst>
                                          <p:attrName>style.visibility</p:attrName>
                                        </p:attrNameLst>
                                      </p:cBhvr>
                                      <p:to>
                                        <p:strVal val="visible"/>
                                      </p:to>
                                    </p:set>
                                    <p:animEffect transition="in" filter="circle(in)">
                                      <p:cBhvr>
                                        <p:cTn id="370" dur="500"/>
                                        <p:tgtEl>
                                          <p:spTgt spid="88"/>
                                        </p:tgtEl>
                                      </p:cBhvr>
                                    </p:animEffect>
                                  </p:childTnLst>
                                </p:cTn>
                              </p:par>
                              <p:par>
                                <p:cTn id="371" presetID="6" presetClass="entr" presetSubtype="16" fill="hold" grpId="0" nodeType="withEffect">
                                  <p:stCondLst>
                                    <p:cond delay="0"/>
                                  </p:stCondLst>
                                  <p:childTnLst>
                                    <p:set>
                                      <p:cBhvr>
                                        <p:cTn id="372" dur="1" fill="hold">
                                          <p:stCondLst>
                                            <p:cond delay="0"/>
                                          </p:stCondLst>
                                        </p:cTn>
                                        <p:tgtEl>
                                          <p:spTgt spid="127"/>
                                        </p:tgtEl>
                                        <p:attrNameLst>
                                          <p:attrName>style.visibility</p:attrName>
                                        </p:attrNameLst>
                                      </p:cBhvr>
                                      <p:to>
                                        <p:strVal val="visible"/>
                                      </p:to>
                                    </p:set>
                                    <p:animEffect transition="in" filter="circle(in)">
                                      <p:cBhvr>
                                        <p:cTn id="373" dur="500"/>
                                        <p:tgtEl>
                                          <p:spTgt spid="127"/>
                                        </p:tgtEl>
                                      </p:cBhvr>
                                    </p:animEffect>
                                  </p:childTnLst>
                                </p:cTn>
                              </p:par>
                            </p:childTnLst>
                          </p:cTn>
                        </p:par>
                      </p:childTnLst>
                    </p:cTn>
                  </p:par>
                </p:childTnLst>
              </p:cTn>
              <p:nextCondLst>
                <p:cond evt="onClick" delay="0">
                  <p:tgtEl>
                    <p:spTgt spid="55"/>
                  </p:tgtEl>
                </p:cond>
              </p:nextCondLst>
            </p:seq>
            <p:seq concurrent="1" nextAc="seek">
              <p:cTn id="374" restart="whenNotActive" fill="hold" evtFilter="cancelBubble" nodeType="interactiveSeq">
                <p:stCondLst>
                  <p:cond evt="onClick" delay="0">
                    <p:tgtEl>
                      <p:spTgt spid="59"/>
                    </p:tgtEl>
                  </p:cond>
                </p:stCondLst>
                <p:endSync evt="end" delay="0">
                  <p:rtn val="all"/>
                </p:endSync>
                <p:childTnLst>
                  <p:par>
                    <p:cTn id="375" fill="hold">
                      <p:stCondLst>
                        <p:cond delay="0"/>
                      </p:stCondLst>
                      <p:childTnLst>
                        <p:par>
                          <p:cTn id="376" fill="hold">
                            <p:stCondLst>
                              <p:cond delay="0"/>
                            </p:stCondLst>
                            <p:childTnLst>
                              <p:par>
                                <p:cTn id="377" presetID="6" presetClass="entr" presetSubtype="16" fill="hold" grpId="0" nodeType="clickEffect">
                                  <p:stCondLst>
                                    <p:cond delay="0"/>
                                  </p:stCondLst>
                                  <p:childTnLst>
                                    <p:set>
                                      <p:cBhvr>
                                        <p:cTn id="378" dur="1" fill="hold">
                                          <p:stCondLst>
                                            <p:cond delay="0"/>
                                          </p:stCondLst>
                                        </p:cTn>
                                        <p:tgtEl>
                                          <p:spTgt spid="92"/>
                                        </p:tgtEl>
                                        <p:attrNameLst>
                                          <p:attrName>style.visibility</p:attrName>
                                        </p:attrNameLst>
                                      </p:cBhvr>
                                      <p:to>
                                        <p:strVal val="visible"/>
                                      </p:to>
                                    </p:set>
                                    <p:animEffect transition="in" filter="circle(in)">
                                      <p:cBhvr>
                                        <p:cTn id="379" dur="500"/>
                                        <p:tgtEl>
                                          <p:spTgt spid="92"/>
                                        </p:tgtEl>
                                      </p:cBhvr>
                                    </p:animEffect>
                                  </p:childTnLst>
                                </p:cTn>
                              </p:par>
                              <p:par>
                                <p:cTn id="380" presetID="6" presetClass="entr" presetSubtype="16" fill="hold" grpId="0" nodeType="withEffect">
                                  <p:stCondLst>
                                    <p:cond delay="0"/>
                                  </p:stCondLst>
                                  <p:childTnLst>
                                    <p:set>
                                      <p:cBhvr>
                                        <p:cTn id="381" dur="1" fill="hold">
                                          <p:stCondLst>
                                            <p:cond delay="0"/>
                                          </p:stCondLst>
                                        </p:cTn>
                                        <p:tgtEl>
                                          <p:spTgt spid="128"/>
                                        </p:tgtEl>
                                        <p:attrNameLst>
                                          <p:attrName>style.visibility</p:attrName>
                                        </p:attrNameLst>
                                      </p:cBhvr>
                                      <p:to>
                                        <p:strVal val="visible"/>
                                      </p:to>
                                    </p:set>
                                    <p:animEffect transition="in" filter="circle(in)">
                                      <p:cBhvr>
                                        <p:cTn id="382" dur="500"/>
                                        <p:tgtEl>
                                          <p:spTgt spid="128"/>
                                        </p:tgtEl>
                                      </p:cBhvr>
                                    </p:animEffect>
                                  </p:childTnLst>
                                </p:cTn>
                              </p:par>
                            </p:childTnLst>
                          </p:cTn>
                        </p:par>
                      </p:childTnLst>
                    </p:cTn>
                  </p:par>
                </p:childTnLst>
              </p:cTn>
              <p:nextCondLst>
                <p:cond evt="onClick" delay="0">
                  <p:tgtEl>
                    <p:spTgt spid="59"/>
                  </p:tgtEl>
                </p:cond>
              </p:nextCondLst>
            </p:seq>
            <p:seq concurrent="1" nextAc="seek">
              <p:cTn id="383" restart="whenNotActive" fill="hold" evtFilter="cancelBubble" nodeType="interactiveSeq">
                <p:stCondLst>
                  <p:cond evt="onClick" delay="0">
                    <p:tgtEl>
                      <p:spTgt spid="68"/>
                    </p:tgtEl>
                  </p:cond>
                </p:stCondLst>
                <p:endSync evt="end" delay="0">
                  <p:rtn val="all"/>
                </p:endSync>
                <p:childTnLst>
                  <p:par>
                    <p:cTn id="384" fill="hold">
                      <p:stCondLst>
                        <p:cond delay="0"/>
                      </p:stCondLst>
                      <p:childTnLst>
                        <p:par>
                          <p:cTn id="385" fill="hold">
                            <p:stCondLst>
                              <p:cond delay="0"/>
                            </p:stCondLst>
                            <p:childTnLst>
                              <p:par>
                                <p:cTn id="386" presetID="6" presetClass="entr" presetSubtype="16" fill="hold" grpId="0" nodeType="clickEffect">
                                  <p:stCondLst>
                                    <p:cond delay="0"/>
                                  </p:stCondLst>
                                  <p:childTnLst>
                                    <p:set>
                                      <p:cBhvr>
                                        <p:cTn id="387" dur="1" fill="hold">
                                          <p:stCondLst>
                                            <p:cond delay="0"/>
                                          </p:stCondLst>
                                        </p:cTn>
                                        <p:tgtEl>
                                          <p:spTgt spid="96"/>
                                        </p:tgtEl>
                                        <p:attrNameLst>
                                          <p:attrName>style.visibility</p:attrName>
                                        </p:attrNameLst>
                                      </p:cBhvr>
                                      <p:to>
                                        <p:strVal val="visible"/>
                                      </p:to>
                                    </p:set>
                                    <p:animEffect transition="in" filter="circle(in)">
                                      <p:cBhvr>
                                        <p:cTn id="388" dur="500"/>
                                        <p:tgtEl>
                                          <p:spTgt spid="96"/>
                                        </p:tgtEl>
                                      </p:cBhvr>
                                    </p:animEffect>
                                  </p:childTnLst>
                                </p:cTn>
                              </p:par>
                              <p:par>
                                <p:cTn id="389" presetID="6" presetClass="entr" presetSubtype="16" fill="hold" grpId="0" nodeType="withEffect">
                                  <p:stCondLst>
                                    <p:cond delay="0"/>
                                  </p:stCondLst>
                                  <p:childTnLst>
                                    <p:set>
                                      <p:cBhvr>
                                        <p:cTn id="390" dur="1" fill="hold">
                                          <p:stCondLst>
                                            <p:cond delay="0"/>
                                          </p:stCondLst>
                                        </p:cTn>
                                        <p:tgtEl>
                                          <p:spTgt spid="129"/>
                                        </p:tgtEl>
                                        <p:attrNameLst>
                                          <p:attrName>style.visibility</p:attrName>
                                        </p:attrNameLst>
                                      </p:cBhvr>
                                      <p:to>
                                        <p:strVal val="visible"/>
                                      </p:to>
                                    </p:set>
                                    <p:animEffect transition="in" filter="circle(in)">
                                      <p:cBhvr>
                                        <p:cTn id="391" dur="500"/>
                                        <p:tgtEl>
                                          <p:spTgt spid="129"/>
                                        </p:tgtEl>
                                      </p:cBhvr>
                                    </p:animEffect>
                                  </p:childTnLst>
                                </p:cTn>
                              </p:par>
                            </p:childTnLst>
                          </p:cTn>
                        </p:par>
                      </p:childTnLst>
                    </p:cTn>
                  </p:par>
                </p:childTnLst>
              </p:cTn>
              <p:nextCondLst>
                <p:cond evt="onClick" delay="0">
                  <p:tgtEl>
                    <p:spTgt spid="68"/>
                  </p:tgtEl>
                </p:cond>
              </p:nextCondLst>
            </p:seq>
            <p:seq concurrent="1" nextAc="seek">
              <p:cTn id="392" restart="whenNotActive" fill="hold" evtFilter="cancelBubble" nodeType="interactiveSeq">
                <p:stCondLst>
                  <p:cond evt="onClick" delay="0">
                    <p:tgtEl>
                      <p:spTgt spid="38"/>
                    </p:tgtEl>
                  </p:cond>
                </p:stCondLst>
                <p:endSync evt="end" delay="0">
                  <p:rtn val="all"/>
                </p:endSync>
                <p:childTnLst>
                  <p:par>
                    <p:cTn id="393" fill="hold">
                      <p:stCondLst>
                        <p:cond delay="0"/>
                      </p:stCondLst>
                      <p:childTnLst>
                        <p:par>
                          <p:cTn id="394" fill="hold">
                            <p:stCondLst>
                              <p:cond delay="0"/>
                            </p:stCondLst>
                            <p:childTnLst>
                              <p:par>
                                <p:cTn id="395" presetID="6" presetClass="entr" presetSubtype="16" fill="hold" grpId="0" nodeType="clickEffect">
                                  <p:stCondLst>
                                    <p:cond delay="0"/>
                                  </p:stCondLst>
                                  <p:childTnLst>
                                    <p:set>
                                      <p:cBhvr>
                                        <p:cTn id="396" dur="1" fill="hold">
                                          <p:stCondLst>
                                            <p:cond delay="0"/>
                                          </p:stCondLst>
                                        </p:cTn>
                                        <p:tgtEl>
                                          <p:spTgt spid="76"/>
                                        </p:tgtEl>
                                        <p:attrNameLst>
                                          <p:attrName>style.visibility</p:attrName>
                                        </p:attrNameLst>
                                      </p:cBhvr>
                                      <p:to>
                                        <p:strVal val="visible"/>
                                      </p:to>
                                    </p:set>
                                    <p:animEffect transition="in" filter="circle(in)">
                                      <p:cBhvr>
                                        <p:cTn id="397" dur="500"/>
                                        <p:tgtEl>
                                          <p:spTgt spid="76"/>
                                        </p:tgtEl>
                                      </p:cBhvr>
                                    </p:animEffect>
                                  </p:childTnLst>
                                </p:cTn>
                              </p:par>
                              <p:par>
                                <p:cTn id="398" presetID="6" presetClass="entr" presetSubtype="16" fill="hold" grpId="0" nodeType="withEffect">
                                  <p:stCondLst>
                                    <p:cond delay="0"/>
                                  </p:stCondLst>
                                  <p:childTnLst>
                                    <p:set>
                                      <p:cBhvr>
                                        <p:cTn id="399" dur="1" fill="hold">
                                          <p:stCondLst>
                                            <p:cond delay="0"/>
                                          </p:stCondLst>
                                        </p:cTn>
                                        <p:tgtEl>
                                          <p:spTgt spid="124"/>
                                        </p:tgtEl>
                                        <p:attrNameLst>
                                          <p:attrName>style.visibility</p:attrName>
                                        </p:attrNameLst>
                                      </p:cBhvr>
                                      <p:to>
                                        <p:strVal val="visible"/>
                                      </p:to>
                                    </p:set>
                                    <p:animEffect transition="in" filter="circle(in)">
                                      <p:cBhvr>
                                        <p:cTn id="400" dur="2000"/>
                                        <p:tgtEl>
                                          <p:spTgt spid="124"/>
                                        </p:tgtEl>
                                      </p:cBhvr>
                                    </p:animEffect>
                                  </p:childTnLst>
                                </p:cTn>
                              </p:par>
                            </p:childTnLst>
                          </p:cTn>
                        </p:par>
                      </p:childTnLst>
                    </p:cTn>
                  </p:par>
                </p:childTnLst>
              </p:cTn>
              <p:nextCondLst>
                <p:cond evt="onClick" delay="0">
                  <p:tgtEl>
                    <p:spTgt spid="38"/>
                  </p:tgtEl>
                </p:cond>
              </p:nextCondLst>
            </p:seq>
            <p:seq concurrent="1" nextAc="seek">
              <p:cTn id="401" restart="whenNotActive" fill="hold" evtFilter="cancelBubble" nodeType="interactiveSeq">
                <p:stCondLst>
                  <p:cond evt="onClick" delay="0">
                    <p:tgtEl>
                      <p:spTgt spid="24"/>
                    </p:tgtEl>
                  </p:cond>
                </p:stCondLst>
                <p:endSync evt="end" delay="0">
                  <p:rtn val="all"/>
                </p:endSync>
                <p:childTnLst>
                  <p:par>
                    <p:cTn id="402" fill="hold">
                      <p:stCondLst>
                        <p:cond delay="0"/>
                      </p:stCondLst>
                      <p:childTnLst>
                        <p:par>
                          <p:cTn id="403" fill="hold">
                            <p:stCondLst>
                              <p:cond delay="0"/>
                            </p:stCondLst>
                            <p:childTnLst>
                              <p:par>
                                <p:cTn id="404" presetID="4" presetClass="exit" presetSubtype="32" fill="hold" grpId="0" nodeType="withEffect">
                                  <p:stCondLst>
                                    <p:cond delay="0"/>
                                  </p:stCondLst>
                                  <p:childTnLst>
                                    <p:animEffect transition="out" filter="box(out)">
                                      <p:cBhvr>
                                        <p:cTn id="405" dur="1000"/>
                                        <p:tgtEl>
                                          <p:spTgt spid="24"/>
                                        </p:tgtEl>
                                      </p:cBhvr>
                                    </p:animEffect>
                                    <p:set>
                                      <p:cBhvr>
                                        <p:cTn id="406" dur="1" fill="hold">
                                          <p:stCondLst>
                                            <p:cond delay="999"/>
                                          </p:stCondLst>
                                        </p:cTn>
                                        <p:tgtEl>
                                          <p:spTgt spid="24"/>
                                        </p:tgtEl>
                                        <p:attrNameLst>
                                          <p:attrName>style.visibility</p:attrName>
                                        </p:attrNameLst>
                                      </p:cBhvr>
                                      <p:to>
                                        <p:strVal val="hidden"/>
                                      </p:to>
                                    </p:set>
                                  </p:childTnLst>
                                </p:cTn>
                              </p:par>
                            </p:childTnLst>
                          </p:cTn>
                        </p:par>
                        <p:par>
                          <p:cTn id="407" fill="hold">
                            <p:stCondLst>
                              <p:cond delay="1000"/>
                            </p:stCondLst>
                            <p:childTnLst>
                              <p:par>
                                <p:cTn id="408" presetID="6" presetClass="entr" presetSubtype="32" fill="hold" grpId="0" nodeType="afterEffect">
                                  <p:stCondLst>
                                    <p:cond delay="0"/>
                                  </p:stCondLst>
                                  <p:childTnLst>
                                    <p:set>
                                      <p:cBhvr>
                                        <p:cTn id="409" dur="1" fill="hold">
                                          <p:stCondLst>
                                            <p:cond delay="0"/>
                                          </p:stCondLst>
                                        </p:cTn>
                                        <p:tgtEl>
                                          <p:spTgt spid="104"/>
                                        </p:tgtEl>
                                        <p:attrNameLst>
                                          <p:attrName>style.visibility</p:attrName>
                                        </p:attrNameLst>
                                      </p:cBhvr>
                                      <p:to>
                                        <p:strVal val="visible"/>
                                      </p:to>
                                    </p:set>
                                    <p:animEffect transition="in" filter="circle(out)">
                                      <p:cBhvr>
                                        <p:cTn id="410" dur="1000"/>
                                        <p:tgtEl>
                                          <p:spTgt spid="104"/>
                                        </p:tgtEl>
                                      </p:cBhvr>
                                    </p:animEffect>
                                  </p:childTnLst>
                                </p:cTn>
                              </p:par>
                            </p:childTnLst>
                          </p:cTn>
                        </p:par>
                      </p:childTnLst>
                    </p:cTn>
                  </p:par>
                </p:childTnLst>
              </p:cTn>
              <p:nextCondLst>
                <p:cond evt="onClick" delay="0">
                  <p:tgtEl>
                    <p:spTgt spid="24"/>
                  </p:tgtEl>
                </p:cond>
              </p:nextCondLst>
            </p:seq>
            <p:seq concurrent="1" nextAc="seek">
              <p:cTn id="411" restart="whenNotActive" fill="hold" evtFilter="cancelBubble" nodeType="interactiveSeq">
                <p:stCondLst>
                  <p:cond evt="onClick" delay="0">
                    <p:tgtEl>
                      <p:spTgt spid="25"/>
                    </p:tgtEl>
                  </p:cond>
                </p:stCondLst>
                <p:endSync evt="end" delay="0">
                  <p:rtn val="all"/>
                </p:endSync>
                <p:childTnLst>
                  <p:par>
                    <p:cTn id="412" fill="hold">
                      <p:stCondLst>
                        <p:cond delay="0"/>
                      </p:stCondLst>
                      <p:childTnLst>
                        <p:par>
                          <p:cTn id="413" fill="hold">
                            <p:stCondLst>
                              <p:cond delay="0"/>
                            </p:stCondLst>
                            <p:childTnLst>
                              <p:par>
                                <p:cTn id="414" presetID="4" presetClass="exit" presetSubtype="32" fill="hold" grpId="0" nodeType="withEffect">
                                  <p:stCondLst>
                                    <p:cond delay="0"/>
                                  </p:stCondLst>
                                  <p:childTnLst>
                                    <p:animEffect transition="out" filter="box(out)">
                                      <p:cBhvr>
                                        <p:cTn id="415" dur="1000"/>
                                        <p:tgtEl>
                                          <p:spTgt spid="25"/>
                                        </p:tgtEl>
                                      </p:cBhvr>
                                    </p:animEffect>
                                    <p:set>
                                      <p:cBhvr>
                                        <p:cTn id="416"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17" restart="whenNotActive" fill="hold" evtFilter="cancelBubble" nodeType="interactiveSeq">
                <p:stCondLst>
                  <p:cond evt="onClick" delay="0">
                    <p:tgtEl>
                      <p:spTgt spid="26"/>
                    </p:tgtEl>
                  </p:cond>
                </p:stCondLst>
                <p:endSync evt="end" delay="0">
                  <p:rtn val="all"/>
                </p:endSync>
                <p:childTnLst>
                  <p:par>
                    <p:cTn id="418" fill="hold">
                      <p:stCondLst>
                        <p:cond delay="0"/>
                      </p:stCondLst>
                      <p:childTnLst>
                        <p:par>
                          <p:cTn id="419" fill="hold">
                            <p:stCondLst>
                              <p:cond delay="0"/>
                            </p:stCondLst>
                            <p:childTnLst>
                              <p:par>
                                <p:cTn id="420" presetID="4" presetClass="exit" presetSubtype="32" fill="hold" grpId="0" nodeType="withEffect">
                                  <p:stCondLst>
                                    <p:cond delay="0"/>
                                  </p:stCondLst>
                                  <p:childTnLst>
                                    <p:animEffect transition="out" filter="box(out)">
                                      <p:cBhvr>
                                        <p:cTn id="421" dur="1000"/>
                                        <p:tgtEl>
                                          <p:spTgt spid="26"/>
                                        </p:tgtEl>
                                      </p:cBhvr>
                                    </p:animEffect>
                                    <p:set>
                                      <p:cBhvr>
                                        <p:cTn id="422"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23" restart="whenNotActive" fill="hold" evtFilter="cancelBubble" nodeType="interactiveSeq">
                <p:stCondLst>
                  <p:cond evt="onClick" delay="0">
                    <p:tgtEl>
                      <p:spTgt spid="27"/>
                    </p:tgtEl>
                  </p:cond>
                </p:stCondLst>
                <p:endSync evt="end" delay="0">
                  <p:rtn val="all"/>
                </p:endSync>
                <p:childTnLst>
                  <p:par>
                    <p:cTn id="424" fill="hold">
                      <p:stCondLst>
                        <p:cond delay="0"/>
                      </p:stCondLst>
                      <p:childTnLst>
                        <p:par>
                          <p:cTn id="425" fill="hold">
                            <p:stCondLst>
                              <p:cond delay="0"/>
                            </p:stCondLst>
                            <p:childTnLst>
                              <p:par>
                                <p:cTn id="426" presetID="4" presetClass="exit" presetSubtype="32" fill="hold" grpId="0" nodeType="withEffect">
                                  <p:stCondLst>
                                    <p:cond delay="0"/>
                                  </p:stCondLst>
                                  <p:childTnLst>
                                    <p:animEffect transition="out" filter="box(out)">
                                      <p:cBhvr>
                                        <p:cTn id="427" dur="1000"/>
                                        <p:tgtEl>
                                          <p:spTgt spid="27"/>
                                        </p:tgtEl>
                                      </p:cBhvr>
                                    </p:animEffect>
                                    <p:set>
                                      <p:cBhvr>
                                        <p:cTn id="428"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29" restart="whenNotActive" fill="hold" evtFilter="cancelBubble" nodeType="interactiveSeq">
                <p:stCondLst>
                  <p:cond evt="onClick" delay="0">
                    <p:tgtEl>
                      <p:spTgt spid="28"/>
                    </p:tgtEl>
                  </p:cond>
                </p:stCondLst>
                <p:endSync evt="end" delay="0">
                  <p:rtn val="all"/>
                </p:endSync>
                <p:childTnLst>
                  <p:par>
                    <p:cTn id="430" fill="hold">
                      <p:stCondLst>
                        <p:cond delay="0"/>
                      </p:stCondLst>
                      <p:childTnLst>
                        <p:par>
                          <p:cTn id="431" fill="hold">
                            <p:stCondLst>
                              <p:cond delay="0"/>
                            </p:stCondLst>
                            <p:childTnLst>
                              <p:par>
                                <p:cTn id="432" presetID="4" presetClass="exit" presetSubtype="32" fill="hold" grpId="0" nodeType="withEffect">
                                  <p:stCondLst>
                                    <p:cond delay="0"/>
                                  </p:stCondLst>
                                  <p:childTnLst>
                                    <p:animEffect transition="out" filter="box(out)">
                                      <p:cBhvr>
                                        <p:cTn id="433" dur="1000"/>
                                        <p:tgtEl>
                                          <p:spTgt spid="28"/>
                                        </p:tgtEl>
                                      </p:cBhvr>
                                    </p:animEffect>
                                    <p:set>
                                      <p:cBhvr>
                                        <p:cTn id="434"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435" restart="whenNotActive" fill="hold" evtFilter="cancelBubble" nodeType="interactiveSeq">
                <p:stCondLst>
                  <p:cond evt="onClick" delay="0">
                    <p:tgtEl>
                      <p:spTgt spid="29"/>
                    </p:tgtEl>
                  </p:cond>
                </p:stCondLst>
                <p:endSync evt="end" delay="0">
                  <p:rtn val="all"/>
                </p:endSync>
                <p:childTnLst>
                  <p:par>
                    <p:cTn id="436" fill="hold">
                      <p:stCondLst>
                        <p:cond delay="0"/>
                      </p:stCondLst>
                      <p:childTnLst>
                        <p:par>
                          <p:cTn id="437" fill="hold">
                            <p:stCondLst>
                              <p:cond delay="0"/>
                            </p:stCondLst>
                            <p:childTnLst>
                              <p:par>
                                <p:cTn id="438" presetID="4" presetClass="exit" presetSubtype="32" fill="hold" grpId="0" nodeType="withEffect">
                                  <p:stCondLst>
                                    <p:cond delay="0"/>
                                  </p:stCondLst>
                                  <p:childTnLst>
                                    <p:animEffect transition="out" filter="box(out)">
                                      <p:cBhvr>
                                        <p:cTn id="439" dur="1000"/>
                                        <p:tgtEl>
                                          <p:spTgt spid="29"/>
                                        </p:tgtEl>
                                      </p:cBhvr>
                                    </p:animEffect>
                                    <p:set>
                                      <p:cBhvr>
                                        <p:cTn id="440"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441" restart="whenNotActive" fill="hold" evtFilter="cancelBubble" nodeType="interactiveSeq">
                <p:stCondLst>
                  <p:cond evt="onClick" delay="0">
                    <p:tgtEl>
                      <p:spTgt spid="4"/>
                    </p:tgtEl>
                  </p:cond>
                </p:stCondLst>
                <p:endSync evt="end" delay="0">
                  <p:rtn val="all"/>
                </p:endSync>
                <p:childTnLst>
                  <p:par>
                    <p:cTn id="442" fill="hold">
                      <p:stCondLst>
                        <p:cond delay="0"/>
                      </p:stCondLst>
                      <p:childTnLst>
                        <p:par>
                          <p:cTn id="443" fill="hold">
                            <p:stCondLst>
                              <p:cond delay="0"/>
                            </p:stCondLst>
                            <p:childTnLst>
                              <p:par>
                                <p:cTn id="444" presetID="6" presetClass="entr" presetSubtype="16" fill="hold" nodeType="clickEffect">
                                  <p:stCondLst>
                                    <p:cond delay="0"/>
                                  </p:stCondLst>
                                  <p:childTnLst>
                                    <p:set>
                                      <p:cBhvr>
                                        <p:cTn id="445" dur="1" fill="hold">
                                          <p:stCondLst>
                                            <p:cond delay="0"/>
                                          </p:stCondLst>
                                        </p:cTn>
                                        <p:tgtEl>
                                          <p:spTgt spid="134"/>
                                        </p:tgtEl>
                                        <p:attrNameLst>
                                          <p:attrName>style.visibility</p:attrName>
                                        </p:attrNameLst>
                                      </p:cBhvr>
                                      <p:to>
                                        <p:strVal val="visible"/>
                                      </p:to>
                                    </p:set>
                                    <p:animEffect transition="in" filter="circle(in)">
                                      <p:cBhvr>
                                        <p:cTn id="446" dur="1000"/>
                                        <p:tgtEl>
                                          <p:spTgt spid="134"/>
                                        </p:tgtEl>
                                      </p:cBhvr>
                                    </p:animEffect>
                                  </p:childTnLst>
                                </p:cTn>
                              </p:par>
                            </p:childTnLst>
                          </p:cTn>
                        </p:par>
                      </p:childTnLst>
                    </p:cTn>
                  </p:par>
                </p:childTnLst>
              </p:cTn>
              <p:nextCondLst>
                <p:cond evt="onClick" delay="0">
                  <p:tgtEl>
                    <p:spTgt spid="4"/>
                  </p:tgtEl>
                </p:cond>
              </p:nextCondLst>
            </p:seq>
            <p:seq concurrent="1" nextAc="seek">
              <p:cTn id="447" restart="whenNotActive" fill="hold" evtFilter="cancelBubble" nodeType="interactiveSeq">
                <p:stCondLst>
                  <p:cond evt="onClick" delay="0">
                    <p:tgtEl>
                      <p:spTgt spid="19"/>
                    </p:tgtEl>
                  </p:cond>
                </p:stCondLst>
                <p:endSync evt="end" delay="0">
                  <p:rtn val="all"/>
                </p:endSync>
                <p:childTnLst>
                  <p:par>
                    <p:cTn id="448" fill="hold">
                      <p:stCondLst>
                        <p:cond delay="0"/>
                      </p:stCondLst>
                      <p:childTnLst>
                        <p:par>
                          <p:cTn id="449" fill="hold">
                            <p:stCondLst>
                              <p:cond delay="0"/>
                            </p:stCondLst>
                            <p:childTnLst>
                              <p:par>
                                <p:cTn id="450" presetID="6" presetClass="entr" presetSubtype="16" fill="hold" nodeType="clickEffect">
                                  <p:stCondLst>
                                    <p:cond delay="0"/>
                                  </p:stCondLst>
                                  <p:childTnLst>
                                    <p:set>
                                      <p:cBhvr>
                                        <p:cTn id="451" dur="1" fill="hold">
                                          <p:stCondLst>
                                            <p:cond delay="0"/>
                                          </p:stCondLst>
                                        </p:cTn>
                                        <p:tgtEl>
                                          <p:spTgt spid="135"/>
                                        </p:tgtEl>
                                        <p:attrNameLst>
                                          <p:attrName>style.visibility</p:attrName>
                                        </p:attrNameLst>
                                      </p:cBhvr>
                                      <p:to>
                                        <p:strVal val="visible"/>
                                      </p:to>
                                    </p:set>
                                    <p:animEffect transition="in" filter="circle(in)">
                                      <p:cBhvr>
                                        <p:cTn id="452" dur="1000"/>
                                        <p:tgtEl>
                                          <p:spTgt spid="135"/>
                                        </p:tgtEl>
                                      </p:cBhvr>
                                    </p:animEffect>
                                  </p:childTnLst>
                                </p:cTn>
                              </p:par>
                            </p:childTnLst>
                          </p:cTn>
                        </p:par>
                      </p:childTnLst>
                    </p:cTn>
                  </p:par>
                </p:childTnLst>
              </p:cTn>
              <p:nextCondLst>
                <p:cond evt="onClick" delay="0">
                  <p:tgtEl>
                    <p:spTgt spid="19"/>
                  </p:tgtEl>
                </p:cond>
              </p:nextCondLst>
            </p:seq>
            <p:seq concurrent="1" nextAc="seek">
              <p:cTn id="453" restart="whenNotActive" fill="hold" evtFilter="cancelBubble" nodeType="interactiveSeq">
                <p:stCondLst>
                  <p:cond evt="onClick" delay="0">
                    <p:tgtEl>
                      <p:spTgt spid="20"/>
                    </p:tgtEl>
                  </p:cond>
                </p:stCondLst>
                <p:endSync evt="end" delay="0">
                  <p:rtn val="all"/>
                </p:endSync>
                <p:childTnLst>
                  <p:par>
                    <p:cTn id="454" fill="hold">
                      <p:stCondLst>
                        <p:cond delay="0"/>
                      </p:stCondLst>
                      <p:childTnLst>
                        <p:par>
                          <p:cTn id="455" fill="hold">
                            <p:stCondLst>
                              <p:cond delay="0"/>
                            </p:stCondLst>
                            <p:childTnLst>
                              <p:par>
                                <p:cTn id="456" presetID="6" presetClass="entr" presetSubtype="16" fill="hold" nodeType="clickEffect">
                                  <p:stCondLst>
                                    <p:cond delay="0"/>
                                  </p:stCondLst>
                                  <p:childTnLst>
                                    <p:set>
                                      <p:cBhvr>
                                        <p:cTn id="457" dur="1" fill="hold">
                                          <p:stCondLst>
                                            <p:cond delay="0"/>
                                          </p:stCondLst>
                                        </p:cTn>
                                        <p:tgtEl>
                                          <p:spTgt spid="136"/>
                                        </p:tgtEl>
                                        <p:attrNameLst>
                                          <p:attrName>style.visibility</p:attrName>
                                        </p:attrNameLst>
                                      </p:cBhvr>
                                      <p:to>
                                        <p:strVal val="visible"/>
                                      </p:to>
                                    </p:set>
                                    <p:animEffect transition="in" filter="circle(in)">
                                      <p:cBhvr>
                                        <p:cTn id="458" dur="1000"/>
                                        <p:tgtEl>
                                          <p:spTgt spid="136"/>
                                        </p:tgtEl>
                                      </p:cBhvr>
                                    </p:animEffect>
                                  </p:childTnLst>
                                </p:cTn>
                              </p:par>
                            </p:childTnLst>
                          </p:cTn>
                        </p:par>
                      </p:childTnLst>
                    </p:cTn>
                  </p:par>
                </p:childTnLst>
              </p:cTn>
              <p:nextCondLst>
                <p:cond evt="onClick" delay="0">
                  <p:tgtEl>
                    <p:spTgt spid="20"/>
                  </p:tgtEl>
                </p:cond>
              </p:nextCondLst>
            </p:seq>
            <p:seq concurrent="1" nextAc="seek">
              <p:cTn id="459" restart="whenNotActive" fill="hold" evtFilter="cancelBubble" nodeType="interactiveSeq">
                <p:stCondLst>
                  <p:cond evt="onClick" delay="0">
                    <p:tgtEl>
                      <p:spTgt spid="21"/>
                    </p:tgtEl>
                  </p:cond>
                </p:stCondLst>
                <p:endSync evt="end" delay="0">
                  <p:rtn val="all"/>
                </p:endSync>
                <p:childTnLst>
                  <p:par>
                    <p:cTn id="460" fill="hold">
                      <p:stCondLst>
                        <p:cond delay="0"/>
                      </p:stCondLst>
                      <p:childTnLst>
                        <p:par>
                          <p:cTn id="461" fill="hold">
                            <p:stCondLst>
                              <p:cond delay="0"/>
                            </p:stCondLst>
                            <p:childTnLst>
                              <p:par>
                                <p:cTn id="462" presetID="6" presetClass="entr" presetSubtype="16" fill="hold" nodeType="clickEffect">
                                  <p:stCondLst>
                                    <p:cond delay="0"/>
                                  </p:stCondLst>
                                  <p:childTnLst>
                                    <p:set>
                                      <p:cBhvr>
                                        <p:cTn id="463" dur="1" fill="hold">
                                          <p:stCondLst>
                                            <p:cond delay="0"/>
                                          </p:stCondLst>
                                        </p:cTn>
                                        <p:tgtEl>
                                          <p:spTgt spid="137"/>
                                        </p:tgtEl>
                                        <p:attrNameLst>
                                          <p:attrName>style.visibility</p:attrName>
                                        </p:attrNameLst>
                                      </p:cBhvr>
                                      <p:to>
                                        <p:strVal val="visible"/>
                                      </p:to>
                                    </p:set>
                                    <p:animEffect transition="in" filter="circle(in)">
                                      <p:cBhvr>
                                        <p:cTn id="464" dur="1000"/>
                                        <p:tgtEl>
                                          <p:spTgt spid="137"/>
                                        </p:tgtEl>
                                      </p:cBhvr>
                                    </p:animEffect>
                                  </p:childTnLst>
                                </p:cTn>
                              </p:par>
                            </p:childTnLst>
                          </p:cTn>
                        </p:par>
                      </p:childTnLst>
                    </p:cTn>
                  </p:par>
                </p:childTnLst>
              </p:cTn>
              <p:nextCondLst>
                <p:cond evt="onClick" delay="0">
                  <p:tgtEl>
                    <p:spTgt spid="21"/>
                  </p:tgtEl>
                </p:cond>
              </p:nextCondLst>
            </p:seq>
          </p:childTnLst>
        </p:cTn>
      </p:par>
    </p:tnLst>
    <p:bldLst>
      <p:bldP spid="104" grpId="0" animBg="1"/>
      <p:bldP spid="24" grpId="0" animBg="1"/>
      <p:bldP spid="25" grpId="0" animBg="1"/>
      <p:bldP spid="26" grpId="0" animBg="1"/>
      <p:bldP spid="27" grpId="0" animBg="1"/>
      <p:bldP spid="28" grpId="0" animBg="1"/>
      <p:bldP spid="29" grpId="0" animBg="1"/>
      <p:bldP spid="6" grpId="0"/>
      <p:bldP spid="36" grpId="0"/>
      <p:bldP spid="37" grpId="0"/>
      <p:bldP spid="38" grpId="0"/>
      <p:bldP spid="40" grpId="0"/>
      <p:bldP spid="41" grpId="0"/>
      <p:bldP spid="42" grpId="0"/>
      <p:bldP spid="42" grpId="1"/>
      <p:bldP spid="49" grpId="0"/>
      <p:bldP spid="50" grpId="0"/>
      <p:bldP spid="51" grpId="0"/>
      <p:bldP spid="51" grpId="1"/>
      <p:bldP spid="53" grpId="0"/>
      <p:bldP spid="54" grpId="0"/>
      <p:bldP spid="54" grpId="1"/>
      <p:bldP spid="55" grpId="0"/>
      <p:bldP spid="55" grpId="1"/>
      <p:bldP spid="57" grpId="0"/>
      <p:bldP spid="57" grpId="1"/>
      <p:bldP spid="58" grpId="0"/>
      <p:bldP spid="58" grpId="1"/>
      <p:bldP spid="59" grpId="0"/>
      <p:bldP spid="59" grpId="1"/>
      <p:bldP spid="65" grpId="0"/>
      <p:bldP spid="66" grpId="0"/>
      <p:bldP spid="66" grpId="1"/>
      <p:bldP spid="67" grpId="0"/>
      <p:bldP spid="67" grpId="1"/>
      <p:bldP spid="68" grpId="0"/>
      <p:bldP spid="68" grpId="1"/>
      <p:bldP spid="14"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p:cNvSpPr/>
          <p:nvPr/>
        </p:nvSpPr>
        <p:spPr>
          <a:xfrm>
            <a:off x="9648109" y="1753074"/>
            <a:ext cx="1493548" cy="642795"/>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10. D</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64" name="Rectangle 63"/>
          <p:cNvSpPr/>
          <p:nvPr/>
        </p:nvSpPr>
        <p:spPr>
          <a:xfrm>
            <a:off x="7656201" y="1742890"/>
            <a:ext cx="1493548" cy="642795"/>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9. D</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63" name="Rectangle 62"/>
          <p:cNvSpPr/>
          <p:nvPr/>
        </p:nvSpPr>
        <p:spPr>
          <a:xfrm>
            <a:off x="9602883" y="893007"/>
            <a:ext cx="1493548" cy="642795"/>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8. B</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62" name="Rectangle 61"/>
          <p:cNvSpPr/>
          <p:nvPr/>
        </p:nvSpPr>
        <p:spPr>
          <a:xfrm>
            <a:off x="7649499" y="937359"/>
            <a:ext cx="1493548" cy="642795"/>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7. A</a:t>
            </a:r>
            <a:endParaRPr lang="vi-VN" sz="2800" b="1" dirty="0">
              <a:solidFill>
                <a:srgbClr val="FF00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1336238" y="2781457"/>
            <a:ext cx="6858003" cy="1381070"/>
          </a:xfrm>
          <a:prstGeom prst="rect">
            <a:avLst/>
          </a:prstGeom>
        </p:spPr>
      </p:pic>
      <p:pic>
        <p:nvPicPr>
          <p:cNvPr id="8" name="Picture 7"/>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2684655" y="2738466"/>
            <a:ext cx="6858001" cy="1381070"/>
          </a:xfrm>
          <a:prstGeom prst="rect">
            <a:avLst/>
          </a:prstGeom>
        </p:spPr>
      </p:pic>
      <p:pic>
        <p:nvPicPr>
          <p:cNvPr id="9" name="Picture 8"/>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1322409" y="2738470"/>
            <a:ext cx="6858003" cy="1381070"/>
          </a:xfrm>
          <a:prstGeom prst="rect">
            <a:avLst/>
          </a:prstGeom>
        </p:spPr>
      </p:pic>
      <p:pic>
        <p:nvPicPr>
          <p:cNvPr id="10" name="Picture 9"/>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79647" y="2738469"/>
            <a:ext cx="6858002" cy="1381070"/>
          </a:xfrm>
          <a:prstGeom prst="rect">
            <a:avLst/>
          </a:prstGeom>
        </p:spPr>
      </p:pic>
      <p:sp>
        <p:nvSpPr>
          <p:cNvPr id="11" name="Oval 10"/>
          <p:cNvSpPr/>
          <p:nvPr/>
        </p:nvSpPr>
        <p:spPr>
          <a:xfrm>
            <a:off x="243586" y="932571"/>
            <a:ext cx="995083" cy="99508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ĐỘI  I</a:t>
            </a:r>
            <a:endParaRPr lang="vi-VN" sz="20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cstate="print">
            <a:duotone>
              <a:prstClr val="black"/>
              <a:srgbClr val="0070C0">
                <a:tint val="45000"/>
                <a:satMod val="400000"/>
              </a:srgbClr>
            </a:duotone>
            <a:extLst>
              <a:ext uri="{BEBA8EAE-BF5A-486C-A8C5-ECC9F3942E4B}">
                <a14:imgProps xmlns:a14="http://schemas.microsoft.com/office/drawing/2010/main">
                  <a14:imgLayer r:embed="rId5">
                    <a14:imgEffect>
                      <a14:backgroundRemoval t="10000" b="90000" l="10000" r="90000"/>
                    </a14:imgEffect>
                    <a14:imgEffect>
                      <a14:colorTemperature colorTemp="5300"/>
                    </a14:imgEffect>
                  </a14:imgLayer>
                </a14:imgProps>
              </a:ext>
              <a:ext uri="{28A0092B-C50C-407E-A947-70E740481C1C}">
                <a14:useLocalDpi xmlns:a14="http://schemas.microsoft.com/office/drawing/2010/main" val="0"/>
              </a:ext>
            </a:extLst>
          </a:blip>
          <a:stretch>
            <a:fillRect/>
          </a:stretch>
        </p:blipFill>
        <p:spPr>
          <a:xfrm rot="16836594">
            <a:off x="1283622" y="5939863"/>
            <a:ext cx="1362710" cy="916400"/>
          </a:xfrm>
          <a:prstGeom prst="rect">
            <a:avLst/>
          </a:prstGeom>
        </p:spPr>
      </p:pic>
      <p:sp>
        <p:nvSpPr>
          <p:cNvPr id="16" name="Oval 15"/>
          <p:cNvSpPr/>
          <p:nvPr/>
        </p:nvSpPr>
        <p:spPr>
          <a:xfrm>
            <a:off x="243586" y="2152901"/>
            <a:ext cx="1023761" cy="1023761"/>
          </a:xfrm>
          <a:prstGeom prst="ellipse">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atin typeface="Times New Roman" panose="02020603050405020304" pitchFamily="18" charset="0"/>
                <a:cs typeface="Times New Roman" panose="02020603050405020304" pitchFamily="18" charset="0"/>
              </a:rPr>
              <a:t>ĐỘI II</a:t>
            </a:r>
            <a:endParaRPr lang="vi-VN" sz="2200" dirty="0">
              <a:latin typeface="Times New Roman" panose="02020603050405020304" pitchFamily="18" charset="0"/>
              <a:cs typeface="Times New Roman" panose="02020603050405020304" pitchFamily="18" charset="0"/>
            </a:endParaRPr>
          </a:p>
        </p:txBody>
      </p:sp>
      <p:sp>
        <p:nvSpPr>
          <p:cNvPr id="17" name="Oval 16"/>
          <p:cNvSpPr/>
          <p:nvPr/>
        </p:nvSpPr>
        <p:spPr>
          <a:xfrm>
            <a:off x="256347" y="3401909"/>
            <a:ext cx="1020649" cy="1020649"/>
          </a:xfrm>
          <a:prstGeom prst="ellipse">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atin typeface="Times New Roman" panose="02020603050405020304" pitchFamily="18" charset="0"/>
                <a:cs typeface="Times New Roman" panose="02020603050405020304" pitchFamily="18" charset="0"/>
              </a:rPr>
              <a:t>ĐỘI III</a:t>
            </a:r>
            <a:endParaRPr lang="vi-VN" sz="2200" dirty="0">
              <a:latin typeface="Times New Roman" panose="02020603050405020304" pitchFamily="18" charset="0"/>
              <a:cs typeface="Times New Roman" panose="02020603050405020304" pitchFamily="18" charset="0"/>
            </a:endParaRPr>
          </a:p>
        </p:txBody>
      </p:sp>
      <p:sp>
        <p:nvSpPr>
          <p:cNvPr id="18" name="Oval 17"/>
          <p:cNvSpPr/>
          <p:nvPr/>
        </p:nvSpPr>
        <p:spPr>
          <a:xfrm>
            <a:off x="305834" y="4616421"/>
            <a:ext cx="1027571" cy="1027571"/>
          </a:xfrm>
          <a:prstGeom prst="ellipse">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atin typeface="Times New Roman" panose="02020603050405020304" pitchFamily="18" charset="0"/>
                <a:cs typeface="Times New Roman" panose="02020603050405020304" pitchFamily="18" charset="0"/>
              </a:rPr>
              <a:t>ĐỘI IV</a:t>
            </a:r>
            <a:endParaRPr lang="vi-VN" sz="22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12" y="42991"/>
            <a:ext cx="1186108" cy="889581"/>
          </a:xfrm>
          <a:prstGeom prst="rect">
            <a:avLst/>
          </a:prstGeom>
        </p:spPr>
      </p:pic>
      <p:sp>
        <p:nvSpPr>
          <p:cNvPr id="3" name="Rectangle 2"/>
          <p:cNvSpPr/>
          <p:nvPr/>
        </p:nvSpPr>
        <p:spPr>
          <a:xfrm>
            <a:off x="7939390" y="160283"/>
            <a:ext cx="2902145" cy="657773"/>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VỀ  ĐÍCH</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24" name="Rectangle 23">
            <a:hlinkClick r:id="rId7" action="ppaction://hlinksldjump"/>
          </p:cNvPr>
          <p:cNvSpPr/>
          <p:nvPr/>
        </p:nvSpPr>
        <p:spPr>
          <a:xfrm>
            <a:off x="7633414" y="912295"/>
            <a:ext cx="1493548" cy="642795"/>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CÂU 7</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25" name="Rectangle 24">
            <a:hlinkClick r:id="rId8" action="ppaction://hlinksldjump"/>
          </p:cNvPr>
          <p:cNvSpPr/>
          <p:nvPr/>
        </p:nvSpPr>
        <p:spPr>
          <a:xfrm>
            <a:off x="9618968" y="912294"/>
            <a:ext cx="1493548" cy="642795"/>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CÂU 8</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26" name="Rectangle 25">
            <a:hlinkClick r:id="rId9" action="ppaction://hlinksldjump"/>
          </p:cNvPr>
          <p:cNvSpPr/>
          <p:nvPr/>
        </p:nvSpPr>
        <p:spPr>
          <a:xfrm>
            <a:off x="7656201" y="1722438"/>
            <a:ext cx="1493548" cy="642795"/>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CÂU 9</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27" name="Rectangle 26">
            <a:hlinkClick r:id="rId10" action="ppaction://hlinksldjump"/>
          </p:cNvPr>
          <p:cNvSpPr/>
          <p:nvPr/>
        </p:nvSpPr>
        <p:spPr>
          <a:xfrm>
            <a:off x="9641755" y="1722437"/>
            <a:ext cx="1493548" cy="642795"/>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CÂU 10</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97" name="Rectangle 96"/>
          <p:cNvSpPr/>
          <p:nvPr/>
        </p:nvSpPr>
        <p:spPr>
          <a:xfrm>
            <a:off x="7993882" y="2758810"/>
            <a:ext cx="2902145" cy="657773"/>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KẾT QUẢ</a:t>
            </a:r>
            <a:endParaRPr lang="vi-VN" sz="28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12" name="Table 11"/>
          <p:cNvGraphicFramePr>
            <a:graphicFrameLocks noGrp="1"/>
          </p:cNvGraphicFramePr>
          <p:nvPr/>
        </p:nvGraphicFramePr>
        <p:xfrm>
          <a:off x="6905190" y="3614568"/>
          <a:ext cx="5150244" cy="1267714"/>
        </p:xfrm>
        <a:graphic>
          <a:graphicData uri="http://schemas.openxmlformats.org/drawingml/2006/table">
            <a:tbl>
              <a:tblPr firstRow="1" bandRow="1">
                <a:tableStyleId>{5C22544A-7EE6-4342-B048-85BDC9FD1C3A}</a:tableStyleId>
              </a:tblPr>
              <a:tblGrid>
                <a:gridCol w="1287561">
                  <a:extLst>
                    <a:ext uri="{9D8B030D-6E8A-4147-A177-3AD203B41FA5}">
                      <a16:colId xmlns:a16="http://schemas.microsoft.com/office/drawing/2014/main" val="1564764332"/>
                    </a:ext>
                  </a:extLst>
                </a:gridCol>
                <a:gridCol w="1287561">
                  <a:extLst>
                    <a:ext uri="{9D8B030D-6E8A-4147-A177-3AD203B41FA5}">
                      <a16:colId xmlns:a16="http://schemas.microsoft.com/office/drawing/2014/main" val="1648357084"/>
                    </a:ext>
                  </a:extLst>
                </a:gridCol>
                <a:gridCol w="1287561">
                  <a:extLst>
                    <a:ext uri="{9D8B030D-6E8A-4147-A177-3AD203B41FA5}">
                      <a16:colId xmlns:a16="http://schemas.microsoft.com/office/drawing/2014/main" val="1692523942"/>
                    </a:ext>
                  </a:extLst>
                </a:gridCol>
                <a:gridCol w="1287561">
                  <a:extLst>
                    <a:ext uri="{9D8B030D-6E8A-4147-A177-3AD203B41FA5}">
                      <a16:colId xmlns:a16="http://schemas.microsoft.com/office/drawing/2014/main" val="1936944129"/>
                    </a:ext>
                  </a:extLst>
                </a:gridCol>
              </a:tblGrid>
              <a:tr h="633857">
                <a:tc>
                  <a:txBody>
                    <a:bodyPr/>
                    <a:lstStyle/>
                    <a:p>
                      <a:pPr algn="ctr"/>
                      <a:r>
                        <a:rPr lang="en-US" sz="2400" dirty="0">
                          <a:latin typeface="Times New Roman" panose="02020603050405020304" pitchFamily="18" charset="0"/>
                          <a:cs typeface="Times New Roman" panose="02020603050405020304" pitchFamily="18" charset="0"/>
                        </a:rPr>
                        <a:t>ĐỘI</a:t>
                      </a:r>
                      <a:r>
                        <a:rPr lang="en-US" sz="2400" baseline="0" dirty="0">
                          <a:latin typeface="Times New Roman" panose="02020603050405020304" pitchFamily="18" charset="0"/>
                          <a:cs typeface="Times New Roman" panose="02020603050405020304" pitchFamily="18" charset="0"/>
                        </a:rPr>
                        <a:t> I</a:t>
                      </a:r>
                      <a:endParaRPr lang="vi-VN"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Times New Roman" panose="02020603050405020304" pitchFamily="18" charset="0"/>
                          <a:cs typeface="Times New Roman" panose="02020603050405020304" pitchFamily="18" charset="0"/>
                        </a:rPr>
                        <a:t>ĐỘI</a:t>
                      </a:r>
                      <a:r>
                        <a:rPr lang="en-US" sz="2400" baseline="0" dirty="0">
                          <a:latin typeface="Times New Roman" panose="02020603050405020304" pitchFamily="18" charset="0"/>
                          <a:cs typeface="Times New Roman" panose="02020603050405020304" pitchFamily="18" charset="0"/>
                        </a:rPr>
                        <a:t> II</a:t>
                      </a:r>
                      <a:endParaRPr lang="vi-VN"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Times New Roman" panose="02020603050405020304" pitchFamily="18" charset="0"/>
                          <a:cs typeface="Times New Roman" panose="02020603050405020304" pitchFamily="18" charset="0"/>
                        </a:rPr>
                        <a:t>ĐỘI</a:t>
                      </a:r>
                      <a:r>
                        <a:rPr lang="en-US" sz="2400" baseline="0" dirty="0">
                          <a:latin typeface="Times New Roman" panose="02020603050405020304" pitchFamily="18" charset="0"/>
                          <a:cs typeface="Times New Roman" panose="02020603050405020304" pitchFamily="18" charset="0"/>
                        </a:rPr>
                        <a:t> III</a:t>
                      </a:r>
                      <a:endParaRPr lang="vi-VN"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Times New Roman" panose="02020603050405020304" pitchFamily="18" charset="0"/>
                          <a:cs typeface="Times New Roman" panose="02020603050405020304" pitchFamily="18" charset="0"/>
                        </a:rPr>
                        <a:t>ĐỘI</a:t>
                      </a:r>
                      <a:r>
                        <a:rPr lang="en-US" sz="2400" baseline="0" dirty="0">
                          <a:latin typeface="Times New Roman" panose="02020603050405020304" pitchFamily="18" charset="0"/>
                          <a:cs typeface="Times New Roman" panose="02020603050405020304" pitchFamily="18" charset="0"/>
                        </a:rPr>
                        <a:t> IV</a:t>
                      </a:r>
                      <a:endParaRPr lang="vi-VN"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31280395"/>
                  </a:ext>
                </a:extLst>
              </a:tr>
              <a:tr h="633857">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50506"/>
                  </a:ext>
                </a:extLst>
              </a:tr>
            </a:tbl>
          </a:graphicData>
        </a:graphic>
      </p:graphicFrame>
      <p:sp>
        <p:nvSpPr>
          <p:cNvPr id="106" name="Oval 105"/>
          <p:cNvSpPr/>
          <p:nvPr/>
        </p:nvSpPr>
        <p:spPr>
          <a:xfrm>
            <a:off x="7206719" y="4266022"/>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2</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07" name="Oval 106"/>
          <p:cNvSpPr/>
          <p:nvPr/>
        </p:nvSpPr>
        <p:spPr>
          <a:xfrm>
            <a:off x="8449025" y="4236717"/>
            <a:ext cx="677141" cy="67714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2</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08" name="Oval 107"/>
          <p:cNvSpPr/>
          <p:nvPr/>
        </p:nvSpPr>
        <p:spPr>
          <a:xfrm>
            <a:off x="9844726" y="4223038"/>
            <a:ext cx="703435" cy="68561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2</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09" name="Oval 108"/>
          <p:cNvSpPr/>
          <p:nvPr/>
        </p:nvSpPr>
        <p:spPr>
          <a:xfrm>
            <a:off x="7206719" y="4261862"/>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4</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10" name="Oval 109"/>
          <p:cNvSpPr/>
          <p:nvPr/>
        </p:nvSpPr>
        <p:spPr>
          <a:xfrm>
            <a:off x="8470520" y="4238699"/>
            <a:ext cx="677141" cy="67714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4</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11" name="Oval 110"/>
          <p:cNvSpPr/>
          <p:nvPr/>
        </p:nvSpPr>
        <p:spPr>
          <a:xfrm>
            <a:off x="9864238" y="4229435"/>
            <a:ext cx="703435" cy="68561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4</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12" name="Oval 111"/>
          <p:cNvSpPr/>
          <p:nvPr/>
        </p:nvSpPr>
        <p:spPr>
          <a:xfrm>
            <a:off x="7196325" y="4270182"/>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6</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13" name="Oval 112"/>
          <p:cNvSpPr/>
          <p:nvPr/>
        </p:nvSpPr>
        <p:spPr>
          <a:xfrm>
            <a:off x="8462914" y="4237912"/>
            <a:ext cx="677141" cy="67714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6</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14" name="Oval 113"/>
          <p:cNvSpPr/>
          <p:nvPr/>
        </p:nvSpPr>
        <p:spPr>
          <a:xfrm>
            <a:off x="9861884" y="4246793"/>
            <a:ext cx="703435" cy="68561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6</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15" name="Oval 114"/>
          <p:cNvSpPr/>
          <p:nvPr/>
        </p:nvSpPr>
        <p:spPr>
          <a:xfrm>
            <a:off x="7200749" y="4269873"/>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8</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16" name="Oval 115"/>
          <p:cNvSpPr/>
          <p:nvPr/>
        </p:nvSpPr>
        <p:spPr>
          <a:xfrm>
            <a:off x="8462686" y="4229121"/>
            <a:ext cx="677141" cy="67714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8</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17" name="Oval 116"/>
          <p:cNvSpPr/>
          <p:nvPr/>
        </p:nvSpPr>
        <p:spPr>
          <a:xfrm>
            <a:off x="9842566" y="4216641"/>
            <a:ext cx="717536" cy="68561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8</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24" name="Oval 123"/>
          <p:cNvSpPr/>
          <p:nvPr/>
        </p:nvSpPr>
        <p:spPr>
          <a:xfrm>
            <a:off x="10955160" y="4267264"/>
            <a:ext cx="682432" cy="66514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2</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25" name="Oval 124"/>
          <p:cNvSpPr/>
          <p:nvPr/>
        </p:nvSpPr>
        <p:spPr>
          <a:xfrm>
            <a:off x="10962766" y="4253939"/>
            <a:ext cx="682432" cy="66514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4</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26" name="Oval 125"/>
          <p:cNvSpPr/>
          <p:nvPr/>
        </p:nvSpPr>
        <p:spPr>
          <a:xfrm>
            <a:off x="10962766" y="4258040"/>
            <a:ext cx="682432" cy="66514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6</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27" name="Oval 126"/>
          <p:cNvSpPr/>
          <p:nvPr/>
        </p:nvSpPr>
        <p:spPr>
          <a:xfrm>
            <a:off x="10960613" y="4253938"/>
            <a:ext cx="696112" cy="66514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8</a:t>
            </a:r>
            <a:endParaRPr lang="vi-VN" sz="2200" b="1" dirty="0">
              <a:solidFill>
                <a:srgbClr val="FF0000"/>
              </a:solidFill>
              <a:latin typeface="Times New Roman" panose="02020603050405020304" pitchFamily="18" charset="0"/>
              <a:cs typeface="Times New Roman" panose="02020603050405020304" pitchFamily="18" charset="0"/>
            </a:endParaRPr>
          </a:p>
        </p:txBody>
      </p:sp>
      <p:pic>
        <p:nvPicPr>
          <p:cNvPr id="98" name="Picture 97"/>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Effect>
                      <a14:colorTemperature colorTemp="5300"/>
                    </a14:imgEffect>
                  </a14:imgLayer>
                </a14:imgProps>
              </a:ext>
              <a:ext uri="{28A0092B-C50C-407E-A947-70E740481C1C}">
                <a14:useLocalDpi xmlns:a14="http://schemas.microsoft.com/office/drawing/2010/main" val="0"/>
              </a:ext>
            </a:extLst>
          </a:blip>
          <a:stretch>
            <a:fillRect/>
          </a:stretch>
        </p:blipFill>
        <p:spPr>
          <a:xfrm rot="16836594">
            <a:off x="2753905" y="5937270"/>
            <a:ext cx="1362710" cy="916400"/>
          </a:xfrm>
          <a:prstGeom prst="rect">
            <a:avLst/>
          </a:prstGeom>
        </p:spPr>
      </p:pic>
      <p:pic>
        <p:nvPicPr>
          <p:cNvPr id="99" name="Picture 98"/>
          <p:cNvPicPr>
            <a:picLocks noChangeAspect="1"/>
          </p:cNvPicPr>
          <p:nvPr/>
        </p:nvPicPr>
        <p:blipFill>
          <a:blip r:embed="rId4" cstate="print">
            <a:duotone>
              <a:prstClr val="black"/>
              <a:schemeClr val="accent6">
                <a:tint val="45000"/>
                <a:satMod val="400000"/>
              </a:schemeClr>
            </a:duotone>
            <a:extLst>
              <a:ext uri="{BEBA8EAE-BF5A-486C-A8C5-ECC9F3942E4B}">
                <a14:imgProps xmlns:a14="http://schemas.microsoft.com/office/drawing/2010/main">
                  <a14:imgLayer r:embed="rId5">
                    <a14:imgEffect>
                      <a14:backgroundRemoval t="10000" b="90000" l="10000" r="90000"/>
                    </a14:imgEffect>
                    <a14:imgEffect>
                      <a14:colorTemperature colorTemp="5300"/>
                    </a14:imgEffect>
                  </a14:imgLayer>
                </a14:imgProps>
              </a:ext>
              <a:ext uri="{28A0092B-C50C-407E-A947-70E740481C1C}">
                <a14:useLocalDpi xmlns:a14="http://schemas.microsoft.com/office/drawing/2010/main" val="0"/>
              </a:ext>
            </a:extLst>
          </a:blip>
          <a:stretch>
            <a:fillRect/>
          </a:stretch>
        </p:blipFill>
        <p:spPr>
          <a:xfrm rot="16836594">
            <a:off x="4003312" y="5937270"/>
            <a:ext cx="1362710" cy="916400"/>
          </a:xfrm>
          <a:prstGeom prst="rect">
            <a:avLst/>
          </a:prstGeom>
        </p:spPr>
      </p:pic>
      <p:pic>
        <p:nvPicPr>
          <p:cNvPr id="100" name="Picture 99"/>
          <p:cNvPicPr>
            <a:picLocks noChangeAspect="1"/>
          </p:cNvPicPr>
          <p:nvPr/>
        </p:nvPicPr>
        <p:blipFill>
          <a:blip r:embed="rId4" cstate="print">
            <a:duotone>
              <a:schemeClr val="accent4">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Effect>
                      <a14:colorTemperature colorTemp="5300"/>
                    </a14:imgEffect>
                  </a14:imgLayer>
                </a14:imgProps>
              </a:ext>
              <a:ext uri="{28A0092B-C50C-407E-A947-70E740481C1C}">
                <a14:useLocalDpi xmlns:a14="http://schemas.microsoft.com/office/drawing/2010/main" val="0"/>
              </a:ext>
            </a:extLst>
          </a:blip>
          <a:stretch>
            <a:fillRect/>
          </a:stretch>
        </p:blipFill>
        <p:spPr>
          <a:xfrm rot="16836594">
            <a:off x="5268837" y="5937270"/>
            <a:ext cx="1362710" cy="916400"/>
          </a:xfrm>
          <a:prstGeom prst="rect">
            <a:avLst/>
          </a:prstGeom>
        </p:spPr>
      </p:pic>
      <p:sp>
        <p:nvSpPr>
          <p:cNvPr id="5" name="TextBox 4"/>
          <p:cNvSpPr txBox="1"/>
          <p:nvPr/>
        </p:nvSpPr>
        <p:spPr>
          <a:xfrm>
            <a:off x="1494094" y="5425955"/>
            <a:ext cx="426906" cy="430887"/>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2200" b="1" dirty="0">
                <a:solidFill>
                  <a:srgbClr val="FF0000"/>
                </a:solidFill>
                <a:latin typeface="Times New Roman" panose="02020603050405020304" pitchFamily="18" charset="0"/>
                <a:cs typeface="Times New Roman" panose="02020603050405020304" pitchFamily="18" charset="0"/>
              </a:rPr>
              <a:t>I</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02" name="TextBox 101"/>
          <p:cNvSpPr txBox="1"/>
          <p:nvPr/>
        </p:nvSpPr>
        <p:spPr>
          <a:xfrm>
            <a:off x="2931484" y="5425954"/>
            <a:ext cx="426906" cy="430887"/>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2200" b="1" dirty="0">
                <a:solidFill>
                  <a:srgbClr val="FF0000"/>
                </a:solidFill>
                <a:latin typeface="Times New Roman" panose="02020603050405020304" pitchFamily="18" charset="0"/>
                <a:cs typeface="Times New Roman" panose="02020603050405020304" pitchFamily="18" charset="0"/>
              </a:rPr>
              <a:t>II</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03" name="TextBox 102"/>
          <p:cNvSpPr txBox="1"/>
          <p:nvPr/>
        </p:nvSpPr>
        <p:spPr>
          <a:xfrm>
            <a:off x="4211751" y="5425954"/>
            <a:ext cx="508883" cy="430887"/>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2200" b="1" dirty="0">
                <a:solidFill>
                  <a:srgbClr val="FF0000"/>
                </a:solidFill>
                <a:latin typeface="Times New Roman" panose="02020603050405020304" pitchFamily="18" charset="0"/>
                <a:cs typeface="Times New Roman" panose="02020603050405020304" pitchFamily="18" charset="0"/>
              </a:rPr>
              <a:t>III</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04" name="TextBox 103"/>
          <p:cNvSpPr txBox="1"/>
          <p:nvPr/>
        </p:nvSpPr>
        <p:spPr>
          <a:xfrm>
            <a:off x="5463552" y="5425954"/>
            <a:ext cx="508883" cy="430887"/>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2200" b="1" dirty="0">
                <a:solidFill>
                  <a:srgbClr val="FF0000"/>
                </a:solidFill>
                <a:latin typeface="Times New Roman" panose="02020603050405020304" pitchFamily="18" charset="0"/>
                <a:cs typeface="Times New Roman" panose="02020603050405020304" pitchFamily="18" charset="0"/>
              </a:rPr>
              <a:t>IV</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58" name="Oval 57"/>
          <p:cNvSpPr/>
          <p:nvPr/>
        </p:nvSpPr>
        <p:spPr>
          <a:xfrm>
            <a:off x="7207653" y="4268973"/>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0</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59" name="Oval 58"/>
          <p:cNvSpPr/>
          <p:nvPr/>
        </p:nvSpPr>
        <p:spPr>
          <a:xfrm>
            <a:off x="8470074" y="4246793"/>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0</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60" name="Oval 59"/>
          <p:cNvSpPr/>
          <p:nvPr/>
        </p:nvSpPr>
        <p:spPr>
          <a:xfrm>
            <a:off x="9883513" y="4225117"/>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0</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61" name="Oval 60"/>
          <p:cNvSpPr/>
          <p:nvPr/>
        </p:nvSpPr>
        <p:spPr>
          <a:xfrm>
            <a:off x="10965583" y="4266561"/>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0</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3" name="Curved Right Arrow 12">
            <a:hlinkClick r:id="rId11" action="ppaction://hlinksldjump"/>
          </p:cNvPr>
          <p:cNvSpPr/>
          <p:nvPr/>
        </p:nvSpPr>
        <p:spPr>
          <a:xfrm>
            <a:off x="11419209" y="6334722"/>
            <a:ext cx="451978" cy="37770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6" name="Oval 5"/>
          <p:cNvSpPr/>
          <p:nvPr/>
        </p:nvSpPr>
        <p:spPr>
          <a:xfrm>
            <a:off x="2244583" y="4681810"/>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2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37" name="Oval 36"/>
          <p:cNvSpPr/>
          <p:nvPr/>
        </p:nvSpPr>
        <p:spPr>
          <a:xfrm>
            <a:off x="4859971" y="4705081"/>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2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38" name="Oval 37"/>
          <p:cNvSpPr/>
          <p:nvPr/>
        </p:nvSpPr>
        <p:spPr>
          <a:xfrm>
            <a:off x="6270199" y="4741233"/>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2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39" name="Oval 38"/>
          <p:cNvSpPr/>
          <p:nvPr/>
        </p:nvSpPr>
        <p:spPr>
          <a:xfrm>
            <a:off x="2185347" y="3375909"/>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4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41" name="Oval 40"/>
          <p:cNvSpPr/>
          <p:nvPr/>
        </p:nvSpPr>
        <p:spPr>
          <a:xfrm>
            <a:off x="4859971" y="3471992"/>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4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42" name="Oval 41"/>
          <p:cNvSpPr/>
          <p:nvPr/>
        </p:nvSpPr>
        <p:spPr>
          <a:xfrm>
            <a:off x="6230393" y="3456463"/>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4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48" name="Oval 47"/>
          <p:cNvSpPr/>
          <p:nvPr/>
        </p:nvSpPr>
        <p:spPr>
          <a:xfrm>
            <a:off x="2177084" y="2165974"/>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6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49" name="Oval 48"/>
          <p:cNvSpPr/>
          <p:nvPr/>
        </p:nvSpPr>
        <p:spPr>
          <a:xfrm>
            <a:off x="3629977" y="2194238"/>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6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50" name="Oval 49"/>
          <p:cNvSpPr/>
          <p:nvPr/>
        </p:nvSpPr>
        <p:spPr>
          <a:xfrm>
            <a:off x="4914873" y="2234322"/>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6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51" name="Oval 50"/>
          <p:cNvSpPr/>
          <p:nvPr/>
        </p:nvSpPr>
        <p:spPr>
          <a:xfrm>
            <a:off x="6233803" y="2277844"/>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6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52" name="Oval 51"/>
          <p:cNvSpPr/>
          <p:nvPr/>
        </p:nvSpPr>
        <p:spPr>
          <a:xfrm>
            <a:off x="2228092" y="831784"/>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8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53" name="Oval 52"/>
          <p:cNvSpPr/>
          <p:nvPr/>
        </p:nvSpPr>
        <p:spPr>
          <a:xfrm>
            <a:off x="3585965" y="835006"/>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8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54" name="Oval 53"/>
          <p:cNvSpPr/>
          <p:nvPr/>
        </p:nvSpPr>
        <p:spPr>
          <a:xfrm>
            <a:off x="4898632" y="845196"/>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8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55" name="Oval 54"/>
          <p:cNvSpPr/>
          <p:nvPr/>
        </p:nvSpPr>
        <p:spPr>
          <a:xfrm>
            <a:off x="6230393" y="912294"/>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8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36" name="Oval 35"/>
          <p:cNvSpPr/>
          <p:nvPr/>
        </p:nvSpPr>
        <p:spPr>
          <a:xfrm>
            <a:off x="3655527" y="4705081"/>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2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40" name="Oval 39"/>
          <p:cNvSpPr/>
          <p:nvPr/>
        </p:nvSpPr>
        <p:spPr>
          <a:xfrm>
            <a:off x="3655527" y="3374106"/>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4 </a:t>
            </a:r>
            <a:endParaRPr lang="vi-VN"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55433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8.33333E-7 2.59259E-6 L -0.00273 -0.19005 " pathEditMode="relative" rAng="0" ptsTypes="AA">
                                      <p:cBhvr>
                                        <p:cTn id="6" dur="2000" fill="hold"/>
                                        <p:tgtEl>
                                          <p:spTgt spid="98"/>
                                        </p:tgtEl>
                                        <p:attrNameLst>
                                          <p:attrName>ppt_x</p:attrName>
                                          <p:attrName>ppt_y</p:attrName>
                                        </p:attrNameLst>
                                      </p:cBhvr>
                                      <p:rCtr x="-143" y="-9514"/>
                                    </p:animMotion>
                                  </p:childTnLst>
                                </p:cTn>
                              </p:par>
                            </p:childTnLst>
                          </p:cTn>
                        </p:par>
                        <p:par>
                          <p:cTn id="7" fill="hold">
                            <p:stCondLst>
                              <p:cond delay="2000"/>
                            </p:stCondLst>
                            <p:childTnLst>
                              <p:par>
                                <p:cTn id="8" presetID="6" presetClass="entr" presetSubtype="16" fill="hold" grpId="0" nodeType="after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circle(in)">
                                      <p:cBhvr>
                                        <p:cTn id="10" dur="75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0.00273 -0.19005 L -0.00417 -0.37315 " pathEditMode="relative" rAng="0" ptsTypes="AA">
                                      <p:cBhvr>
                                        <p:cTn id="14" dur="2000" fill="hold"/>
                                        <p:tgtEl>
                                          <p:spTgt spid="98"/>
                                        </p:tgtEl>
                                        <p:attrNameLst>
                                          <p:attrName>ppt_x</p:attrName>
                                          <p:attrName>ppt_y</p:attrName>
                                        </p:attrNameLst>
                                      </p:cBhvr>
                                      <p:rCtr x="-78" y="-9167"/>
                                    </p:animMotion>
                                  </p:childTnLst>
                                </p:cTn>
                              </p:par>
                            </p:childTnLst>
                          </p:cTn>
                        </p:par>
                        <p:par>
                          <p:cTn id="15" fill="hold">
                            <p:stCondLst>
                              <p:cond delay="2000"/>
                            </p:stCondLst>
                            <p:childTnLst>
                              <p:par>
                                <p:cTn id="16" presetID="6" presetClass="entr" presetSubtype="16" fill="hold" grpId="0" nodeType="after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circle(in)">
                                      <p:cBhvr>
                                        <p:cTn id="18" dur="75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64" presetClass="path" presetSubtype="0" accel="50000" decel="50000" fill="hold" nodeType="clickEffect">
                                  <p:stCondLst>
                                    <p:cond delay="0"/>
                                  </p:stCondLst>
                                  <p:childTnLst>
                                    <p:animMotion origin="layout" path="M -0.00417 -0.37315 L -0.00599 -0.55579 " pathEditMode="relative" rAng="0" ptsTypes="AA">
                                      <p:cBhvr>
                                        <p:cTn id="22" dur="2000" fill="hold"/>
                                        <p:tgtEl>
                                          <p:spTgt spid="98"/>
                                        </p:tgtEl>
                                        <p:attrNameLst>
                                          <p:attrName>ppt_x</p:attrName>
                                          <p:attrName>ppt_y</p:attrName>
                                        </p:attrNameLst>
                                      </p:cBhvr>
                                      <p:rCtr x="-91" y="-9144"/>
                                    </p:animMotion>
                                  </p:childTnLst>
                                </p:cTn>
                              </p:par>
                            </p:childTnLst>
                          </p:cTn>
                        </p:par>
                        <p:par>
                          <p:cTn id="23" fill="hold">
                            <p:stCondLst>
                              <p:cond delay="2000"/>
                            </p:stCondLst>
                            <p:childTnLst>
                              <p:par>
                                <p:cTn id="24" presetID="6" presetClass="entr" presetSubtype="16" fill="hold" grpId="0" nodeType="after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circle(in)">
                                      <p:cBhvr>
                                        <p:cTn id="26" dur="750"/>
                                        <p:tgtEl>
                                          <p:spTgt spid="49"/>
                                        </p:tgtEl>
                                      </p:cBhvr>
                                    </p:animEffect>
                                  </p:childTnLst>
                                </p:cTn>
                              </p:par>
                            </p:childTnLst>
                          </p:cTn>
                        </p:par>
                      </p:childTnLst>
                    </p:cTn>
                  </p:par>
                  <p:par>
                    <p:cTn id="27" fill="hold">
                      <p:stCondLst>
                        <p:cond delay="indefinite"/>
                      </p:stCondLst>
                      <p:childTnLst>
                        <p:par>
                          <p:cTn id="28" fill="hold">
                            <p:stCondLst>
                              <p:cond delay="0"/>
                            </p:stCondLst>
                            <p:childTnLst>
                              <p:par>
                                <p:cTn id="29" presetID="64" presetClass="path" presetSubtype="0" accel="50000" decel="50000" fill="hold" nodeType="clickEffect">
                                  <p:stCondLst>
                                    <p:cond delay="0"/>
                                  </p:stCondLst>
                                  <p:childTnLst>
                                    <p:animMotion origin="layout" path="M -0.00599 -0.55579 L -0.00599 -0.73519 " pathEditMode="relative" rAng="0" ptsTypes="AA">
                                      <p:cBhvr>
                                        <p:cTn id="30" dur="2000" fill="hold"/>
                                        <p:tgtEl>
                                          <p:spTgt spid="98"/>
                                        </p:tgtEl>
                                        <p:attrNameLst>
                                          <p:attrName>ppt_x</p:attrName>
                                          <p:attrName>ppt_y</p:attrName>
                                        </p:attrNameLst>
                                      </p:cBhvr>
                                      <p:rCtr x="0" y="-8981"/>
                                    </p:animMotion>
                                  </p:childTnLst>
                                </p:cTn>
                              </p:par>
                            </p:childTnLst>
                          </p:cTn>
                        </p:par>
                        <p:par>
                          <p:cTn id="31" fill="hold">
                            <p:stCondLst>
                              <p:cond delay="2000"/>
                            </p:stCondLst>
                            <p:childTnLst>
                              <p:par>
                                <p:cTn id="32" presetID="6" presetClass="entr" presetSubtype="16" fill="hold" grpId="0" nodeType="after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circle(in)">
                                      <p:cBhvr>
                                        <p:cTn id="34" dur="750"/>
                                        <p:tgtEl>
                                          <p:spTgt spid="53"/>
                                        </p:tgtEl>
                                      </p:cBhvr>
                                    </p:animEffect>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17"/>
                    </p:tgtEl>
                  </p:cond>
                </p:stCondLst>
                <p:endSync evt="end" delay="0">
                  <p:rtn val="all"/>
                </p:endSync>
                <p:childTnLst>
                  <p:par>
                    <p:cTn id="36" fill="hold">
                      <p:stCondLst>
                        <p:cond delay="0"/>
                      </p:stCondLst>
                      <p:childTnLst>
                        <p:par>
                          <p:cTn id="37" fill="hold">
                            <p:stCondLst>
                              <p:cond delay="0"/>
                            </p:stCondLst>
                            <p:childTnLst>
                              <p:par>
                                <p:cTn id="38" presetID="64" presetClass="path" presetSubtype="0" accel="50000" decel="50000" fill="hold" nodeType="clickEffect">
                                  <p:stCondLst>
                                    <p:cond delay="0"/>
                                  </p:stCondLst>
                                  <p:childTnLst>
                                    <p:animMotion origin="layout" path="M -4.79167E-6 2.59259E-6 L -0.00273 -0.19005 " pathEditMode="relative" rAng="0" ptsTypes="AA">
                                      <p:cBhvr>
                                        <p:cTn id="39" dur="2000" fill="hold"/>
                                        <p:tgtEl>
                                          <p:spTgt spid="99"/>
                                        </p:tgtEl>
                                        <p:attrNameLst>
                                          <p:attrName>ppt_x</p:attrName>
                                          <p:attrName>ppt_y</p:attrName>
                                        </p:attrNameLst>
                                      </p:cBhvr>
                                      <p:rCtr x="-143" y="-9514"/>
                                    </p:animMotion>
                                  </p:childTnLst>
                                </p:cTn>
                              </p:par>
                              <p:par>
                                <p:cTn id="40" presetID="6" presetClass="entr" presetSubtype="16"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circle(in)">
                                      <p:cBhvr>
                                        <p:cTn id="42" dur="20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64" presetClass="path" presetSubtype="0" accel="50000" decel="50000" fill="hold" nodeType="clickEffect">
                                  <p:stCondLst>
                                    <p:cond delay="0"/>
                                  </p:stCondLst>
                                  <p:childTnLst>
                                    <p:animMotion origin="layout" path="M -0.00273 -0.19005 L -0.00416 -0.37315 " pathEditMode="relative" rAng="0" ptsTypes="AA">
                                      <p:cBhvr>
                                        <p:cTn id="46" dur="2000" fill="hold"/>
                                        <p:tgtEl>
                                          <p:spTgt spid="99"/>
                                        </p:tgtEl>
                                        <p:attrNameLst>
                                          <p:attrName>ppt_x</p:attrName>
                                          <p:attrName>ppt_y</p:attrName>
                                        </p:attrNameLst>
                                      </p:cBhvr>
                                      <p:rCtr x="-78" y="-9167"/>
                                    </p:animMotion>
                                  </p:childTnLst>
                                </p:cTn>
                              </p:par>
                              <p:par>
                                <p:cTn id="47" presetID="6" presetClass="entr" presetSubtype="16" fill="hold" grpId="0"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circle(in)">
                                      <p:cBhvr>
                                        <p:cTn id="49" dur="1000"/>
                                        <p:tgtEl>
                                          <p:spTgt spid="41"/>
                                        </p:tgtEl>
                                      </p:cBhvr>
                                    </p:animEffect>
                                  </p:childTnLst>
                                </p:cTn>
                              </p:par>
                            </p:childTnLst>
                          </p:cTn>
                        </p:par>
                      </p:childTnLst>
                    </p:cTn>
                  </p:par>
                  <p:par>
                    <p:cTn id="50" fill="hold">
                      <p:stCondLst>
                        <p:cond delay="indefinite"/>
                      </p:stCondLst>
                      <p:childTnLst>
                        <p:par>
                          <p:cTn id="51" fill="hold">
                            <p:stCondLst>
                              <p:cond delay="0"/>
                            </p:stCondLst>
                            <p:childTnLst>
                              <p:par>
                                <p:cTn id="52" presetID="64" presetClass="path" presetSubtype="0" accel="50000" decel="50000" fill="hold" nodeType="clickEffect">
                                  <p:stCondLst>
                                    <p:cond delay="0"/>
                                  </p:stCondLst>
                                  <p:childTnLst>
                                    <p:animMotion origin="layout" path="M -0.00416 -0.37315 L -0.00598 -0.55579 " pathEditMode="relative" rAng="0" ptsTypes="AA">
                                      <p:cBhvr>
                                        <p:cTn id="53" dur="2000" fill="hold"/>
                                        <p:tgtEl>
                                          <p:spTgt spid="99"/>
                                        </p:tgtEl>
                                        <p:attrNameLst>
                                          <p:attrName>ppt_x</p:attrName>
                                          <p:attrName>ppt_y</p:attrName>
                                        </p:attrNameLst>
                                      </p:cBhvr>
                                      <p:rCtr x="-91" y="-9144"/>
                                    </p:animMotion>
                                  </p:childTnLst>
                                </p:cTn>
                              </p:par>
                            </p:childTnLst>
                          </p:cTn>
                        </p:par>
                        <p:par>
                          <p:cTn id="54" fill="hold">
                            <p:stCondLst>
                              <p:cond delay="2000"/>
                            </p:stCondLst>
                            <p:childTnLst>
                              <p:par>
                                <p:cTn id="55" presetID="6" presetClass="entr" presetSubtype="16" fill="hold" grpId="0" nodeType="after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circle(in)">
                                      <p:cBhvr>
                                        <p:cTn id="57" dur="750"/>
                                        <p:tgtEl>
                                          <p:spTgt spid="50"/>
                                        </p:tgtEl>
                                      </p:cBhvr>
                                    </p:animEffect>
                                  </p:childTnLst>
                                </p:cTn>
                              </p:par>
                            </p:childTnLst>
                          </p:cTn>
                        </p:par>
                      </p:childTnLst>
                    </p:cTn>
                  </p:par>
                  <p:par>
                    <p:cTn id="58" fill="hold">
                      <p:stCondLst>
                        <p:cond delay="indefinite"/>
                      </p:stCondLst>
                      <p:childTnLst>
                        <p:par>
                          <p:cTn id="59" fill="hold">
                            <p:stCondLst>
                              <p:cond delay="0"/>
                            </p:stCondLst>
                            <p:childTnLst>
                              <p:par>
                                <p:cTn id="60" presetID="64" presetClass="path" presetSubtype="0" accel="50000" decel="50000" fill="hold" nodeType="clickEffect">
                                  <p:stCondLst>
                                    <p:cond delay="0"/>
                                  </p:stCondLst>
                                  <p:childTnLst>
                                    <p:animMotion origin="layout" path="M -0.00598 -0.55579 L -0.00598 -0.73519 " pathEditMode="relative" rAng="0" ptsTypes="AA">
                                      <p:cBhvr>
                                        <p:cTn id="61" dur="2000" fill="hold"/>
                                        <p:tgtEl>
                                          <p:spTgt spid="99"/>
                                        </p:tgtEl>
                                        <p:attrNameLst>
                                          <p:attrName>ppt_x</p:attrName>
                                          <p:attrName>ppt_y</p:attrName>
                                        </p:attrNameLst>
                                      </p:cBhvr>
                                      <p:rCtr x="0" y="-8981"/>
                                    </p:animMotion>
                                  </p:childTnLst>
                                </p:cTn>
                              </p:par>
                              <p:par>
                                <p:cTn id="62" presetID="6" presetClass="entr" presetSubtype="16" fill="hold" grpId="1" nodeType="withEffect">
                                  <p:stCondLst>
                                    <p:cond delay="0"/>
                                  </p:stCondLst>
                                  <p:childTnLst>
                                    <p:set>
                                      <p:cBhvr>
                                        <p:cTn id="63" dur="1" fill="hold">
                                          <p:stCondLst>
                                            <p:cond delay="0"/>
                                          </p:stCondLst>
                                        </p:cTn>
                                        <p:tgtEl>
                                          <p:spTgt spid="54"/>
                                        </p:tgtEl>
                                        <p:attrNameLst>
                                          <p:attrName>style.visibility</p:attrName>
                                        </p:attrNameLst>
                                      </p:cBhvr>
                                      <p:to>
                                        <p:strVal val="visible"/>
                                      </p:to>
                                    </p:set>
                                    <p:animEffect transition="in" filter="circle(in)">
                                      <p:cBhvr>
                                        <p:cTn id="64" dur="1000"/>
                                        <p:tgtEl>
                                          <p:spTgt spid="54"/>
                                        </p:tgtEl>
                                      </p:cBhvr>
                                    </p:animEffect>
                                  </p:childTnLst>
                                </p:cTn>
                              </p:par>
                            </p:childTnLst>
                          </p:cTn>
                        </p:par>
                      </p:childTnLst>
                    </p:cTn>
                  </p:par>
                </p:childTnLst>
              </p:cTn>
              <p:nextCondLst>
                <p:cond evt="onClick" delay="0">
                  <p:tgtEl>
                    <p:spTgt spid="17"/>
                  </p:tgtEl>
                </p:cond>
              </p:nextCondLst>
            </p:seq>
            <p:seq concurrent="1" nextAc="seek">
              <p:cTn id="65" restart="whenNotActive" fill="hold" evtFilter="cancelBubble" nodeType="interactiveSeq">
                <p:stCondLst>
                  <p:cond evt="onClick" delay="0">
                    <p:tgtEl>
                      <p:spTgt spid="18"/>
                    </p:tgtEl>
                  </p:cond>
                </p:stCondLst>
                <p:endSync evt="end" delay="0">
                  <p:rtn val="all"/>
                </p:endSync>
                <p:childTnLst>
                  <p:par>
                    <p:cTn id="66" fill="hold">
                      <p:stCondLst>
                        <p:cond delay="0"/>
                      </p:stCondLst>
                      <p:childTnLst>
                        <p:par>
                          <p:cTn id="67" fill="hold">
                            <p:stCondLst>
                              <p:cond delay="0"/>
                            </p:stCondLst>
                            <p:childTnLst>
                              <p:par>
                                <p:cTn id="68" presetID="64" presetClass="path" presetSubtype="0" accel="50000" decel="50000" fill="hold" nodeType="clickEffect">
                                  <p:stCondLst>
                                    <p:cond delay="0"/>
                                  </p:stCondLst>
                                  <p:childTnLst>
                                    <p:animMotion origin="layout" path="M -8.33333E-7 2.59259E-6 L -0.00273 -0.19005 " pathEditMode="relative" rAng="0" ptsTypes="AA">
                                      <p:cBhvr>
                                        <p:cTn id="69" dur="2000" fill="hold"/>
                                        <p:tgtEl>
                                          <p:spTgt spid="100"/>
                                        </p:tgtEl>
                                        <p:attrNameLst>
                                          <p:attrName>ppt_x</p:attrName>
                                          <p:attrName>ppt_y</p:attrName>
                                        </p:attrNameLst>
                                      </p:cBhvr>
                                      <p:rCtr x="-143" y="-9514"/>
                                    </p:animMotion>
                                  </p:childTnLst>
                                </p:cTn>
                              </p:par>
                              <p:par>
                                <p:cTn id="70" presetID="6" presetClass="entr" presetSubtype="16" fill="hold" grpId="0" nodeType="with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circle(in)">
                                      <p:cBhvr>
                                        <p:cTn id="72" dur="2000"/>
                                        <p:tgtEl>
                                          <p:spTgt spid="38"/>
                                        </p:tgtEl>
                                      </p:cBhvr>
                                    </p:animEffect>
                                  </p:childTnLst>
                                </p:cTn>
                              </p:par>
                            </p:childTnLst>
                          </p:cTn>
                        </p:par>
                      </p:childTnLst>
                    </p:cTn>
                  </p:par>
                  <p:par>
                    <p:cTn id="73" fill="hold">
                      <p:stCondLst>
                        <p:cond delay="indefinite"/>
                      </p:stCondLst>
                      <p:childTnLst>
                        <p:par>
                          <p:cTn id="74" fill="hold">
                            <p:stCondLst>
                              <p:cond delay="0"/>
                            </p:stCondLst>
                            <p:childTnLst>
                              <p:par>
                                <p:cTn id="75" presetID="64" presetClass="path" presetSubtype="0" accel="50000" decel="50000" fill="hold" nodeType="clickEffect">
                                  <p:stCondLst>
                                    <p:cond delay="0"/>
                                  </p:stCondLst>
                                  <p:childTnLst>
                                    <p:animMotion origin="layout" path="M -0.00273 -0.19005 L -0.00417 -0.37315 " pathEditMode="relative" rAng="0" ptsTypes="AA">
                                      <p:cBhvr>
                                        <p:cTn id="76" dur="2000" fill="hold"/>
                                        <p:tgtEl>
                                          <p:spTgt spid="100"/>
                                        </p:tgtEl>
                                        <p:attrNameLst>
                                          <p:attrName>ppt_x</p:attrName>
                                          <p:attrName>ppt_y</p:attrName>
                                        </p:attrNameLst>
                                      </p:cBhvr>
                                      <p:rCtr x="-78" y="-9167"/>
                                    </p:animMotion>
                                  </p:childTnLst>
                                </p:cTn>
                              </p:par>
                              <p:par>
                                <p:cTn id="77" presetID="6" presetClass="entr" presetSubtype="16" fill="hold" grpId="1" nodeType="with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circle(in)">
                                      <p:cBhvr>
                                        <p:cTn id="79" dur="2000"/>
                                        <p:tgtEl>
                                          <p:spTgt spid="42"/>
                                        </p:tgtEl>
                                      </p:cBhvr>
                                    </p:animEffect>
                                  </p:childTnLst>
                                </p:cTn>
                              </p:par>
                            </p:childTnLst>
                          </p:cTn>
                        </p:par>
                      </p:childTnLst>
                    </p:cTn>
                  </p:par>
                  <p:par>
                    <p:cTn id="80" fill="hold">
                      <p:stCondLst>
                        <p:cond delay="indefinite"/>
                      </p:stCondLst>
                      <p:childTnLst>
                        <p:par>
                          <p:cTn id="81" fill="hold">
                            <p:stCondLst>
                              <p:cond delay="0"/>
                            </p:stCondLst>
                            <p:childTnLst>
                              <p:par>
                                <p:cTn id="82" presetID="64" presetClass="path" presetSubtype="0" accel="50000" decel="50000" fill="hold" nodeType="clickEffect">
                                  <p:stCondLst>
                                    <p:cond delay="0"/>
                                  </p:stCondLst>
                                  <p:childTnLst>
                                    <p:animMotion origin="layout" path="M -0.00417 -0.37315 L -0.00599 -0.55579 " pathEditMode="relative" rAng="0" ptsTypes="AA">
                                      <p:cBhvr>
                                        <p:cTn id="83" dur="2000" fill="hold"/>
                                        <p:tgtEl>
                                          <p:spTgt spid="100"/>
                                        </p:tgtEl>
                                        <p:attrNameLst>
                                          <p:attrName>ppt_x</p:attrName>
                                          <p:attrName>ppt_y</p:attrName>
                                        </p:attrNameLst>
                                      </p:cBhvr>
                                      <p:rCtr x="-91" y="-9144"/>
                                    </p:animMotion>
                                  </p:childTnLst>
                                </p:cTn>
                              </p:par>
                              <p:par>
                                <p:cTn id="84" presetID="6" presetClass="entr" presetSubtype="16" fill="hold" grpId="1" nodeType="withEffect">
                                  <p:stCondLst>
                                    <p:cond delay="0"/>
                                  </p:stCondLst>
                                  <p:childTnLst>
                                    <p:set>
                                      <p:cBhvr>
                                        <p:cTn id="85" dur="1" fill="hold">
                                          <p:stCondLst>
                                            <p:cond delay="0"/>
                                          </p:stCondLst>
                                        </p:cTn>
                                        <p:tgtEl>
                                          <p:spTgt spid="51"/>
                                        </p:tgtEl>
                                        <p:attrNameLst>
                                          <p:attrName>style.visibility</p:attrName>
                                        </p:attrNameLst>
                                      </p:cBhvr>
                                      <p:to>
                                        <p:strVal val="visible"/>
                                      </p:to>
                                    </p:set>
                                    <p:animEffect transition="in" filter="circle(in)">
                                      <p:cBhvr>
                                        <p:cTn id="86" dur="1000"/>
                                        <p:tgtEl>
                                          <p:spTgt spid="51"/>
                                        </p:tgtEl>
                                      </p:cBhvr>
                                    </p:animEffect>
                                  </p:childTnLst>
                                </p:cTn>
                              </p:par>
                            </p:childTnLst>
                          </p:cTn>
                        </p:par>
                      </p:childTnLst>
                    </p:cTn>
                  </p:par>
                  <p:par>
                    <p:cTn id="87" fill="hold">
                      <p:stCondLst>
                        <p:cond delay="indefinite"/>
                      </p:stCondLst>
                      <p:childTnLst>
                        <p:par>
                          <p:cTn id="88" fill="hold">
                            <p:stCondLst>
                              <p:cond delay="0"/>
                            </p:stCondLst>
                            <p:childTnLst>
                              <p:par>
                                <p:cTn id="89" presetID="64" presetClass="path" presetSubtype="0" accel="50000" decel="50000" fill="hold" nodeType="clickEffect">
                                  <p:stCondLst>
                                    <p:cond delay="0"/>
                                  </p:stCondLst>
                                  <p:childTnLst>
                                    <p:animMotion origin="layout" path="M -0.00599 -0.55579 L -0.00599 -0.73519 " pathEditMode="relative" rAng="0" ptsTypes="AA">
                                      <p:cBhvr>
                                        <p:cTn id="90" dur="2000" fill="hold"/>
                                        <p:tgtEl>
                                          <p:spTgt spid="100"/>
                                        </p:tgtEl>
                                        <p:attrNameLst>
                                          <p:attrName>ppt_x</p:attrName>
                                          <p:attrName>ppt_y</p:attrName>
                                        </p:attrNameLst>
                                      </p:cBhvr>
                                      <p:rCtr x="0" y="-8981"/>
                                    </p:animMotion>
                                  </p:childTnLst>
                                </p:cTn>
                              </p:par>
                              <p:par>
                                <p:cTn id="91" presetID="6" presetClass="entr" presetSubtype="16" fill="hold" grpId="1" nodeType="withEffect">
                                  <p:stCondLst>
                                    <p:cond delay="0"/>
                                  </p:stCondLst>
                                  <p:childTnLst>
                                    <p:set>
                                      <p:cBhvr>
                                        <p:cTn id="92" dur="1" fill="hold">
                                          <p:stCondLst>
                                            <p:cond delay="0"/>
                                          </p:stCondLst>
                                        </p:cTn>
                                        <p:tgtEl>
                                          <p:spTgt spid="55"/>
                                        </p:tgtEl>
                                        <p:attrNameLst>
                                          <p:attrName>style.visibility</p:attrName>
                                        </p:attrNameLst>
                                      </p:cBhvr>
                                      <p:to>
                                        <p:strVal val="visible"/>
                                      </p:to>
                                    </p:set>
                                    <p:animEffect transition="in" filter="circle(in)">
                                      <p:cBhvr>
                                        <p:cTn id="93" dur="1000"/>
                                        <p:tgtEl>
                                          <p:spTgt spid="55"/>
                                        </p:tgtEl>
                                      </p:cBhvr>
                                    </p:animEffect>
                                  </p:childTnLst>
                                </p:cTn>
                              </p:par>
                            </p:childTnLst>
                          </p:cTn>
                        </p:par>
                      </p:childTnLst>
                    </p:cTn>
                  </p:par>
                </p:childTnLst>
              </p:cTn>
              <p:nextCondLst>
                <p:cond evt="onClick" delay="0">
                  <p:tgtEl>
                    <p:spTgt spid="18"/>
                  </p:tgtEl>
                </p:cond>
              </p:nextCondLst>
            </p:seq>
            <p:seq concurrent="1" nextAc="seek">
              <p:cTn id="94" restart="whenNotActive" fill="hold" evtFilter="cancelBubble" nodeType="interactiveSeq">
                <p:stCondLst>
                  <p:cond evt="onClick" delay="0">
                    <p:tgtEl>
                      <p:spTgt spid="37"/>
                    </p:tgtEl>
                  </p:cond>
                </p:stCondLst>
                <p:endSync evt="end" delay="0">
                  <p:rtn val="all"/>
                </p:endSync>
                <p:childTnLst>
                  <p:par>
                    <p:cTn id="95" fill="hold">
                      <p:stCondLst>
                        <p:cond delay="0"/>
                      </p:stCondLst>
                      <p:childTnLst>
                        <p:par>
                          <p:cTn id="96" fill="hold">
                            <p:stCondLst>
                              <p:cond delay="0"/>
                            </p:stCondLst>
                            <p:childTnLst>
                              <p:par>
                                <p:cTn id="97" presetID="6" presetClass="entr" presetSubtype="16" fill="hold" grpId="0" nodeType="withEffect">
                                  <p:stCondLst>
                                    <p:cond delay="0"/>
                                  </p:stCondLst>
                                  <p:childTnLst>
                                    <p:set>
                                      <p:cBhvr>
                                        <p:cTn id="98" dur="1" fill="hold">
                                          <p:stCondLst>
                                            <p:cond delay="0"/>
                                          </p:stCondLst>
                                        </p:cTn>
                                        <p:tgtEl>
                                          <p:spTgt spid="108"/>
                                        </p:tgtEl>
                                        <p:attrNameLst>
                                          <p:attrName>style.visibility</p:attrName>
                                        </p:attrNameLst>
                                      </p:cBhvr>
                                      <p:to>
                                        <p:strVal val="visible"/>
                                      </p:to>
                                    </p:set>
                                    <p:animEffect transition="in" filter="circle(in)">
                                      <p:cBhvr>
                                        <p:cTn id="99" dur="2000"/>
                                        <p:tgtEl>
                                          <p:spTgt spid="108"/>
                                        </p:tgtEl>
                                      </p:cBhvr>
                                    </p:animEffect>
                                  </p:childTnLst>
                                </p:cTn>
                              </p:par>
                            </p:childTnLst>
                          </p:cTn>
                        </p:par>
                      </p:childTnLst>
                    </p:cTn>
                  </p:par>
                </p:childTnLst>
              </p:cTn>
              <p:nextCondLst>
                <p:cond evt="onClick" delay="0">
                  <p:tgtEl>
                    <p:spTgt spid="37"/>
                  </p:tgtEl>
                </p:cond>
              </p:nextCondLst>
            </p:seq>
            <p:seq concurrent="1" nextAc="seek">
              <p:cTn id="100" restart="whenNotActive" fill="hold" evtFilter="cancelBubble" nodeType="interactiveSeq">
                <p:stCondLst>
                  <p:cond evt="onClick" delay="0">
                    <p:tgtEl>
                      <p:spTgt spid="39"/>
                    </p:tgtEl>
                  </p:cond>
                </p:stCondLst>
                <p:endSync evt="end" delay="0">
                  <p:rtn val="all"/>
                </p:endSync>
                <p:childTnLst>
                  <p:par>
                    <p:cTn id="101" fill="hold">
                      <p:stCondLst>
                        <p:cond delay="0"/>
                      </p:stCondLst>
                      <p:childTnLst>
                        <p:par>
                          <p:cTn id="102" fill="hold">
                            <p:stCondLst>
                              <p:cond delay="0"/>
                            </p:stCondLst>
                            <p:childTnLst>
                              <p:par>
                                <p:cTn id="103" presetID="6" presetClass="entr" presetSubtype="16" fill="hold" grpId="0" nodeType="withEffect">
                                  <p:stCondLst>
                                    <p:cond delay="0"/>
                                  </p:stCondLst>
                                  <p:childTnLst>
                                    <p:set>
                                      <p:cBhvr>
                                        <p:cTn id="104" dur="1" fill="hold">
                                          <p:stCondLst>
                                            <p:cond delay="0"/>
                                          </p:stCondLst>
                                        </p:cTn>
                                        <p:tgtEl>
                                          <p:spTgt spid="109"/>
                                        </p:tgtEl>
                                        <p:attrNameLst>
                                          <p:attrName>style.visibility</p:attrName>
                                        </p:attrNameLst>
                                      </p:cBhvr>
                                      <p:to>
                                        <p:strVal val="visible"/>
                                      </p:to>
                                    </p:set>
                                    <p:animEffect transition="in" filter="circle(in)">
                                      <p:cBhvr>
                                        <p:cTn id="105" dur="1000"/>
                                        <p:tgtEl>
                                          <p:spTgt spid="109"/>
                                        </p:tgtEl>
                                      </p:cBhvr>
                                    </p:animEffect>
                                  </p:childTnLst>
                                </p:cTn>
                              </p:par>
                            </p:childTnLst>
                          </p:cTn>
                        </p:par>
                      </p:childTnLst>
                    </p:cTn>
                  </p:par>
                </p:childTnLst>
              </p:cTn>
              <p:nextCondLst>
                <p:cond evt="onClick" delay="0">
                  <p:tgtEl>
                    <p:spTgt spid="39"/>
                  </p:tgtEl>
                </p:cond>
              </p:nextCondLst>
            </p:seq>
            <p:seq concurrent="1" nextAc="seek">
              <p:cTn id="106" restart="whenNotActive" fill="hold" evtFilter="cancelBubble" nodeType="interactiveSeq">
                <p:stCondLst>
                  <p:cond evt="onClick" delay="0">
                    <p:tgtEl>
                      <p:spTgt spid="48"/>
                    </p:tgtEl>
                  </p:cond>
                </p:stCondLst>
                <p:endSync evt="end" delay="0">
                  <p:rtn val="all"/>
                </p:endSync>
                <p:childTnLst>
                  <p:par>
                    <p:cTn id="107" fill="hold">
                      <p:stCondLst>
                        <p:cond delay="0"/>
                      </p:stCondLst>
                      <p:childTnLst>
                        <p:par>
                          <p:cTn id="108" fill="hold">
                            <p:stCondLst>
                              <p:cond delay="0"/>
                            </p:stCondLst>
                            <p:childTnLst>
                              <p:par>
                                <p:cTn id="109" presetID="6" presetClass="entr" presetSubtype="16" fill="hold" grpId="0" nodeType="withEffect">
                                  <p:stCondLst>
                                    <p:cond delay="0"/>
                                  </p:stCondLst>
                                  <p:childTnLst>
                                    <p:set>
                                      <p:cBhvr>
                                        <p:cTn id="110" dur="1" fill="hold">
                                          <p:stCondLst>
                                            <p:cond delay="0"/>
                                          </p:stCondLst>
                                        </p:cTn>
                                        <p:tgtEl>
                                          <p:spTgt spid="112"/>
                                        </p:tgtEl>
                                        <p:attrNameLst>
                                          <p:attrName>style.visibility</p:attrName>
                                        </p:attrNameLst>
                                      </p:cBhvr>
                                      <p:to>
                                        <p:strVal val="visible"/>
                                      </p:to>
                                    </p:set>
                                    <p:animEffect transition="in" filter="circle(in)">
                                      <p:cBhvr>
                                        <p:cTn id="111" dur="1000"/>
                                        <p:tgtEl>
                                          <p:spTgt spid="112"/>
                                        </p:tgtEl>
                                      </p:cBhvr>
                                    </p:animEffect>
                                  </p:childTnLst>
                                </p:cTn>
                              </p:par>
                            </p:childTnLst>
                          </p:cTn>
                        </p:par>
                      </p:childTnLst>
                    </p:cTn>
                  </p:par>
                </p:childTnLst>
              </p:cTn>
              <p:nextCondLst>
                <p:cond evt="onClick" delay="0">
                  <p:tgtEl>
                    <p:spTgt spid="48"/>
                  </p:tgtEl>
                </p:cond>
              </p:nextCondLst>
            </p:seq>
            <p:seq concurrent="1" nextAc="seek">
              <p:cTn id="112" restart="whenNotActive" fill="hold" evtFilter="cancelBubble" nodeType="interactiveSeq">
                <p:stCondLst>
                  <p:cond evt="onClick" delay="0">
                    <p:tgtEl>
                      <p:spTgt spid="52"/>
                    </p:tgtEl>
                  </p:cond>
                </p:stCondLst>
                <p:endSync evt="end" delay="0">
                  <p:rtn val="all"/>
                </p:endSync>
                <p:childTnLst>
                  <p:par>
                    <p:cTn id="113" fill="hold">
                      <p:stCondLst>
                        <p:cond delay="0"/>
                      </p:stCondLst>
                      <p:childTnLst>
                        <p:par>
                          <p:cTn id="114" fill="hold">
                            <p:stCondLst>
                              <p:cond delay="0"/>
                            </p:stCondLst>
                            <p:childTnLst>
                              <p:par>
                                <p:cTn id="115" presetID="6" presetClass="entr" presetSubtype="16" fill="hold" grpId="0" nodeType="withEffect">
                                  <p:stCondLst>
                                    <p:cond delay="0"/>
                                  </p:stCondLst>
                                  <p:childTnLst>
                                    <p:set>
                                      <p:cBhvr>
                                        <p:cTn id="116" dur="1" fill="hold">
                                          <p:stCondLst>
                                            <p:cond delay="0"/>
                                          </p:stCondLst>
                                        </p:cTn>
                                        <p:tgtEl>
                                          <p:spTgt spid="115"/>
                                        </p:tgtEl>
                                        <p:attrNameLst>
                                          <p:attrName>style.visibility</p:attrName>
                                        </p:attrNameLst>
                                      </p:cBhvr>
                                      <p:to>
                                        <p:strVal val="visible"/>
                                      </p:to>
                                    </p:set>
                                    <p:animEffect transition="in" filter="circle(in)">
                                      <p:cBhvr>
                                        <p:cTn id="117" dur="1000"/>
                                        <p:tgtEl>
                                          <p:spTgt spid="115"/>
                                        </p:tgtEl>
                                      </p:cBhvr>
                                    </p:animEffect>
                                  </p:childTnLst>
                                </p:cTn>
                              </p:par>
                            </p:childTnLst>
                          </p:cTn>
                        </p:par>
                      </p:childTnLst>
                    </p:cTn>
                  </p:par>
                </p:childTnLst>
              </p:cTn>
              <p:nextCondLst>
                <p:cond evt="onClick" delay="0">
                  <p:tgtEl>
                    <p:spTgt spid="52"/>
                  </p:tgtEl>
                </p:cond>
              </p:nextCondLst>
            </p:seq>
            <p:seq concurrent="1" nextAc="seek">
              <p:cTn id="118" restart="whenNotActive" fill="hold" evtFilter="cancelBubble" nodeType="interactiveSeq">
                <p:stCondLst>
                  <p:cond evt="onClick" delay="0">
                    <p:tgtEl>
                      <p:spTgt spid="36"/>
                    </p:tgtEl>
                  </p:cond>
                </p:stCondLst>
                <p:endSync evt="end" delay="0">
                  <p:rtn val="all"/>
                </p:endSync>
                <p:childTnLst>
                  <p:par>
                    <p:cTn id="119" fill="hold">
                      <p:stCondLst>
                        <p:cond delay="0"/>
                      </p:stCondLst>
                      <p:childTnLst>
                        <p:par>
                          <p:cTn id="120" fill="hold">
                            <p:stCondLst>
                              <p:cond delay="0"/>
                            </p:stCondLst>
                            <p:childTnLst>
                              <p:par>
                                <p:cTn id="121" presetID="6" presetClass="entr" presetSubtype="16" fill="hold" grpId="0" nodeType="withEffect">
                                  <p:stCondLst>
                                    <p:cond delay="0"/>
                                  </p:stCondLst>
                                  <p:childTnLst>
                                    <p:set>
                                      <p:cBhvr>
                                        <p:cTn id="122" dur="1" fill="hold">
                                          <p:stCondLst>
                                            <p:cond delay="0"/>
                                          </p:stCondLst>
                                        </p:cTn>
                                        <p:tgtEl>
                                          <p:spTgt spid="107"/>
                                        </p:tgtEl>
                                        <p:attrNameLst>
                                          <p:attrName>style.visibility</p:attrName>
                                        </p:attrNameLst>
                                      </p:cBhvr>
                                      <p:to>
                                        <p:strVal val="visible"/>
                                      </p:to>
                                    </p:set>
                                    <p:animEffect transition="in" filter="circle(in)">
                                      <p:cBhvr>
                                        <p:cTn id="123" dur="1000"/>
                                        <p:tgtEl>
                                          <p:spTgt spid="107"/>
                                        </p:tgtEl>
                                      </p:cBhvr>
                                    </p:animEffect>
                                  </p:childTnLst>
                                </p:cTn>
                              </p:par>
                            </p:childTnLst>
                          </p:cTn>
                        </p:par>
                      </p:childTnLst>
                    </p:cTn>
                  </p:par>
                </p:childTnLst>
              </p:cTn>
              <p:nextCondLst>
                <p:cond evt="onClick" delay="0">
                  <p:tgtEl>
                    <p:spTgt spid="36"/>
                  </p:tgtEl>
                </p:cond>
              </p:nextCondLst>
            </p:seq>
            <p:seq concurrent="1" nextAc="seek">
              <p:cTn id="124" restart="whenNotActive" fill="hold" evtFilter="cancelBubble" nodeType="interactiveSeq">
                <p:stCondLst>
                  <p:cond evt="onClick" delay="0">
                    <p:tgtEl>
                      <p:spTgt spid="40"/>
                    </p:tgtEl>
                  </p:cond>
                </p:stCondLst>
                <p:endSync evt="end" delay="0">
                  <p:rtn val="all"/>
                </p:endSync>
                <p:childTnLst>
                  <p:par>
                    <p:cTn id="125" fill="hold">
                      <p:stCondLst>
                        <p:cond delay="0"/>
                      </p:stCondLst>
                      <p:childTnLst>
                        <p:par>
                          <p:cTn id="126" fill="hold">
                            <p:stCondLst>
                              <p:cond delay="0"/>
                            </p:stCondLst>
                            <p:childTnLst>
                              <p:par>
                                <p:cTn id="127" presetID="6" presetClass="entr" presetSubtype="16" fill="hold" grpId="0" nodeType="withEffect">
                                  <p:stCondLst>
                                    <p:cond delay="0"/>
                                  </p:stCondLst>
                                  <p:childTnLst>
                                    <p:set>
                                      <p:cBhvr>
                                        <p:cTn id="128" dur="1" fill="hold">
                                          <p:stCondLst>
                                            <p:cond delay="0"/>
                                          </p:stCondLst>
                                        </p:cTn>
                                        <p:tgtEl>
                                          <p:spTgt spid="110"/>
                                        </p:tgtEl>
                                        <p:attrNameLst>
                                          <p:attrName>style.visibility</p:attrName>
                                        </p:attrNameLst>
                                      </p:cBhvr>
                                      <p:to>
                                        <p:strVal val="visible"/>
                                      </p:to>
                                    </p:set>
                                    <p:animEffect transition="in" filter="circle(in)">
                                      <p:cBhvr>
                                        <p:cTn id="129" dur="750"/>
                                        <p:tgtEl>
                                          <p:spTgt spid="110"/>
                                        </p:tgtEl>
                                      </p:cBhvr>
                                    </p:animEffect>
                                  </p:childTnLst>
                                </p:cTn>
                              </p:par>
                            </p:childTnLst>
                          </p:cTn>
                        </p:par>
                      </p:childTnLst>
                    </p:cTn>
                  </p:par>
                </p:childTnLst>
              </p:cTn>
              <p:nextCondLst>
                <p:cond evt="onClick" delay="0">
                  <p:tgtEl>
                    <p:spTgt spid="40"/>
                  </p:tgtEl>
                </p:cond>
              </p:nextCondLst>
            </p:seq>
            <p:seq concurrent="1" nextAc="seek">
              <p:cTn id="130" restart="whenNotActive" fill="hold" evtFilter="cancelBubble" nodeType="interactiveSeq">
                <p:stCondLst>
                  <p:cond evt="onClick" delay="0">
                    <p:tgtEl>
                      <p:spTgt spid="49"/>
                    </p:tgtEl>
                  </p:cond>
                </p:stCondLst>
                <p:endSync evt="end" delay="0">
                  <p:rtn val="all"/>
                </p:endSync>
                <p:childTnLst>
                  <p:par>
                    <p:cTn id="131" fill="hold">
                      <p:stCondLst>
                        <p:cond delay="0"/>
                      </p:stCondLst>
                      <p:childTnLst>
                        <p:par>
                          <p:cTn id="132" fill="hold">
                            <p:stCondLst>
                              <p:cond delay="0"/>
                            </p:stCondLst>
                            <p:childTnLst>
                              <p:par>
                                <p:cTn id="133" presetID="6" presetClass="entr" presetSubtype="16" fill="hold" grpId="0" nodeType="withEffect">
                                  <p:stCondLst>
                                    <p:cond delay="0"/>
                                  </p:stCondLst>
                                  <p:childTnLst>
                                    <p:set>
                                      <p:cBhvr>
                                        <p:cTn id="134" dur="1" fill="hold">
                                          <p:stCondLst>
                                            <p:cond delay="0"/>
                                          </p:stCondLst>
                                        </p:cTn>
                                        <p:tgtEl>
                                          <p:spTgt spid="113"/>
                                        </p:tgtEl>
                                        <p:attrNameLst>
                                          <p:attrName>style.visibility</p:attrName>
                                        </p:attrNameLst>
                                      </p:cBhvr>
                                      <p:to>
                                        <p:strVal val="visible"/>
                                      </p:to>
                                    </p:set>
                                    <p:animEffect transition="in" filter="circle(in)">
                                      <p:cBhvr>
                                        <p:cTn id="135" dur="500"/>
                                        <p:tgtEl>
                                          <p:spTgt spid="113"/>
                                        </p:tgtEl>
                                      </p:cBhvr>
                                    </p:animEffect>
                                  </p:childTnLst>
                                </p:cTn>
                              </p:par>
                            </p:childTnLst>
                          </p:cTn>
                        </p:par>
                      </p:childTnLst>
                    </p:cTn>
                  </p:par>
                </p:childTnLst>
              </p:cTn>
              <p:nextCondLst>
                <p:cond evt="onClick" delay="0">
                  <p:tgtEl>
                    <p:spTgt spid="49"/>
                  </p:tgtEl>
                </p:cond>
              </p:nextCondLst>
            </p:seq>
            <p:seq concurrent="1" nextAc="seek">
              <p:cTn id="136" restart="whenNotActive" fill="hold" evtFilter="cancelBubble" nodeType="interactiveSeq">
                <p:stCondLst>
                  <p:cond evt="onClick" delay="0">
                    <p:tgtEl>
                      <p:spTgt spid="53"/>
                    </p:tgtEl>
                  </p:cond>
                </p:stCondLst>
                <p:endSync evt="end" delay="0">
                  <p:rtn val="all"/>
                </p:endSync>
                <p:childTnLst>
                  <p:par>
                    <p:cTn id="137" fill="hold">
                      <p:stCondLst>
                        <p:cond delay="0"/>
                      </p:stCondLst>
                      <p:childTnLst>
                        <p:par>
                          <p:cTn id="138" fill="hold">
                            <p:stCondLst>
                              <p:cond delay="0"/>
                            </p:stCondLst>
                            <p:childTnLst>
                              <p:par>
                                <p:cTn id="139" presetID="6" presetClass="entr" presetSubtype="16" fill="hold" grpId="0" nodeType="withEffect">
                                  <p:stCondLst>
                                    <p:cond delay="0"/>
                                  </p:stCondLst>
                                  <p:childTnLst>
                                    <p:set>
                                      <p:cBhvr>
                                        <p:cTn id="140" dur="1" fill="hold">
                                          <p:stCondLst>
                                            <p:cond delay="0"/>
                                          </p:stCondLst>
                                        </p:cTn>
                                        <p:tgtEl>
                                          <p:spTgt spid="116"/>
                                        </p:tgtEl>
                                        <p:attrNameLst>
                                          <p:attrName>style.visibility</p:attrName>
                                        </p:attrNameLst>
                                      </p:cBhvr>
                                      <p:to>
                                        <p:strVal val="visible"/>
                                      </p:to>
                                    </p:set>
                                    <p:animEffect transition="in" filter="circle(in)">
                                      <p:cBhvr>
                                        <p:cTn id="141" dur="500"/>
                                        <p:tgtEl>
                                          <p:spTgt spid="116"/>
                                        </p:tgtEl>
                                      </p:cBhvr>
                                    </p:animEffect>
                                  </p:childTnLst>
                                </p:cTn>
                              </p:par>
                            </p:childTnLst>
                          </p:cTn>
                        </p:par>
                      </p:childTnLst>
                    </p:cTn>
                  </p:par>
                </p:childTnLst>
              </p:cTn>
              <p:nextCondLst>
                <p:cond evt="onClick" delay="0">
                  <p:tgtEl>
                    <p:spTgt spid="53"/>
                  </p:tgtEl>
                </p:cond>
              </p:nextCondLst>
            </p:seq>
            <p:seq concurrent="1" nextAc="seek">
              <p:cTn id="142" restart="whenNotActive" fill="hold" evtFilter="cancelBubble" nodeType="interactiveSeq">
                <p:stCondLst>
                  <p:cond evt="onClick" delay="0">
                    <p:tgtEl>
                      <p:spTgt spid="50"/>
                    </p:tgtEl>
                  </p:cond>
                </p:stCondLst>
                <p:endSync evt="end" delay="0">
                  <p:rtn val="all"/>
                </p:endSync>
                <p:childTnLst>
                  <p:par>
                    <p:cTn id="143" fill="hold">
                      <p:stCondLst>
                        <p:cond delay="0"/>
                      </p:stCondLst>
                      <p:childTnLst>
                        <p:par>
                          <p:cTn id="144" fill="hold">
                            <p:stCondLst>
                              <p:cond delay="0"/>
                            </p:stCondLst>
                            <p:childTnLst>
                              <p:par>
                                <p:cTn id="145" presetID="6" presetClass="entr" presetSubtype="16" fill="hold" grpId="0" nodeType="withEffect">
                                  <p:stCondLst>
                                    <p:cond delay="0"/>
                                  </p:stCondLst>
                                  <p:childTnLst>
                                    <p:set>
                                      <p:cBhvr>
                                        <p:cTn id="146" dur="1" fill="hold">
                                          <p:stCondLst>
                                            <p:cond delay="0"/>
                                          </p:stCondLst>
                                        </p:cTn>
                                        <p:tgtEl>
                                          <p:spTgt spid="114"/>
                                        </p:tgtEl>
                                        <p:attrNameLst>
                                          <p:attrName>style.visibility</p:attrName>
                                        </p:attrNameLst>
                                      </p:cBhvr>
                                      <p:to>
                                        <p:strVal val="visible"/>
                                      </p:to>
                                    </p:set>
                                    <p:animEffect transition="in" filter="circle(in)">
                                      <p:cBhvr>
                                        <p:cTn id="147" dur="500"/>
                                        <p:tgtEl>
                                          <p:spTgt spid="114"/>
                                        </p:tgtEl>
                                      </p:cBhvr>
                                    </p:animEffect>
                                  </p:childTnLst>
                                </p:cTn>
                              </p:par>
                            </p:childTnLst>
                          </p:cTn>
                        </p:par>
                      </p:childTnLst>
                    </p:cTn>
                  </p:par>
                </p:childTnLst>
              </p:cTn>
              <p:nextCondLst>
                <p:cond evt="onClick" delay="0">
                  <p:tgtEl>
                    <p:spTgt spid="50"/>
                  </p:tgtEl>
                </p:cond>
              </p:nextCondLst>
            </p:seq>
            <p:seq concurrent="1" nextAc="seek">
              <p:cTn id="148" restart="whenNotActive" fill="hold" evtFilter="cancelBubble" nodeType="interactiveSeq">
                <p:stCondLst>
                  <p:cond evt="onClick" delay="0">
                    <p:tgtEl>
                      <p:spTgt spid="54"/>
                    </p:tgtEl>
                  </p:cond>
                </p:stCondLst>
                <p:endSync evt="end" delay="0">
                  <p:rtn val="all"/>
                </p:endSync>
                <p:childTnLst>
                  <p:par>
                    <p:cTn id="149" fill="hold">
                      <p:stCondLst>
                        <p:cond delay="0"/>
                      </p:stCondLst>
                      <p:childTnLst>
                        <p:par>
                          <p:cTn id="150" fill="hold">
                            <p:stCondLst>
                              <p:cond delay="0"/>
                            </p:stCondLst>
                            <p:childTnLst>
                              <p:par>
                                <p:cTn id="151" presetID="6" presetClass="entr" presetSubtype="16" fill="hold" grpId="0" nodeType="withEffect">
                                  <p:stCondLst>
                                    <p:cond delay="0"/>
                                  </p:stCondLst>
                                  <p:childTnLst>
                                    <p:set>
                                      <p:cBhvr>
                                        <p:cTn id="152" dur="1" fill="hold">
                                          <p:stCondLst>
                                            <p:cond delay="0"/>
                                          </p:stCondLst>
                                        </p:cTn>
                                        <p:tgtEl>
                                          <p:spTgt spid="117"/>
                                        </p:tgtEl>
                                        <p:attrNameLst>
                                          <p:attrName>style.visibility</p:attrName>
                                        </p:attrNameLst>
                                      </p:cBhvr>
                                      <p:to>
                                        <p:strVal val="visible"/>
                                      </p:to>
                                    </p:set>
                                    <p:animEffect transition="in" filter="circle(in)">
                                      <p:cBhvr>
                                        <p:cTn id="153" dur="500"/>
                                        <p:tgtEl>
                                          <p:spTgt spid="117"/>
                                        </p:tgtEl>
                                      </p:cBhvr>
                                    </p:animEffect>
                                  </p:childTnLst>
                                </p:cTn>
                              </p:par>
                            </p:childTnLst>
                          </p:cTn>
                        </p:par>
                      </p:childTnLst>
                    </p:cTn>
                  </p:par>
                </p:childTnLst>
              </p:cTn>
              <p:nextCondLst>
                <p:cond evt="onClick" delay="0">
                  <p:tgtEl>
                    <p:spTgt spid="54"/>
                  </p:tgtEl>
                </p:cond>
              </p:nextCondLst>
            </p:seq>
            <p:seq concurrent="1" nextAc="seek">
              <p:cTn id="154" restart="whenNotActive" fill="hold" evtFilter="cancelBubble" nodeType="interactiveSeq">
                <p:stCondLst>
                  <p:cond evt="onClick" delay="0">
                    <p:tgtEl>
                      <p:spTgt spid="42"/>
                    </p:tgtEl>
                  </p:cond>
                </p:stCondLst>
                <p:endSync evt="end" delay="0">
                  <p:rtn val="all"/>
                </p:endSync>
                <p:childTnLst>
                  <p:par>
                    <p:cTn id="155" fill="hold">
                      <p:stCondLst>
                        <p:cond delay="0"/>
                      </p:stCondLst>
                      <p:childTnLst>
                        <p:par>
                          <p:cTn id="156" fill="hold">
                            <p:stCondLst>
                              <p:cond delay="0"/>
                            </p:stCondLst>
                            <p:childTnLst>
                              <p:par>
                                <p:cTn id="157" presetID="6" presetClass="entr" presetSubtype="16" fill="hold" grpId="0" nodeType="withEffect">
                                  <p:stCondLst>
                                    <p:cond delay="0"/>
                                  </p:stCondLst>
                                  <p:childTnLst>
                                    <p:set>
                                      <p:cBhvr>
                                        <p:cTn id="158" dur="1" fill="hold">
                                          <p:stCondLst>
                                            <p:cond delay="0"/>
                                          </p:stCondLst>
                                        </p:cTn>
                                        <p:tgtEl>
                                          <p:spTgt spid="125"/>
                                        </p:tgtEl>
                                        <p:attrNameLst>
                                          <p:attrName>style.visibility</p:attrName>
                                        </p:attrNameLst>
                                      </p:cBhvr>
                                      <p:to>
                                        <p:strVal val="visible"/>
                                      </p:to>
                                    </p:set>
                                    <p:animEffect transition="in" filter="circle(in)">
                                      <p:cBhvr>
                                        <p:cTn id="159" dur="500"/>
                                        <p:tgtEl>
                                          <p:spTgt spid="125"/>
                                        </p:tgtEl>
                                      </p:cBhvr>
                                    </p:animEffect>
                                  </p:childTnLst>
                                </p:cTn>
                              </p:par>
                            </p:childTnLst>
                          </p:cTn>
                        </p:par>
                      </p:childTnLst>
                    </p:cTn>
                  </p:par>
                </p:childTnLst>
              </p:cTn>
              <p:nextCondLst>
                <p:cond evt="onClick" delay="0">
                  <p:tgtEl>
                    <p:spTgt spid="42"/>
                  </p:tgtEl>
                </p:cond>
              </p:nextCondLst>
            </p:seq>
            <p:seq concurrent="1" nextAc="seek">
              <p:cTn id="160" restart="whenNotActive" fill="hold" evtFilter="cancelBubble" nodeType="interactiveSeq">
                <p:stCondLst>
                  <p:cond evt="onClick" delay="0">
                    <p:tgtEl>
                      <p:spTgt spid="51"/>
                    </p:tgtEl>
                  </p:cond>
                </p:stCondLst>
                <p:endSync evt="end" delay="0">
                  <p:rtn val="all"/>
                </p:endSync>
                <p:childTnLst>
                  <p:par>
                    <p:cTn id="161" fill="hold">
                      <p:stCondLst>
                        <p:cond delay="0"/>
                      </p:stCondLst>
                      <p:childTnLst>
                        <p:par>
                          <p:cTn id="162" fill="hold">
                            <p:stCondLst>
                              <p:cond delay="0"/>
                            </p:stCondLst>
                            <p:childTnLst>
                              <p:par>
                                <p:cTn id="163" presetID="6" presetClass="entr" presetSubtype="16" fill="hold" grpId="0" nodeType="withEffect">
                                  <p:stCondLst>
                                    <p:cond delay="0"/>
                                  </p:stCondLst>
                                  <p:childTnLst>
                                    <p:set>
                                      <p:cBhvr>
                                        <p:cTn id="164" dur="1" fill="hold">
                                          <p:stCondLst>
                                            <p:cond delay="0"/>
                                          </p:stCondLst>
                                        </p:cTn>
                                        <p:tgtEl>
                                          <p:spTgt spid="126"/>
                                        </p:tgtEl>
                                        <p:attrNameLst>
                                          <p:attrName>style.visibility</p:attrName>
                                        </p:attrNameLst>
                                      </p:cBhvr>
                                      <p:to>
                                        <p:strVal val="visible"/>
                                      </p:to>
                                    </p:set>
                                    <p:animEffect transition="in" filter="circle(in)">
                                      <p:cBhvr>
                                        <p:cTn id="165" dur="500"/>
                                        <p:tgtEl>
                                          <p:spTgt spid="126"/>
                                        </p:tgtEl>
                                      </p:cBhvr>
                                    </p:animEffect>
                                  </p:childTnLst>
                                </p:cTn>
                              </p:par>
                            </p:childTnLst>
                          </p:cTn>
                        </p:par>
                      </p:childTnLst>
                    </p:cTn>
                  </p:par>
                </p:childTnLst>
              </p:cTn>
              <p:nextCondLst>
                <p:cond evt="onClick" delay="0">
                  <p:tgtEl>
                    <p:spTgt spid="51"/>
                  </p:tgtEl>
                </p:cond>
              </p:nextCondLst>
            </p:seq>
            <p:seq concurrent="1" nextAc="seek">
              <p:cTn id="166" restart="whenNotActive" fill="hold" evtFilter="cancelBubble" nodeType="interactiveSeq">
                <p:stCondLst>
                  <p:cond evt="onClick" delay="0">
                    <p:tgtEl>
                      <p:spTgt spid="55"/>
                    </p:tgtEl>
                  </p:cond>
                </p:stCondLst>
                <p:endSync evt="end" delay="0">
                  <p:rtn val="all"/>
                </p:endSync>
                <p:childTnLst>
                  <p:par>
                    <p:cTn id="167" fill="hold">
                      <p:stCondLst>
                        <p:cond delay="0"/>
                      </p:stCondLst>
                      <p:childTnLst>
                        <p:par>
                          <p:cTn id="168" fill="hold">
                            <p:stCondLst>
                              <p:cond delay="0"/>
                            </p:stCondLst>
                            <p:childTnLst>
                              <p:par>
                                <p:cTn id="169" presetID="6" presetClass="entr" presetSubtype="16" fill="hold" grpId="0" nodeType="withEffect">
                                  <p:stCondLst>
                                    <p:cond delay="0"/>
                                  </p:stCondLst>
                                  <p:childTnLst>
                                    <p:set>
                                      <p:cBhvr>
                                        <p:cTn id="170" dur="1" fill="hold">
                                          <p:stCondLst>
                                            <p:cond delay="0"/>
                                          </p:stCondLst>
                                        </p:cTn>
                                        <p:tgtEl>
                                          <p:spTgt spid="127"/>
                                        </p:tgtEl>
                                        <p:attrNameLst>
                                          <p:attrName>style.visibility</p:attrName>
                                        </p:attrNameLst>
                                      </p:cBhvr>
                                      <p:to>
                                        <p:strVal val="visible"/>
                                      </p:to>
                                    </p:set>
                                    <p:animEffect transition="in" filter="circle(in)">
                                      <p:cBhvr>
                                        <p:cTn id="171" dur="500"/>
                                        <p:tgtEl>
                                          <p:spTgt spid="127"/>
                                        </p:tgtEl>
                                      </p:cBhvr>
                                    </p:animEffect>
                                  </p:childTnLst>
                                </p:cTn>
                              </p:par>
                            </p:childTnLst>
                          </p:cTn>
                        </p:par>
                      </p:childTnLst>
                    </p:cTn>
                  </p:par>
                </p:childTnLst>
              </p:cTn>
              <p:nextCondLst>
                <p:cond evt="onClick" delay="0">
                  <p:tgtEl>
                    <p:spTgt spid="55"/>
                  </p:tgtEl>
                </p:cond>
              </p:nextCondLst>
            </p:seq>
            <p:seq concurrent="1" nextAc="seek">
              <p:cTn id="172" restart="whenNotActive" fill="hold" evtFilter="cancelBubble" nodeType="interactiveSeq">
                <p:stCondLst>
                  <p:cond evt="onClick" delay="0">
                    <p:tgtEl>
                      <p:spTgt spid="38"/>
                    </p:tgtEl>
                  </p:cond>
                </p:stCondLst>
                <p:endSync evt="end" delay="0">
                  <p:rtn val="all"/>
                </p:endSync>
                <p:childTnLst>
                  <p:par>
                    <p:cTn id="173" fill="hold">
                      <p:stCondLst>
                        <p:cond delay="0"/>
                      </p:stCondLst>
                      <p:childTnLst>
                        <p:par>
                          <p:cTn id="174" fill="hold">
                            <p:stCondLst>
                              <p:cond delay="0"/>
                            </p:stCondLst>
                            <p:childTnLst>
                              <p:par>
                                <p:cTn id="175" presetID="6" presetClass="entr" presetSubtype="16" fill="hold" grpId="0" nodeType="withEffect">
                                  <p:stCondLst>
                                    <p:cond delay="0"/>
                                  </p:stCondLst>
                                  <p:childTnLst>
                                    <p:set>
                                      <p:cBhvr>
                                        <p:cTn id="176" dur="1" fill="hold">
                                          <p:stCondLst>
                                            <p:cond delay="0"/>
                                          </p:stCondLst>
                                        </p:cTn>
                                        <p:tgtEl>
                                          <p:spTgt spid="124"/>
                                        </p:tgtEl>
                                        <p:attrNameLst>
                                          <p:attrName>style.visibility</p:attrName>
                                        </p:attrNameLst>
                                      </p:cBhvr>
                                      <p:to>
                                        <p:strVal val="visible"/>
                                      </p:to>
                                    </p:set>
                                    <p:animEffect transition="in" filter="circle(in)">
                                      <p:cBhvr>
                                        <p:cTn id="177" dur="2000"/>
                                        <p:tgtEl>
                                          <p:spTgt spid="124"/>
                                        </p:tgtEl>
                                      </p:cBhvr>
                                    </p:animEffect>
                                  </p:childTnLst>
                                </p:cTn>
                              </p:par>
                            </p:childTnLst>
                          </p:cTn>
                        </p:par>
                      </p:childTnLst>
                    </p:cTn>
                  </p:par>
                </p:childTnLst>
              </p:cTn>
              <p:nextCondLst>
                <p:cond evt="onClick" delay="0">
                  <p:tgtEl>
                    <p:spTgt spid="38"/>
                  </p:tgtEl>
                </p:cond>
              </p:nextCondLst>
            </p:seq>
            <p:seq concurrent="1" nextAc="seek">
              <p:cTn id="178" restart="whenNotActive" fill="hold" evtFilter="cancelBubble" nodeType="interactiveSeq">
                <p:stCondLst>
                  <p:cond evt="onClick" delay="0">
                    <p:tgtEl>
                      <p:spTgt spid="11"/>
                    </p:tgtEl>
                  </p:cond>
                </p:stCondLst>
                <p:endSync evt="end" delay="0">
                  <p:rtn val="all"/>
                </p:endSync>
                <p:childTnLst>
                  <p:par>
                    <p:cTn id="179" fill="hold">
                      <p:stCondLst>
                        <p:cond delay="0"/>
                      </p:stCondLst>
                      <p:childTnLst>
                        <p:par>
                          <p:cTn id="180" fill="hold">
                            <p:stCondLst>
                              <p:cond delay="0"/>
                            </p:stCondLst>
                            <p:childTnLst>
                              <p:par>
                                <p:cTn id="181" presetID="64" presetClass="path" presetSubtype="0" accel="50000" decel="50000" fill="hold" nodeType="clickEffect">
                                  <p:stCondLst>
                                    <p:cond delay="0"/>
                                  </p:stCondLst>
                                  <p:childTnLst>
                                    <p:animMotion origin="layout" path="M 2.08333E-6 -3.7037E-7 L -0.00274 -0.19005 " pathEditMode="relative" rAng="0" ptsTypes="AA">
                                      <p:cBhvr>
                                        <p:cTn id="182" dur="2000" fill="hold"/>
                                        <p:tgtEl>
                                          <p:spTgt spid="4"/>
                                        </p:tgtEl>
                                        <p:attrNameLst>
                                          <p:attrName>ppt_x</p:attrName>
                                          <p:attrName>ppt_y</p:attrName>
                                        </p:attrNameLst>
                                      </p:cBhvr>
                                      <p:rCtr x="-143" y="-9514"/>
                                    </p:animMotion>
                                  </p:childTnLst>
                                </p:cTn>
                              </p:par>
                              <p:par>
                                <p:cTn id="183" presetID="6" presetClass="entr" presetSubtype="16" fill="hold" grpId="0" nodeType="withEffect">
                                  <p:stCondLst>
                                    <p:cond delay="0"/>
                                  </p:stCondLst>
                                  <p:childTnLst>
                                    <p:set>
                                      <p:cBhvr>
                                        <p:cTn id="184" dur="1" fill="hold">
                                          <p:stCondLst>
                                            <p:cond delay="0"/>
                                          </p:stCondLst>
                                        </p:cTn>
                                        <p:tgtEl>
                                          <p:spTgt spid="6"/>
                                        </p:tgtEl>
                                        <p:attrNameLst>
                                          <p:attrName>style.visibility</p:attrName>
                                        </p:attrNameLst>
                                      </p:cBhvr>
                                      <p:to>
                                        <p:strVal val="visible"/>
                                      </p:to>
                                    </p:set>
                                    <p:animEffect transition="in" filter="circle(in)">
                                      <p:cBhvr>
                                        <p:cTn id="185" dur="1000"/>
                                        <p:tgtEl>
                                          <p:spTgt spid="6"/>
                                        </p:tgtEl>
                                      </p:cBhvr>
                                    </p:animEffect>
                                  </p:childTnLst>
                                </p:cTn>
                              </p:par>
                            </p:childTnLst>
                          </p:cTn>
                        </p:par>
                      </p:childTnLst>
                    </p:cTn>
                  </p:par>
                  <p:par>
                    <p:cTn id="186" fill="hold">
                      <p:stCondLst>
                        <p:cond delay="indefinite"/>
                      </p:stCondLst>
                      <p:childTnLst>
                        <p:par>
                          <p:cTn id="187" fill="hold">
                            <p:stCondLst>
                              <p:cond delay="0"/>
                            </p:stCondLst>
                            <p:childTnLst>
                              <p:par>
                                <p:cTn id="188" presetID="64" presetClass="path" presetSubtype="0" accel="50000" decel="50000" fill="hold" nodeType="clickEffect">
                                  <p:stCondLst>
                                    <p:cond delay="0"/>
                                  </p:stCondLst>
                                  <p:childTnLst>
                                    <p:animMotion origin="layout" path="M -0.00274 -0.19005 L -0.00417 -0.37315 " pathEditMode="relative" rAng="0" ptsTypes="AA">
                                      <p:cBhvr>
                                        <p:cTn id="189" dur="2000" fill="hold"/>
                                        <p:tgtEl>
                                          <p:spTgt spid="4"/>
                                        </p:tgtEl>
                                        <p:attrNameLst>
                                          <p:attrName>ppt_x</p:attrName>
                                          <p:attrName>ppt_y</p:attrName>
                                        </p:attrNameLst>
                                      </p:cBhvr>
                                      <p:rCtr x="-78" y="-9167"/>
                                    </p:animMotion>
                                  </p:childTnLst>
                                </p:cTn>
                              </p:par>
                              <p:par>
                                <p:cTn id="190" presetID="6" presetClass="entr" presetSubtype="16" fill="hold" grpId="0" nodeType="withEffect">
                                  <p:stCondLst>
                                    <p:cond delay="0"/>
                                  </p:stCondLst>
                                  <p:childTnLst>
                                    <p:set>
                                      <p:cBhvr>
                                        <p:cTn id="191" dur="1" fill="hold">
                                          <p:stCondLst>
                                            <p:cond delay="0"/>
                                          </p:stCondLst>
                                        </p:cTn>
                                        <p:tgtEl>
                                          <p:spTgt spid="39"/>
                                        </p:tgtEl>
                                        <p:attrNameLst>
                                          <p:attrName>style.visibility</p:attrName>
                                        </p:attrNameLst>
                                      </p:cBhvr>
                                      <p:to>
                                        <p:strVal val="visible"/>
                                      </p:to>
                                    </p:set>
                                    <p:animEffect transition="in" filter="circle(in)">
                                      <p:cBhvr>
                                        <p:cTn id="192" dur="1000"/>
                                        <p:tgtEl>
                                          <p:spTgt spid="39"/>
                                        </p:tgtEl>
                                      </p:cBhvr>
                                    </p:animEffect>
                                  </p:childTnLst>
                                </p:cTn>
                              </p:par>
                            </p:childTnLst>
                          </p:cTn>
                        </p:par>
                      </p:childTnLst>
                    </p:cTn>
                  </p:par>
                  <p:par>
                    <p:cTn id="193" fill="hold">
                      <p:stCondLst>
                        <p:cond delay="indefinite"/>
                      </p:stCondLst>
                      <p:childTnLst>
                        <p:par>
                          <p:cTn id="194" fill="hold">
                            <p:stCondLst>
                              <p:cond delay="0"/>
                            </p:stCondLst>
                            <p:childTnLst>
                              <p:par>
                                <p:cTn id="195" presetID="64" presetClass="path" presetSubtype="0" accel="50000" decel="50000" fill="hold" nodeType="clickEffect">
                                  <p:stCondLst>
                                    <p:cond delay="0"/>
                                  </p:stCondLst>
                                  <p:childTnLst>
                                    <p:animMotion origin="layout" path="M -0.00417 -0.37315 L -0.00599 -0.55579 " pathEditMode="relative" rAng="0" ptsTypes="AA">
                                      <p:cBhvr>
                                        <p:cTn id="196" dur="2000" fill="hold"/>
                                        <p:tgtEl>
                                          <p:spTgt spid="4"/>
                                        </p:tgtEl>
                                        <p:attrNameLst>
                                          <p:attrName>ppt_x</p:attrName>
                                          <p:attrName>ppt_y</p:attrName>
                                        </p:attrNameLst>
                                      </p:cBhvr>
                                      <p:rCtr x="-91" y="-9144"/>
                                    </p:animMotion>
                                  </p:childTnLst>
                                </p:cTn>
                              </p:par>
                              <p:par>
                                <p:cTn id="197" presetID="6" presetClass="entr" presetSubtype="16" fill="hold" grpId="0" nodeType="withEffect">
                                  <p:stCondLst>
                                    <p:cond delay="0"/>
                                  </p:stCondLst>
                                  <p:childTnLst>
                                    <p:set>
                                      <p:cBhvr>
                                        <p:cTn id="198" dur="1" fill="hold">
                                          <p:stCondLst>
                                            <p:cond delay="0"/>
                                          </p:stCondLst>
                                        </p:cTn>
                                        <p:tgtEl>
                                          <p:spTgt spid="48"/>
                                        </p:tgtEl>
                                        <p:attrNameLst>
                                          <p:attrName>style.visibility</p:attrName>
                                        </p:attrNameLst>
                                      </p:cBhvr>
                                      <p:to>
                                        <p:strVal val="visible"/>
                                      </p:to>
                                    </p:set>
                                    <p:animEffect transition="in" filter="circle(in)">
                                      <p:cBhvr>
                                        <p:cTn id="199" dur="1000"/>
                                        <p:tgtEl>
                                          <p:spTgt spid="48"/>
                                        </p:tgtEl>
                                      </p:cBhvr>
                                    </p:animEffect>
                                  </p:childTnLst>
                                </p:cTn>
                              </p:par>
                            </p:childTnLst>
                          </p:cTn>
                        </p:par>
                      </p:childTnLst>
                    </p:cTn>
                  </p:par>
                  <p:par>
                    <p:cTn id="200" fill="hold">
                      <p:stCondLst>
                        <p:cond delay="indefinite"/>
                      </p:stCondLst>
                      <p:childTnLst>
                        <p:par>
                          <p:cTn id="201" fill="hold">
                            <p:stCondLst>
                              <p:cond delay="0"/>
                            </p:stCondLst>
                            <p:childTnLst>
                              <p:par>
                                <p:cTn id="202" presetID="64" presetClass="path" presetSubtype="0" accel="50000" decel="50000" fill="hold" nodeType="clickEffect">
                                  <p:stCondLst>
                                    <p:cond delay="0"/>
                                  </p:stCondLst>
                                  <p:childTnLst>
                                    <p:animMotion origin="layout" path="M -0.00599 -0.55579 L -0.00599 -0.73518 " pathEditMode="relative" rAng="0" ptsTypes="AA">
                                      <p:cBhvr>
                                        <p:cTn id="203" dur="2000" fill="hold"/>
                                        <p:tgtEl>
                                          <p:spTgt spid="4"/>
                                        </p:tgtEl>
                                        <p:attrNameLst>
                                          <p:attrName>ppt_x</p:attrName>
                                          <p:attrName>ppt_y</p:attrName>
                                        </p:attrNameLst>
                                      </p:cBhvr>
                                      <p:rCtr x="0" y="-8981"/>
                                    </p:animMotion>
                                  </p:childTnLst>
                                </p:cTn>
                              </p:par>
                              <p:par>
                                <p:cTn id="204" presetID="6" presetClass="entr" presetSubtype="16" fill="hold" grpId="0" nodeType="withEffect">
                                  <p:stCondLst>
                                    <p:cond delay="0"/>
                                  </p:stCondLst>
                                  <p:childTnLst>
                                    <p:set>
                                      <p:cBhvr>
                                        <p:cTn id="205" dur="1" fill="hold">
                                          <p:stCondLst>
                                            <p:cond delay="0"/>
                                          </p:stCondLst>
                                        </p:cTn>
                                        <p:tgtEl>
                                          <p:spTgt spid="52"/>
                                        </p:tgtEl>
                                        <p:attrNameLst>
                                          <p:attrName>style.visibility</p:attrName>
                                        </p:attrNameLst>
                                      </p:cBhvr>
                                      <p:to>
                                        <p:strVal val="visible"/>
                                      </p:to>
                                    </p:set>
                                    <p:animEffect transition="in" filter="circle(in)">
                                      <p:cBhvr>
                                        <p:cTn id="206" dur="1000"/>
                                        <p:tgtEl>
                                          <p:spTgt spid="52"/>
                                        </p:tgtEl>
                                      </p:cBhvr>
                                    </p:animEffect>
                                  </p:childTnLst>
                                </p:cTn>
                              </p:par>
                            </p:childTnLst>
                          </p:cTn>
                        </p:par>
                      </p:childTnLst>
                    </p:cTn>
                  </p:par>
                </p:childTnLst>
              </p:cTn>
              <p:nextCondLst>
                <p:cond evt="onClick" delay="0">
                  <p:tgtEl>
                    <p:spTgt spid="11"/>
                  </p:tgtEl>
                </p:cond>
              </p:nextCondLst>
            </p:seq>
            <p:seq concurrent="1" nextAc="seek">
              <p:cTn id="207" restart="whenNotActive" fill="hold" evtFilter="cancelBubble" nodeType="interactiveSeq">
                <p:stCondLst>
                  <p:cond evt="onClick" delay="0">
                    <p:tgtEl>
                      <p:spTgt spid="6"/>
                    </p:tgtEl>
                  </p:cond>
                </p:stCondLst>
                <p:endSync evt="end" delay="0">
                  <p:rtn val="all"/>
                </p:endSync>
                <p:childTnLst>
                  <p:par>
                    <p:cTn id="208" fill="hold">
                      <p:stCondLst>
                        <p:cond delay="0"/>
                      </p:stCondLst>
                      <p:childTnLst>
                        <p:par>
                          <p:cTn id="209" fill="hold">
                            <p:stCondLst>
                              <p:cond delay="0"/>
                            </p:stCondLst>
                            <p:childTnLst>
                              <p:par>
                                <p:cTn id="210" presetID="6" presetClass="entr" presetSubtype="16" fill="hold" grpId="0" nodeType="clickEffect">
                                  <p:stCondLst>
                                    <p:cond delay="0"/>
                                  </p:stCondLst>
                                  <p:childTnLst>
                                    <p:set>
                                      <p:cBhvr>
                                        <p:cTn id="211" dur="1" fill="hold">
                                          <p:stCondLst>
                                            <p:cond delay="0"/>
                                          </p:stCondLst>
                                        </p:cTn>
                                        <p:tgtEl>
                                          <p:spTgt spid="106"/>
                                        </p:tgtEl>
                                        <p:attrNameLst>
                                          <p:attrName>style.visibility</p:attrName>
                                        </p:attrNameLst>
                                      </p:cBhvr>
                                      <p:to>
                                        <p:strVal val="visible"/>
                                      </p:to>
                                    </p:set>
                                    <p:animEffect transition="in" filter="circle(in)">
                                      <p:cBhvr>
                                        <p:cTn id="212" dur="1000"/>
                                        <p:tgtEl>
                                          <p:spTgt spid="106"/>
                                        </p:tgtEl>
                                      </p:cBhvr>
                                    </p:animEffect>
                                  </p:childTnLst>
                                </p:cTn>
                              </p:par>
                            </p:childTnLst>
                          </p:cTn>
                        </p:par>
                      </p:childTnLst>
                    </p:cTn>
                  </p:par>
                </p:childTnLst>
              </p:cTn>
              <p:nextCondLst>
                <p:cond evt="onClick" delay="0">
                  <p:tgtEl>
                    <p:spTgt spid="6"/>
                  </p:tgtEl>
                </p:cond>
              </p:nextCondLst>
            </p:seq>
            <p:seq concurrent="1" nextAc="seek">
              <p:cTn id="213" restart="whenNotActive" fill="hold" evtFilter="cancelBubble" nodeType="interactiveSeq">
                <p:stCondLst>
                  <p:cond evt="onClick" delay="0">
                    <p:tgtEl>
                      <p:spTgt spid="41"/>
                    </p:tgtEl>
                  </p:cond>
                </p:stCondLst>
                <p:endSync evt="end" delay="0">
                  <p:rtn val="all"/>
                </p:endSync>
                <p:childTnLst>
                  <p:par>
                    <p:cTn id="214" fill="hold">
                      <p:stCondLst>
                        <p:cond delay="0"/>
                      </p:stCondLst>
                      <p:childTnLst>
                        <p:par>
                          <p:cTn id="215" fill="hold">
                            <p:stCondLst>
                              <p:cond delay="0"/>
                            </p:stCondLst>
                            <p:childTnLst>
                              <p:par>
                                <p:cTn id="216" presetID="6" presetClass="entr" presetSubtype="16" fill="hold" grpId="0" nodeType="clickEffect">
                                  <p:stCondLst>
                                    <p:cond delay="0"/>
                                  </p:stCondLst>
                                  <p:childTnLst>
                                    <p:set>
                                      <p:cBhvr>
                                        <p:cTn id="217" dur="1" fill="hold">
                                          <p:stCondLst>
                                            <p:cond delay="0"/>
                                          </p:stCondLst>
                                        </p:cTn>
                                        <p:tgtEl>
                                          <p:spTgt spid="111"/>
                                        </p:tgtEl>
                                        <p:attrNameLst>
                                          <p:attrName>style.visibility</p:attrName>
                                        </p:attrNameLst>
                                      </p:cBhvr>
                                      <p:to>
                                        <p:strVal val="visible"/>
                                      </p:to>
                                    </p:set>
                                    <p:animEffect transition="in" filter="circle(in)">
                                      <p:cBhvr>
                                        <p:cTn id="218" dur="500"/>
                                        <p:tgtEl>
                                          <p:spTgt spid="111"/>
                                        </p:tgtEl>
                                      </p:cBhvr>
                                    </p:animEffect>
                                  </p:childTnLst>
                                </p:cTn>
                              </p:par>
                            </p:childTnLst>
                          </p:cTn>
                        </p:par>
                      </p:childTnLst>
                    </p:cTn>
                  </p:par>
                </p:childTnLst>
              </p:cTn>
              <p:nextCondLst>
                <p:cond evt="onClick" delay="0">
                  <p:tgtEl>
                    <p:spTgt spid="41"/>
                  </p:tgtEl>
                </p:cond>
              </p:nextCondLst>
            </p:seq>
            <p:seq concurrent="1" nextAc="seek">
              <p:cTn id="219" restart="whenNotActive" fill="hold" evtFilter="cancelBubble" nodeType="interactiveSeq">
                <p:stCondLst>
                  <p:cond evt="onClick" delay="0">
                    <p:tgtEl>
                      <p:spTgt spid="5"/>
                    </p:tgtEl>
                  </p:cond>
                </p:stCondLst>
                <p:endSync evt="end" delay="0">
                  <p:rtn val="all"/>
                </p:endSync>
                <p:childTnLst>
                  <p:par>
                    <p:cTn id="220" fill="hold">
                      <p:stCondLst>
                        <p:cond delay="0"/>
                      </p:stCondLst>
                      <p:childTnLst>
                        <p:par>
                          <p:cTn id="221" fill="hold">
                            <p:stCondLst>
                              <p:cond delay="0"/>
                            </p:stCondLst>
                            <p:childTnLst>
                              <p:par>
                                <p:cTn id="222" presetID="4" presetClass="exit" presetSubtype="32" fill="hold" nodeType="withEffect">
                                  <p:stCondLst>
                                    <p:cond delay="0"/>
                                  </p:stCondLst>
                                  <p:childTnLst>
                                    <p:animEffect transition="out" filter="box(out)">
                                      <p:cBhvr>
                                        <p:cTn id="223" dur="1000"/>
                                        <p:tgtEl>
                                          <p:spTgt spid="4"/>
                                        </p:tgtEl>
                                      </p:cBhvr>
                                    </p:animEffect>
                                    <p:set>
                                      <p:cBhvr>
                                        <p:cTn id="224" dur="1" fill="hold">
                                          <p:stCondLst>
                                            <p:cond delay="999"/>
                                          </p:stCondLst>
                                        </p:cTn>
                                        <p:tgtEl>
                                          <p:spTgt spid="4"/>
                                        </p:tgtEl>
                                        <p:attrNameLst>
                                          <p:attrName>style.visibility</p:attrName>
                                        </p:attrNameLst>
                                      </p:cBhvr>
                                      <p:to>
                                        <p:strVal val="hidden"/>
                                      </p:to>
                                    </p:set>
                                  </p:childTnLst>
                                </p:cTn>
                              </p:par>
                              <p:par>
                                <p:cTn id="225" presetID="4" presetClass="exit" presetSubtype="32" fill="hold" grpId="0" nodeType="withEffect">
                                  <p:stCondLst>
                                    <p:cond delay="0"/>
                                  </p:stCondLst>
                                  <p:childTnLst>
                                    <p:animEffect transition="out" filter="box(out)">
                                      <p:cBhvr>
                                        <p:cTn id="226" dur="1000"/>
                                        <p:tgtEl>
                                          <p:spTgt spid="11"/>
                                        </p:tgtEl>
                                      </p:cBhvr>
                                    </p:animEffect>
                                    <p:set>
                                      <p:cBhvr>
                                        <p:cTn id="227"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28" restart="whenNotActive" fill="hold" evtFilter="cancelBubble" nodeType="interactiveSeq">
                <p:stCondLst>
                  <p:cond evt="onClick" delay="0">
                    <p:tgtEl>
                      <p:spTgt spid="102"/>
                    </p:tgtEl>
                  </p:cond>
                </p:stCondLst>
                <p:endSync evt="end" delay="0">
                  <p:rtn val="all"/>
                </p:endSync>
                <p:childTnLst>
                  <p:par>
                    <p:cTn id="229" fill="hold">
                      <p:stCondLst>
                        <p:cond delay="0"/>
                      </p:stCondLst>
                      <p:childTnLst>
                        <p:par>
                          <p:cTn id="230" fill="hold">
                            <p:stCondLst>
                              <p:cond delay="0"/>
                            </p:stCondLst>
                            <p:childTnLst>
                              <p:par>
                                <p:cTn id="231" presetID="4" presetClass="exit" presetSubtype="32" fill="hold" nodeType="clickEffect">
                                  <p:stCondLst>
                                    <p:cond delay="0"/>
                                  </p:stCondLst>
                                  <p:childTnLst>
                                    <p:animEffect transition="out" filter="box(out)">
                                      <p:cBhvr>
                                        <p:cTn id="232" dur="1000"/>
                                        <p:tgtEl>
                                          <p:spTgt spid="98"/>
                                        </p:tgtEl>
                                      </p:cBhvr>
                                    </p:animEffect>
                                    <p:set>
                                      <p:cBhvr>
                                        <p:cTn id="233" dur="1" fill="hold">
                                          <p:stCondLst>
                                            <p:cond delay="999"/>
                                          </p:stCondLst>
                                        </p:cTn>
                                        <p:tgtEl>
                                          <p:spTgt spid="98"/>
                                        </p:tgtEl>
                                        <p:attrNameLst>
                                          <p:attrName>style.visibility</p:attrName>
                                        </p:attrNameLst>
                                      </p:cBhvr>
                                      <p:to>
                                        <p:strVal val="hidden"/>
                                      </p:to>
                                    </p:set>
                                  </p:childTnLst>
                                </p:cTn>
                              </p:par>
                              <p:par>
                                <p:cTn id="234" presetID="4" presetClass="exit" presetSubtype="32" fill="hold" grpId="0" nodeType="withEffect">
                                  <p:stCondLst>
                                    <p:cond delay="0"/>
                                  </p:stCondLst>
                                  <p:childTnLst>
                                    <p:animEffect transition="out" filter="box(out)">
                                      <p:cBhvr>
                                        <p:cTn id="235" dur="1000"/>
                                        <p:tgtEl>
                                          <p:spTgt spid="16"/>
                                        </p:tgtEl>
                                      </p:cBhvr>
                                    </p:animEffect>
                                    <p:set>
                                      <p:cBhvr>
                                        <p:cTn id="236"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02"/>
                  </p:tgtEl>
                </p:cond>
              </p:nextCondLst>
            </p:seq>
            <p:seq concurrent="1" nextAc="seek">
              <p:cTn id="237" restart="whenNotActive" fill="hold" evtFilter="cancelBubble" nodeType="interactiveSeq">
                <p:stCondLst>
                  <p:cond evt="onClick" delay="0">
                    <p:tgtEl>
                      <p:spTgt spid="103"/>
                    </p:tgtEl>
                  </p:cond>
                </p:stCondLst>
                <p:endSync evt="end" delay="0">
                  <p:rtn val="all"/>
                </p:endSync>
                <p:childTnLst>
                  <p:par>
                    <p:cTn id="238" fill="hold">
                      <p:stCondLst>
                        <p:cond delay="0"/>
                      </p:stCondLst>
                      <p:childTnLst>
                        <p:par>
                          <p:cTn id="239" fill="hold">
                            <p:stCondLst>
                              <p:cond delay="0"/>
                            </p:stCondLst>
                            <p:childTnLst>
                              <p:par>
                                <p:cTn id="240" presetID="4" presetClass="exit" presetSubtype="32" fill="hold" nodeType="withEffect">
                                  <p:stCondLst>
                                    <p:cond delay="0"/>
                                  </p:stCondLst>
                                  <p:childTnLst>
                                    <p:animEffect transition="out" filter="box(out)">
                                      <p:cBhvr>
                                        <p:cTn id="241" dur="1000"/>
                                        <p:tgtEl>
                                          <p:spTgt spid="99"/>
                                        </p:tgtEl>
                                      </p:cBhvr>
                                    </p:animEffect>
                                    <p:set>
                                      <p:cBhvr>
                                        <p:cTn id="242" dur="1" fill="hold">
                                          <p:stCondLst>
                                            <p:cond delay="999"/>
                                          </p:stCondLst>
                                        </p:cTn>
                                        <p:tgtEl>
                                          <p:spTgt spid="99"/>
                                        </p:tgtEl>
                                        <p:attrNameLst>
                                          <p:attrName>style.visibility</p:attrName>
                                        </p:attrNameLst>
                                      </p:cBhvr>
                                      <p:to>
                                        <p:strVal val="hidden"/>
                                      </p:to>
                                    </p:set>
                                  </p:childTnLst>
                                </p:cTn>
                              </p:par>
                              <p:par>
                                <p:cTn id="243" presetID="4" presetClass="exit" presetSubtype="32" fill="hold" grpId="0" nodeType="withEffect">
                                  <p:stCondLst>
                                    <p:cond delay="0"/>
                                  </p:stCondLst>
                                  <p:childTnLst>
                                    <p:animEffect transition="out" filter="box(out)">
                                      <p:cBhvr>
                                        <p:cTn id="244" dur="1000"/>
                                        <p:tgtEl>
                                          <p:spTgt spid="17"/>
                                        </p:tgtEl>
                                      </p:cBhvr>
                                    </p:animEffect>
                                    <p:set>
                                      <p:cBhvr>
                                        <p:cTn id="245"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3"/>
                  </p:tgtEl>
                </p:cond>
              </p:nextCondLst>
            </p:seq>
            <p:seq concurrent="1" nextAc="seek">
              <p:cTn id="246" restart="whenNotActive" fill="hold" evtFilter="cancelBubble" nodeType="interactiveSeq">
                <p:stCondLst>
                  <p:cond evt="onClick" delay="0">
                    <p:tgtEl>
                      <p:spTgt spid="104"/>
                    </p:tgtEl>
                  </p:cond>
                </p:stCondLst>
                <p:endSync evt="end" delay="0">
                  <p:rtn val="all"/>
                </p:endSync>
                <p:childTnLst>
                  <p:par>
                    <p:cTn id="247" fill="hold">
                      <p:stCondLst>
                        <p:cond delay="0"/>
                      </p:stCondLst>
                      <p:childTnLst>
                        <p:par>
                          <p:cTn id="248" fill="hold">
                            <p:stCondLst>
                              <p:cond delay="0"/>
                            </p:stCondLst>
                            <p:childTnLst>
                              <p:par>
                                <p:cTn id="249" presetID="4" presetClass="exit" presetSubtype="32" fill="hold" nodeType="withEffect">
                                  <p:stCondLst>
                                    <p:cond delay="0"/>
                                  </p:stCondLst>
                                  <p:childTnLst>
                                    <p:animEffect transition="out" filter="box(out)">
                                      <p:cBhvr>
                                        <p:cTn id="250" dur="1000"/>
                                        <p:tgtEl>
                                          <p:spTgt spid="100"/>
                                        </p:tgtEl>
                                      </p:cBhvr>
                                    </p:animEffect>
                                    <p:set>
                                      <p:cBhvr>
                                        <p:cTn id="251" dur="1" fill="hold">
                                          <p:stCondLst>
                                            <p:cond delay="999"/>
                                          </p:stCondLst>
                                        </p:cTn>
                                        <p:tgtEl>
                                          <p:spTgt spid="100"/>
                                        </p:tgtEl>
                                        <p:attrNameLst>
                                          <p:attrName>style.visibility</p:attrName>
                                        </p:attrNameLst>
                                      </p:cBhvr>
                                      <p:to>
                                        <p:strVal val="hidden"/>
                                      </p:to>
                                    </p:set>
                                  </p:childTnLst>
                                </p:cTn>
                              </p:par>
                              <p:par>
                                <p:cTn id="252" presetID="4" presetClass="exit" presetSubtype="32" fill="hold" grpId="0" nodeType="withEffect">
                                  <p:stCondLst>
                                    <p:cond delay="0"/>
                                  </p:stCondLst>
                                  <p:childTnLst>
                                    <p:animEffect transition="out" filter="box(out)">
                                      <p:cBhvr>
                                        <p:cTn id="253" dur="1000"/>
                                        <p:tgtEl>
                                          <p:spTgt spid="18"/>
                                        </p:tgtEl>
                                      </p:cBhvr>
                                    </p:animEffect>
                                    <p:set>
                                      <p:cBhvr>
                                        <p:cTn id="254"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04"/>
                  </p:tgtEl>
                </p:cond>
              </p:nextCondLst>
            </p:seq>
            <p:seq concurrent="1" nextAc="seek">
              <p:cTn id="255" restart="whenNotActive" fill="hold" evtFilter="cancelBubble" nodeType="interactiveSeq">
                <p:stCondLst>
                  <p:cond evt="onClick" delay="0">
                    <p:tgtEl>
                      <p:spTgt spid="4"/>
                    </p:tgtEl>
                  </p:cond>
                </p:stCondLst>
                <p:endSync evt="end" delay="0">
                  <p:rtn val="all"/>
                </p:endSync>
                <p:childTnLst>
                  <p:par>
                    <p:cTn id="256" fill="hold">
                      <p:stCondLst>
                        <p:cond delay="0"/>
                      </p:stCondLst>
                      <p:childTnLst>
                        <p:par>
                          <p:cTn id="257" fill="hold">
                            <p:stCondLst>
                              <p:cond delay="0"/>
                            </p:stCondLst>
                            <p:childTnLst>
                              <p:par>
                                <p:cTn id="258" presetID="6" presetClass="entr" presetSubtype="16" fill="hold" nodeType="clickEffect">
                                  <p:stCondLst>
                                    <p:cond delay="0"/>
                                  </p:stCondLst>
                                  <p:childTnLst>
                                    <p:set>
                                      <p:cBhvr>
                                        <p:cTn id="259" dur="1" fill="hold">
                                          <p:stCondLst>
                                            <p:cond delay="0"/>
                                          </p:stCondLst>
                                        </p:cTn>
                                        <p:tgtEl>
                                          <p:spTgt spid="58"/>
                                        </p:tgtEl>
                                        <p:attrNameLst>
                                          <p:attrName>style.visibility</p:attrName>
                                        </p:attrNameLst>
                                      </p:cBhvr>
                                      <p:to>
                                        <p:strVal val="visible"/>
                                      </p:to>
                                    </p:set>
                                    <p:animEffect transition="in" filter="circle(in)">
                                      <p:cBhvr>
                                        <p:cTn id="260" dur="1000"/>
                                        <p:tgtEl>
                                          <p:spTgt spid="58"/>
                                        </p:tgtEl>
                                      </p:cBhvr>
                                    </p:animEffect>
                                  </p:childTnLst>
                                </p:cTn>
                              </p:par>
                            </p:childTnLst>
                          </p:cTn>
                        </p:par>
                      </p:childTnLst>
                    </p:cTn>
                  </p:par>
                </p:childTnLst>
              </p:cTn>
              <p:nextCondLst>
                <p:cond evt="onClick" delay="0">
                  <p:tgtEl>
                    <p:spTgt spid="4"/>
                  </p:tgtEl>
                </p:cond>
              </p:nextCondLst>
            </p:seq>
            <p:seq concurrent="1" nextAc="seek">
              <p:cTn id="261" restart="whenNotActive" fill="hold" evtFilter="cancelBubble" nodeType="interactiveSeq">
                <p:stCondLst>
                  <p:cond evt="onClick" delay="0">
                    <p:tgtEl>
                      <p:spTgt spid="98"/>
                    </p:tgtEl>
                  </p:cond>
                </p:stCondLst>
                <p:endSync evt="end" delay="0">
                  <p:rtn val="all"/>
                </p:endSync>
                <p:childTnLst>
                  <p:par>
                    <p:cTn id="262" fill="hold">
                      <p:stCondLst>
                        <p:cond delay="0"/>
                      </p:stCondLst>
                      <p:childTnLst>
                        <p:par>
                          <p:cTn id="263" fill="hold">
                            <p:stCondLst>
                              <p:cond delay="0"/>
                            </p:stCondLst>
                            <p:childTnLst>
                              <p:par>
                                <p:cTn id="264" presetID="6" presetClass="entr" presetSubtype="16" fill="hold" nodeType="clickEffect">
                                  <p:stCondLst>
                                    <p:cond delay="0"/>
                                  </p:stCondLst>
                                  <p:childTnLst>
                                    <p:set>
                                      <p:cBhvr>
                                        <p:cTn id="265" dur="1" fill="hold">
                                          <p:stCondLst>
                                            <p:cond delay="0"/>
                                          </p:stCondLst>
                                        </p:cTn>
                                        <p:tgtEl>
                                          <p:spTgt spid="59"/>
                                        </p:tgtEl>
                                        <p:attrNameLst>
                                          <p:attrName>style.visibility</p:attrName>
                                        </p:attrNameLst>
                                      </p:cBhvr>
                                      <p:to>
                                        <p:strVal val="visible"/>
                                      </p:to>
                                    </p:set>
                                    <p:animEffect transition="in" filter="circle(in)">
                                      <p:cBhvr>
                                        <p:cTn id="266" dur="1000"/>
                                        <p:tgtEl>
                                          <p:spTgt spid="59"/>
                                        </p:tgtEl>
                                      </p:cBhvr>
                                    </p:animEffect>
                                  </p:childTnLst>
                                </p:cTn>
                              </p:par>
                            </p:childTnLst>
                          </p:cTn>
                        </p:par>
                      </p:childTnLst>
                    </p:cTn>
                  </p:par>
                </p:childTnLst>
              </p:cTn>
              <p:nextCondLst>
                <p:cond evt="onClick" delay="0">
                  <p:tgtEl>
                    <p:spTgt spid="98"/>
                  </p:tgtEl>
                </p:cond>
              </p:nextCondLst>
            </p:seq>
            <p:seq concurrent="1" nextAc="seek">
              <p:cTn id="267" restart="whenNotActive" fill="hold" evtFilter="cancelBubble" nodeType="interactiveSeq">
                <p:stCondLst>
                  <p:cond evt="onClick" delay="0">
                    <p:tgtEl>
                      <p:spTgt spid="99"/>
                    </p:tgtEl>
                  </p:cond>
                </p:stCondLst>
                <p:endSync evt="end" delay="0">
                  <p:rtn val="all"/>
                </p:endSync>
                <p:childTnLst>
                  <p:par>
                    <p:cTn id="268" fill="hold">
                      <p:stCondLst>
                        <p:cond delay="0"/>
                      </p:stCondLst>
                      <p:childTnLst>
                        <p:par>
                          <p:cTn id="269" fill="hold">
                            <p:stCondLst>
                              <p:cond delay="0"/>
                            </p:stCondLst>
                            <p:childTnLst>
                              <p:par>
                                <p:cTn id="270" presetID="6" presetClass="entr" presetSubtype="16" fill="hold" nodeType="clickEffect">
                                  <p:stCondLst>
                                    <p:cond delay="0"/>
                                  </p:stCondLst>
                                  <p:childTnLst>
                                    <p:set>
                                      <p:cBhvr>
                                        <p:cTn id="271" dur="1" fill="hold">
                                          <p:stCondLst>
                                            <p:cond delay="0"/>
                                          </p:stCondLst>
                                        </p:cTn>
                                        <p:tgtEl>
                                          <p:spTgt spid="60"/>
                                        </p:tgtEl>
                                        <p:attrNameLst>
                                          <p:attrName>style.visibility</p:attrName>
                                        </p:attrNameLst>
                                      </p:cBhvr>
                                      <p:to>
                                        <p:strVal val="visible"/>
                                      </p:to>
                                    </p:set>
                                    <p:animEffect transition="in" filter="circle(in)">
                                      <p:cBhvr>
                                        <p:cTn id="272" dur="1000"/>
                                        <p:tgtEl>
                                          <p:spTgt spid="60"/>
                                        </p:tgtEl>
                                      </p:cBhvr>
                                    </p:animEffect>
                                  </p:childTnLst>
                                </p:cTn>
                              </p:par>
                            </p:childTnLst>
                          </p:cTn>
                        </p:par>
                      </p:childTnLst>
                    </p:cTn>
                  </p:par>
                </p:childTnLst>
              </p:cTn>
              <p:nextCondLst>
                <p:cond evt="onClick" delay="0">
                  <p:tgtEl>
                    <p:spTgt spid="99"/>
                  </p:tgtEl>
                </p:cond>
              </p:nextCondLst>
            </p:seq>
            <p:seq concurrent="1" nextAc="seek">
              <p:cTn id="273" restart="whenNotActive" fill="hold" evtFilter="cancelBubble" nodeType="interactiveSeq">
                <p:stCondLst>
                  <p:cond evt="onClick" delay="0">
                    <p:tgtEl>
                      <p:spTgt spid="100"/>
                    </p:tgtEl>
                  </p:cond>
                </p:stCondLst>
                <p:endSync evt="end" delay="0">
                  <p:rtn val="all"/>
                </p:endSync>
                <p:childTnLst>
                  <p:par>
                    <p:cTn id="274" fill="hold">
                      <p:stCondLst>
                        <p:cond delay="0"/>
                      </p:stCondLst>
                      <p:childTnLst>
                        <p:par>
                          <p:cTn id="275" fill="hold">
                            <p:stCondLst>
                              <p:cond delay="0"/>
                            </p:stCondLst>
                            <p:childTnLst>
                              <p:par>
                                <p:cTn id="276" presetID="6" presetClass="entr" presetSubtype="16" fill="hold" nodeType="clickEffect">
                                  <p:stCondLst>
                                    <p:cond delay="0"/>
                                  </p:stCondLst>
                                  <p:childTnLst>
                                    <p:set>
                                      <p:cBhvr>
                                        <p:cTn id="277" dur="1" fill="hold">
                                          <p:stCondLst>
                                            <p:cond delay="0"/>
                                          </p:stCondLst>
                                        </p:cTn>
                                        <p:tgtEl>
                                          <p:spTgt spid="61"/>
                                        </p:tgtEl>
                                        <p:attrNameLst>
                                          <p:attrName>style.visibility</p:attrName>
                                        </p:attrNameLst>
                                      </p:cBhvr>
                                      <p:to>
                                        <p:strVal val="visible"/>
                                      </p:to>
                                    </p:set>
                                    <p:animEffect transition="in" filter="circle(in)">
                                      <p:cBhvr>
                                        <p:cTn id="278" dur="1000"/>
                                        <p:tgtEl>
                                          <p:spTgt spid="61"/>
                                        </p:tgtEl>
                                      </p:cBhvr>
                                    </p:animEffect>
                                  </p:childTnLst>
                                </p:cTn>
                              </p:par>
                            </p:childTnLst>
                          </p:cTn>
                        </p:par>
                      </p:childTnLst>
                    </p:cTn>
                  </p:par>
                </p:childTnLst>
              </p:cTn>
              <p:nextCondLst>
                <p:cond evt="onClick" delay="0">
                  <p:tgtEl>
                    <p:spTgt spid="100"/>
                  </p:tgtEl>
                </p:cond>
              </p:nextCondLst>
            </p:seq>
            <p:seq concurrent="1" nextAc="seek">
              <p:cTn id="279" restart="whenNotActive" fill="hold" evtFilter="cancelBubble" nodeType="interactiveSeq">
                <p:stCondLst>
                  <p:cond evt="onClick" delay="0">
                    <p:tgtEl>
                      <p:spTgt spid="24"/>
                    </p:tgtEl>
                  </p:cond>
                </p:stCondLst>
                <p:endSync evt="end" delay="0">
                  <p:rtn val="all"/>
                </p:endSync>
                <p:childTnLst>
                  <p:par>
                    <p:cTn id="280" fill="hold">
                      <p:stCondLst>
                        <p:cond delay="0"/>
                      </p:stCondLst>
                      <p:childTnLst>
                        <p:par>
                          <p:cTn id="281" fill="hold">
                            <p:stCondLst>
                              <p:cond delay="0"/>
                            </p:stCondLst>
                            <p:childTnLst>
                              <p:par>
                                <p:cTn id="282" presetID="4" presetClass="exit" presetSubtype="32" fill="hold" grpId="0" nodeType="withEffect">
                                  <p:stCondLst>
                                    <p:cond delay="0"/>
                                  </p:stCondLst>
                                  <p:childTnLst>
                                    <p:animEffect transition="out" filter="box(out)">
                                      <p:cBhvr>
                                        <p:cTn id="283" dur="1000"/>
                                        <p:tgtEl>
                                          <p:spTgt spid="24"/>
                                        </p:tgtEl>
                                      </p:cBhvr>
                                    </p:animEffect>
                                    <p:set>
                                      <p:cBhvr>
                                        <p:cTn id="284"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85" restart="whenNotActive" fill="hold" evtFilter="cancelBubble" nodeType="interactiveSeq">
                <p:stCondLst>
                  <p:cond evt="onClick" delay="0">
                    <p:tgtEl>
                      <p:spTgt spid="25"/>
                    </p:tgtEl>
                  </p:cond>
                </p:stCondLst>
                <p:endSync evt="end" delay="0">
                  <p:rtn val="all"/>
                </p:endSync>
                <p:childTnLst>
                  <p:par>
                    <p:cTn id="286" fill="hold">
                      <p:stCondLst>
                        <p:cond delay="0"/>
                      </p:stCondLst>
                      <p:childTnLst>
                        <p:par>
                          <p:cTn id="287" fill="hold">
                            <p:stCondLst>
                              <p:cond delay="0"/>
                            </p:stCondLst>
                            <p:childTnLst>
                              <p:par>
                                <p:cTn id="288" presetID="4" presetClass="exit" presetSubtype="32" fill="hold" grpId="0" nodeType="withEffect">
                                  <p:stCondLst>
                                    <p:cond delay="0"/>
                                  </p:stCondLst>
                                  <p:childTnLst>
                                    <p:animEffect transition="out" filter="box(out)">
                                      <p:cBhvr>
                                        <p:cTn id="289" dur="1000"/>
                                        <p:tgtEl>
                                          <p:spTgt spid="25"/>
                                        </p:tgtEl>
                                      </p:cBhvr>
                                    </p:animEffect>
                                    <p:set>
                                      <p:cBhvr>
                                        <p:cTn id="290"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91" restart="whenNotActive" fill="hold" evtFilter="cancelBubble" nodeType="interactiveSeq">
                <p:stCondLst>
                  <p:cond evt="onClick" delay="0">
                    <p:tgtEl>
                      <p:spTgt spid="26"/>
                    </p:tgtEl>
                  </p:cond>
                </p:stCondLst>
                <p:endSync evt="end" delay="0">
                  <p:rtn val="all"/>
                </p:endSync>
                <p:childTnLst>
                  <p:par>
                    <p:cTn id="292" fill="hold">
                      <p:stCondLst>
                        <p:cond delay="0"/>
                      </p:stCondLst>
                      <p:childTnLst>
                        <p:par>
                          <p:cTn id="293" fill="hold">
                            <p:stCondLst>
                              <p:cond delay="0"/>
                            </p:stCondLst>
                            <p:childTnLst>
                              <p:par>
                                <p:cTn id="294" presetID="4" presetClass="exit" presetSubtype="32" fill="hold" grpId="0" nodeType="withEffect">
                                  <p:stCondLst>
                                    <p:cond delay="0"/>
                                  </p:stCondLst>
                                  <p:childTnLst>
                                    <p:animEffect transition="out" filter="box(out)">
                                      <p:cBhvr>
                                        <p:cTn id="295" dur="1000"/>
                                        <p:tgtEl>
                                          <p:spTgt spid="26"/>
                                        </p:tgtEl>
                                      </p:cBhvr>
                                    </p:animEffect>
                                    <p:set>
                                      <p:cBhvr>
                                        <p:cTn id="296"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97" restart="whenNotActive" fill="hold" evtFilter="cancelBubble" nodeType="interactiveSeq">
                <p:stCondLst>
                  <p:cond evt="onClick" delay="0">
                    <p:tgtEl>
                      <p:spTgt spid="27"/>
                    </p:tgtEl>
                  </p:cond>
                </p:stCondLst>
                <p:endSync evt="end" delay="0">
                  <p:rtn val="all"/>
                </p:endSync>
                <p:childTnLst>
                  <p:par>
                    <p:cTn id="298" fill="hold">
                      <p:stCondLst>
                        <p:cond delay="0"/>
                      </p:stCondLst>
                      <p:childTnLst>
                        <p:par>
                          <p:cTn id="299" fill="hold">
                            <p:stCondLst>
                              <p:cond delay="0"/>
                            </p:stCondLst>
                            <p:childTnLst>
                              <p:par>
                                <p:cTn id="300" presetID="4" presetClass="exit" presetSubtype="32" fill="hold" grpId="0" nodeType="withEffect">
                                  <p:stCondLst>
                                    <p:cond delay="0"/>
                                  </p:stCondLst>
                                  <p:childTnLst>
                                    <p:animEffect transition="out" filter="box(out)">
                                      <p:cBhvr>
                                        <p:cTn id="301" dur="1000"/>
                                        <p:tgtEl>
                                          <p:spTgt spid="27"/>
                                        </p:tgtEl>
                                      </p:cBhvr>
                                    </p:animEffect>
                                    <p:set>
                                      <p:cBhvr>
                                        <p:cTn id="302"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1" grpId="0" animBg="1"/>
      <p:bldP spid="16" grpId="0" animBg="1"/>
      <p:bldP spid="17" grpId="0" animBg="1"/>
      <p:bldP spid="18" grpId="0" animBg="1"/>
      <p:bldP spid="24" grpId="0" animBg="1"/>
      <p:bldP spid="25" grpId="0" animBg="1"/>
      <p:bldP spid="26" grpId="0" animBg="1"/>
      <p:bldP spid="27"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24" grpId="0" animBg="1"/>
      <p:bldP spid="125" grpId="0" animBg="1"/>
      <p:bldP spid="126" grpId="0" animBg="1"/>
      <p:bldP spid="127" grpId="0" animBg="1"/>
      <p:bldP spid="6" grpId="0"/>
      <p:bldP spid="37" grpId="0"/>
      <p:bldP spid="38" grpId="0"/>
      <p:bldP spid="39" grpId="0"/>
      <p:bldP spid="41" grpId="0"/>
      <p:bldP spid="42" grpId="0"/>
      <p:bldP spid="42" grpId="1"/>
      <p:bldP spid="48" grpId="0"/>
      <p:bldP spid="49" grpId="0"/>
      <p:bldP spid="50" grpId="0"/>
      <p:bldP spid="51" grpId="0"/>
      <p:bldP spid="51" grpId="1"/>
      <p:bldP spid="52" grpId="0"/>
      <p:bldP spid="53" grpId="0"/>
      <p:bldP spid="54" grpId="0"/>
      <p:bldP spid="54" grpId="1"/>
      <p:bldP spid="55" grpId="0"/>
      <p:bldP spid="55" grpId="1"/>
      <p:bldP spid="36" grpId="0"/>
      <p:bldP spid="4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auto">
          <a:xfrm>
            <a:off x="396163" y="29512"/>
            <a:ext cx="11629581"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vi-VN" altLang="vi-VN" sz="2800" b="1" i="0" u="sng" strike="noStrike" cap="none" normalizeH="0" baseline="0" dirty="0">
                <a:ln>
                  <a:noFill/>
                </a:ln>
                <a:solidFill>
                  <a:srgbClr val="FF0000"/>
                </a:solidFill>
                <a:effectLst/>
                <a:latin typeface="+mj-lt"/>
                <a:ea typeface="Times New Roman" panose="02020603050405020304" pitchFamily="18" charset="0"/>
                <a:cs typeface="Times New Roman" panose="02020603050405020304" pitchFamily="18" charset="0"/>
              </a:rPr>
              <a:t>Câu 1:</a:t>
            </a:r>
            <a:r>
              <a:rPr kumimoji="0" lang="vi-VN" altLang="vi-VN" sz="2800" b="1" i="0" u="none" strike="noStrike" cap="none" normalizeH="0" baseline="0" dirty="0">
                <a:ln>
                  <a:noFill/>
                </a:ln>
                <a:solidFill>
                  <a:srgbClr val="000000"/>
                </a:solidFill>
                <a:effectLst/>
                <a:latin typeface="+mj-lt"/>
                <a:ea typeface="Times New Roman" panose="02020603050405020304" pitchFamily="18" charset="0"/>
                <a:cs typeface="Times New Roman" panose="02020603050405020304" pitchFamily="18" charset="0"/>
              </a:rPr>
              <a:t> </a:t>
            </a:r>
            <a:r>
              <a:rPr kumimoji="0" lang="vi-VN" altLang="vi-VN" sz="2800" b="0" i="0" u="none" strike="noStrike" cap="none" normalizeH="0" baseline="0" dirty="0">
                <a:ln>
                  <a:noFill/>
                </a:ln>
                <a:solidFill>
                  <a:srgbClr val="000000"/>
                </a:solidFill>
                <a:effectLst/>
                <a:latin typeface="+mj-lt"/>
                <a:ea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50000"/>
              </a:lnSpc>
              <a:spcBef>
                <a:spcPct val="0"/>
              </a:spcBef>
              <a:spcAft>
                <a:spcPct val="0"/>
              </a:spcAft>
              <a:buClrTx/>
              <a:buSzTx/>
              <a:buFontTx/>
              <a:buNone/>
              <a:tabLst/>
            </a:pPr>
            <a:r>
              <a:rPr kumimoji="0" lang="vi-VN" altLang="vi-VN" sz="2800" b="0" i="0" u="none" strike="noStrike" cap="none" normalizeH="0" baseline="0" dirty="0">
                <a:ln>
                  <a:noFill/>
                </a:ln>
                <a:solidFill>
                  <a:srgbClr val="000000"/>
                </a:solidFill>
                <a:effectLst/>
                <a:latin typeface="+mj-lt"/>
                <a:ea typeface="Times New Roman" panose="02020603050405020304" pitchFamily="18" charset="0"/>
                <a:cs typeface="Times New Roman" panose="02020603050405020304" pitchFamily="18" charset="0"/>
              </a:rPr>
              <a:t>Kết quả thu thập thông tin về các môn thể thao ưa thích của các học sinh khối lớp 7 ở một trường THCS như sau:</a:t>
            </a:r>
            <a:endParaRPr kumimoji="0" lang="vi-VN" altLang="vi-VN" sz="2800"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50000"/>
              </a:lnSpc>
              <a:spcBef>
                <a:spcPct val="0"/>
              </a:spcBef>
              <a:spcAft>
                <a:spcPct val="0"/>
              </a:spcAft>
              <a:buClrTx/>
              <a:buSzTx/>
              <a:tabLst/>
            </a:pPr>
            <a:r>
              <a:rPr kumimoji="0" lang="vi-VN" altLang="vi-VN" sz="2800" b="0" i="0" u="none" strike="noStrike" cap="none" normalizeH="0" baseline="0" dirty="0">
                <a:ln>
                  <a:noFill/>
                </a:ln>
                <a:solidFill>
                  <a:srgbClr val="000000"/>
                </a:solidFill>
                <a:effectLst/>
                <a:latin typeface="+mj-lt"/>
                <a:ea typeface="Times New Roman" panose="02020603050405020304" pitchFamily="18" charset="0"/>
                <a:cs typeface="Times New Roman" panose="02020603050405020304" pitchFamily="18" charset="0"/>
              </a:rPr>
              <a:t>* Các môn thể thao ưa thích: Cầu lông, bóng bàn, bóng chuyền, bóng đá.</a:t>
            </a:r>
            <a:endParaRPr kumimoji="0" lang="vi-VN" altLang="vi-VN" sz="2800" b="0" i="0" u="none" strike="noStrike" cap="none" normalizeH="0" baseline="0" dirty="0">
              <a:ln>
                <a:noFill/>
              </a:ln>
              <a:solidFill>
                <a:schemeClr val="tx1"/>
              </a:solidFill>
              <a:effectLst/>
              <a:latin typeface="+mj-lt"/>
            </a:endParaRPr>
          </a:p>
          <a:p>
            <a:pPr marR="0" lvl="0" algn="l" defTabSz="914400" rtl="0" eaLnBrk="0" fontAlgn="base" latinLnBrk="0" hangingPunct="0">
              <a:lnSpc>
                <a:spcPct val="150000"/>
              </a:lnSpc>
              <a:spcBef>
                <a:spcPct val="0"/>
              </a:spcBef>
              <a:spcAft>
                <a:spcPct val="0"/>
              </a:spcAft>
              <a:buClrTx/>
              <a:buSzTx/>
              <a:tabLst/>
            </a:pPr>
            <a:r>
              <a:rPr kumimoji="0" lang="vi-VN" altLang="vi-VN" sz="2800" b="0" i="0" u="none" strike="noStrike" cap="none" normalizeH="0" baseline="0" dirty="0">
                <a:ln>
                  <a:noFill/>
                </a:ln>
                <a:solidFill>
                  <a:srgbClr val="000000"/>
                </a:solidFill>
                <a:effectLst/>
                <a:latin typeface="+mj-lt"/>
                <a:ea typeface="Times New Roman" panose="02020603050405020304" pitchFamily="18" charset="0"/>
                <a:cs typeface="Times New Roman" panose="02020603050405020304" pitchFamily="18" charset="0"/>
              </a:rPr>
              <a:t>* Số lượng học sinh ưa thích mỗi môn thể thao đó lần lượt là:</a:t>
            </a:r>
          </a:p>
          <a:p>
            <a:pPr>
              <a:lnSpc>
                <a:spcPct val="150000"/>
              </a:lnSpc>
            </a:pPr>
            <a:r>
              <a:rPr lang="vi-VN" altLang="vi-VN" sz="2800" dirty="0">
                <a:solidFill>
                  <a:srgbClr val="000000"/>
                </a:solidFill>
                <a:latin typeface="+mj-lt"/>
                <a:ea typeface="Times New Roman" panose="02020603050405020304" pitchFamily="18" charset="0"/>
                <a:cs typeface="Times New Roman" panose="02020603050405020304" pitchFamily="18" charset="0"/>
              </a:rPr>
              <a:t>Trong hai loại dữ liệu thống kê thu thập được ở trên, dữ liệu thống kê về các môn thể thao ưa thích là số liệu. Đúng hay sai?</a:t>
            </a:r>
            <a:endParaRPr lang="vi-VN" altLang="vi-VN" sz="2800" dirty="0">
              <a:latin typeface="+mj-lt"/>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426117788"/>
              </p:ext>
            </p:extLst>
          </p:nvPr>
        </p:nvGraphicFramePr>
        <p:xfrm>
          <a:off x="9265516" y="2842638"/>
          <a:ext cx="2127250" cy="373062"/>
        </p:xfrm>
        <a:graphic>
          <a:graphicData uri="http://schemas.openxmlformats.org/presentationml/2006/ole">
            <mc:AlternateContent xmlns:mc="http://schemas.openxmlformats.org/markup-compatibility/2006">
              <mc:Choice xmlns:v="urn:schemas-microsoft-com:vml" Requires="v">
                <p:oleObj name="Equation" r:id="rId6" imgW="2120760" imgH="368280" progId="Equation.DSMT4">
                  <p:embed/>
                </p:oleObj>
              </mc:Choice>
              <mc:Fallback>
                <p:oleObj name="Equation" r:id="rId6" imgW="2120760" imgH="368280" progId="Equation.DSMT4">
                  <p:embed/>
                  <p:pic>
                    <p:nvPicPr>
                      <p:cNvPr id="0" name="Object 1"/>
                      <p:cNvPicPr>
                        <a:picLocks noChangeAspect="1" noChangeArrowheads="1"/>
                      </p:cNvPicPr>
                      <p:nvPr/>
                    </p:nvPicPr>
                    <p:blipFill>
                      <a:blip r:embed="rId7"/>
                      <a:srcRect/>
                      <a:stretch>
                        <a:fillRect/>
                      </a:stretch>
                    </p:blipFill>
                    <p:spPr bwMode="auto">
                      <a:xfrm>
                        <a:off x="9265516" y="2842638"/>
                        <a:ext cx="2127250" cy="373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6"/>
          <p:cNvSpPr/>
          <p:nvPr/>
        </p:nvSpPr>
        <p:spPr>
          <a:xfrm>
            <a:off x="1975903" y="4775618"/>
            <a:ext cx="2259105"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mj-lt"/>
              </a:rPr>
              <a:t>A. Đúng</a:t>
            </a:r>
          </a:p>
        </p:txBody>
      </p:sp>
      <p:sp>
        <p:nvSpPr>
          <p:cNvPr id="8" name="Rectangle 7"/>
          <p:cNvSpPr/>
          <p:nvPr/>
        </p:nvSpPr>
        <p:spPr>
          <a:xfrm>
            <a:off x="6346197" y="4775618"/>
            <a:ext cx="2259105"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mj-lt"/>
              </a:rPr>
              <a:t>B. Sai</a:t>
            </a:r>
          </a:p>
        </p:txBody>
      </p:sp>
      <p:sp>
        <p:nvSpPr>
          <p:cNvPr id="6" name="Rectangle 5"/>
          <p:cNvSpPr/>
          <p:nvPr/>
        </p:nvSpPr>
        <p:spPr>
          <a:xfrm>
            <a:off x="10196716" y="5003811"/>
            <a:ext cx="1593448"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2400">
                <a:solidFill>
                  <a:srgbClr val="000000"/>
                </a:solidFill>
                <a:latin typeface="Arial" panose="020B0604020202020204" pitchFamily="34" charset="0"/>
                <a:cs typeface="Arial" panose="020B0604020202020204" pitchFamily="34" charset="0"/>
              </a:rPr>
              <a:t>Hết giờ</a:t>
            </a:r>
          </a:p>
        </p:txBody>
      </p:sp>
      <p:sp>
        <p:nvSpPr>
          <p:cNvPr id="9" name="Rectangle 8"/>
          <p:cNvSpPr/>
          <p:nvPr/>
        </p:nvSpPr>
        <p:spPr>
          <a:xfrm>
            <a:off x="10113764" y="5521336"/>
            <a:ext cx="1759352" cy="704127"/>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10" name="TextBox 7"/>
          <p:cNvSpPr txBox="1">
            <a:spLocks noChangeArrowheads="1"/>
          </p:cNvSpPr>
          <p:nvPr/>
        </p:nvSpPr>
        <p:spPr bwMode="auto">
          <a:xfrm>
            <a:off x="10706966" y="5498629"/>
            <a:ext cx="266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a:solidFill>
                  <a:schemeClr val="bg1"/>
                </a:solidFill>
                <a:latin typeface="Arial" panose="020B0604020202020204" pitchFamily="34" charset="0"/>
                <a:cs typeface="Arial" panose="020B0604020202020204" pitchFamily="34" charset="0"/>
              </a:rPr>
              <a:t>:</a:t>
            </a:r>
          </a:p>
        </p:txBody>
      </p:sp>
      <p:sp>
        <p:nvSpPr>
          <p:cNvPr id="11" name="Rounded Rectangle 10"/>
          <p:cNvSpPr/>
          <p:nvPr/>
        </p:nvSpPr>
        <p:spPr>
          <a:xfrm>
            <a:off x="10157169" y="5581118"/>
            <a:ext cx="6096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Arial" panose="020B0604020202020204" pitchFamily="34" charset="0"/>
                <a:ea typeface="Tahoma" pitchFamily="34" charset="0"/>
                <a:cs typeface="Arial" panose="020B0604020202020204" pitchFamily="34" charset="0"/>
              </a:rPr>
              <a:t>0</a:t>
            </a:r>
          </a:p>
        </p:txBody>
      </p:sp>
      <p:sp>
        <p:nvSpPr>
          <p:cNvPr id="12" name="Rectangle 11"/>
          <p:cNvSpPr/>
          <p:nvPr/>
        </p:nvSpPr>
        <p:spPr>
          <a:xfrm>
            <a:off x="10196716" y="5003811"/>
            <a:ext cx="1593448"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2200">
                <a:solidFill>
                  <a:srgbClr val="FF0000"/>
                </a:solidFill>
                <a:latin typeface="Arial" panose="020B0604020202020204" pitchFamily="34" charset="0"/>
                <a:cs typeface="Arial" panose="020B0604020202020204" pitchFamily="34" charset="0"/>
              </a:rPr>
              <a:t>còn lại ...</a:t>
            </a:r>
          </a:p>
        </p:txBody>
      </p:sp>
      <p:sp>
        <p:nvSpPr>
          <p:cNvPr id="13" name="Rectangle 12"/>
          <p:cNvSpPr/>
          <p:nvPr/>
        </p:nvSpPr>
        <p:spPr>
          <a:xfrm>
            <a:off x="10196716" y="5003811"/>
            <a:ext cx="1593448" cy="4572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en-US" sz="2400">
                <a:solidFill>
                  <a:srgbClr val="FFFFFF"/>
                </a:solidFill>
                <a:latin typeface="Arial" panose="020B0604020202020204" pitchFamily="34" charset="0"/>
                <a:cs typeface="Arial" panose="020B0604020202020204" pitchFamily="34" charset="0"/>
              </a:rPr>
              <a:t>Bắt đầu</a:t>
            </a:r>
          </a:p>
        </p:txBody>
      </p:sp>
      <p:sp>
        <p:nvSpPr>
          <p:cNvPr id="14" name="Rounded Rectangle 13"/>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00</a:t>
            </a:r>
          </a:p>
        </p:txBody>
      </p:sp>
      <p:sp>
        <p:nvSpPr>
          <p:cNvPr id="15" name="Rounded Rectangle 14"/>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59</a:t>
            </a:r>
          </a:p>
        </p:txBody>
      </p:sp>
      <p:sp>
        <p:nvSpPr>
          <p:cNvPr id="16" name="Rounded Rectangle 15"/>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58</a:t>
            </a:r>
          </a:p>
        </p:txBody>
      </p:sp>
      <p:sp>
        <p:nvSpPr>
          <p:cNvPr id="17" name="Rounded Rectangle 16"/>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57</a:t>
            </a:r>
          </a:p>
        </p:txBody>
      </p:sp>
      <p:sp>
        <p:nvSpPr>
          <p:cNvPr id="18" name="Rounded Rectangle 17"/>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56</a:t>
            </a:r>
          </a:p>
        </p:txBody>
      </p:sp>
      <p:sp>
        <p:nvSpPr>
          <p:cNvPr id="19" name="Rounded Rectangle 18"/>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55</a:t>
            </a:r>
          </a:p>
        </p:txBody>
      </p:sp>
      <p:sp>
        <p:nvSpPr>
          <p:cNvPr id="20" name="Rounded Rectangle 19"/>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54</a:t>
            </a:r>
          </a:p>
        </p:txBody>
      </p:sp>
      <p:sp>
        <p:nvSpPr>
          <p:cNvPr id="21" name="Rounded Rectangle 20"/>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53</a:t>
            </a:r>
          </a:p>
        </p:txBody>
      </p:sp>
      <p:sp>
        <p:nvSpPr>
          <p:cNvPr id="22" name="Rounded Rectangle 21"/>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52</a:t>
            </a:r>
          </a:p>
        </p:txBody>
      </p:sp>
      <p:sp>
        <p:nvSpPr>
          <p:cNvPr id="23" name="Rounded Rectangle 22"/>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51</a:t>
            </a:r>
          </a:p>
        </p:txBody>
      </p:sp>
      <p:sp>
        <p:nvSpPr>
          <p:cNvPr id="24" name="Rounded Rectangle 23"/>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50</a:t>
            </a:r>
          </a:p>
        </p:txBody>
      </p:sp>
      <p:sp>
        <p:nvSpPr>
          <p:cNvPr id="25" name="Rounded Rectangle 24"/>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49</a:t>
            </a:r>
          </a:p>
        </p:txBody>
      </p:sp>
      <p:sp>
        <p:nvSpPr>
          <p:cNvPr id="26" name="Rounded Rectangle 25"/>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48</a:t>
            </a:r>
          </a:p>
        </p:txBody>
      </p:sp>
      <p:sp>
        <p:nvSpPr>
          <p:cNvPr id="27" name="Rounded Rectangle 26"/>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47</a:t>
            </a:r>
          </a:p>
        </p:txBody>
      </p:sp>
      <p:sp>
        <p:nvSpPr>
          <p:cNvPr id="28" name="Rounded Rectangle 27"/>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46</a:t>
            </a:r>
          </a:p>
        </p:txBody>
      </p:sp>
      <p:sp>
        <p:nvSpPr>
          <p:cNvPr id="29" name="Rounded Rectangle 28"/>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45</a:t>
            </a:r>
          </a:p>
        </p:txBody>
      </p:sp>
      <p:sp>
        <p:nvSpPr>
          <p:cNvPr id="30" name="Rounded Rectangle 29"/>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44</a:t>
            </a:r>
          </a:p>
        </p:txBody>
      </p:sp>
      <p:sp>
        <p:nvSpPr>
          <p:cNvPr id="31" name="Rounded Rectangle 30"/>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43</a:t>
            </a:r>
          </a:p>
        </p:txBody>
      </p:sp>
      <p:sp>
        <p:nvSpPr>
          <p:cNvPr id="32" name="Rounded Rectangle 31"/>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42</a:t>
            </a:r>
          </a:p>
        </p:txBody>
      </p:sp>
      <p:sp>
        <p:nvSpPr>
          <p:cNvPr id="33" name="Rounded Rectangle 32"/>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41</a:t>
            </a:r>
          </a:p>
        </p:txBody>
      </p:sp>
      <p:sp>
        <p:nvSpPr>
          <p:cNvPr id="34" name="Rounded Rectangle 33"/>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40</a:t>
            </a:r>
          </a:p>
        </p:txBody>
      </p:sp>
      <p:sp>
        <p:nvSpPr>
          <p:cNvPr id="35" name="Rounded Rectangle 34"/>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39</a:t>
            </a:r>
          </a:p>
        </p:txBody>
      </p:sp>
      <p:sp>
        <p:nvSpPr>
          <p:cNvPr id="36" name="Rounded Rectangle 35"/>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38</a:t>
            </a:r>
          </a:p>
        </p:txBody>
      </p:sp>
      <p:sp>
        <p:nvSpPr>
          <p:cNvPr id="37" name="Rounded Rectangle 36"/>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37</a:t>
            </a:r>
          </a:p>
        </p:txBody>
      </p:sp>
      <p:sp>
        <p:nvSpPr>
          <p:cNvPr id="38" name="Rounded Rectangle 37"/>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36</a:t>
            </a:r>
          </a:p>
        </p:txBody>
      </p:sp>
      <p:sp>
        <p:nvSpPr>
          <p:cNvPr id="39" name="Rounded Rectangle 38"/>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35</a:t>
            </a:r>
          </a:p>
        </p:txBody>
      </p:sp>
      <p:sp>
        <p:nvSpPr>
          <p:cNvPr id="40" name="Rounded Rectangle 39"/>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34</a:t>
            </a:r>
          </a:p>
        </p:txBody>
      </p:sp>
      <p:sp>
        <p:nvSpPr>
          <p:cNvPr id="41" name="Rounded Rectangle 40"/>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33</a:t>
            </a:r>
          </a:p>
        </p:txBody>
      </p:sp>
      <p:sp>
        <p:nvSpPr>
          <p:cNvPr id="42" name="Rounded Rectangle 41"/>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32</a:t>
            </a:r>
          </a:p>
        </p:txBody>
      </p:sp>
      <p:sp>
        <p:nvSpPr>
          <p:cNvPr id="43" name="Rounded Rectangle 42"/>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31</a:t>
            </a:r>
          </a:p>
        </p:txBody>
      </p:sp>
      <p:sp>
        <p:nvSpPr>
          <p:cNvPr id="44" name="Rounded Rectangle 43"/>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30</a:t>
            </a:r>
          </a:p>
        </p:txBody>
      </p:sp>
      <p:sp>
        <p:nvSpPr>
          <p:cNvPr id="45" name="Rounded Rectangle 44"/>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29</a:t>
            </a:r>
          </a:p>
        </p:txBody>
      </p:sp>
      <p:sp>
        <p:nvSpPr>
          <p:cNvPr id="46" name="Rounded Rectangle 45"/>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28</a:t>
            </a:r>
          </a:p>
        </p:txBody>
      </p:sp>
      <p:sp>
        <p:nvSpPr>
          <p:cNvPr id="47" name="Rounded Rectangle 46"/>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27</a:t>
            </a:r>
          </a:p>
        </p:txBody>
      </p:sp>
      <p:sp>
        <p:nvSpPr>
          <p:cNvPr id="48" name="Rounded Rectangle 47"/>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26</a:t>
            </a:r>
          </a:p>
        </p:txBody>
      </p:sp>
      <p:sp>
        <p:nvSpPr>
          <p:cNvPr id="49" name="Rounded Rectangle 48"/>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25</a:t>
            </a:r>
          </a:p>
        </p:txBody>
      </p:sp>
      <p:sp>
        <p:nvSpPr>
          <p:cNvPr id="50" name="Rounded Rectangle 49"/>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24</a:t>
            </a:r>
          </a:p>
        </p:txBody>
      </p:sp>
      <p:sp>
        <p:nvSpPr>
          <p:cNvPr id="51" name="Rounded Rectangle 50"/>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23</a:t>
            </a:r>
          </a:p>
        </p:txBody>
      </p:sp>
      <p:sp>
        <p:nvSpPr>
          <p:cNvPr id="52" name="Rounded Rectangle 51"/>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22</a:t>
            </a:r>
          </a:p>
        </p:txBody>
      </p:sp>
      <p:sp>
        <p:nvSpPr>
          <p:cNvPr id="53" name="Rounded Rectangle 52"/>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21</a:t>
            </a:r>
          </a:p>
        </p:txBody>
      </p:sp>
      <p:sp>
        <p:nvSpPr>
          <p:cNvPr id="54" name="Rounded Rectangle 53"/>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20</a:t>
            </a:r>
          </a:p>
        </p:txBody>
      </p:sp>
      <p:sp>
        <p:nvSpPr>
          <p:cNvPr id="55" name="Rounded Rectangle 54"/>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19</a:t>
            </a:r>
          </a:p>
        </p:txBody>
      </p:sp>
      <p:sp>
        <p:nvSpPr>
          <p:cNvPr id="56" name="Rounded Rectangle 55"/>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18</a:t>
            </a:r>
          </a:p>
        </p:txBody>
      </p:sp>
      <p:sp>
        <p:nvSpPr>
          <p:cNvPr id="57" name="Rounded Rectangle 56"/>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17</a:t>
            </a:r>
          </a:p>
        </p:txBody>
      </p:sp>
      <p:sp>
        <p:nvSpPr>
          <p:cNvPr id="58" name="Rounded Rectangle 57"/>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16</a:t>
            </a:r>
          </a:p>
        </p:txBody>
      </p:sp>
      <p:sp>
        <p:nvSpPr>
          <p:cNvPr id="59" name="Rounded Rectangle 58"/>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15</a:t>
            </a:r>
          </a:p>
        </p:txBody>
      </p:sp>
      <p:sp>
        <p:nvSpPr>
          <p:cNvPr id="60" name="Rounded Rectangle 59"/>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14</a:t>
            </a:r>
          </a:p>
        </p:txBody>
      </p:sp>
      <p:sp>
        <p:nvSpPr>
          <p:cNvPr id="61" name="Rounded Rectangle 60"/>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13</a:t>
            </a:r>
          </a:p>
        </p:txBody>
      </p:sp>
      <p:sp>
        <p:nvSpPr>
          <p:cNvPr id="62" name="Rounded Rectangle 61"/>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12</a:t>
            </a:r>
          </a:p>
        </p:txBody>
      </p:sp>
      <p:sp>
        <p:nvSpPr>
          <p:cNvPr id="63" name="Rounded Rectangle 62"/>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11</a:t>
            </a:r>
          </a:p>
        </p:txBody>
      </p:sp>
      <p:sp>
        <p:nvSpPr>
          <p:cNvPr id="64" name="Rounded Rectangle 63"/>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10</a:t>
            </a:r>
          </a:p>
        </p:txBody>
      </p:sp>
      <p:sp>
        <p:nvSpPr>
          <p:cNvPr id="65" name="Rounded Rectangle 64"/>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09</a:t>
            </a:r>
          </a:p>
        </p:txBody>
      </p:sp>
      <p:sp>
        <p:nvSpPr>
          <p:cNvPr id="66" name="Rounded Rectangle 65"/>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08</a:t>
            </a:r>
          </a:p>
        </p:txBody>
      </p:sp>
      <p:sp>
        <p:nvSpPr>
          <p:cNvPr id="67" name="Rounded Rectangle 66"/>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07</a:t>
            </a:r>
          </a:p>
        </p:txBody>
      </p:sp>
      <p:sp>
        <p:nvSpPr>
          <p:cNvPr id="68" name="Rounded Rectangle 67"/>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06</a:t>
            </a:r>
          </a:p>
        </p:txBody>
      </p:sp>
      <p:sp>
        <p:nvSpPr>
          <p:cNvPr id="69" name="Rounded Rectangle 68"/>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05</a:t>
            </a:r>
          </a:p>
        </p:txBody>
      </p:sp>
      <p:sp>
        <p:nvSpPr>
          <p:cNvPr id="70" name="Rounded Rectangle 69"/>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04</a:t>
            </a:r>
          </a:p>
        </p:txBody>
      </p:sp>
      <p:sp>
        <p:nvSpPr>
          <p:cNvPr id="71" name="Rounded Rectangle 70"/>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03</a:t>
            </a:r>
          </a:p>
        </p:txBody>
      </p:sp>
      <p:sp>
        <p:nvSpPr>
          <p:cNvPr id="72" name="Rounded Rectangle 71"/>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02</a:t>
            </a:r>
          </a:p>
        </p:txBody>
      </p:sp>
      <p:sp>
        <p:nvSpPr>
          <p:cNvPr id="73" name="Rounded Rectangle 72"/>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01</a:t>
            </a:r>
          </a:p>
        </p:txBody>
      </p:sp>
      <p:sp>
        <p:nvSpPr>
          <p:cNvPr id="74" name="Rounded Rectangle 73"/>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00</a:t>
            </a:r>
          </a:p>
        </p:txBody>
      </p:sp>
      <p:sp>
        <p:nvSpPr>
          <p:cNvPr id="75" name="Rounded Rectangle 74"/>
          <p:cNvSpPr/>
          <p:nvPr/>
        </p:nvSpPr>
        <p:spPr>
          <a:xfrm>
            <a:off x="10157169" y="5581118"/>
            <a:ext cx="6096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solidFill>
                  <a:srgbClr val="FF0000"/>
                </a:solidFill>
                <a:latin typeface="Arial" panose="020B0604020202020204" pitchFamily="34" charset="0"/>
                <a:ea typeface="Tahoma" pitchFamily="34" charset="0"/>
                <a:cs typeface="Arial" panose="020B0604020202020204" pitchFamily="34" charset="0"/>
              </a:rPr>
              <a:t>0</a:t>
            </a:r>
          </a:p>
        </p:txBody>
      </p:sp>
      <p:sp>
        <p:nvSpPr>
          <p:cNvPr id="76" name="Rounded Rectangle 75"/>
          <p:cNvSpPr/>
          <p:nvPr/>
        </p:nvSpPr>
        <p:spPr>
          <a:xfrm>
            <a:off x="10157169" y="5581118"/>
            <a:ext cx="6096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Arial" panose="020B0604020202020204" pitchFamily="34" charset="0"/>
                <a:ea typeface="Tahoma" pitchFamily="34" charset="0"/>
                <a:cs typeface="Arial" panose="020B0604020202020204" pitchFamily="34" charset="0"/>
              </a:rPr>
              <a:t>0</a:t>
            </a:r>
          </a:p>
        </p:txBody>
      </p:sp>
      <p:sp>
        <p:nvSpPr>
          <p:cNvPr id="2" name="Curved Right Arrow 1">
            <a:hlinkClick r:id="rId8" action="ppaction://hlinksldjump"/>
          </p:cNvPr>
          <p:cNvSpPr/>
          <p:nvPr/>
        </p:nvSpPr>
        <p:spPr>
          <a:xfrm>
            <a:off x="9005455" y="6225463"/>
            <a:ext cx="457200" cy="46628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Tree>
    <p:extLst>
      <p:ext uri="{BB962C8B-B14F-4D97-AF65-F5344CB8AC3E}">
        <p14:creationId xmlns:p14="http://schemas.microsoft.com/office/powerpoint/2010/main" val="3775583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grpId="0" nodeType="clickEffect">
                                  <p:stCondLst>
                                    <p:cond delay="0"/>
                                  </p:stCondLst>
                                  <p:childTnLst>
                                    <p:animEffect transition="out" filter="box(out)">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4" presetClass="exit" presetSubtype="16" fill="hold" grpId="0" nodeType="clickEffect">
                                  <p:stCondLst>
                                    <p:cond delay="0"/>
                                  </p:stCondLst>
                                  <p:childTnLst>
                                    <p:animEffect transition="out" filter="box(in)">
                                      <p:cBhvr>
                                        <p:cTn id="12" dur="100"/>
                                        <p:tgtEl>
                                          <p:spTgt spid="13"/>
                                        </p:tgtEl>
                                      </p:cBhvr>
                                    </p:animEffect>
                                    <p:set>
                                      <p:cBhvr>
                                        <p:cTn id="13" dur="1" fill="hold">
                                          <p:stCondLst>
                                            <p:cond delay="99"/>
                                          </p:stCondLst>
                                        </p:cTn>
                                        <p:tgtEl>
                                          <p:spTgt spid="13"/>
                                        </p:tgtEl>
                                        <p:attrNameLst>
                                          <p:attrName>style.visibility</p:attrName>
                                        </p:attrNameLst>
                                      </p:cBhvr>
                                      <p:to>
                                        <p:strVal val="hidden"/>
                                      </p:to>
                                    </p:set>
                                  </p:childTnLst>
                                </p:cTn>
                              </p:par>
                              <p:par>
                                <p:cTn id="14" presetID="4" presetClass="entr" presetSubtype="16"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ox(in)">
                                      <p:cBhvr>
                                        <p:cTn id="16" dur="500"/>
                                        <p:tgtEl>
                                          <p:spTgt spid="11"/>
                                        </p:tgtEl>
                                      </p:cBhvr>
                                    </p:animEffect>
                                  </p:childTnLst>
                                </p:cTn>
                              </p:par>
                            </p:childTnLst>
                          </p:cTn>
                        </p:par>
                        <p:par>
                          <p:cTn id="17" fill="hold">
                            <p:stCondLst>
                              <p:cond delay="500"/>
                            </p:stCondLst>
                            <p:childTnLst>
                              <p:par>
                                <p:cTn id="18" presetID="4" presetClass="entr" presetSubtype="32" fill="hold" grpId="0" nodeType="afterEffect">
                                  <p:stCondLst>
                                    <p:cond delay="0"/>
                                  </p:stCondLst>
                                  <p:childTnLst>
                                    <p:set>
                                      <p:cBhvr>
                                        <p:cTn id="19" dur="1" fill="hold">
                                          <p:stCondLst>
                                            <p:cond delay="0"/>
                                          </p:stCondLst>
                                        </p:cTn>
                                        <p:tgtEl>
                                          <p:spTgt spid="60"/>
                                        </p:tgtEl>
                                        <p:attrNameLst>
                                          <p:attrName>style.visibility</p:attrName>
                                        </p:attrNameLst>
                                      </p:cBhvr>
                                      <p:to>
                                        <p:strVal val="visible"/>
                                      </p:to>
                                    </p:set>
                                    <p:animEffect transition="in" filter="box(out)">
                                      <p:cBhvr>
                                        <p:cTn id="20" dur="1000"/>
                                        <p:tgtEl>
                                          <p:spTgt spid="60"/>
                                        </p:tgtEl>
                                      </p:cBhvr>
                                    </p:animEffect>
                                  </p:childTnLst>
                                  <p:subTnLst>
                                    <p:audio>
                                      <p:cMediaNode>
                                        <p:cTn display="0" masterRel="sameClick">
                                          <p:stCondLst>
                                            <p:cond evt="begin" delay="0">
                                              <p:tn val="18"/>
                                            </p:cond>
                                          </p:stCondLst>
                                          <p:endCondLst>
                                            <p:cond evt="onStopAudio" delay="0">
                                              <p:tgtEl>
                                                <p:sldTgt/>
                                              </p:tgtEl>
                                            </p:cond>
                                          </p:endCondLst>
                                        </p:cTn>
                                        <p:tgtEl>
                                          <p:sndTgt r:embed="rId3" name="click.wav"/>
                                        </p:tgtEl>
                                      </p:cMediaNode>
                                    </p:audio>
                                  </p:subTnLst>
                                </p:cTn>
                              </p:par>
                            </p:childTnLst>
                          </p:cTn>
                        </p:par>
                        <p:par>
                          <p:cTn id="21" fill="hold">
                            <p:stCondLst>
                              <p:cond delay="1500"/>
                            </p:stCondLst>
                            <p:childTnLst>
                              <p:par>
                                <p:cTn id="22" presetID="4" presetClass="entr" presetSubtype="32" fill="hold" grpId="0" nodeType="after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box(out)">
                                      <p:cBhvr>
                                        <p:cTn id="24" dur="1000"/>
                                        <p:tgtEl>
                                          <p:spTgt spid="61"/>
                                        </p:tgtEl>
                                      </p:cBhvr>
                                    </p:animEffect>
                                  </p:childTnLst>
                                  <p:subTnLst>
                                    <p:audio>
                                      <p:cMediaNode>
                                        <p:cTn display="0" masterRel="sameClick">
                                          <p:stCondLst>
                                            <p:cond evt="begin" delay="0">
                                              <p:tn val="22"/>
                                            </p:cond>
                                          </p:stCondLst>
                                          <p:endCondLst>
                                            <p:cond evt="onStopAudio" delay="0">
                                              <p:tgtEl>
                                                <p:sldTgt/>
                                              </p:tgtEl>
                                            </p:cond>
                                          </p:endCondLst>
                                        </p:cTn>
                                        <p:tgtEl>
                                          <p:sndTgt r:embed="rId3" name="click.wav"/>
                                        </p:tgtEl>
                                      </p:cMediaNode>
                                    </p:audio>
                                  </p:subTnLst>
                                </p:cTn>
                              </p:par>
                            </p:childTnLst>
                          </p:cTn>
                        </p:par>
                        <p:par>
                          <p:cTn id="25" fill="hold">
                            <p:stCondLst>
                              <p:cond delay="2500"/>
                            </p:stCondLst>
                            <p:childTnLst>
                              <p:par>
                                <p:cTn id="26" presetID="4" presetClass="entr" presetSubtype="32" fill="hold" grpId="0" nodeType="afterEffect">
                                  <p:stCondLst>
                                    <p:cond delay="0"/>
                                  </p:stCondLst>
                                  <p:childTnLst>
                                    <p:set>
                                      <p:cBhvr>
                                        <p:cTn id="27" dur="1" fill="hold">
                                          <p:stCondLst>
                                            <p:cond delay="0"/>
                                          </p:stCondLst>
                                        </p:cTn>
                                        <p:tgtEl>
                                          <p:spTgt spid="62"/>
                                        </p:tgtEl>
                                        <p:attrNameLst>
                                          <p:attrName>style.visibility</p:attrName>
                                        </p:attrNameLst>
                                      </p:cBhvr>
                                      <p:to>
                                        <p:strVal val="visible"/>
                                      </p:to>
                                    </p:set>
                                    <p:animEffect transition="in" filter="box(out)">
                                      <p:cBhvr>
                                        <p:cTn id="28" dur="1000"/>
                                        <p:tgtEl>
                                          <p:spTgt spid="62"/>
                                        </p:tgtEl>
                                      </p:cBhvr>
                                    </p:animEffec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childTnLst>
                          </p:cTn>
                        </p:par>
                        <p:par>
                          <p:cTn id="29" fill="hold">
                            <p:stCondLst>
                              <p:cond delay="3500"/>
                            </p:stCondLst>
                            <p:childTnLst>
                              <p:par>
                                <p:cTn id="30" presetID="4" presetClass="entr" presetSubtype="32" fill="hold" grpId="0" nodeType="after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box(out)">
                                      <p:cBhvr>
                                        <p:cTn id="32" dur="1000"/>
                                        <p:tgtEl>
                                          <p:spTgt spid="63"/>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par>
                          <p:cTn id="33" fill="hold">
                            <p:stCondLst>
                              <p:cond delay="4500"/>
                            </p:stCondLst>
                            <p:childTnLst>
                              <p:par>
                                <p:cTn id="34" presetID="4" presetClass="entr" presetSubtype="32" fill="hold" grpId="0" nodeType="afterEffect">
                                  <p:stCondLst>
                                    <p:cond delay="0"/>
                                  </p:stCondLst>
                                  <p:childTnLst>
                                    <p:set>
                                      <p:cBhvr>
                                        <p:cTn id="35" dur="1" fill="hold">
                                          <p:stCondLst>
                                            <p:cond delay="0"/>
                                          </p:stCondLst>
                                        </p:cTn>
                                        <p:tgtEl>
                                          <p:spTgt spid="64"/>
                                        </p:tgtEl>
                                        <p:attrNameLst>
                                          <p:attrName>style.visibility</p:attrName>
                                        </p:attrNameLst>
                                      </p:cBhvr>
                                      <p:to>
                                        <p:strVal val="visible"/>
                                      </p:to>
                                    </p:set>
                                    <p:animEffect transition="in" filter="box(out)">
                                      <p:cBhvr>
                                        <p:cTn id="36" dur="1000"/>
                                        <p:tgtEl>
                                          <p:spTgt spid="64"/>
                                        </p:tgtEl>
                                      </p:cBhvr>
                                    </p:animEffect>
                                  </p:childTnLst>
                                  <p:subTnLst>
                                    <p:audio>
                                      <p:cMediaNode>
                                        <p:cTn display="0" masterRel="sameClick">
                                          <p:stCondLst>
                                            <p:cond evt="begin" delay="0">
                                              <p:tn val="34"/>
                                            </p:cond>
                                          </p:stCondLst>
                                          <p:endCondLst>
                                            <p:cond evt="onStopAudio" delay="0">
                                              <p:tgtEl>
                                                <p:sldTgt/>
                                              </p:tgtEl>
                                            </p:cond>
                                          </p:endCondLst>
                                        </p:cTn>
                                        <p:tgtEl>
                                          <p:sndTgt r:embed="rId3" name="click.wav"/>
                                        </p:tgtEl>
                                      </p:cMediaNode>
                                    </p:audio>
                                  </p:subTnLst>
                                </p:cTn>
                              </p:par>
                            </p:childTnLst>
                          </p:cTn>
                        </p:par>
                        <p:par>
                          <p:cTn id="37" fill="hold">
                            <p:stCondLst>
                              <p:cond delay="5500"/>
                            </p:stCondLst>
                            <p:childTnLst>
                              <p:par>
                                <p:cTn id="38" presetID="4" presetClass="entr" presetSubtype="32" fill="hold" grpId="0" nodeType="after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box(out)">
                                      <p:cBhvr>
                                        <p:cTn id="40" dur="1000"/>
                                        <p:tgtEl>
                                          <p:spTgt spid="65"/>
                                        </p:tgtEl>
                                      </p:cBhvr>
                                    </p:animEffec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childTnLst>
                          </p:cTn>
                        </p:par>
                        <p:par>
                          <p:cTn id="41" fill="hold">
                            <p:stCondLst>
                              <p:cond delay="6500"/>
                            </p:stCondLst>
                            <p:childTnLst>
                              <p:par>
                                <p:cTn id="42" presetID="4" presetClass="entr" presetSubtype="32" fill="hold" grpId="0" nodeType="afterEffect">
                                  <p:stCondLst>
                                    <p:cond delay="0"/>
                                  </p:stCondLst>
                                  <p:childTnLst>
                                    <p:set>
                                      <p:cBhvr>
                                        <p:cTn id="43" dur="1" fill="hold">
                                          <p:stCondLst>
                                            <p:cond delay="0"/>
                                          </p:stCondLst>
                                        </p:cTn>
                                        <p:tgtEl>
                                          <p:spTgt spid="66"/>
                                        </p:tgtEl>
                                        <p:attrNameLst>
                                          <p:attrName>style.visibility</p:attrName>
                                        </p:attrNameLst>
                                      </p:cBhvr>
                                      <p:to>
                                        <p:strVal val="visible"/>
                                      </p:to>
                                    </p:set>
                                    <p:animEffect transition="in" filter="box(out)">
                                      <p:cBhvr>
                                        <p:cTn id="44" dur="1000"/>
                                        <p:tgtEl>
                                          <p:spTgt spid="66"/>
                                        </p:tgtEl>
                                      </p:cBhvr>
                                    </p:animEffec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childTnLst>
                          </p:cTn>
                        </p:par>
                        <p:par>
                          <p:cTn id="45" fill="hold">
                            <p:stCondLst>
                              <p:cond delay="7500"/>
                            </p:stCondLst>
                            <p:childTnLst>
                              <p:par>
                                <p:cTn id="46" presetID="4" presetClass="entr" presetSubtype="32" fill="hold" grpId="0" nodeType="afterEffect">
                                  <p:stCondLst>
                                    <p:cond delay="0"/>
                                  </p:stCondLst>
                                  <p:childTnLst>
                                    <p:set>
                                      <p:cBhvr>
                                        <p:cTn id="47" dur="1" fill="hold">
                                          <p:stCondLst>
                                            <p:cond delay="0"/>
                                          </p:stCondLst>
                                        </p:cTn>
                                        <p:tgtEl>
                                          <p:spTgt spid="67"/>
                                        </p:tgtEl>
                                        <p:attrNameLst>
                                          <p:attrName>style.visibility</p:attrName>
                                        </p:attrNameLst>
                                      </p:cBhvr>
                                      <p:to>
                                        <p:strVal val="visible"/>
                                      </p:to>
                                    </p:set>
                                    <p:animEffect transition="in" filter="box(out)">
                                      <p:cBhvr>
                                        <p:cTn id="48" dur="1000"/>
                                        <p:tgtEl>
                                          <p:spTgt spid="67"/>
                                        </p:tgtEl>
                                      </p:cBhvr>
                                    </p:animEffect>
                                  </p:childTnLst>
                                  <p:subTnLst>
                                    <p:audio>
                                      <p:cMediaNode>
                                        <p:cTn display="0" masterRel="sameClick">
                                          <p:stCondLst>
                                            <p:cond evt="begin" delay="0">
                                              <p:tn val="46"/>
                                            </p:cond>
                                          </p:stCondLst>
                                          <p:endCondLst>
                                            <p:cond evt="onStopAudio" delay="0">
                                              <p:tgtEl>
                                                <p:sldTgt/>
                                              </p:tgtEl>
                                            </p:cond>
                                          </p:endCondLst>
                                        </p:cTn>
                                        <p:tgtEl>
                                          <p:sndTgt r:embed="rId3" name="click.wav"/>
                                        </p:tgtEl>
                                      </p:cMediaNode>
                                    </p:audio>
                                  </p:subTnLst>
                                </p:cTn>
                              </p:par>
                            </p:childTnLst>
                          </p:cTn>
                        </p:par>
                        <p:par>
                          <p:cTn id="49" fill="hold">
                            <p:stCondLst>
                              <p:cond delay="8500"/>
                            </p:stCondLst>
                            <p:childTnLst>
                              <p:par>
                                <p:cTn id="50" presetID="4" presetClass="entr" presetSubtype="32" fill="hold" grpId="0" nodeType="afterEffect">
                                  <p:stCondLst>
                                    <p:cond delay="0"/>
                                  </p:stCondLst>
                                  <p:childTnLst>
                                    <p:set>
                                      <p:cBhvr>
                                        <p:cTn id="51" dur="1" fill="hold">
                                          <p:stCondLst>
                                            <p:cond delay="0"/>
                                          </p:stCondLst>
                                        </p:cTn>
                                        <p:tgtEl>
                                          <p:spTgt spid="68"/>
                                        </p:tgtEl>
                                        <p:attrNameLst>
                                          <p:attrName>style.visibility</p:attrName>
                                        </p:attrNameLst>
                                      </p:cBhvr>
                                      <p:to>
                                        <p:strVal val="visible"/>
                                      </p:to>
                                    </p:set>
                                    <p:animEffect transition="in" filter="box(out)">
                                      <p:cBhvr>
                                        <p:cTn id="52" dur="1000"/>
                                        <p:tgtEl>
                                          <p:spTgt spid="68"/>
                                        </p:tgtEl>
                                      </p:cBhvr>
                                    </p:animEffec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childTnLst>
                          </p:cTn>
                        </p:par>
                        <p:par>
                          <p:cTn id="53" fill="hold">
                            <p:stCondLst>
                              <p:cond delay="9500"/>
                            </p:stCondLst>
                            <p:childTnLst>
                              <p:par>
                                <p:cTn id="54" presetID="4" presetClass="entr" presetSubtype="32" fill="hold" grpId="0" nodeType="afterEffect">
                                  <p:stCondLst>
                                    <p:cond delay="0"/>
                                  </p:stCondLst>
                                  <p:childTnLst>
                                    <p:set>
                                      <p:cBhvr>
                                        <p:cTn id="55" dur="1" fill="hold">
                                          <p:stCondLst>
                                            <p:cond delay="0"/>
                                          </p:stCondLst>
                                        </p:cTn>
                                        <p:tgtEl>
                                          <p:spTgt spid="69"/>
                                        </p:tgtEl>
                                        <p:attrNameLst>
                                          <p:attrName>style.visibility</p:attrName>
                                        </p:attrNameLst>
                                      </p:cBhvr>
                                      <p:to>
                                        <p:strVal val="visible"/>
                                      </p:to>
                                    </p:set>
                                    <p:animEffect transition="in" filter="box(out)">
                                      <p:cBhvr>
                                        <p:cTn id="56" dur="1000"/>
                                        <p:tgtEl>
                                          <p:spTgt spid="69"/>
                                        </p:tgtEl>
                                      </p:cBhvr>
                                    </p:animEffect>
                                  </p:childTnLst>
                                  <p:subTnLst>
                                    <p:audio>
                                      <p:cMediaNode>
                                        <p:cTn display="0" masterRel="sameClick">
                                          <p:stCondLst>
                                            <p:cond evt="begin" delay="0">
                                              <p:tn val="54"/>
                                            </p:cond>
                                          </p:stCondLst>
                                          <p:endCondLst>
                                            <p:cond evt="onStopAudio" delay="0">
                                              <p:tgtEl>
                                                <p:sldTgt/>
                                              </p:tgtEl>
                                            </p:cond>
                                          </p:endCondLst>
                                        </p:cTn>
                                        <p:tgtEl>
                                          <p:sndTgt r:embed="rId4" name="hammer.wav"/>
                                        </p:tgtEl>
                                      </p:cMediaNode>
                                    </p:audio>
                                  </p:subTnLst>
                                </p:cTn>
                              </p:par>
                            </p:childTnLst>
                          </p:cTn>
                        </p:par>
                        <p:par>
                          <p:cTn id="57" fill="hold">
                            <p:stCondLst>
                              <p:cond delay="10500"/>
                            </p:stCondLst>
                            <p:childTnLst>
                              <p:par>
                                <p:cTn id="58" presetID="4" presetClass="entr" presetSubtype="32" fill="hold" grpId="0" nodeType="afterEffect">
                                  <p:stCondLst>
                                    <p:cond delay="0"/>
                                  </p:stCondLst>
                                  <p:childTnLst>
                                    <p:set>
                                      <p:cBhvr>
                                        <p:cTn id="59" dur="1" fill="hold">
                                          <p:stCondLst>
                                            <p:cond delay="0"/>
                                          </p:stCondLst>
                                        </p:cTn>
                                        <p:tgtEl>
                                          <p:spTgt spid="70"/>
                                        </p:tgtEl>
                                        <p:attrNameLst>
                                          <p:attrName>style.visibility</p:attrName>
                                        </p:attrNameLst>
                                      </p:cBhvr>
                                      <p:to>
                                        <p:strVal val="visible"/>
                                      </p:to>
                                    </p:set>
                                    <p:animEffect transition="in" filter="box(out)">
                                      <p:cBhvr>
                                        <p:cTn id="60" dur="1000"/>
                                        <p:tgtEl>
                                          <p:spTgt spid="70"/>
                                        </p:tgtEl>
                                      </p:cBhvr>
                                    </p:animEffect>
                                  </p:childTnLst>
                                  <p:subTnLst>
                                    <p:audio>
                                      <p:cMediaNode>
                                        <p:cTn display="0" masterRel="sameClick">
                                          <p:stCondLst>
                                            <p:cond evt="begin" delay="0">
                                              <p:tn val="58"/>
                                            </p:cond>
                                          </p:stCondLst>
                                          <p:endCondLst>
                                            <p:cond evt="onStopAudio" delay="0">
                                              <p:tgtEl>
                                                <p:sldTgt/>
                                              </p:tgtEl>
                                            </p:cond>
                                          </p:endCondLst>
                                        </p:cTn>
                                        <p:tgtEl>
                                          <p:sndTgt r:embed="rId4" name="hammer.wav"/>
                                        </p:tgtEl>
                                      </p:cMediaNode>
                                    </p:audio>
                                  </p:subTnLst>
                                </p:cTn>
                              </p:par>
                            </p:childTnLst>
                          </p:cTn>
                        </p:par>
                        <p:par>
                          <p:cTn id="61" fill="hold">
                            <p:stCondLst>
                              <p:cond delay="11500"/>
                            </p:stCondLst>
                            <p:childTnLst>
                              <p:par>
                                <p:cTn id="62" presetID="4" presetClass="entr" presetSubtype="32" fill="hold" grpId="0" nodeType="afterEffect">
                                  <p:stCondLst>
                                    <p:cond delay="0"/>
                                  </p:stCondLst>
                                  <p:childTnLst>
                                    <p:set>
                                      <p:cBhvr>
                                        <p:cTn id="63" dur="1" fill="hold">
                                          <p:stCondLst>
                                            <p:cond delay="0"/>
                                          </p:stCondLst>
                                        </p:cTn>
                                        <p:tgtEl>
                                          <p:spTgt spid="71"/>
                                        </p:tgtEl>
                                        <p:attrNameLst>
                                          <p:attrName>style.visibility</p:attrName>
                                        </p:attrNameLst>
                                      </p:cBhvr>
                                      <p:to>
                                        <p:strVal val="visible"/>
                                      </p:to>
                                    </p:set>
                                    <p:animEffect transition="in" filter="box(out)">
                                      <p:cBhvr>
                                        <p:cTn id="64" dur="1000"/>
                                        <p:tgtEl>
                                          <p:spTgt spid="71"/>
                                        </p:tgtEl>
                                      </p:cBhvr>
                                    </p:animEffect>
                                  </p:childTnLst>
                                  <p:subTnLst>
                                    <p:audio>
                                      <p:cMediaNode>
                                        <p:cTn display="0" masterRel="sameClick">
                                          <p:stCondLst>
                                            <p:cond evt="begin" delay="0">
                                              <p:tn val="62"/>
                                            </p:cond>
                                          </p:stCondLst>
                                          <p:endCondLst>
                                            <p:cond evt="onStopAudio" delay="0">
                                              <p:tgtEl>
                                                <p:sldTgt/>
                                              </p:tgtEl>
                                            </p:cond>
                                          </p:endCondLst>
                                        </p:cTn>
                                        <p:tgtEl>
                                          <p:sndTgt r:embed="rId4" name="hammer.wav"/>
                                        </p:tgtEl>
                                      </p:cMediaNode>
                                    </p:audio>
                                  </p:subTnLst>
                                </p:cTn>
                              </p:par>
                            </p:childTnLst>
                          </p:cTn>
                        </p:par>
                        <p:par>
                          <p:cTn id="65" fill="hold">
                            <p:stCondLst>
                              <p:cond delay="12500"/>
                            </p:stCondLst>
                            <p:childTnLst>
                              <p:par>
                                <p:cTn id="66" presetID="4" presetClass="entr" presetSubtype="32" fill="hold" grpId="0" nodeType="afterEffect">
                                  <p:stCondLst>
                                    <p:cond delay="0"/>
                                  </p:stCondLst>
                                  <p:childTnLst>
                                    <p:set>
                                      <p:cBhvr>
                                        <p:cTn id="67" dur="1" fill="hold">
                                          <p:stCondLst>
                                            <p:cond delay="0"/>
                                          </p:stCondLst>
                                        </p:cTn>
                                        <p:tgtEl>
                                          <p:spTgt spid="72"/>
                                        </p:tgtEl>
                                        <p:attrNameLst>
                                          <p:attrName>style.visibility</p:attrName>
                                        </p:attrNameLst>
                                      </p:cBhvr>
                                      <p:to>
                                        <p:strVal val="visible"/>
                                      </p:to>
                                    </p:set>
                                    <p:animEffect transition="in" filter="box(out)">
                                      <p:cBhvr>
                                        <p:cTn id="68" dur="1000"/>
                                        <p:tgtEl>
                                          <p:spTgt spid="72"/>
                                        </p:tgtEl>
                                      </p:cBhvr>
                                    </p:animEffect>
                                  </p:childTnLst>
                                  <p:subTnLst>
                                    <p:audio>
                                      <p:cMediaNode>
                                        <p:cTn display="0" masterRel="sameClick">
                                          <p:stCondLst>
                                            <p:cond evt="begin" delay="0">
                                              <p:tn val="66"/>
                                            </p:cond>
                                          </p:stCondLst>
                                          <p:endCondLst>
                                            <p:cond evt="onStopAudio" delay="0">
                                              <p:tgtEl>
                                                <p:sldTgt/>
                                              </p:tgtEl>
                                            </p:cond>
                                          </p:endCondLst>
                                        </p:cTn>
                                        <p:tgtEl>
                                          <p:sndTgt r:embed="rId4" name="hammer.wav"/>
                                        </p:tgtEl>
                                      </p:cMediaNode>
                                    </p:audio>
                                  </p:subTnLst>
                                </p:cTn>
                              </p:par>
                            </p:childTnLst>
                          </p:cTn>
                        </p:par>
                        <p:par>
                          <p:cTn id="69" fill="hold">
                            <p:stCondLst>
                              <p:cond delay="13500"/>
                            </p:stCondLst>
                            <p:childTnLst>
                              <p:par>
                                <p:cTn id="70" presetID="4" presetClass="entr" presetSubtype="32" fill="hold" grpId="0" nodeType="afterEffect">
                                  <p:stCondLst>
                                    <p:cond delay="0"/>
                                  </p:stCondLst>
                                  <p:childTnLst>
                                    <p:set>
                                      <p:cBhvr>
                                        <p:cTn id="71" dur="1" fill="hold">
                                          <p:stCondLst>
                                            <p:cond delay="0"/>
                                          </p:stCondLst>
                                        </p:cTn>
                                        <p:tgtEl>
                                          <p:spTgt spid="73"/>
                                        </p:tgtEl>
                                        <p:attrNameLst>
                                          <p:attrName>style.visibility</p:attrName>
                                        </p:attrNameLst>
                                      </p:cBhvr>
                                      <p:to>
                                        <p:strVal val="visible"/>
                                      </p:to>
                                    </p:set>
                                    <p:animEffect transition="in" filter="box(out)">
                                      <p:cBhvr>
                                        <p:cTn id="72" dur="1000"/>
                                        <p:tgtEl>
                                          <p:spTgt spid="73"/>
                                        </p:tgtEl>
                                      </p:cBhvr>
                                    </p:animEffect>
                                  </p:childTnLst>
                                  <p:subTnLst>
                                    <p:audio>
                                      <p:cMediaNode>
                                        <p:cTn display="0" masterRel="sameClick">
                                          <p:stCondLst>
                                            <p:cond evt="begin" delay="0">
                                              <p:tn val="70"/>
                                            </p:cond>
                                          </p:stCondLst>
                                          <p:endCondLst>
                                            <p:cond evt="onStopAudio" delay="0">
                                              <p:tgtEl>
                                                <p:sldTgt/>
                                              </p:tgtEl>
                                            </p:cond>
                                          </p:endCondLst>
                                        </p:cTn>
                                        <p:tgtEl>
                                          <p:sndTgt r:embed="rId4" name="hammer.wav"/>
                                        </p:tgtEl>
                                      </p:cMediaNode>
                                    </p:audio>
                                  </p:subTnLst>
                                </p:cTn>
                              </p:par>
                            </p:childTnLst>
                          </p:cTn>
                        </p:par>
                        <p:par>
                          <p:cTn id="73" fill="hold">
                            <p:stCondLst>
                              <p:cond delay="14500"/>
                            </p:stCondLst>
                            <p:childTnLst>
                              <p:par>
                                <p:cTn id="74" presetID="4" presetClass="entr" presetSubtype="32" fill="hold" grpId="0" nodeType="afterEffect">
                                  <p:stCondLst>
                                    <p:cond delay="0"/>
                                  </p:stCondLst>
                                  <p:childTnLst>
                                    <p:set>
                                      <p:cBhvr>
                                        <p:cTn id="75" dur="1" fill="hold">
                                          <p:stCondLst>
                                            <p:cond delay="0"/>
                                          </p:stCondLst>
                                        </p:cTn>
                                        <p:tgtEl>
                                          <p:spTgt spid="74"/>
                                        </p:tgtEl>
                                        <p:attrNameLst>
                                          <p:attrName>style.visibility</p:attrName>
                                        </p:attrNameLst>
                                      </p:cBhvr>
                                      <p:to>
                                        <p:strVal val="visible"/>
                                      </p:to>
                                    </p:set>
                                    <p:animEffect transition="in" filter="box(out)">
                                      <p:cBhvr>
                                        <p:cTn id="76" dur="1000"/>
                                        <p:tgtEl>
                                          <p:spTgt spid="74"/>
                                        </p:tgtEl>
                                      </p:cBhvr>
                                    </p:animEffect>
                                  </p:childTnLst>
                                  <p:subTnLst>
                                    <p:audio>
                                      <p:cMediaNode>
                                        <p:cTn display="0" masterRel="sameClick">
                                          <p:stCondLst>
                                            <p:cond evt="begin" delay="0">
                                              <p:tn val="74"/>
                                            </p:cond>
                                          </p:stCondLst>
                                          <p:endCondLst>
                                            <p:cond evt="onStopAudio" delay="0">
                                              <p:tgtEl>
                                                <p:sldTgt/>
                                              </p:tgtEl>
                                            </p:cond>
                                          </p:endCondLst>
                                        </p:cTn>
                                        <p:tgtEl>
                                          <p:sndTgt r:embed="rId5" name="drumroll.wav"/>
                                        </p:tgtEl>
                                      </p:cMediaNode>
                                    </p:audio>
                                  </p:subTnLst>
                                </p:cTn>
                              </p:par>
                              <p:par>
                                <p:cTn id="77" presetID="4" presetClass="entr" presetSubtype="32" fill="hold" grpId="0" nodeType="withEffect">
                                  <p:stCondLst>
                                    <p:cond delay="0"/>
                                  </p:stCondLst>
                                  <p:childTnLst>
                                    <p:set>
                                      <p:cBhvr>
                                        <p:cTn id="78" dur="1" fill="hold">
                                          <p:stCondLst>
                                            <p:cond delay="0"/>
                                          </p:stCondLst>
                                        </p:cTn>
                                        <p:tgtEl>
                                          <p:spTgt spid="75"/>
                                        </p:tgtEl>
                                        <p:attrNameLst>
                                          <p:attrName>style.visibility</p:attrName>
                                        </p:attrNameLst>
                                      </p:cBhvr>
                                      <p:to>
                                        <p:strVal val="visible"/>
                                      </p:to>
                                    </p:set>
                                    <p:animEffect transition="in" filter="box(out)">
                                      <p:cBhvr>
                                        <p:cTn id="79" dur="1000"/>
                                        <p:tgtEl>
                                          <p:spTgt spid="75"/>
                                        </p:tgtEl>
                                      </p:cBhvr>
                                    </p:animEffect>
                                  </p:childTnLst>
                                  <p:subTnLst>
                                    <p:audio>
                                      <p:cMediaNode>
                                        <p:cTn display="0" masterRel="sameClick">
                                          <p:stCondLst>
                                            <p:cond evt="begin" delay="0">
                                              <p:tn val="77"/>
                                            </p:cond>
                                          </p:stCondLst>
                                          <p:endCondLst>
                                            <p:cond evt="onStopAudio" delay="0">
                                              <p:tgtEl>
                                                <p:sldTgt/>
                                              </p:tgtEl>
                                            </p:cond>
                                          </p:endCondLst>
                                        </p:cTn>
                                        <p:tgtEl>
                                          <p:sndTgt r:embed="rId5" name="drumroll.wav"/>
                                        </p:tgtEl>
                                      </p:cMediaNode>
                                    </p:audio>
                                  </p:subTnLst>
                                </p:cTn>
                              </p:par>
                              <p:par>
                                <p:cTn id="80" presetID="4" presetClass="exit" presetSubtype="16" fill="hold" grpId="0" nodeType="withEffect">
                                  <p:stCondLst>
                                    <p:cond delay="0"/>
                                  </p:stCondLst>
                                  <p:childTnLst>
                                    <p:animEffect transition="out" filter="box(in)">
                                      <p:cBhvr>
                                        <p:cTn id="81" dur="500"/>
                                        <p:tgtEl>
                                          <p:spTgt spid="12"/>
                                        </p:tgtEl>
                                      </p:cBhvr>
                                    </p:animEffect>
                                    <p:set>
                                      <p:cBhvr>
                                        <p:cTn id="82" dur="1" fill="hold">
                                          <p:stCondLst>
                                            <p:cond delay="499"/>
                                          </p:stCondLst>
                                        </p:cTn>
                                        <p:tgtEl>
                                          <p:spTgt spid="12"/>
                                        </p:tgtEl>
                                        <p:attrNameLst>
                                          <p:attrName>style.visibility</p:attrName>
                                        </p:attrNameLst>
                                      </p:cBhvr>
                                      <p:to>
                                        <p:strVal val="hidden"/>
                                      </p:to>
                                    </p:set>
                                  </p:childTnLst>
                                </p:cTn>
                              </p:par>
                            </p:childTnLst>
                          </p:cTn>
                        </p:par>
                        <p:par>
                          <p:cTn id="83" fill="hold">
                            <p:stCondLst>
                              <p:cond delay="15500"/>
                            </p:stCondLst>
                            <p:childTnLst>
                              <p:par>
                                <p:cTn id="84" presetID="20" presetClass="emph" presetSubtype="0" repeatCount="5000" fill="hold" nodeType="afterEffect">
                                  <p:stCondLst>
                                    <p:cond delay="0"/>
                                  </p:stCondLst>
                                  <p:iterate type="lt">
                                    <p:tmPct val="10000"/>
                                  </p:iterate>
                                  <p:childTnLst>
                                    <p:set>
                                      <p:cBhvr override="childStyle">
                                        <p:cTn id="85" dur="500" autoRev="1" fill="hold"/>
                                        <p:tgtEl>
                                          <p:spTgt spid="6">
                                            <p:txEl>
                                              <p:pRg st="0" end="0"/>
                                            </p:txEl>
                                          </p:spTgt>
                                        </p:tgtEl>
                                        <p:attrNameLst>
                                          <p:attrName>style.color</p:attrName>
                                        </p:attrNameLst>
                                      </p:cBhvr>
                                      <p:to>
                                        <p:clrVal>
                                          <a:schemeClr val="accent2"/>
                                        </p:clrVal>
                                      </p:to>
                                    </p:set>
                                    <p:set>
                                      <p:cBhvr>
                                        <p:cTn id="86" dur="500" autoRev="1" fill="hold"/>
                                        <p:tgtEl>
                                          <p:spTgt spid="6">
                                            <p:txEl>
                                              <p:pRg st="0" end="0"/>
                                            </p:txEl>
                                          </p:spTgt>
                                        </p:tgtEl>
                                        <p:attrNameLst>
                                          <p:attrName>fillcolor</p:attrName>
                                        </p:attrNameLst>
                                      </p:cBhvr>
                                      <p:to>
                                        <p:clrVal>
                                          <a:schemeClr val="accent2"/>
                                        </p:clrVal>
                                      </p:to>
                                    </p:set>
                                    <p:set>
                                      <p:cBhvr>
                                        <p:cTn id="87" dur="500" autoRev="1" fill="hold"/>
                                        <p:tgtEl>
                                          <p:spTgt spid="6">
                                            <p:txEl>
                                              <p:pRg st="0" end="0"/>
                                            </p:txEl>
                                          </p:spTgt>
                                        </p:tgtEl>
                                        <p:attrNameLst>
                                          <p:attrName>fill.type</p:attrName>
                                        </p:attrNameLst>
                                      </p:cBhvr>
                                      <p:to>
                                        <p:strVal val="solid"/>
                                      </p:to>
                                    </p:set>
                                  </p:childTnLst>
                                </p:cTn>
                              </p:par>
                            </p:childTnLst>
                          </p:cTn>
                        </p:par>
                      </p:childTnLst>
                    </p:cTn>
                  </p:par>
                </p:childTnLst>
              </p:cTn>
              <p:nextCondLst>
                <p:cond evt="onClick" delay="0">
                  <p:tgtEl>
                    <p:spTgt spid="13"/>
                  </p:tgtEl>
                </p:cond>
              </p:nextCondLst>
            </p:seq>
          </p:childTnLst>
        </p:cTn>
      </p:par>
    </p:tnLst>
    <p:bldLst>
      <p:bldP spid="7" grpId="0" animBg="1"/>
      <p:bldP spid="11" grpId="0" animBg="1"/>
      <p:bldP spid="12" grpId="0" animBg="1"/>
      <p:bldP spid="13"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p:nvPr/>
        </p:nvSpPr>
        <p:spPr>
          <a:xfrm>
            <a:off x="249229" y="99151"/>
            <a:ext cx="11507342" cy="3970318"/>
          </a:xfrm>
          <a:prstGeom prst="rect">
            <a:avLst/>
          </a:prstGeom>
        </p:spPr>
        <p:txBody>
          <a:bodyPr wrap="square">
            <a:spAutoFit/>
          </a:bodyPr>
          <a:lstStyle/>
          <a:p>
            <a:pPr>
              <a:lnSpc>
                <a:spcPct val="150000"/>
              </a:lnSpc>
            </a:pPr>
            <a:r>
              <a:rPr lang="vi-VN" sz="2800" b="1" u="sng" dirty="0">
                <a:solidFill>
                  <a:srgbClr val="FF0000"/>
                </a:solidFill>
                <a:latin typeface="Times New Roman" panose="02020603050405020304" pitchFamily="18" charset="0"/>
                <a:ea typeface="Times New Roman" panose="02020603050405020304" pitchFamily="18" charset="0"/>
              </a:rPr>
              <a:t>Câu 2:</a:t>
            </a:r>
            <a:r>
              <a:rPr lang="vi-VN" sz="2800" b="1" dirty="0">
                <a:solidFill>
                  <a:srgbClr val="000000"/>
                </a:solidFill>
                <a:latin typeface="Times New Roman" panose="02020603050405020304" pitchFamily="18" charset="0"/>
                <a:ea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rPr>
              <a:t>Học sinh 4 lớp                             đăng ký đi tham quan hai bảo tàng: </a:t>
            </a:r>
            <a:r>
              <a:rPr lang="vi-VN" sz="2800" b="1" i="1" dirty="0">
                <a:solidFill>
                  <a:srgbClr val="000000"/>
                </a:solidFill>
                <a:latin typeface="Times New Roman" panose="02020603050405020304" pitchFamily="18" charset="0"/>
                <a:ea typeface="Times New Roman" panose="02020603050405020304" pitchFamily="18" charset="0"/>
              </a:rPr>
              <a:t>Bảo tàng Lịch sử Quốc gia </a:t>
            </a:r>
            <a:r>
              <a:rPr lang="vi-VN" sz="2800" dirty="0">
                <a:solidFill>
                  <a:srgbClr val="000000"/>
                </a:solidFill>
                <a:latin typeface="Times New Roman" panose="02020603050405020304" pitchFamily="18" charset="0"/>
                <a:ea typeface="Times New Roman" panose="02020603050405020304" pitchFamily="18" charset="0"/>
              </a:rPr>
              <a:t>và </a:t>
            </a:r>
            <a:r>
              <a:rPr lang="vi-VN" sz="2800" b="1" i="1" dirty="0">
                <a:solidFill>
                  <a:srgbClr val="000000"/>
                </a:solidFill>
                <a:latin typeface="Times New Roman" panose="02020603050405020304" pitchFamily="18" charset="0"/>
                <a:ea typeface="Times New Roman" panose="02020603050405020304" pitchFamily="18" charset="0"/>
              </a:rPr>
              <a:t>Bảo tàng Dân tộc học Việt Nam</a:t>
            </a:r>
            <a:r>
              <a:rPr lang="vi-VN" sz="2800" dirty="0">
                <a:solidFill>
                  <a:srgbClr val="000000"/>
                </a:solidFill>
                <a:latin typeface="Times New Roman" panose="02020603050405020304" pitchFamily="18" charset="0"/>
                <a:ea typeface="Times New Roman" panose="02020603050405020304" pitchFamily="18" charset="0"/>
              </a:rPr>
              <a:t>. Mỗi học sinh chỉ đăng kí tham quan đúng một bảo tàng. Bạn liên đội trưởng lập được biểu đồ kép như sau.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Tuy nhiên bạn đã biểu diễn nhầm số liệu của một lớp. Theo em bạn đã biểu diễn nhầm </a:t>
            </a:r>
          </a:p>
          <a:p>
            <a:pPr>
              <a:lnSpc>
                <a:spcPct val="150000"/>
              </a:lnSpc>
            </a:pPr>
            <a:r>
              <a:rPr lang="vi-VN" sz="2800" dirty="0">
                <a:latin typeface="Times New Roman" panose="02020603050405020304" pitchFamily="18" charset="0"/>
                <a:ea typeface="Times New Roman" panose="02020603050405020304" pitchFamily="18" charset="0"/>
                <a:cs typeface="Times New Roman" panose="02020603050405020304" pitchFamily="18" charset="0"/>
              </a:rPr>
              <a:t>số liệu của lớp nào?</a:t>
            </a:r>
            <a:endParaRPr lang="vi-VN" sz="2800" dirty="0">
              <a:ea typeface="Times New Roman" panose="02020603050405020304" pitchFamily="18" charset="0"/>
              <a:cs typeface="Times New Roman" panose="02020603050405020304" pitchFamily="18" charset="0"/>
            </a:endParaRPr>
          </a:p>
        </p:txBody>
      </p:sp>
      <p:graphicFrame>
        <p:nvGraphicFramePr>
          <p:cNvPr id="10" name="Object 9"/>
          <p:cNvGraphicFramePr>
            <a:graphicFrameLocks noChangeAspect="1"/>
          </p:cNvGraphicFramePr>
          <p:nvPr>
            <p:extLst>
              <p:ext uri="{D42A27DB-BD31-4B8C-83A1-F6EECF244321}">
                <p14:modId xmlns:p14="http://schemas.microsoft.com/office/powerpoint/2010/main" val="2993004741"/>
              </p:ext>
            </p:extLst>
          </p:nvPr>
        </p:nvGraphicFramePr>
        <p:xfrm>
          <a:off x="3596097" y="359018"/>
          <a:ext cx="2476500" cy="368300"/>
        </p:xfrm>
        <a:graphic>
          <a:graphicData uri="http://schemas.openxmlformats.org/presentationml/2006/ole">
            <mc:AlternateContent xmlns:mc="http://schemas.openxmlformats.org/markup-compatibility/2006">
              <mc:Choice xmlns:v="urn:schemas-microsoft-com:vml" Requires="v">
                <p:oleObj name="Equation" r:id="rId6" imgW="2476440" imgH="368280" progId="Equation.DSMT4">
                  <p:embed/>
                </p:oleObj>
              </mc:Choice>
              <mc:Fallback>
                <p:oleObj name="Equation" r:id="rId6" imgW="2476440" imgH="368280" progId="Equation.DSMT4">
                  <p:embed/>
                  <p:pic>
                    <p:nvPicPr>
                      <p:cNvPr id="0" name=""/>
                      <p:cNvPicPr/>
                      <p:nvPr/>
                    </p:nvPicPr>
                    <p:blipFill>
                      <a:blip r:embed="rId7"/>
                      <a:stretch>
                        <a:fillRect/>
                      </a:stretch>
                    </p:blipFill>
                    <p:spPr>
                      <a:xfrm>
                        <a:off x="3596097" y="359018"/>
                        <a:ext cx="2476500" cy="368300"/>
                      </a:xfrm>
                      <a:prstGeom prst="rect">
                        <a:avLst/>
                      </a:prstGeom>
                    </p:spPr>
                  </p:pic>
                </p:oleObj>
              </mc:Fallback>
            </mc:AlternateContent>
          </a:graphicData>
        </a:graphic>
      </p:graphicFrame>
      <p:sp>
        <p:nvSpPr>
          <p:cNvPr id="21" name="Rectangle 20"/>
          <p:cNvSpPr/>
          <p:nvPr/>
        </p:nvSpPr>
        <p:spPr>
          <a:xfrm>
            <a:off x="347321" y="4496682"/>
            <a:ext cx="1233285"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mj-lt"/>
              </a:rPr>
              <a:t>A. 7A</a:t>
            </a:r>
          </a:p>
        </p:txBody>
      </p:sp>
      <p:sp>
        <p:nvSpPr>
          <p:cNvPr id="22" name="Rectangle 21"/>
          <p:cNvSpPr/>
          <p:nvPr/>
        </p:nvSpPr>
        <p:spPr>
          <a:xfrm>
            <a:off x="1886051" y="4486796"/>
            <a:ext cx="1233285"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mj-lt"/>
              </a:rPr>
              <a:t>B. 7B</a:t>
            </a:r>
          </a:p>
        </p:txBody>
      </p:sp>
      <p:sp>
        <p:nvSpPr>
          <p:cNvPr id="23" name="Rectangle 22"/>
          <p:cNvSpPr/>
          <p:nvPr/>
        </p:nvSpPr>
        <p:spPr>
          <a:xfrm>
            <a:off x="347321" y="5371893"/>
            <a:ext cx="1233285"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mj-lt"/>
              </a:rPr>
              <a:t>C. 7C</a:t>
            </a:r>
          </a:p>
        </p:txBody>
      </p:sp>
      <p:sp>
        <p:nvSpPr>
          <p:cNvPr id="24" name="Rectangle 23"/>
          <p:cNvSpPr/>
          <p:nvPr/>
        </p:nvSpPr>
        <p:spPr>
          <a:xfrm>
            <a:off x="1886051" y="5362007"/>
            <a:ext cx="1233285"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mj-lt"/>
              </a:rPr>
              <a:t>D. 7D</a:t>
            </a:r>
          </a:p>
        </p:txBody>
      </p:sp>
      <p:grpSp>
        <p:nvGrpSpPr>
          <p:cNvPr id="25" name="Group 24"/>
          <p:cNvGrpSpPr/>
          <p:nvPr/>
        </p:nvGrpSpPr>
        <p:grpSpPr>
          <a:xfrm>
            <a:off x="3876670" y="2784587"/>
            <a:ext cx="8315330" cy="4073413"/>
            <a:chOff x="523549" y="2957193"/>
            <a:chExt cx="8032623" cy="3900807"/>
          </a:xfrm>
        </p:grpSpPr>
        <p:grpSp>
          <p:nvGrpSpPr>
            <p:cNvPr id="26" name="Group 25"/>
            <p:cNvGrpSpPr/>
            <p:nvPr/>
          </p:nvGrpSpPr>
          <p:grpSpPr>
            <a:xfrm>
              <a:off x="523549" y="2957193"/>
              <a:ext cx="7810555" cy="3900807"/>
              <a:chOff x="523549" y="2957193"/>
              <a:chExt cx="7810555" cy="3900807"/>
            </a:xfrm>
          </p:grpSpPr>
          <p:graphicFrame>
            <p:nvGraphicFramePr>
              <p:cNvPr id="28" name="Chart 27"/>
              <p:cNvGraphicFramePr/>
              <p:nvPr>
                <p:extLst>
                  <p:ext uri="{D42A27DB-BD31-4B8C-83A1-F6EECF244321}">
                    <p14:modId xmlns:p14="http://schemas.microsoft.com/office/powerpoint/2010/main" val="2619186852"/>
                  </p:ext>
                </p:extLst>
              </p:nvPr>
            </p:nvGraphicFramePr>
            <p:xfrm>
              <a:off x="523549" y="2957193"/>
              <a:ext cx="7810555" cy="3900807"/>
            </p:xfrm>
            <a:graphic>
              <a:graphicData uri="http://schemas.openxmlformats.org/drawingml/2006/chart">
                <c:chart xmlns:c="http://schemas.openxmlformats.org/drawingml/2006/chart" xmlns:r="http://schemas.openxmlformats.org/officeDocument/2006/relationships" r:id="rId8"/>
              </a:graphicData>
            </a:graphic>
          </p:graphicFrame>
          <p:cxnSp>
            <p:nvCxnSpPr>
              <p:cNvPr id="29" name="Straight Arrow Connector 28"/>
              <p:cNvCxnSpPr/>
              <p:nvPr/>
            </p:nvCxnSpPr>
            <p:spPr>
              <a:xfrm>
                <a:off x="1018903" y="6231393"/>
                <a:ext cx="7315201"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018903" y="3292250"/>
                <a:ext cx="0" cy="293914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27" name="TextBox 26"/>
            <p:cNvSpPr txBox="1"/>
            <p:nvPr/>
          </p:nvSpPr>
          <p:spPr>
            <a:xfrm>
              <a:off x="7824652" y="6204857"/>
              <a:ext cx="731520" cy="369332"/>
            </a:xfrm>
            <a:prstGeom prst="rect">
              <a:avLst/>
            </a:prstGeom>
            <a:noFill/>
          </p:spPr>
          <p:txBody>
            <a:bodyPr wrap="square" rtlCol="0">
              <a:spAutoFit/>
            </a:bodyPr>
            <a:lstStyle/>
            <a:p>
              <a:r>
                <a:rPr lang="vi-VN" dirty="0">
                  <a:latin typeface="+mj-lt"/>
                </a:rPr>
                <a:t>Lớp</a:t>
              </a:r>
            </a:p>
          </p:txBody>
        </p:sp>
      </p:grpSp>
      <p:sp>
        <p:nvSpPr>
          <p:cNvPr id="18" name="Rectangle 17"/>
          <p:cNvSpPr/>
          <p:nvPr/>
        </p:nvSpPr>
        <p:spPr>
          <a:xfrm>
            <a:off x="10207771" y="3000760"/>
            <a:ext cx="1593448"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2400">
                <a:solidFill>
                  <a:srgbClr val="000000"/>
                </a:solidFill>
                <a:latin typeface="Arial" panose="020B0604020202020204" pitchFamily="34" charset="0"/>
                <a:cs typeface="Arial" panose="020B0604020202020204" pitchFamily="34" charset="0"/>
              </a:rPr>
              <a:t>Hết giờ</a:t>
            </a:r>
          </a:p>
        </p:txBody>
      </p:sp>
      <p:sp>
        <p:nvSpPr>
          <p:cNvPr id="19" name="Rectangle 18"/>
          <p:cNvSpPr/>
          <p:nvPr/>
        </p:nvSpPr>
        <p:spPr>
          <a:xfrm>
            <a:off x="10124819" y="3518285"/>
            <a:ext cx="1759352" cy="704127"/>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20" name="TextBox 7"/>
          <p:cNvSpPr txBox="1">
            <a:spLocks noChangeArrowheads="1"/>
          </p:cNvSpPr>
          <p:nvPr/>
        </p:nvSpPr>
        <p:spPr bwMode="auto">
          <a:xfrm>
            <a:off x="10718021" y="3495578"/>
            <a:ext cx="266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a:solidFill>
                  <a:schemeClr val="bg1"/>
                </a:solidFill>
                <a:latin typeface="Arial" panose="020B0604020202020204" pitchFamily="34" charset="0"/>
                <a:cs typeface="Arial" panose="020B0604020202020204" pitchFamily="34" charset="0"/>
              </a:rPr>
              <a:t>:</a:t>
            </a:r>
          </a:p>
        </p:txBody>
      </p:sp>
      <p:sp>
        <p:nvSpPr>
          <p:cNvPr id="31" name="Rounded Rectangle 30"/>
          <p:cNvSpPr/>
          <p:nvPr/>
        </p:nvSpPr>
        <p:spPr>
          <a:xfrm>
            <a:off x="10168224" y="3578067"/>
            <a:ext cx="6096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Arial" panose="020B0604020202020204" pitchFamily="34" charset="0"/>
                <a:ea typeface="Tahoma" pitchFamily="34" charset="0"/>
                <a:cs typeface="Arial" panose="020B0604020202020204" pitchFamily="34" charset="0"/>
              </a:rPr>
              <a:t>0</a:t>
            </a:r>
          </a:p>
        </p:txBody>
      </p:sp>
      <p:sp>
        <p:nvSpPr>
          <p:cNvPr id="32" name="Rectangle 31"/>
          <p:cNvSpPr/>
          <p:nvPr/>
        </p:nvSpPr>
        <p:spPr>
          <a:xfrm>
            <a:off x="10207771" y="3000760"/>
            <a:ext cx="1593448"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2200">
                <a:solidFill>
                  <a:srgbClr val="FF0000"/>
                </a:solidFill>
                <a:latin typeface="Arial" panose="020B0604020202020204" pitchFamily="34" charset="0"/>
                <a:cs typeface="Arial" panose="020B0604020202020204" pitchFamily="34" charset="0"/>
              </a:rPr>
              <a:t>còn lại ...</a:t>
            </a:r>
          </a:p>
        </p:txBody>
      </p:sp>
      <p:sp>
        <p:nvSpPr>
          <p:cNvPr id="33" name="Rectangle 32"/>
          <p:cNvSpPr/>
          <p:nvPr/>
        </p:nvSpPr>
        <p:spPr>
          <a:xfrm>
            <a:off x="10207771" y="3000760"/>
            <a:ext cx="1593448" cy="4572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en-US" sz="2400">
                <a:solidFill>
                  <a:srgbClr val="FFFFFF"/>
                </a:solidFill>
                <a:latin typeface="Arial" panose="020B0604020202020204" pitchFamily="34" charset="0"/>
                <a:cs typeface="Arial" panose="020B0604020202020204" pitchFamily="34" charset="0"/>
              </a:rPr>
              <a:t>Bắt đầu</a:t>
            </a:r>
          </a:p>
        </p:txBody>
      </p:sp>
      <p:sp>
        <p:nvSpPr>
          <p:cNvPr id="34" name="Rounded Rectangle 33"/>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00</a:t>
            </a:r>
          </a:p>
        </p:txBody>
      </p:sp>
      <p:sp>
        <p:nvSpPr>
          <p:cNvPr id="35" name="Rounded Rectangle 34"/>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59</a:t>
            </a:r>
          </a:p>
        </p:txBody>
      </p:sp>
      <p:sp>
        <p:nvSpPr>
          <p:cNvPr id="36" name="Rounded Rectangle 35"/>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58</a:t>
            </a:r>
          </a:p>
        </p:txBody>
      </p:sp>
      <p:sp>
        <p:nvSpPr>
          <p:cNvPr id="37" name="Rounded Rectangle 36"/>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57</a:t>
            </a:r>
          </a:p>
        </p:txBody>
      </p:sp>
      <p:sp>
        <p:nvSpPr>
          <p:cNvPr id="38" name="Rounded Rectangle 37"/>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56</a:t>
            </a:r>
          </a:p>
        </p:txBody>
      </p:sp>
      <p:sp>
        <p:nvSpPr>
          <p:cNvPr id="39" name="Rounded Rectangle 38"/>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55</a:t>
            </a:r>
          </a:p>
        </p:txBody>
      </p:sp>
      <p:sp>
        <p:nvSpPr>
          <p:cNvPr id="40" name="Rounded Rectangle 39"/>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54</a:t>
            </a:r>
          </a:p>
        </p:txBody>
      </p:sp>
      <p:sp>
        <p:nvSpPr>
          <p:cNvPr id="41" name="Rounded Rectangle 40"/>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53</a:t>
            </a:r>
          </a:p>
        </p:txBody>
      </p:sp>
      <p:sp>
        <p:nvSpPr>
          <p:cNvPr id="42" name="Rounded Rectangle 41"/>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52</a:t>
            </a:r>
          </a:p>
        </p:txBody>
      </p:sp>
      <p:sp>
        <p:nvSpPr>
          <p:cNvPr id="43" name="Rounded Rectangle 42"/>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51</a:t>
            </a:r>
          </a:p>
        </p:txBody>
      </p:sp>
      <p:sp>
        <p:nvSpPr>
          <p:cNvPr id="44" name="Rounded Rectangle 43"/>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50</a:t>
            </a:r>
          </a:p>
        </p:txBody>
      </p:sp>
      <p:sp>
        <p:nvSpPr>
          <p:cNvPr id="45" name="Rounded Rectangle 44"/>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49</a:t>
            </a:r>
          </a:p>
        </p:txBody>
      </p:sp>
      <p:sp>
        <p:nvSpPr>
          <p:cNvPr id="46" name="Rounded Rectangle 45"/>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48</a:t>
            </a:r>
          </a:p>
        </p:txBody>
      </p:sp>
      <p:sp>
        <p:nvSpPr>
          <p:cNvPr id="47" name="Rounded Rectangle 46"/>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47</a:t>
            </a:r>
          </a:p>
        </p:txBody>
      </p:sp>
      <p:sp>
        <p:nvSpPr>
          <p:cNvPr id="48" name="Rounded Rectangle 47"/>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46</a:t>
            </a:r>
          </a:p>
        </p:txBody>
      </p:sp>
      <p:sp>
        <p:nvSpPr>
          <p:cNvPr id="49" name="Rounded Rectangle 48"/>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45</a:t>
            </a:r>
          </a:p>
        </p:txBody>
      </p:sp>
      <p:sp>
        <p:nvSpPr>
          <p:cNvPr id="50" name="Rounded Rectangle 49"/>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44</a:t>
            </a:r>
          </a:p>
        </p:txBody>
      </p:sp>
      <p:sp>
        <p:nvSpPr>
          <p:cNvPr id="51" name="Rounded Rectangle 50"/>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43</a:t>
            </a:r>
          </a:p>
        </p:txBody>
      </p:sp>
      <p:sp>
        <p:nvSpPr>
          <p:cNvPr id="52" name="Rounded Rectangle 51"/>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42</a:t>
            </a:r>
          </a:p>
        </p:txBody>
      </p:sp>
      <p:sp>
        <p:nvSpPr>
          <p:cNvPr id="53" name="Rounded Rectangle 52"/>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41</a:t>
            </a:r>
          </a:p>
        </p:txBody>
      </p:sp>
      <p:sp>
        <p:nvSpPr>
          <p:cNvPr id="54" name="Rounded Rectangle 53"/>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40</a:t>
            </a:r>
          </a:p>
        </p:txBody>
      </p:sp>
      <p:sp>
        <p:nvSpPr>
          <p:cNvPr id="55" name="Rounded Rectangle 54"/>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39</a:t>
            </a:r>
          </a:p>
        </p:txBody>
      </p:sp>
      <p:sp>
        <p:nvSpPr>
          <p:cNvPr id="56" name="Rounded Rectangle 55"/>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38</a:t>
            </a:r>
          </a:p>
        </p:txBody>
      </p:sp>
      <p:sp>
        <p:nvSpPr>
          <p:cNvPr id="57" name="Rounded Rectangle 56"/>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37</a:t>
            </a:r>
          </a:p>
        </p:txBody>
      </p:sp>
      <p:sp>
        <p:nvSpPr>
          <p:cNvPr id="58" name="Rounded Rectangle 57"/>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36</a:t>
            </a:r>
          </a:p>
        </p:txBody>
      </p:sp>
      <p:sp>
        <p:nvSpPr>
          <p:cNvPr id="59" name="Rounded Rectangle 58"/>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35</a:t>
            </a:r>
          </a:p>
        </p:txBody>
      </p:sp>
      <p:sp>
        <p:nvSpPr>
          <p:cNvPr id="60" name="Rounded Rectangle 59"/>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34</a:t>
            </a:r>
          </a:p>
        </p:txBody>
      </p:sp>
      <p:sp>
        <p:nvSpPr>
          <p:cNvPr id="61" name="Rounded Rectangle 60"/>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33</a:t>
            </a:r>
          </a:p>
        </p:txBody>
      </p:sp>
      <p:sp>
        <p:nvSpPr>
          <p:cNvPr id="62" name="Rounded Rectangle 61"/>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32</a:t>
            </a:r>
          </a:p>
        </p:txBody>
      </p:sp>
      <p:sp>
        <p:nvSpPr>
          <p:cNvPr id="63" name="Rounded Rectangle 62"/>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31</a:t>
            </a:r>
          </a:p>
        </p:txBody>
      </p:sp>
      <p:sp>
        <p:nvSpPr>
          <p:cNvPr id="64" name="Rounded Rectangle 63"/>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30</a:t>
            </a:r>
          </a:p>
        </p:txBody>
      </p:sp>
      <p:sp>
        <p:nvSpPr>
          <p:cNvPr id="65" name="Rounded Rectangle 64"/>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29</a:t>
            </a:r>
          </a:p>
        </p:txBody>
      </p:sp>
      <p:sp>
        <p:nvSpPr>
          <p:cNvPr id="66" name="Rounded Rectangle 65"/>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28</a:t>
            </a:r>
          </a:p>
        </p:txBody>
      </p:sp>
      <p:sp>
        <p:nvSpPr>
          <p:cNvPr id="67" name="Rounded Rectangle 66"/>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27</a:t>
            </a:r>
          </a:p>
        </p:txBody>
      </p:sp>
      <p:sp>
        <p:nvSpPr>
          <p:cNvPr id="68" name="Rounded Rectangle 67"/>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26</a:t>
            </a:r>
          </a:p>
        </p:txBody>
      </p:sp>
      <p:sp>
        <p:nvSpPr>
          <p:cNvPr id="69" name="Rounded Rectangle 68"/>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25</a:t>
            </a:r>
          </a:p>
        </p:txBody>
      </p:sp>
      <p:sp>
        <p:nvSpPr>
          <p:cNvPr id="70" name="Rounded Rectangle 69"/>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24</a:t>
            </a:r>
          </a:p>
        </p:txBody>
      </p:sp>
      <p:sp>
        <p:nvSpPr>
          <p:cNvPr id="71" name="Rounded Rectangle 70"/>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23</a:t>
            </a:r>
          </a:p>
        </p:txBody>
      </p:sp>
      <p:sp>
        <p:nvSpPr>
          <p:cNvPr id="72" name="Rounded Rectangle 71"/>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22</a:t>
            </a:r>
          </a:p>
        </p:txBody>
      </p:sp>
      <p:sp>
        <p:nvSpPr>
          <p:cNvPr id="73" name="Rounded Rectangle 72"/>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21</a:t>
            </a:r>
          </a:p>
        </p:txBody>
      </p:sp>
      <p:sp>
        <p:nvSpPr>
          <p:cNvPr id="74" name="Rounded Rectangle 73"/>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20</a:t>
            </a:r>
          </a:p>
        </p:txBody>
      </p:sp>
      <p:sp>
        <p:nvSpPr>
          <p:cNvPr id="75" name="Rounded Rectangle 74"/>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19</a:t>
            </a:r>
          </a:p>
        </p:txBody>
      </p:sp>
      <p:sp>
        <p:nvSpPr>
          <p:cNvPr id="76" name="Rounded Rectangle 75"/>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18</a:t>
            </a:r>
          </a:p>
        </p:txBody>
      </p:sp>
      <p:sp>
        <p:nvSpPr>
          <p:cNvPr id="77" name="Rounded Rectangle 76"/>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17</a:t>
            </a:r>
          </a:p>
        </p:txBody>
      </p:sp>
      <p:sp>
        <p:nvSpPr>
          <p:cNvPr id="78" name="Rounded Rectangle 77"/>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16</a:t>
            </a:r>
          </a:p>
        </p:txBody>
      </p:sp>
      <p:sp>
        <p:nvSpPr>
          <p:cNvPr id="79" name="Rounded Rectangle 78"/>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15</a:t>
            </a:r>
          </a:p>
        </p:txBody>
      </p:sp>
      <p:sp>
        <p:nvSpPr>
          <p:cNvPr id="80" name="Rounded Rectangle 79"/>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14</a:t>
            </a:r>
          </a:p>
        </p:txBody>
      </p:sp>
      <p:sp>
        <p:nvSpPr>
          <p:cNvPr id="81" name="Rounded Rectangle 80"/>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13</a:t>
            </a:r>
          </a:p>
        </p:txBody>
      </p:sp>
      <p:sp>
        <p:nvSpPr>
          <p:cNvPr id="82" name="Rounded Rectangle 81"/>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12</a:t>
            </a:r>
          </a:p>
        </p:txBody>
      </p:sp>
      <p:sp>
        <p:nvSpPr>
          <p:cNvPr id="83" name="Rounded Rectangle 82"/>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11</a:t>
            </a:r>
          </a:p>
        </p:txBody>
      </p:sp>
      <p:sp>
        <p:nvSpPr>
          <p:cNvPr id="84" name="Rounded Rectangle 83"/>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10</a:t>
            </a:r>
          </a:p>
        </p:txBody>
      </p:sp>
      <p:sp>
        <p:nvSpPr>
          <p:cNvPr id="85" name="Rounded Rectangle 84"/>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09</a:t>
            </a:r>
          </a:p>
        </p:txBody>
      </p:sp>
      <p:sp>
        <p:nvSpPr>
          <p:cNvPr id="86" name="Rounded Rectangle 85"/>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08</a:t>
            </a:r>
          </a:p>
        </p:txBody>
      </p:sp>
      <p:sp>
        <p:nvSpPr>
          <p:cNvPr id="87" name="Rounded Rectangle 86"/>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07</a:t>
            </a:r>
          </a:p>
        </p:txBody>
      </p:sp>
      <p:sp>
        <p:nvSpPr>
          <p:cNvPr id="88" name="Rounded Rectangle 87"/>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06</a:t>
            </a:r>
          </a:p>
        </p:txBody>
      </p:sp>
      <p:sp>
        <p:nvSpPr>
          <p:cNvPr id="89" name="Rounded Rectangle 88"/>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05</a:t>
            </a:r>
          </a:p>
        </p:txBody>
      </p:sp>
      <p:sp>
        <p:nvSpPr>
          <p:cNvPr id="90" name="Rounded Rectangle 89"/>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04</a:t>
            </a:r>
          </a:p>
        </p:txBody>
      </p:sp>
      <p:sp>
        <p:nvSpPr>
          <p:cNvPr id="91" name="Rounded Rectangle 90"/>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03</a:t>
            </a:r>
          </a:p>
        </p:txBody>
      </p:sp>
      <p:sp>
        <p:nvSpPr>
          <p:cNvPr id="92" name="Rounded Rectangle 91"/>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02</a:t>
            </a:r>
          </a:p>
        </p:txBody>
      </p:sp>
      <p:sp>
        <p:nvSpPr>
          <p:cNvPr id="93" name="Rounded Rectangle 92"/>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01</a:t>
            </a:r>
          </a:p>
        </p:txBody>
      </p:sp>
      <p:sp>
        <p:nvSpPr>
          <p:cNvPr id="94" name="Rounded Rectangle 93"/>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00</a:t>
            </a:r>
          </a:p>
        </p:txBody>
      </p:sp>
      <p:sp>
        <p:nvSpPr>
          <p:cNvPr id="95" name="Rounded Rectangle 94"/>
          <p:cNvSpPr/>
          <p:nvPr/>
        </p:nvSpPr>
        <p:spPr>
          <a:xfrm>
            <a:off x="10168224" y="3578067"/>
            <a:ext cx="6096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solidFill>
                  <a:srgbClr val="FF0000"/>
                </a:solidFill>
                <a:latin typeface="Arial" panose="020B0604020202020204" pitchFamily="34" charset="0"/>
                <a:ea typeface="Tahoma" pitchFamily="34" charset="0"/>
                <a:cs typeface="Arial" panose="020B0604020202020204" pitchFamily="34" charset="0"/>
              </a:rPr>
              <a:t>0</a:t>
            </a:r>
          </a:p>
        </p:txBody>
      </p:sp>
      <p:sp>
        <p:nvSpPr>
          <p:cNvPr id="96" name="Rounded Rectangle 95"/>
          <p:cNvSpPr/>
          <p:nvPr/>
        </p:nvSpPr>
        <p:spPr>
          <a:xfrm>
            <a:off x="10168224" y="3578067"/>
            <a:ext cx="6096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Arial" panose="020B0604020202020204" pitchFamily="34" charset="0"/>
                <a:ea typeface="Tahoma" pitchFamily="34" charset="0"/>
                <a:cs typeface="Arial" panose="020B0604020202020204" pitchFamily="34" charset="0"/>
              </a:rPr>
              <a:t>0</a:t>
            </a:r>
          </a:p>
        </p:txBody>
      </p:sp>
      <p:sp>
        <p:nvSpPr>
          <p:cNvPr id="2" name="Curved Right Arrow 1">
            <a:hlinkClick r:id="rId9" action="ppaction://hlinksldjump"/>
          </p:cNvPr>
          <p:cNvSpPr/>
          <p:nvPr/>
        </p:nvSpPr>
        <p:spPr>
          <a:xfrm>
            <a:off x="368026" y="6295223"/>
            <a:ext cx="399179" cy="49049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Tree>
    <p:extLst>
      <p:ext uri="{BB962C8B-B14F-4D97-AF65-F5344CB8AC3E}">
        <p14:creationId xmlns:p14="http://schemas.microsoft.com/office/powerpoint/2010/main" val="23083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grpId="0" nodeType="clickEffect">
                                  <p:stCondLst>
                                    <p:cond delay="0"/>
                                  </p:stCondLst>
                                  <p:childTnLst>
                                    <p:animEffect transition="out" filter="box(out)">
                                      <p:cBhvr>
                                        <p:cTn id="6" dur="1000"/>
                                        <p:tgtEl>
                                          <p:spTgt spid="21"/>
                                        </p:tgtEl>
                                      </p:cBhvr>
                                    </p:animEffect>
                                    <p:set>
                                      <p:cBhvr>
                                        <p:cTn id="7" dur="1" fill="hold">
                                          <p:stCondLst>
                                            <p:cond delay="999"/>
                                          </p:stCondLst>
                                        </p:cTn>
                                        <p:tgtEl>
                                          <p:spTgt spid="21"/>
                                        </p:tgtEl>
                                        <p:attrNameLst>
                                          <p:attrName>style.visibility</p:attrName>
                                        </p:attrNameLst>
                                      </p:cBhvr>
                                      <p:to>
                                        <p:strVal val="hidden"/>
                                      </p:to>
                                    </p:set>
                                  </p:childTnLst>
                                </p:cTn>
                              </p:par>
                              <p:par>
                                <p:cTn id="8" presetID="4" presetClass="exit" presetSubtype="32" fill="hold" grpId="0" nodeType="withEffect">
                                  <p:stCondLst>
                                    <p:cond delay="0"/>
                                  </p:stCondLst>
                                  <p:childTnLst>
                                    <p:animEffect transition="out" filter="box(out)">
                                      <p:cBhvr>
                                        <p:cTn id="9" dur="1000"/>
                                        <p:tgtEl>
                                          <p:spTgt spid="22"/>
                                        </p:tgtEl>
                                      </p:cBhvr>
                                    </p:animEffect>
                                    <p:set>
                                      <p:cBhvr>
                                        <p:cTn id="10" dur="1" fill="hold">
                                          <p:stCondLst>
                                            <p:cond delay="999"/>
                                          </p:stCondLst>
                                        </p:cTn>
                                        <p:tgtEl>
                                          <p:spTgt spid="22"/>
                                        </p:tgtEl>
                                        <p:attrNameLst>
                                          <p:attrName>style.visibility</p:attrName>
                                        </p:attrNameLst>
                                      </p:cBhvr>
                                      <p:to>
                                        <p:strVal val="hidden"/>
                                      </p:to>
                                    </p:set>
                                  </p:childTnLst>
                                </p:cTn>
                              </p:par>
                              <p:par>
                                <p:cTn id="11" presetID="4" presetClass="exit" presetSubtype="32" fill="hold" grpId="0" nodeType="withEffect">
                                  <p:stCondLst>
                                    <p:cond delay="0"/>
                                  </p:stCondLst>
                                  <p:childTnLst>
                                    <p:animEffect transition="out" filter="box(out)">
                                      <p:cBhvr>
                                        <p:cTn id="12" dur="1000"/>
                                        <p:tgtEl>
                                          <p:spTgt spid="24"/>
                                        </p:tgtEl>
                                      </p:cBhvr>
                                    </p:animEffect>
                                    <p:set>
                                      <p:cBhvr>
                                        <p:cTn id="13" dur="1" fill="hold">
                                          <p:stCondLst>
                                            <p:cond delay="999"/>
                                          </p:stCondLst>
                                        </p:cTn>
                                        <p:tgtEl>
                                          <p:spTgt spid="24"/>
                                        </p:tgtEl>
                                        <p:attrNameLst>
                                          <p:attrName>style.visibility</p:attrName>
                                        </p:attrNameLst>
                                      </p:cBhvr>
                                      <p:to>
                                        <p:strVal val="hidden"/>
                                      </p:to>
                                    </p:set>
                                  </p:childTnLst>
                                </p:cTn>
                              </p:par>
                              <p:par>
                                <p:cTn id="14" presetID="64" presetClass="path" presetSubtype="0" accel="50000" decel="50000" fill="hold" grpId="0" nodeType="withEffect">
                                  <p:stCondLst>
                                    <p:cond delay="0"/>
                                  </p:stCondLst>
                                  <p:childTnLst>
                                    <p:animMotion origin="layout" path="M 3.54167E-6 7.40741E-7 L 0.07565 -0.17847 " pathEditMode="relative" rAng="0" ptsTypes="AA">
                                      <p:cBhvr>
                                        <p:cTn id="15" dur="2000" fill="hold"/>
                                        <p:tgtEl>
                                          <p:spTgt spid="23"/>
                                        </p:tgtEl>
                                        <p:attrNameLst>
                                          <p:attrName>ppt_x</p:attrName>
                                          <p:attrName>ppt_y</p:attrName>
                                        </p:attrNameLst>
                                      </p:cBhvr>
                                      <p:rCtr x="3776" y="-8935"/>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33"/>
                    </p:tgtEl>
                  </p:cond>
                </p:stCondLst>
                <p:endSync evt="end" delay="0">
                  <p:rtn val="all"/>
                </p:endSync>
                <p:childTnLst>
                  <p:par>
                    <p:cTn id="17" fill="hold">
                      <p:stCondLst>
                        <p:cond delay="0"/>
                      </p:stCondLst>
                      <p:childTnLst>
                        <p:par>
                          <p:cTn id="18" fill="hold">
                            <p:stCondLst>
                              <p:cond delay="0"/>
                            </p:stCondLst>
                            <p:childTnLst>
                              <p:par>
                                <p:cTn id="19" presetID="4" presetClass="exit" presetSubtype="16" fill="hold" grpId="0" nodeType="clickEffect">
                                  <p:stCondLst>
                                    <p:cond delay="0"/>
                                  </p:stCondLst>
                                  <p:childTnLst>
                                    <p:animEffect transition="out" filter="box(in)">
                                      <p:cBhvr>
                                        <p:cTn id="20" dur="100"/>
                                        <p:tgtEl>
                                          <p:spTgt spid="33"/>
                                        </p:tgtEl>
                                      </p:cBhvr>
                                    </p:animEffect>
                                    <p:set>
                                      <p:cBhvr>
                                        <p:cTn id="21" dur="1" fill="hold">
                                          <p:stCondLst>
                                            <p:cond delay="99"/>
                                          </p:stCondLst>
                                        </p:cTn>
                                        <p:tgtEl>
                                          <p:spTgt spid="33"/>
                                        </p:tgtEl>
                                        <p:attrNameLst>
                                          <p:attrName>style.visibility</p:attrName>
                                        </p:attrNameLst>
                                      </p:cBhvr>
                                      <p:to>
                                        <p:strVal val="hidden"/>
                                      </p:to>
                                    </p:set>
                                  </p:childTnLst>
                                </p:cTn>
                              </p:par>
                              <p:par>
                                <p:cTn id="22" presetID="4" presetClass="entr" presetSubtype="16"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ox(in)">
                                      <p:cBhvr>
                                        <p:cTn id="24" dur="500"/>
                                        <p:tgtEl>
                                          <p:spTgt spid="31"/>
                                        </p:tgtEl>
                                      </p:cBhvr>
                                    </p:animEffect>
                                  </p:childTnLst>
                                </p:cTn>
                              </p:par>
                            </p:childTnLst>
                          </p:cTn>
                        </p:par>
                        <p:par>
                          <p:cTn id="25" fill="hold">
                            <p:stCondLst>
                              <p:cond delay="500"/>
                            </p:stCondLst>
                            <p:childTnLst>
                              <p:par>
                                <p:cTn id="26" presetID="4" presetClass="entr" presetSubtype="32" fill="hold" grpId="0" nodeType="afterEffect">
                                  <p:stCondLst>
                                    <p:cond delay="0"/>
                                  </p:stCondLst>
                                  <p:childTnLst>
                                    <p:set>
                                      <p:cBhvr>
                                        <p:cTn id="27" dur="1" fill="hold">
                                          <p:stCondLst>
                                            <p:cond delay="0"/>
                                          </p:stCondLst>
                                        </p:cTn>
                                        <p:tgtEl>
                                          <p:spTgt spid="80"/>
                                        </p:tgtEl>
                                        <p:attrNameLst>
                                          <p:attrName>style.visibility</p:attrName>
                                        </p:attrNameLst>
                                      </p:cBhvr>
                                      <p:to>
                                        <p:strVal val="visible"/>
                                      </p:to>
                                    </p:set>
                                    <p:animEffect transition="in" filter="box(out)">
                                      <p:cBhvr>
                                        <p:cTn id="28" dur="1000"/>
                                        <p:tgtEl>
                                          <p:spTgt spid="80"/>
                                        </p:tgtEl>
                                      </p:cBhvr>
                                    </p:animEffec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childTnLst>
                          </p:cTn>
                        </p:par>
                        <p:par>
                          <p:cTn id="29" fill="hold">
                            <p:stCondLst>
                              <p:cond delay="1500"/>
                            </p:stCondLst>
                            <p:childTnLst>
                              <p:par>
                                <p:cTn id="30" presetID="4" presetClass="entr" presetSubtype="32" fill="hold" grpId="0" nodeType="after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box(out)">
                                      <p:cBhvr>
                                        <p:cTn id="32" dur="1000"/>
                                        <p:tgtEl>
                                          <p:spTgt spid="81"/>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par>
                          <p:cTn id="33" fill="hold">
                            <p:stCondLst>
                              <p:cond delay="2500"/>
                            </p:stCondLst>
                            <p:childTnLst>
                              <p:par>
                                <p:cTn id="34" presetID="4" presetClass="entr" presetSubtype="32" fill="hold" grpId="0" nodeType="afterEffect">
                                  <p:stCondLst>
                                    <p:cond delay="0"/>
                                  </p:stCondLst>
                                  <p:childTnLst>
                                    <p:set>
                                      <p:cBhvr>
                                        <p:cTn id="35" dur="1" fill="hold">
                                          <p:stCondLst>
                                            <p:cond delay="0"/>
                                          </p:stCondLst>
                                        </p:cTn>
                                        <p:tgtEl>
                                          <p:spTgt spid="82"/>
                                        </p:tgtEl>
                                        <p:attrNameLst>
                                          <p:attrName>style.visibility</p:attrName>
                                        </p:attrNameLst>
                                      </p:cBhvr>
                                      <p:to>
                                        <p:strVal val="visible"/>
                                      </p:to>
                                    </p:set>
                                    <p:animEffect transition="in" filter="box(out)">
                                      <p:cBhvr>
                                        <p:cTn id="36" dur="1000"/>
                                        <p:tgtEl>
                                          <p:spTgt spid="82"/>
                                        </p:tgtEl>
                                      </p:cBhvr>
                                    </p:animEffect>
                                  </p:childTnLst>
                                  <p:subTnLst>
                                    <p:audio>
                                      <p:cMediaNode>
                                        <p:cTn display="0" masterRel="sameClick">
                                          <p:stCondLst>
                                            <p:cond evt="begin" delay="0">
                                              <p:tn val="34"/>
                                            </p:cond>
                                          </p:stCondLst>
                                          <p:endCondLst>
                                            <p:cond evt="onStopAudio" delay="0">
                                              <p:tgtEl>
                                                <p:sldTgt/>
                                              </p:tgtEl>
                                            </p:cond>
                                          </p:endCondLst>
                                        </p:cTn>
                                        <p:tgtEl>
                                          <p:sndTgt r:embed="rId3" name="click.wav"/>
                                        </p:tgtEl>
                                      </p:cMediaNode>
                                    </p:audio>
                                  </p:subTnLst>
                                </p:cTn>
                              </p:par>
                            </p:childTnLst>
                          </p:cTn>
                        </p:par>
                        <p:par>
                          <p:cTn id="37" fill="hold">
                            <p:stCondLst>
                              <p:cond delay="3500"/>
                            </p:stCondLst>
                            <p:childTnLst>
                              <p:par>
                                <p:cTn id="38" presetID="4" presetClass="entr" presetSubtype="32" fill="hold" grpId="0" nodeType="afterEffect">
                                  <p:stCondLst>
                                    <p:cond delay="0"/>
                                  </p:stCondLst>
                                  <p:childTnLst>
                                    <p:set>
                                      <p:cBhvr>
                                        <p:cTn id="39" dur="1" fill="hold">
                                          <p:stCondLst>
                                            <p:cond delay="0"/>
                                          </p:stCondLst>
                                        </p:cTn>
                                        <p:tgtEl>
                                          <p:spTgt spid="83"/>
                                        </p:tgtEl>
                                        <p:attrNameLst>
                                          <p:attrName>style.visibility</p:attrName>
                                        </p:attrNameLst>
                                      </p:cBhvr>
                                      <p:to>
                                        <p:strVal val="visible"/>
                                      </p:to>
                                    </p:set>
                                    <p:animEffect transition="in" filter="box(out)">
                                      <p:cBhvr>
                                        <p:cTn id="40" dur="1000"/>
                                        <p:tgtEl>
                                          <p:spTgt spid="83"/>
                                        </p:tgtEl>
                                      </p:cBhvr>
                                    </p:animEffec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childTnLst>
                          </p:cTn>
                        </p:par>
                        <p:par>
                          <p:cTn id="41" fill="hold">
                            <p:stCondLst>
                              <p:cond delay="4500"/>
                            </p:stCondLst>
                            <p:childTnLst>
                              <p:par>
                                <p:cTn id="42" presetID="4" presetClass="entr" presetSubtype="32" fill="hold" grpId="0" nodeType="afterEffect">
                                  <p:stCondLst>
                                    <p:cond delay="0"/>
                                  </p:stCondLst>
                                  <p:childTnLst>
                                    <p:set>
                                      <p:cBhvr>
                                        <p:cTn id="43" dur="1" fill="hold">
                                          <p:stCondLst>
                                            <p:cond delay="0"/>
                                          </p:stCondLst>
                                        </p:cTn>
                                        <p:tgtEl>
                                          <p:spTgt spid="84"/>
                                        </p:tgtEl>
                                        <p:attrNameLst>
                                          <p:attrName>style.visibility</p:attrName>
                                        </p:attrNameLst>
                                      </p:cBhvr>
                                      <p:to>
                                        <p:strVal val="visible"/>
                                      </p:to>
                                    </p:set>
                                    <p:animEffect transition="in" filter="box(out)">
                                      <p:cBhvr>
                                        <p:cTn id="44" dur="1000"/>
                                        <p:tgtEl>
                                          <p:spTgt spid="84"/>
                                        </p:tgtEl>
                                      </p:cBhvr>
                                    </p:animEffec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childTnLst>
                          </p:cTn>
                        </p:par>
                        <p:par>
                          <p:cTn id="45" fill="hold">
                            <p:stCondLst>
                              <p:cond delay="5500"/>
                            </p:stCondLst>
                            <p:childTnLst>
                              <p:par>
                                <p:cTn id="46" presetID="4" presetClass="entr" presetSubtype="32" fill="hold" grpId="0" nodeType="afterEffect">
                                  <p:stCondLst>
                                    <p:cond delay="0"/>
                                  </p:stCondLst>
                                  <p:childTnLst>
                                    <p:set>
                                      <p:cBhvr>
                                        <p:cTn id="47" dur="1" fill="hold">
                                          <p:stCondLst>
                                            <p:cond delay="0"/>
                                          </p:stCondLst>
                                        </p:cTn>
                                        <p:tgtEl>
                                          <p:spTgt spid="85"/>
                                        </p:tgtEl>
                                        <p:attrNameLst>
                                          <p:attrName>style.visibility</p:attrName>
                                        </p:attrNameLst>
                                      </p:cBhvr>
                                      <p:to>
                                        <p:strVal val="visible"/>
                                      </p:to>
                                    </p:set>
                                    <p:animEffect transition="in" filter="box(out)">
                                      <p:cBhvr>
                                        <p:cTn id="48" dur="1000"/>
                                        <p:tgtEl>
                                          <p:spTgt spid="85"/>
                                        </p:tgtEl>
                                      </p:cBhvr>
                                    </p:animEffect>
                                  </p:childTnLst>
                                  <p:subTnLst>
                                    <p:audio>
                                      <p:cMediaNode>
                                        <p:cTn display="0" masterRel="sameClick">
                                          <p:stCondLst>
                                            <p:cond evt="begin" delay="0">
                                              <p:tn val="46"/>
                                            </p:cond>
                                          </p:stCondLst>
                                          <p:endCondLst>
                                            <p:cond evt="onStopAudio" delay="0">
                                              <p:tgtEl>
                                                <p:sldTgt/>
                                              </p:tgtEl>
                                            </p:cond>
                                          </p:endCondLst>
                                        </p:cTn>
                                        <p:tgtEl>
                                          <p:sndTgt r:embed="rId3" name="click.wav"/>
                                        </p:tgtEl>
                                      </p:cMediaNode>
                                    </p:audio>
                                  </p:subTnLst>
                                </p:cTn>
                              </p:par>
                            </p:childTnLst>
                          </p:cTn>
                        </p:par>
                        <p:par>
                          <p:cTn id="49" fill="hold">
                            <p:stCondLst>
                              <p:cond delay="6500"/>
                            </p:stCondLst>
                            <p:childTnLst>
                              <p:par>
                                <p:cTn id="50" presetID="4" presetClass="entr" presetSubtype="32" fill="hold" grpId="0" nodeType="afterEffect">
                                  <p:stCondLst>
                                    <p:cond delay="0"/>
                                  </p:stCondLst>
                                  <p:childTnLst>
                                    <p:set>
                                      <p:cBhvr>
                                        <p:cTn id="51" dur="1" fill="hold">
                                          <p:stCondLst>
                                            <p:cond delay="0"/>
                                          </p:stCondLst>
                                        </p:cTn>
                                        <p:tgtEl>
                                          <p:spTgt spid="86"/>
                                        </p:tgtEl>
                                        <p:attrNameLst>
                                          <p:attrName>style.visibility</p:attrName>
                                        </p:attrNameLst>
                                      </p:cBhvr>
                                      <p:to>
                                        <p:strVal val="visible"/>
                                      </p:to>
                                    </p:set>
                                    <p:animEffect transition="in" filter="box(out)">
                                      <p:cBhvr>
                                        <p:cTn id="52" dur="1000"/>
                                        <p:tgtEl>
                                          <p:spTgt spid="86"/>
                                        </p:tgtEl>
                                      </p:cBhvr>
                                    </p:animEffec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childTnLst>
                          </p:cTn>
                        </p:par>
                        <p:par>
                          <p:cTn id="53" fill="hold">
                            <p:stCondLst>
                              <p:cond delay="7500"/>
                            </p:stCondLst>
                            <p:childTnLst>
                              <p:par>
                                <p:cTn id="54" presetID="4" presetClass="entr" presetSubtype="32" fill="hold" grpId="0" nodeType="afterEffect">
                                  <p:stCondLst>
                                    <p:cond delay="0"/>
                                  </p:stCondLst>
                                  <p:childTnLst>
                                    <p:set>
                                      <p:cBhvr>
                                        <p:cTn id="55" dur="1" fill="hold">
                                          <p:stCondLst>
                                            <p:cond delay="0"/>
                                          </p:stCondLst>
                                        </p:cTn>
                                        <p:tgtEl>
                                          <p:spTgt spid="87"/>
                                        </p:tgtEl>
                                        <p:attrNameLst>
                                          <p:attrName>style.visibility</p:attrName>
                                        </p:attrNameLst>
                                      </p:cBhvr>
                                      <p:to>
                                        <p:strVal val="visible"/>
                                      </p:to>
                                    </p:set>
                                    <p:animEffect transition="in" filter="box(out)">
                                      <p:cBhvr>
                                        <p:cTn id="56" dur="1000"/>
                                        <p:tgtEl>
                                          <p:spTgt spid="87"/>
                                        </p:tgtEl>
                                      </p:cBhvr>
                                    </p:animEffec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childTnLst>
                          </p:cTn>
                        </p:par>
                        <p:par>
                          <p:cTn id="57" fill="hold">
                            <p:stCondLst>
                              <p:cond delay="8500"/>
                            </p:stCondLst>
                            <p:childTnLst>
                              <p:par>
                                <p:cTn id="58" presetID="4" presetClass="entr" presetSubtype="32" fill="hold" grpId="0" nodeType="afterEffect">
                                  <p:stCondLst>
                                    <p:cond delay="0"/>
                                  </p:stCondLst>
                                  <p:childTnLst>
                                    <p:set>
                                      <p:cBhvr>
                                        <p:cTn id="59" dur="1" fill="hold">
                                          <p:stCondLst>
                                            <p:cond delay="0"/>
                                          </p:stCondLst>
                                        </p:cTn>
                                        <p:tgtEl>
                                          <p:spTgt spid="88"/>
                                        </p:tgtEl>
                                        <p:attrNameLst>
                                          <p:attrName>style.visibility</p:attrName>
                                        </p:attrNameLst>
                                      </p:cBhvr>
                                      <p:to>
                                        <p:strVal val="visible"/>
                                      </p:to>
                                    </p:set>
                                    <p:animEffect transition="in" filter="box(out)">
                                      <p:cBhvr>
                                        <p:cTn id="60" dur="1000"/>
                                        <p:tgtEl>
                                          <p:spTgt spid="88"/>
                                        </p:tgtEl>
                                      </p:cBhvr>
                                    </p:animEffec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childTnLst>
                          </p:cTn>
                        </p:par>
                        <p:par>
                          <p:cTn id="61" fill="hold">
                            <p:stCondLst>
                              <p:cond delay="9500"/>
                            </p:stCondLst>
                            <p:childTnLst>
                              <p:par>
                                <p:cTn id="62" presetID="4" presetClass="entr" presetSubtype="32" fill="hold" grpId="0" nodeType="afterEffect">
                                  <p:stCondLst>
                                    <p:cond delay="0"/>
                                  </p:stCondLst>
                                  <p:childTnLst>
                                    <p:set>
                                      <p:cBhvr>
                                        <p:cTn id="63" dur="1" fill="hold">
                                          <p:stCondLst>
                                            <p:cond delay="0"/>
                                          </p:stCondLst>
                                        </p:cTn>
                                        <p:tgtEl>
                                          <p:spTgt spid="89"/>
                                        </p:tgtEl>
                                        <p:attrNameLst>
                                          <p:attrName>style.visibility</p:attrName>
                                        </p:attrNameLst>
                                      </p:cBhvr>
                                      <p:to>
                                        <p:strVal val="visible"/>
                                      </p:to>
                                    </p:set>
                                    <p:animEffect transition="in" filter="box(out)">
                                      <p:cBhvr>
                                        <p:cTn id="64" dur="1000"/>
                                        <p:tgtEl>
                                          <p:spTgt spid="89"/>
                                        </p:tgtEl>
                                      </p:cBhvr>
                                    </p:animEffect>
                                  </p:childTnLst>
                                  <p:subTnLst>
                                    <p:audio>
                                      <p:cMediaNode>
                                        <p:cTn display="0" masterRel="sameClick">
                                          <p:stCondLst>
                                            <p:cond evt="begin" delay="0">
                                              <p:tn val="62"/>
                                            </p:cond>
                                          </p:stCondLst>
                                          <p:endCondLst>
                                            <p:cond evt="onStopAudio" delay="0">
                                              <p:tgtEl>
                                                <p:sldTgt/>
                                              </p:tgtEl>
                                            </p:cond>
                                          </p:endCondLst>
                                        </p:cTn>
                                        <p:tgtEl>
                                          <p:sndTgt r:embed="rId4" name="hammer.wav"/>
                                        </p:tgtEl>
                                      </p:cMediaNode>
                                    </p:audio>
                                  </p:subTnLst>
                                </p:cTn>
                              </p:par>
                            </p:childTnLst>
                          </p:cTn>
                        </p:par>
                        <p:par>
                          <p:cTn id="65" fill="hold">
                            <p:stCondLst>
                              <p:cond delay="10500"/>
                            </p:stCondLst>
                            <p:childTnLst>
                              <p:par>
                                <p:cTn id="66" presetID="4" presetClass="entr" presetSubtype="32" fill="hold" grpId="0" nodeType="afterEffect">
                                  <p:stCondLst>
                                    <p:cond delay="0"/>
                                  </p:stCondLst>
                                  <p:childTnLst>
                                    <p:set>
                                      <p:cBhvr>
                                        <p:cTn id="67" dur="1" fill="hold">
                                          <p:stCondLst>
                                            <p:cond delay="0"/>
                                          </p:stCondLst>
                                        </p:cTn>
                                        <p:tgtEl>
                                          <p:spTgt spid="90"/>
                                        </p:tgtEl>
                                        <p:attrNameLst>
                                          <p:attrName>style.visibility</p:attrName>
                                        </p:attrNameLst>
                                      </p:cBhvr>
                                      <p:to>
                                        <p:strVal val="visible"/>
                                      </p:to>
                                    </p:set>
                                    <p:animEffect transition="in" filter="box(out)">
                                      <p:cBhvr>
                                        <p:cTn id="68" dur="1000"/>
                                        <p:tgtEl>
                                          <p:spTgt spid="90"/>
                                        </p:tgtEl>
                                      </p:cBhvr>
                                    </p:animEffect>
                                  </p:childTnLst>
                                  <p:subTnLst>
                                    <p:audio>
                                      <p:cMediaNode>
                                        <p:cTn display="0" masterRel="sameClick">
                                          <p:stCondLst>
                                            <p:cond evt="begin" delay="0">
                                              <p:tn val="66"/>
                                            </p:cond>
                                          </p:stCondLst>
                                          <p:endCondLst>
                                            <p:cond evt="onStopAudio" delay="0">
                                              <p:tgtEl>
                                                <p:sldTgt/>
                                              </p:tgtEl>
                                            </p:cond>
                                          </p:endCondLst>
                                        </p:cTn>
                                        <p:tgtEl>
                                          <p:sndTgt r:embed="rId4" name="hammer.wav"/>
                                        </p:tgtEl>
                                      </p:cMediaNode>
                                    </p:audio>
                                  </p:subTnLst>
                                </p:cTn>
                              </p:par>
                            </p:childTnLst>
                          </p:cTn>
                        </p:par>
                        <p:par>
                          <p:cTn id="69" fill="hold">
                            <p:stCondLst>
                              <p:cond delay="11500"/>
                            </p:stCondLst>
                            <p:childTnLst>
                              <p:par>
                                <p:cTn id="70" presetID="4" presetClass="entr" presetSubtype="32" fill="hold" grpId="0" nodeType="afterEffect">
                                  <p:stCondLst>
                                    <p:cond delay="0"/>
                                  </p:stCondLst>
                                  <p:childTnLst>
                                    <p:set>
                                      <p:cBhvr>
                                        <p:cTn id="71" dur="1" fill="hold">
                                          <p:stCondLst>
                                            <p:cond delay="0"/>
                                          </p:stCondLst>
                                        </p:cTn>
                                        <p:tgtEl>
                                          <p:spTgt spid="91"/>
                                        </p:tgtEl>
                                        <p:attrNameLst>
                                          <p:attrName>style.visibility</p:attrName>
                                        </p:attrNameLst>
                                      </p:cBhvr>
                                      <p:to>
                                        <p:strVal val="visible"/>
                                      </p:to>
                                    </p:set>
                                    <p:animEffect transition="in" filter="box(out)">
                                      <p:cBhvr>
                                        <p:cTn id="72" dur="1000"/>
                                        <p:tgtEl>
                                          <p:spTgt spid="91"/>
                                        </p:tgtEl>
                                      </p:cBhvr>
                                    </p:animEffect>
                                  </p:childTnLst>
                                  <p:subTnLst>
                                    <p:audio>
                                      <p:cMediaNode>
                                        <p:cTn display="0" masterRel="sameClick">
                                          <p:stCondLst>
                                            <p:cond evt="begin" delay="0">
                                              <p:tn val="70"/>
                                            </p:cond>
                                          </p:stCondLst>
                                          <p:endCondLst>
                                            <p:cond evt="onStopAudio" delay="0">
                                              <p:tgtEl>
                                                <p:sldTgt/>
                                              </p:tgtEl>
                                            </p:cond>
                                          </p:endCondLst>
                                        </p:cTn>
                                        <p:tgtEl>
                                          <p:sndTgt r:embed="rId4" name="hammer.wav"/>
                                        </p:tgtEl>
                                      </p:cMediaNode>
                                    </p:audio>
                                  </p:subTnLst>
                                </p:cTn>
                              </p:par>
                            </p:childTnLst>
                          </p:cTn>
                        </p:par>
                        <p:par>
                          <p:cTn id="73" fill="hold">
                            <p:stCondLst>
                              <p:cond delay="12500"/>
                            </p:stCondLst>
                            <p:childTnLst>
                              <p:par>
                                <p:cTn id="74" presetID="4" presetClass="entr" presetSubtype="32" fill="hold" grpId="0" nodeType="afterEffect">
                                  <p:stCondLst>
                                    <p:cond delay="0"/>
                                  </p:stCondLst>
                                  <p:childTnLst>
                                    <p:set>
                                      <p:cBhvr>
                                        <p:cTn id="75" dur="1" fill="hold">
                                          <p:stCondLst>
                                            <p:cond delay="0"/>
                                          </p:stCondLst>
                                        </p:cTn>
                                        <p:tgtEl>
                                          <p:spTgt spid="92"/>
                                        </p:tgtEl>
                                        <p:attrNameLst>
                                          <p:attrName>style.visibility</p:attrName>
                                        </p:attrNameLst>
                                      </p:cBhvr>
                                      <p:to>
                                        <p:strVal val="visible"/>
                                      </p:to>
                                    </p:set>
                                    <p:animEffect transition="in" filter="box(out)">
                                      <p:cBhvr>
                                        <p:cTn id="76" dur="1000"/>
                                        <p:tgtEl>
                                          <p:spTgt spid="92"/>
                                        </p:tgtEl>
                                      </p:cBhvr>
                                    </p:animEffect>
                                  </p:childTnLst>
                                  <p:subTnLst>
                                    <p:audio>
                                      <p:cMediaNode>
                                        <p:cTn display="0" masterRel="sameClick">
                                          <p:stCondLst>
                                            <p:cond evt="begin" delay="0">
                                              <p:tn val="74"/>
                                            </p:cond>
                                          </p:stCondLst>
                                          <p:endCondLst>
                                            <p:cond evt="onStopAudio" delay="0">
                                              <p:tgtEl>
                                                <p:sldTgt/>
                                              </p:tgtEl>
                                            </p:cond>
                                          </p:endCondLst>
                                        </p:cTn>
                                        <p:tgtEl>
                                          <p:sndTgt r:embed="rId4" name="hammer.wav"/>
                                        </p:tgtEl>
                                      </p:cMediaNode>
                                    </p:audio>
                                  </p:subTnLst>
                                </p:cTn>
                              </p:par>
                            </p:childTnLst>
                          </p:cTn>
                        </p:par>
                        <p:par>
                          <p:cTn id="77" fill="hold">
                            <p:stCondLst>
                              <p:cond delay="13500"/>
                            </p:stCondLst>
                            <p:childTnLst>
                              <p:par>
                                <p:cTn id="78" presetID="4" presetClass="entr" presetSubtype="32" fill="hold" grpId="0" nodeType="afterEffect">
                                  <p:stCondLst>
                                    <p:cond delay="0"/>
                                  </p:stCondLst>
                                  <p:childTnLst>
                                    <p:set>
                                      <p:cBhvr>
                                        <p:cTn id="79" dur="1" fill="hold">
                                          <p:stCondLst>
                                            <p:cond delay="0"/>
                                          </p:stCondLst>
                                        </p:cTn>
                                        <p:tgtEl>
                                          <p:spTgt spid="93"/>
                                        </p:tgtEl>
                                        <p:attrNameLst>
                                          <p:attrName>style.visibility</p:attrName>
                                        </p:attrNameLst>
                                      </p:cBhvr>
                                      <p:to>
                                        <p:strVal val="visible"/>
                                      </p:to>
                                    </p:set>
                                    <p:animEffect transition="in" filter="box(out)">
                                      <p:cBhvr>
                                        <p:cTn id="80" dur="1000"/>
                                        <p:tgtEl>
                                          <p:spTgt spid="93"/>
                                        </p:tgtEl>
                                      </p:cBhvr>
                                    </p:animEffect>
                                  </p:childTnLst>
                                  <p:subTnLst>
                                    <p:audio>
                                      <p:cMediaNode>
                                        <p:cTn display="0" masterRel="sameClick">
                                          <p:stCondLst>
                                            <p:cond evt="begin" delay="0">
                                              <p:tn val="78"/>
                                            </p:cond>
                                          </p:stCondLst>
                                          <p:endCondLst>
                                            <p:cond evt="onStopAudio" delay="0">
                                              <p:tgtEl>
                                                <p:sldTgt/>
                                              </p:tgtEl>
                                            </p:cond>
                                          </p:endCondLst>
                                        </p:cTn>
                                        <p:tgtEl>
                                          <p:sndTgt r:embed="rId4" name="hammer.wav"/>
                                        </p:tgtEl>
                                      </p:cMediaNode>
                                    </p:audio>
                                  </p:subTnLst>
                                </p:cTn>
                              </p:par>
                            </p:childTnLst>
                          </p:cTn>
                        </p:par>
                        <p:par>
                          <p:cTn id="81" fill="hold">
                            <p:stCondLst>
                              <p:cond delay="14500"/>
                            </p:stCondLst>
                            <p:childTnLst>
                              <p:par>
                                <p:cTn id="82" presetID="4" presetClass="entr" presetSubtype="32" fill="hold" grpId="0" nodeType="afterEffect">
                                  <p:stCondLst>
                                    <p:cond delay="0"/>
                                  </p:stCondLst>
                                  <p:childTnLst>
                                    <p:set>
                                      <p:cBhvr>
                                        <p:cTn id="83" dur="1" fill="hold">
                                          <p:stCondLst>
                                            <p:cond delay="0"/>
                                          </p:stCondLst>
                                        </p:cTn>
                                        <p:tgtEl>
                                          <p:spTgt spid="94"/>
                                        </p:tgtEl>
                                        <p:attrNameLst>
                                          <p:attrName>style.visibility</p:attrName>
                                        </p:attrNameLst>
                                      </p:cBhvr>
                                      <p:to>
                                        <p:strVal val="visible"/>
                                      </p:to>
                                    </p:set>
                                    <p:animEffect transition="in" filter="box(out)">
                                      <p:cBhvr>
                                        <p:cTn id="84" dur="1000"/>
                                        <p:tgtEl>
                                          <p:spTgt spid="94"/>
                                        </p:tgtEl>
                                      </p:cBhvr>
                                    </p:animEffect>
                                  </p:childTnLst>
                                  <p:subTnLst>
                                    <p:audio>
                                      <p:cMediaNode>
                                        <p:cTn display="0" masterRel="sameClick">
                                          <p:stCondLst>
                                            <p:cond evt="begin" delay="0">
                                              <p:tn val="82"/>
                                            </p:cond>
                                          </p:stCondLst>
                                          <p:endCondLst>
                                            <p:cond evt="onStopAudio" delay="0">
                                              <p:tgtEl>
                                                <p:sldTgt/>
                                              </p:tgtEl>
                                            </p:cond>
                                          </p:endCondLst>
                                        </p:cTn>
                                        <p:tgtEl>
                                          <p:sndTgt r:embed="rId5" name="drumroll.wav"/>
                                        </p:tgtEl>
                                      </p:cMediaNode>
                                    </p:audio>
                                  </p:subTnLst>
                                </p:cTn>
                              </p:par>
                              <p:par>
                                <p:cTn id="85" presetID="4" presetClass="entr" presetSubtype="32" fill="hold" grpId="0" nodeType="withEffect">
                                  <p:stCondLst>
                                    <p:cond delay="0"/>
                                  </p:stCondLst>
                                  <p:childTnLst>
                                    <p:set>
                                      <p:cBhvr>
                                        <p:cTn id="86" dur="1" fill="hold">
                                          <p:stCondLst>
                                            <p:cond delay="0"/>
                                          </p:stCondLst>
                                        </p:cTn>
                                        <p:tgtEl>
                                          <p:spTgt spid="95"/>
                                        </p:tgtEl>
                                        <p:attrNameLst>
                                          <p:attrName>style.visibility</p:attrName>
                                        </p:attrNameLst>
                                      </p:cBhvr>
                                      <p:to>
                                        <p:strVal val="visible"/>
                                      </p:to>
                                    </p:set>
                                    <p:animEffect transition="in" filter="box(out)">
                                      <p:cBhvr>
                                        <p:cTn id="87" dur="1000"/>
                                        <p:tgtEl>
                                          <p:spTgt spid="95"/>
                                        </p:tgtEl>
                                      </p:cBhvr>
                                    </p:animEffect>
                                  </p:childTnLst>
                                  <p:subTnLst>
                                    <p:audio>
                                      <p:cMediaNode>
                                        <p:cTn display="0" masterRel="sameClick">
                                          <p:stCondLst>
                                            <p:cond evt="begin" delay="0">
                                              <p:tn val="85"/>
                                            </p:cond>
                                          </p:stCondLst>
                                          <p:endCondLst>
                                            <p:cond evt="onStopAudio" delay="0">
                                              <p:tgtEl>
                                                <p:sldTgt/>
                                              </p:tgtEl>
                                            </p:cond>
                                          </p:endCondLst>
                                        </p:cTn>
                                        <p:tgtEl>
                                          <p:sndTgt r:embed="rId5" name="drumroll.wav"/>
                                        </p:tgtEl>
                                      </p:cMediaNode>
                                    </p:audio>
                                  </p:subTnLst>
                                </p:cTn>
                              </p:par>
                              <p:par>
                                <p:cTn id="88" presetID="4" presetClass="exit" presetSubtype="16" fill="hold" grpId="0" nodeType="withEffect">
                                  <p:stCondLst>
                                    <p:cond delay="0"/>
                                  </p:stCondLst>
                                  <p:childTnLst>
                                    <p:animEffect transition="out" filter="box(in)">
                                      <p:cBhvr>
                                        <p:cTn id="89" dur="500"/>
                                        <p:tgtEl>
                                          <p:spTgt spid="32"/>
                                        </p:tgtEl>
                                      </p:cBhvr>
                                    </p:animEffect>
                                    <p:set>
                                      <p:cBhvr>
                                        <p:cTn id="90" dur="1" fill="hold">
                                          <p:stCondLst>
                                            <p:cond delay="499"/>
                                          </p:stCondLst>
                                        </p:cTn>
                                        <p:tgtEl>
                                          <p:spTgt spid="32"/>
                                        </p:tgtEl>
                                        <p:attrNameLst>
                                          <p:attrName>style.visibility</p:attrName>
                                        </p:attrNameLst>
                                      </p:cBhvr>
                                      <p:to>
                                        <p:strVal val="hidden"/>
                                      </p:to>
                                    </p:set>
                                  </p:childTnLst>
                                </p:cTn>
                              </p:par>
                            </p:childTnLst>
                          </p:cTn>
                        </p:par>
                        <p:par>
                          <p:cTn id="91" fill="hold">
                            <p:stCondLst>
                              <p:cond delay="15500"/>
                            </p:stCondLst>
                            <p:childTnLst>
                              <p:par>
                                <p:cTn id="92" presetID="20" presetClass="emph" presetSubtype="0" repeatCount="5000" fill="hold" nodeType="afterEffect">
                                  <p:stCondLst>
                                    <p:cond delay="0"/>
                                  </p:stCondLst>
                                  <p:iterate type="lt">
                                    <p:tmPct val="10000"/>
                                  </p:iterate>
                                  <p:childTnLst>
                                    <p:set>
                                      <p:cBhvr override="childStyle">
                                        <p:cTn id="93" dur="500" autoRev="1" fill="hold"/>
                                        <p:tgtEl>
                                          <p:spTgt spid="18">
                                            <p:txEl>
                                              <p:pRg st="0" end="0"/>
                                            </p:txEl>
                                          </p:spTgt>
                                        </p:tgtEl>
                                        <p:attrNameLst>
                                          <p:attrName>style.color</p:attrName>
                                        </p:attrNameLst>
                                      </p:cBhvr>
                                      <p:to>
                                        <p:clrVal>
                                          <a:schemeClr val="accent2"/>
                                        </p:clrVal>
                                      </p:to>
                                    </p:set>
                                    <p:set>
                                      <p:cBhvr>
                                        <p:cTn id="94" dur="500" autoRev="1" fill="hold"/>
                                        <p:tgtEl>
                                          <p:spTgt spid="18">
                                            <p:txEl>
                                              <p:pRg st="0" end="0"/>
                                            </p:txEl>
                                          </p:spTgt>
                                        </p:tgtEl>
                                        <p:attrNameLst>
                                          <p:attrName>fillcolor</p:attrName>
                                        </p:attrNameLst>
                                      </p:cBhvr>
                                      <p:to>
                                        <p:clrVal>
                                          <a:schemeClr val="accent2"/>
                                        </p:clrVal>
                                      </p:to>
                                    </p:set>
                                    <p:set>
                                      <p:cBhvr>
                                        <p:cTn id="95" dur="500" autoRev="1" fill="hold"/>
                                        <p:tgtEl>
                                          <p:spTgt spid="18">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21" grpId="0" animBg="1"/>
      <p:bldP spid="22" grpId="0" animBg="1"/>
      <p:bldP spid="23" grpId="0" animBg="1"/>
      <p:bldP spid="24" grpId="0" animBg="1"/>
      <p:bldP spid="31" grpId="0" animBg="1"/>
      <p:bldP spid="32" grpId="0" animBg="1"/>
      <p:bldP spid="33"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Rectangle 2"/>
          <p:cNvSpPr/>
          <p:nvPr/>
        </p:nvSpPr>
        <p:spPr>
          <a:xfrm>
            <a:off x="317862" y="310384"/>
            <a:ext cx="11874137" cy="1307089"/>
          </a:xfrm>
          <a:prstGeom prst="rect">
            <a:avLst/>
          </a:prstGeom>
        </p:spPr>
        <p:txBody>
          <a:bodyPr wrap="square">
            <a:spAutoFit/>
          </a:bodyPr>
          <a:lstStyle/>
          <a:p>
            <a:pPr>
              <a:lnSpc>
                <a:spcPct val="150000"/>
              </a:lnSpc>
            </a:pPr>
            <a:r>
              <a:rPr lang="vi-VN" sz="2800" b="1" u="sng" dirty="0">
                <a:solidFill>
                  <a:srgbClr val="FF0000"/>
                </a:solidFill>
                <a:latin typeface="Times New Roman" panose="02020603050405020304" pitchFamily="18" charset="0"/>
                <a:ea typeface="Arial" panose="020B0604020202020204" pitchFamily="34" charset="0"/>
              </a:rPr>
              <a:t>Câu 3:</a:t>
            </a:r>
            <a:r>
              <a:rPr lang="vi-VN" sz="2800" b="1" dirty="0">
                <a:latin typeface="Times New Roman" panose="02020603050405020304" pitchFamily="18" charset="0"/>
                <a:ea typeface="Arial" panose="020B0604020202020204" pitchFamily="34" charset="0"/>
              </a:rPr>
              <a:t> </a:t>
            </a:r>
            <a:r>
              <a:rPr lang="vi-VN" sz="2800" dirty="0">
                <a:latin typeface="Times New Roman" panose="02020603050405020304" pitchFamily="18" charset="0"/>
                <a:ea typeface="Arial" panose="020B0604020202020204" pitchFamily="34" charset="0"/>
              </a:rPr>
              <a:t>Nhiệt độ của thành phố Hà Nội tại một số thời điểm trong ngày được biểu diễn bởi biểu đồ đoạn thẳng sau. Khẳng định nào sau đây là đúng?</a:t>
            </a:r>
            <a:endParaRPr lang="vi-VN" sz="2800" dirty="0"/>
          </a:p>
        </p:txBody>
      </p:sp>
      <p:grpSp>
        <p:nvGrpSpPr>
          <p:cNvPr id="26" name="Group 25"/>
          <p:cNvGrpSpPr/>
          <p:nvPr/>
        </p:nvGrpSpPr>
        <p:grpSpPr>
          <a:xfrm>
            <a:off x="1944186" y="1695379"/>
            <a:ext cx="8621488" cy="4822515"/>
            <a:chOff x="1944186" y="1695379"/>
            <a:chExt cx="8621488" cy="4822515"/>
          </a:xfrm>
        </p:grpSpPr>
        <p:grpSp>
          <p:nvGrpSpPr>
            <p:cNvPr id="13" name="Group 12"/>
            <p:cNvGrpSpPr/>
            <p:nvPr/>
          </p:nvGrpSpPr>
          <p:grpSpPr>
            <a:xfrm>
              <a:off x="1944186" y="1695379"/>
              <a:ext cx="8621488" cy="4822515"/>
              <a:chOff x="4506684" y="1617473"/>
              <a:chExt cx="7824652" cy="4626573"/>
            </a:xfrm>
          </p:grpSpPr>
          <p:graphicFrame>
            <p:nvGraphicFramePr>
              <p:cNvPr id="4" name="Chart 3"/>
              <p:cNvGraphicFramePr/>
              <p:nvPr>
                <p:extLst>
                  <p:ext uri="{D42A27DB-BD31-4B8C-83A1-F6EECF244321}">
                    <p14:modId xmlns:p14="http://schemas.microsoft.com/office/powerpoint/2010/main" val="4095621658"/>
                  </p:ext>
                </p:extLst>
              </p:nvPr>
            </p:nvGraphicFramePr>
            <p:xfrm>
              <a:off x="4506684" y="1617473"/>
              <a:ext cx="6805749" cy="4626573"/>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Arrow Connector 5"/>
              <p:cNvCxnSpPr/>
              <p:nvPr/>
            </p:nvCxnSpPr>
            <p:spPr>
              <a:xfrm>
                <a:off x="5042263" y="5760720"/>
                <a:ext cx="6165395"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5029200" y="2037806"/>
                <a:ext cx="0" cy="373597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 name="Text Box 67"/>
              <p:cNvSpPr txBox="1"/>
              <p:nvPr/>
            </p:nvSpPr>
            <p:spPr>
              <a:xfrm>
                <a:off x="10785019" y="5760720"/>
                <a:ext cx="1546317" cy="30044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vi-VN" dirty="0">
                    <a:effectLst/>
                    <a:latin typeface="Times New Roman" panose="02020603050405020304" pitchFamily="18" charset="0"/>
                    <a:ea typeface="Arial" panose="020B0604020202020204" pitchFamily="34" charset="0"/>
                    <a:cs typeface="Times New Roman" panose="02020603050405020304" pitchFamily="18" charset="0"/>
                  </a:rPr>
                  <a:t>Thời điểm (h)</a:t>
                </a:r>
                <a:endParaRPr lang="vi-VN" dirty="0">
                  <a:effectLst/>
                  <a:latin typeface="Arial" panose="020B0604020202020204" pitchFamily="34" charset="0"/>
                  <a:ea typeface="Arial" panose="020B0604020202020204" pitchFamily="34" charset="0"/>
                  <a:cs typeface="Times New Roman" panose="02020603050405020304" pitchFamily="18" charset="0"/>
                </a:endParaRPr>
              </a:p>
            </p:txBody>
          </p:sp>
        </p:grpSp>
        <p:cxnSp>
          <p:nvCxnSpPr>
            <p:cNvPr id="9" name="Straight Connector 8"/>
            <p:cNvCxnSpPr/>
            <p:nvPr/>
          </p:nvCxnSpPr>
          <p:spPr>
            <a:xfrm>
              <a:off x="3043238" y="3243263"/>
              <a:ext cx="0" cy="2784452"/>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186238" y="2828925"/>
              <a:ext cx="0" cy="319879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314950" y="2614613"/>
              <a:ext cx="0" cy="3399485"/>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429375" y="2614613"/>
              <a:ext cx="0" cy="3413102"/>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600950" y="3014663"/>
              <a:ext cx="0" cy="2999435"/>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729663" y="3100388"/>
              <a:ext cx="0" cy="2927327"/>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88655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8" name="Rectangle 47"/>
          <p:cNvSpPr/>
          <p:nvPr/>
        </p:nvSpPr>
        <p:spPr>
          <a:xfrm>
            <a:off x="277672" y="175123"/>
            <a:ext cx="11720363" cy="5909310"/>
          </a:xfrm>
          <a:prstGeom prst="rect">
            <a:avLst/>
          </a:prstGeom>
        </p:spPr>
        <p:txBody>
          <a:bodyPr wrap="square">
            <a:spAutoFit/>
          </a:bodyPr>
          <a:lstStyle/>
          <a:p>
            <a:pPr>
              <a:lnSpc>
                <a:spcPct val="150000"/>
              </a:lnSpc>
            </a:pPr>
            <a:r>
              <a:rPr lang="vi-VN" sz="2800" dirty="0">
                <a:solidFill>
                  <a:srgbClr val="000000"/>
                </a:solidFill>
                <a:latin typeface="+mj-lt"/>
                <a:ea typeface="Arial" panose="020B0604020202020204" pitchFamily="34" charset="0"/>
              </a:rPr>
              <a:t>A. </a:t>
            </a:r>
            <a:r>
              <a:rPr lang="nl-NL"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Nhiệt độ tăng trong khoảng thời gian từ</a:t>
            </a:r>
            <a:r>
              <a:rPr lang="vi-VN"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7h đến 10h và 10h đến 13h.</a:t>
            </a:r>
          </a:p>
          <a:p>
            <a:pPr>
              <a:lnSpc>
                <a:spcPct val="150000"/>
              </a:lnSpc>
            </a:pPr>
            <a:r>
              <a:rPr lang="vi-VN"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B. </a:t>
            </a:r>
            <a:r>
              <a:rPr lang="nl-NL"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Nhiệt độ tăng trong khoảng thời gian từ </a:t>
            </a:r>
            <a:r>
              <a:rPr lang="vi-VN"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7h đến </a:t>
            </a:r>
            <a:r>
              <a:rPr lang="vi-VN" sz="2800" dirty="0">
                <a:solidFill>
                  <a:srgbClr val="000000"/>
                </a:solidFill>
                <a:latin typeface="Times New Roman" panose="02020603050405020304" pitchFamily="18" charset="0"/>
                <a:cs typeface="Times New Roman" panose="02020603050405020304" pitchFamily="18" charset="0"/>
              </a:rPr>
              <a:t>10h; 10h đến 13h </a:t>
            </a:r>
          </a:p>
          <a:p>
            <a:pPr>
              <a:lnSpc>
                <a:spcPct val="150000"/>
              </a:lnSpc>
            </a:pPr>
            <a:r>
              <a:rPr lang="vi-VN" sz="2800" dirty="0">
                <a:solidFill>
                  <a:srgbClr val="000000"/>
                </a:solidFill>
                <a:latin typeface="Times New Roman" panose="02020603050405020304" pitchFamily="18" charset="0"/>
                <a:cs typeface="Times New Roman" panose="02020603050405020304" pitchFamily="18" charset="0"/>
              </a:rPr>
              <a:t>và 13h đến 16h.</a:t>
            </a:r>
            <a:endParaRPr lang="vi-VN" sz="2800" dirty="0">
              <a:latin typeface="Times New Roman" panose="02020603050405020304" pitchFamily="18" charset="0"/>
              <a:cs typeface="Times New Roman" panose="02020603050405020304" pitchFamily="18" charset="0"/>
            </a:endParaRPr>
          </a:p>
          <a:p>
            <a:pPr>
              <a:lnSpc>
                <a:spcPct val="150000"/>
              </a:lnSpc>
            </a:pPr>
            <a:r>
              <a:rPr lang="vi-VN" sz="2800" dirty="0">
                <a:latin typeface="Times New Roman" panose="02020603050405020304" pitchFamily="18" charset="0"/>
                <a:cs typeface="Times New Roman" panose="02020603050405020304" pitchFamily="18" charset="0"/>
              </a:rPr>
              <a:t>C. </a:t>
            </a:r>
            <a:r>
              <a:rPr lang="nl-NL"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Nhiệt độ giảm trong </a:t>
            </a:r>
            <a:endParaRPr lang="vi-VN"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pPr>
            <a:r>
              <a:rPr lang="nl-NL"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khoảng thời gian từ </a:t>
            </a:r>
            <a:endParaRPr lang="vi-VN"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pPr>
            <a:r>
              <a:rPr lang="vi-VN" sz="2800" dirty="0">
                <a:solidFill>
                  <a:srgbClr val="000000"/>
                </a:solidFill>
                <a:latin typeface="Times New Roman" panose="02020603050405020304" pitchFamily="18" charset="0"/>
                <a:cs typeface="Times New Roman" panose="02020603050405020304" pitchFamily="18" charset="0"/>
              </a:rPr>
              <a:t>13h đến 22h.</a:t>
            </a:r>
          </a:p>
          <a:p>
            <a:pPr>
              <a:lnSpc>
                <a:spcPct val="150000"/>
              </a:lnSpc>
            </a:pPr>
            <a:r>
              <a:rPr lang="vi-VN" sz="2800" dirty="0">
                <a:solidFill>
                  <a:srgbClr val="000000"/>
                </a:solidFill>
                <a:latin typeface="Times New Roman" panose="02020603050405020304" pitchFamily="18" charset="0"/>
                <a:cs typeface="Times New Roman" panose="02020603050405020304" pitchFamily="18" charset="0"/>
              </a:rPr>
              <a:t>D. </a:t>
            </a:r>
            <a:r>
              <a:rPr lang="nl-NL"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Nhiệt độ ổn định </a:t>
            </a:r>
            <a:endParaRPr lang="vi-VN"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pPr>
            <a:r>
              <a:rPr lang="nl-NL"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trong khoảng thời gian </a:t>
            </a:r>
            <a:endParaRPr lang="vi-VN"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pPr>
            <a:r>
              <a:rPr lang="nl-NL"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từ </a:t>
            </a:r>
            <a:r>
              <a:rPr lang="vi-VN" sz="2800" dirty="0">
                <a:latin typeface="Times New Roman" panose="02020603050405020304" pitchFamily="18" charset="0"/>
                <a:cs typeface="Times New Roman" panose="02020603050405020304" pitchFamily="18" charset="0"/>
              </a:rPr>
              <a:t>10h đến 16h.</a:t>
            </a:r>
          </a:p>
        </p:txBody>
      </p:sp>
      <p:grpSp>
        <p:nvGrpSpPr>
          <p:cNvPr id="14" name="Group 13"/>
          <p:cNvGrpSpPr/>
          <p:nvPr/>
        </p:nvGrpSpPr>
        <p:grpSpPr>
          <a:xfrm>
            <a:off x="3916508" y="1781176"/>
            <a:ext cx="8379687" cy="4625476"/>
            <a:chOff x="1944186" y="1695379"/>
            <a:chExt cx="8621488" cy="4822515"/>
          </a:xfrm>
        </p:grpSpPr>
        <p:grpSp>
          <p:nvGrpSpPr>
            <p:cNvPr id="15" name="Group 14"/>
            <p:cNvGrpSpPr/>
            <p:nvPr/>
          </p:nvGrpSpPr>
          <p:grpSpPr>
            <a:xfrm>
              <a:off x="1944186" y="1695379"/>
              <a:ext cx="8621488" cy="4822515"/>
              <a:chOff x="4506684" y="1617473"/>
              <a:chExt cx="7824652" cy="4626573"/>
            </a:xfrm>
          </p:grpSpPr>
          <p:graphicFrame>
            <p:nvGraphicFramePr>
              <p:cNvPr id="22" name="Chart 21"/>
              <p:cNvGraphicFramePr/>
              <p:nvPr>
                <p:extLst>
                  <p:ext uri="{D42A27DB-BD31-4B8C-83A1-F6EECF244321}">
                    <p14:modId xmlns:p14="http://schemas.microsoft.com/office/powerpoint/2010/main" val="2219697776"/>
                  </p:ext>
                </p:extLst>
              </p:nvPr>
            </p:nvGraphicFramePr>
            <p:xfrm>
              <a:off x="4506684" y="1617473"/>
              <a:ext cx="6805749" cy="4626573"/>
            </p:xfrm>
            <a:graphic>
              <a:graphicData uri="http://schemas.openxmlformats.org/drawingml/2006/chart">
                <c:chart xmlns:c="http://schemas.openxmlformats.org/drawingml/2006/chart" xmlns:r="http://schemas.openxmlformats.org/officeDocument/2006/relationships" r:id="rId6"/>
              </a:graphicData>
            </a:graphic>
          </p:graphicFrame>
          <p:cxnSp>
            <p:nvCxnSpPr>
              <p:cNvPr id="23" name="Straight Arrow Connector 22"/>
              <p:cNvCxnSpPr/>
              <p:nvPr/>
            </p:nvCxnSpPr>
            <p:spPr>
              <a:xfrm>
                <a:off x="5042263" y="5760720"/>
                <a:ext cx="6165395"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5029200" y="2037806"/>
                <a:ext cx="0" cy="373597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5" name="Text Box 67"/>
              <p:cNvSpPr txBox="1"/>
              <p:nvPr/>
            </p:nvSpPr>
            <p:spPr>
              <a:xfrm>
                <a:off x="10785019" y="5760720"/>
                <a:ext cx="1546317" cy="30044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vi-VN" dirty="0">
                    <a:effectLst/>
                    <a:latin typeface="Times New Roman" panose="02020603050405020304" pitchFamily="18" charset="0"/>
                    <a:ea typeface="Arial" panose="020B0604020202020204" pitchFamily="34" charset="0"/>
                    <a:cs typeface="Times New Roman" panose="02020603050405020304" pitchFamily="18" charset="0"/>
                  </a:rPr>
                  <a:t>Thời điểm (h)</a:t>
                </a:r>
                <a:endParaRPr lang="vi-VN" dirty="0">
                  <a:effectLst/>
                  <a:latin typeface="Arial" panose="020B0604020202020204" pitchFamily="34" charset="0"/>
                  <a:ea typeface="Arial" panose="020B0604020202020204" pitchFamily="34" charset="0"/>
                  <a:cs typeface="Times New Roman" panose="02020603050405020304" pitchFamily="18" charset="0"/>
                </a:endParaRPr>
              </a:p>
            </p:txBody>
          </p:sp>
        </p:grpSp>
        <p:cxnSp>
          <p:nvCxnSpPr>
            <p:cNvPr id="16" name="Straight Connector 15"/>
            <p:cNvCxnSpPr/>
            <p:nvPr/>
          </p:nvCxnSpPr>
          <p:spPr>
            <a:xfrm>
              <a:off x="3043238" y="3243263"/>
              <a:ext cx="0" cy="2784452"/>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186238" y="2828925"/>
              <a:ext cx="0" cy="319879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314950" y="2614613"/>
              <a:ext cx="0" cy="3399485"/>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429375" y="2614613"/>
              <a:ext cx="0" cy="3413102"/>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600950" y="3014663"/>
              <a:ext cx="0" cy="2999435"/>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729663" y="3100388"/>
              <a:ext cx="0" cy="2927327"/>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grpSp>
      <p:sp>
        <p:nvSpPr>
          <p:cNvPr id="26" name="Rectangle 25"/>
          <p:cNvSpPr/>
          <p:nvPr/>
        </p:nvSpPr>
        <p:spPr>
          <a:xfrm>
            <a:off x="10296086" y="1084381"/>
            <a:ext cx="1593448"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2400">
                <a:solidFill>
                  <a:srgbClr val="000000"/>
                </a:solidFill>
                <a:latin typeface="Arial" panose="020B0604020202020204" pitchFamily="34" charset="0"/>
                <a:cs typeface="Arial" panose="020B0604020202020204" pitchFamily="34" charset="0"/>
              </a:rPr>
              <a:t>Hết giờ</a:t>
            </a:r>
          </a:p>
        </p:txBody>
      </p:sp>
      <p:sp>
        <p:nvSpPr>
          <p:cNvPr id="27" name="Rectangle 26"/>
          <p:cNvSpPr/>
          <p:nvPr/>
        </p:nvSpPr>
        <p:spPr>
          <a:xfrm>
            <a:off x="10213134" y="1601906"/>
            <a:ext cx="1759352" cy="704127"/>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28" name="TextBox 7"/>
          <p:cNvSpPr txBox="1">
            <a:spLocks noChangeArrowheads="1"/>
          </p:cNvSpPr>
          <p:nvPr/>
        </p:nvSpPr>
        <p:spPr bwMode="auto">
          <a:xfrm>
            <a:off x="10806336" y="1579199"/>
            <a:ext cx="266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a:solidFill>
                  <a:schemeClr val="bg1"/>
                </a:solidFill>
                <a:latin typeface="Arial" panose="020B0604020202020204" pitchFamily="34" charset="0"/>
                <a:cs typeface="Arial" panose="020B0604020202020204" pitchFamily="34" charset="0"/>
              </a:rPr>
              <a:t>:</a:t>
            </a:r>
          </a:p>
        </p:txBody>
      </p:sp>
      <p:sp>
        <p:nvSpPr>
          <p:cNvPr id="29" name="Rounded Rectangle 28"/>
          <p:cNvSpPr/>
          <p:nvPr/>
        </p:nvSpPr>
        <p:spPr>
          <a:xfrm>
            <a:off x="10256539" y="1661688"/>
            <a:ext cx="6096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Arial" panose="020B0604020202020204" pitchFamily="34" charset="0"/>
                <a:ea typeface="Tahoma" pitchFamily="34" charset="0"/>
                <a:cs typeface="Arial" panose="020B0604020202020204" pitchFamily="34" charset="0"/>
              </a:rPr>
              <a:t>0</a:t>
            </a:r>
          </a:p>
        </p:txBody>
      </p:sp>
      <p:sp>
        <p:nvSpPr>
          <p:cNvPr id="30" name="Rectangle 29"/>
          <p:cNvSpPr/>
          <p:nvPr/>
        </p:nvSpPr>
        <p:spPr>
          <a:xfrm>
            <a:off x="10296086" y="1084381"/>
            <a:ext cx="1593448"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2200">
                <a:solidFill>
                  <a:srgbClr val="FF0000"/>
                </a:solidFill>
                <a:latin typeface="Arial" panose="020B0604020202020204" pitchFamily="34" charset="0"/>
                <a:cs typeface="Arial" panose="020B0604020202020204" pitchFamily="34" charset="0"/>
              </a:rPr>
              <a:t>còn lại ...</a:t>
            </a:r>
          </a:p>
        </p:txBody>
      </p:sp>
      <p:sp>
        <p:nvSpPr>
          <p:cNvPr id="31" name="Rectangle 30"/>
          <p:cNvSpPr/>
          <p:nvPr/>
        </p:nvSpPr>
        <p:spPr>
          <a:xfrm>
            <a:off x="10296086" y="1084381"/>
            <a:ext cx="1593448" cy="4572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en-US" sz="2400">
                <a:solidFill>
                  <a:srgbClr val="FFFFFF"/>
                </a:solidFill>
                <a:latin typeface="Arial" panose="020B0604020202020204" pitchFamily="34" charset="0"/>
                <a:cs typeface="Arial" panose="020B0604020202020204" pitchFamily="34" charset="0"/>
              </a:rPr>
              <a:t>Bắt đầu</a:t>
            </a:r>
          </a:p>
        </p:txBody>
      </p:sp>
      <p:sp>
        <p:nvSpPr>
          <p:cNvPr id="32" name="Rounded Rectangle 31"/>
          <p:cNvSpPr/>
          <p:nvPr/>
        </p:nvSpPr>
        <p:spPr>
          <a:xfrm>
            <a:off x="11073036" y="166168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00</a:t>
            </a:r>
          </a:p>
        </p:txBody>
      </p:sp>
      <p:sp>
        <p:nvSpPr>
          <p:cNvPr id="33" name="Rounded Rectangle 32"/>
          <p:cNvSpPr/>
          <p:nvPr/>
        </p:nvSpPr>
        <p:spPr>
          <a:xfrm>
            <a:off x="11073036" y="166168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59</a:t>
            </a:r>
          </a:p>
        </p:txBody>
      </p:sp>
      <p:sp>
        <p:nvSpPr>
          <p:cNvPr id="34" name="Rounded Rectangle 33"/>
          <p:cNvSpPr/>
          <p:nvPr/>
        </p:nvSpPr>
        <p:spPr>
          <a:xfrm>
            <a:off x="11073036" y="166168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58</a:t>
            </a:r>
          </a:p>
        </p:txBody>
      </p:sp>
      <p:sp>
        <p:nvSpPr>
          <p:cNvPr id="35" name="Rounded Rectangle 34"/>
          <p:cNvSpPr/>
          <p:nvPr/>
        </p:nvSpPr>
        <p:spPr>
          <a:xfrm>
            <a:off x="11073036" y="166168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57</a:t>
            </a:r>
          </a:p>
        </p:txBody>
      </p:sp>
      <p:sp>
        <p:nvSpPr>
          <p:cNvPr id="36" name="Rounded Rectangle 35"/>
          <p:cNvSpPr/>
          <p:nvPr/>
        </p:nvSpPr>
        <p:spPr>
          <a:xfrm>
            <a:off x="11073036" y="166168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56</a:t>
            </a:r>
          </a:p>
        </p:txBody>
      </p:sp>
      <p:sp>
        <p:nvSpPr>
          <p:cNvPr id="37" name="Rounded Rectangle 36"/>
          <p:cNvSpPr/>
          <p:nvPr/>
        </p:nvSpPr>
        <p:spPr>
          <a:xfrm>
            <a:off x="11073036" y="166168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55</a:t>
            </a:r>
          </a:p>
        </p:txBody>
      </p:sp>
      <p:sp>
        <p:nvSpPr>
          <p:cNvPr id="38" name="Rounded Rectangle 37"/>
          <p:cNvSpPr/>
          <p:nvPr/>
        </p:nvSpPr>
        <p:spPr>
          <a:xfrm>
            <a:off x="11073036" y="166168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54</a:t>
            </a:r>
          </a:p>
        </p:txBody>
      </p:sp>
      <p:sp>
        <p:nvSpPr>
          <p:cNvPr id="39" name="Rounded Rectangle 38"/>
          <p:cNvSpPr/>
          <p:nvPr/>
        </p:nvSpPr>
        <p:spPr>
          <a:xfrm>
            <a:off x="11073036" y="166168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53</a:t>
            </a:r>
          </a:p>
        </p:txBody>
      </p:sp>
      <p:sp>
        <p:nvSpPr>
          <p:cNvPr id="40" name="Rounded Rectangle 39"/>
          <p:cNvSpPr/>
          <p:nvPr/>
        </p:nvSpPr>
        <p:spPr>
          <a:xfrm>
            <a:off x="11073036" y="166168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52</a:t>
            </a:r>
          </a:p>
        </p:txBody>
      </p:sp>
      <p:sp>
        <p:nvSpPr>
          <p:cNvPr id="41" name="Rounded Rectangle 40"/>
          <p:cNvSpPr/>
          <p:nvPr/>
        </p:nvSpPr>
        <p:spPr>
          <a:xfrm>
            <a:off x="11073036" y="166168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51</a:t>
            </a:r>
          </a:p>
        </p:txBody>
      </p:sp>
      <p:sp>
        <p:nvSpPr>
          <p:cNvPr id="42" name="Rounded Rectangle 41"/>
          <p:cNvSpPr/>
          <p:nvPr/>
        </p:nvSpPr>
        <p:spPr>
          <a:xfrm>
            <a:off x="11073036" y="166168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50</a:t>
            </a:r>
          </a:p>
        </p:txBody>
      </p:sp>
      <p:sp>
        <p:nvSpPr>
          <p:cNvPr id="43" name="Rounded Rectangle 42"/>
          <p:cNvSpPr/>
          <p:nvPr/>
        </p:nvSpPr>
        <p:spPr>
          <a:xfrm>
            <a:off x="11073036" y="166168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49</a:t>
            </a:r>
          </a:p>
        </p:txBody>
      </p:sp>
      <p:sp>
        <p:nvSpPr>
          <p:cNvPr id="44" name="Rounded Rectangle 43"/>
          <p:cNvSpPr/>
          <p:nvPr/>
        </p:nvSpPr>
        <p:spPr>
          <a:xfrm>
            <a:off x="11073036" y="166168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48</a:t>
            </a:r>
          </a:p>
        </p:txBody>
      </p:sp>
      <p:sp>
        <p:nvSpPr>
          <p:cNvPr id="45" name="Rounded Rectangle 44"/>
          <p:cNvSpPr/>
          <p:nvPr/>
        </p:nvSpPr>
        <p:spPr>
          <a:xfrm>
            <a:off x="11073036" y="166168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47</a:t>
            </a:r>
          </a:p>
        </p:txBody>
      </p:sp>
      <p:sp>
        <p:nvSpPr>
          <p:cNvPr id="46" name="Rounded Rectangle 45"/>
          <p:cNvSpPr/>
          <p:nvPr/>
        </p:nvSpPr>
        <p:spPr>
          <a:xfrm>
            <a:off x="11073036" y="166168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46</a:t>
            </a:r>
          </a:p>
        </p:txBody>
      </p:sp>
      <p:sp>
        <p:nvSpPr>
          <p:cNvPr id="47" name="Rounded Rectangle 46"/>
          <p:cNvSpPr/>
          <p:nvPr/>
        </p:nvSpPr>
        <p:spPr>
          <a:xfrm>
            <a:off x="11073036" y="166168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45</a:t>
            </a:r>
          </a:p>
        </p:txBody>
      </p:sp>
      <p:sp>
        <p:nvSpPr>
          <p:cNvPr id="49" name="Rounded Rectangle 48"/>
          <p:cNvSpPr/>
          <p:nvPr/>
        </p:nvSpPr>
        <p:spPr>
          <a:xfrm>
            <a:off x="11073036" y="166168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44</a:t>
            </a:r>
          </a:p>
        </p:txBody>
      </p:sp>
      <p:sp>
        <p:nvSpPr>
          <p:cNvPr id="50" name="Rounded Rectangle 49"/>
          <p:cNvSpPr/>
          <p:nvPr/>
        </p:nvSpPr>
        <p:spPr>
          <a:xfrm>
            <a:off x="11073036" y="166168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43</a:t>
            </a:r>
          </a:p>
        </p:txBody>
      </p:sp>
      <p:sp>
        <p:nvSpPr>
          <p:cNvPr id="51" name="Rounded Rectangle 50"/>
          <p:cNvSpPr/>
          <p:nvPr/>
        </p:nvSpPr>
        <p:spPr>
          <a:xfrm>
            <a:off x="11073036" y="166168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42</a:t>
            </a:r>
          </a:p>
        </p:txBody>
      </p:sp>
      <p:sp>
        <p:nvSpPr>
          <p:cNvPr id="52" name="Rounded Rectangle 51"/>
          <p:cNvSpPr/>
          <p:nvPr/>
        </p:nvSpPr>
        <p:spPr>
          <a:xfrm>
            <a:off x="11073036" y="166168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41</a:t>
            </a:r>
          </a:p>
        </p:txBody>
      </p:sp>
      <p:sp>
        <p:nvSpPr>
          <p:cNvPr id="53" name="Rounded Rectangle 52"/>
          <p:cNvSpPr/>
          <p:nvPr/>
        </p:nvSpPr>
        <p:spPr>
          <a:xfrm>
            <a:off x="11073036" y="166168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40</a:t>
            </a:r>
          </a:p>
        </p:txBody>
      </p:sp>
      <p:sp>
        <p:nvSpPr>
          <p:cNvPr id="54" name="Rounded Rectangle 53"/>
          <p:cNvSpPr/>
          <p:nvPr/>
        </p:nvSpPr>
        <p:spPr>
          <a:xfrm>
            <a:off x="11073036" y="166168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39</a:t>
            </a:r>
          </a:p>
        </p:txBody>
      </p:sp>
      <p:sp>
        <p:nvSpPr>
          <p:cNvPr id="55" name="Rounded Rectangle 54"/>
          <p:cNvSpPr/>
          <p:nvPr/>
        </p:nvSpPr>
        <p:spPr>
          <a:xfrm>
            <a:off x="11073036" y="166168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38</a:t>
            </a:r>
          </a:p>
        </p:txBody>
      </p:sp>
      <p:sp>
        <p:nvSpPr>
          <p:cNvPr id="56" name="Rounded Rectangle 55"/>
          <p:cNvSpPr/>
          <p:nvPr/>
        </p:nvSpPr>
        <p:spPr>
          <a:xfrm>
            <a:off x="11073036" y="166168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37</a:t>
            </a:r>
          </a:p>
        </p:txBody>
      </p:sp>
      <p:sp>
        <p:nvSpPr>
          <p:cNvPr id="57" name="Rounded Rectangle 56"/>
          <p:cNvSpPr/>
          <p:nvPr/>
        </p:nvSpPr>
        <p:spPr>
          <a:xfrm>
            <a:off x="11073036" y="166168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36</a:t>
            </a:r>
          </a:p>
        </p:txBody>
      </p:sp>
      <p:sp>
        <p:nvSpPr>
          <p:cNvPr id="58" name="Rounded Rectangle 57"/>
          <p:cNvSpPr/>
          <p:nvPr/>
        </p:nvSpPr>
        <p:spPr>
          <a:xfrm>
            <a:off x="11073036" y="166168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35</a:t>
            </a:r>
          </a:p>
        </p:txBody>
      </p:sp>
      <p:sp>
        <p:nvSpPr>
          <p:cNvPr id="59" name="Rounded Rectangle 58"/>
          <p:cNvSpPr/>
          <p:nvPr/>
        </p:nvSpPr>
        <p:spPr>
          <a:xfrm>
            <a:off x="11073036" y="166168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34</a:t>
            </a:r>
          </a:p>
        </p:txBody>
      </p:sp>
      <p:sp>
        <p:nvSpPr>
          <p:cNvPr id="60" name="Rounded Rectangle 59"/>
          <p:cNvSpPr/>
          <p:nvPr/>
        </p:nvSpPr>
        <p:spPr>
          <a:xfrm>
            <a:off x="11073036" y="166168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33</a:t>
            </a:r>
          </a:p>
        </p:txBody>
      </p:sp>
      <p:sp>
        <p:nvSpPr>
          <p:cNvPr id="61" name="Rounded Rectangle 60"/>
          <p:cNvSpPr/>
          <p:nvPr/>
        </p:nvSpPr>
        <p:spPr>
          <a:xfrm>
            <a:off x="11073036" y="166168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32</a:t>
            </a:r>
          </a:p>
        </p:txBody>
      </p:sp>
      <p:sp>
        <p:nvSpPr>
          <p:cNvPr id="62" name="Rounded Rectangle 61"/>
          <p:cNvSpPr/>
          <p:nvPr/>
        </p:nvSpPr>
        <p:spPr>
          <a:xfrm>
            <a:off x="11073036" y="166168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31</a:t>
            </a:r>
          </a:p>
        </p:txBody>
      </p:sp>
      <p:sp>
        <p:nvSpPr>
          <p:cNvPr id="63" name="Rounded Rectangle 62"/>
          <p:cNvSpPr/>
          <p:nvPr/>
        </p:nvSpPr>
        <p:spPr>
          <a:xfrm>
            <a:off x="11073036" y="166168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30</a:t>
            </a:r>
          </a:p>
        </p:txBody>
      </p:sp>
      <p:sp>
        <p:nvSpPr>
          <p:cNvPr id="64" name="Rounded Rectangle 63"/>
          <p:cNvSpPr/>
          <p:nvPr/>
        </p:nvSpPr>
        <p:spPr>
          <a:xfrm>
            <a:off x="11073036" y="166168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29</a:t>
            </a:r>
          </a:p>
        </p:txBody>
      </p:sp>
      <p:sp>
        <p:nvSpPr>
          <p:cNvPr id="65" name="Rounded Rectangle 64"/>
          <p:cNvSpPr/>
          <p:nvPr/>
        </p:nvSpPr>
        <p:spPr>
          <a:xfrm>
            <a:off x="11073036" y="166168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28</a:t>
            </a:r>
          </a:p>
        </p:txBody>
      </p:sp>
      <p:sp>
        <p:nvSpPr>
          <p:cNvPr id="66" name="Rounded Rectangle 65"/>
          <p:cNvSpPr/>
          <p:nvPr/>
        </p:nvSpPr>
        <p:spPr>
          <a:xfrm>
            <a:off x="11073036" y="166168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27</a:t>
            </a:r>
          </a:p>
        </p:txBody>
      </p:sp>
      <p:sp>
        <p:nvSpPr>
          <p:cNvPr id="67" name="Rounded Rectangle 66"/>
          <p:cNvSpPr/>
          <p:nvPr/>
        </p:nvSpPr>
        <p:spPr>
          <a:xfrm>
            <a:off x="11073036" y="166168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26</a:t>
            </a:r>
          </a:p>
        </p:txBody>
      </p:sp>
      <p:sp>
        <p:nvSpPr>
          <p:cNvPr id="68" name="Rounded Rectangle 67"/>
          <p:cNvSpPr/>
          <p:nvPr/>
        </p:nvSpPr>
        <p:spPr>
          <a:xfrm>
            <a:off x="11073036" y="166168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25</a:t>
            </a:r>
          </a:p>
        </p:txBody>
      </p:sp>
      <p:sp>
        <p:nvSpPr>
          <p:cNvPr id="69" name="Rounded Rectangle 68"/>
          <p:cNvSpPr/>
          <p:nvPr/>
        </p:nvSpPr>
        <p:spPr>
          <a:xfrm>
            <a:off x="11073036" y="166168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24</a:t>
            </a:r>
          </a:p>
        </p:txBody>
      </p:sp>
      <p:sp>
        <p:nvSpPr>
          <p:cNvPr id="70" name="Rounded Rectangle 69"/>
          <p:cNvSpPr/>
          <p:nvPr/>
        </p:nvSpPr>
        <p:spPr>
          <a:xfrm>
            <a:off x="11073036" y="166168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23</a:t>
            </a:r>
          </a:p>
        </p:txBody>
      </p:sp>
      <p:sp>
        <p:nvSpPr>
          <p:cNvPr id="71" name="Rounded Rectangle 70"/>
          <p:cNvSpPr/>
          <p:nvPr/>
        </p:nvSpPr>
        <p:spPr>
          <a:xfrm>
            <a:off x="11073036" y="166168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22</a:t>
            </a:r>
          </a:p>
        </p:txBody>
      </p:sp>
      <p:sp>
        <p:nvSpPr>
          <p:cNvPr id="72" name="Rounded Rectangle 71"/>
          <p:cNvSpPr/>
          <p:nvPr/>
        </p:nvSpPr>
        <p:spPr>
          <a:xfrm>
            <a:off x="11073036" y="166168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21</a:t>
            </a:r>
          </a:p>
        </p:txBody>
      </p:sp>
      <p:sp>
        <p:nvSpPr>
          <p:cNvPr id="73" name="Rounded Rectangle 72"/>
          <p:cNvSpPr/>
          <p:nvPr/>
        </p:nvSpPr>
        <p:spPr>
          <a:xfrm>
            <a:off x="11073036" y="166168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20</a:t>
            </a:r>
          </a:p>
        </p:txBody>
      </p:sp>
      <p:sp>
        <p:nvSpPr>
          <p:cNvPr id="74" name="Rounded Rectangle 73"/>
          <p:cNvSpPr/>
          <p:nvPr/>
        </p:nvSpPr>
        <p:spPr>
          <a:xfrm>
            <a:off x="11073036" y="166168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19</a:t>
            </a:r>
          </a:p>
        </p:txBody>
      </p:sp>
      <p:sp>
        <p:nvSpPr>
          <p:cNvPr id="75" name="Rounded Rectangle 74"/>
          <p:cNvSpPr/>
          <p:nvPr/>
        </p:nvSpPr>
        <p:spPr>
          <a:xfrm>
            <a:off x="11073036" y="166168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18</a:t>
            </a:r>
          </a:p>
        </p:txBody>
      </p:sp>
      <p:sp>
        <p:nvSpPr>
          <p:cNvPr id="76" name="Rounded Rectangle 75"/>
          <p:cNvSpPr/>
          <p:nvPr/>
        </p:nvSpPr>
        <p:spPr>
          <a:xfrm>
            <a:off x="11073036" y="166168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17</a:t>
            </a:r>
          </a:p>
        </p:txBody>
      </p:sp>
      <p:sp>
        <p:nvSpPr>
          <p:cNvPr id="77" name="Rounded Rectangle 76"/>
          <p:cNvSpPr/>
          <p:nvPr/>
        </p:nvSpPr>
        <p:spPr>
          <a:xfrm>
            <a:off x="11073036" y="166168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16</a:t>
            </a:r>
          </a:p>
        </p:txBody>
      </p:sp>
      <p:sp>
        <p:nvSpPr>
          <p:cNvPr id="78" name="Rounded Rectangle 77"/>
          <p:cNvSpPr/>
          <p:nvPr/>
        </p:nvSpPr>
        <p:spPr>
          <a:xfrm>
            <a:off x="11073036" y="166168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15</a:t>
            </a:r>
          </a:p>
        </p:txBody>
      </p:sp>
      <p:sp>
        <p:nvSpPr>
          <p:cNvPr id="79" name="Rounded Rectangle 78"/>
          <p:cNvSpPr/>
          <p:nvPr/>
        </p:nvSpPr>
        <p:spPr>
          <a:xfrm>
            <a:off x="11073036" y="166168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14</a:t>
            </a:r>
          </a:p>
        </p:txBody>
      </p:sp>
      <p:sp>
        <p:nvSpPr>
          <p:cNvPr id="80" name="Rounded Rectangle 79"/>
          <p:cNvSpPr/>
          <p:nvPr/>
        </p:nvSpPr>
        <p:spPr>
          <a:xfrm>
            <a:off x="11073036" y="166168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13</a:t>
            </a:r>
          </a:p>
        </p:txBody>
      </p:sp>
      <p:sp>
        <p:nvSpPr>
          <p:cNvPr id="81" name="Rounded Rectangle 80"/>
          <p:cNvSpPr/>
          <p:nvPr/>
        </p:nvSpPr>
        <p:spPr>
          <a:xfrm>
            <a:off x="11073036" y="166168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12</a:t>
            </a:r>
          </a:p>
        </p:txBody>
      </p:sp>
      <p:sp>
        <p:nvSpPr>
          <p:cNvPr id="82" name="Rounded Rectangle 81"/>
          <p:cNvSpPr/>
          <p:nvPr/>
        </p:nvSpPr>
        <p:spPr>
          <a:xfrm>
            <a:off x="11073036" y="166168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11</a:t>
            </a:r>
          </a:p>
        </p:txBody>
      </p:sp>
      <p:sp>
        <p:nvSpPr>
          <p:cNvPr id="83" name="Rounded Rectangle 82"/>
          <p:cNvSpPr/>
          <p:nvPr/>
        </p:nvSpPr>
        <p:spPr>
          <a:xfrm>
            <a:off x="11073036" y="166168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10</a:t>
            </a:r>
          </a:p>
        </p:txBody>
      </p:sp>
      <p:sp>
        <p:nvSpPr>
          <p:cNvPr id="84" name="Rounded Rectangle 83"/>
          <p:cNvSpPr/>
          <p:nvPr/>
        </p:nvSpPr>
        <p:spPr>
          <a:xfrm>
            <a:off x="11073036" y="166168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09</a:t>
            </a:r>
          </a:p>
        </p:txBody>
      </p:sp>
      <p:sp>
        <p:nvSpPr>
          <p:cNvPr id="85" name="Rounded Rectangle 84"/>
          <p:cNvSpPr/>
          <p:nvPr/>
        </p:nvSpPr>
        <p:spPr>
          <a:xfrm>
            <a:off x="11073036" y="166168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08</a:t>
            </a:r>
          </a:p>
        </p:txBody>
      </p:sp>
      <p:sp>
        <p:nvSpPr>
          <p:cNvPr id="86" name="Rounded Rectangle 85"/>
          <p:cNvSpPr/>
          <p:nvPr/>
        </p:nvSpPr>
        <p:spPr>
          <a:xfrm>
            <a:off x="11073036" y="166168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07</a:t>
            </a:r>
          </a:p>
        </p:txBody>
      </p:sp>
      <p:sp>
        <p:nvSpPr>
          <p:cNvPr id="87" name="Rounded Rectangle 86"/>
          <p:cNvSpPr/>
          <p:nvPr/>
        </p:nvSpPr>
        <p:spPr>
          <a:xfrm>
            <a:off x="11073036" y="166168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06</a:t>
            </a:r>
          </a:p>
        </p:txBody>
      </p:sp>
      <p:sp>
        <p:nvSpPr>
          <p:cNvPr id="88" name="Rounded Rectangle 87"/>
          <p:cNvSpPr/>
          <p:nvPr/>
        </p:nvSpPr>
        <p:spPr>
          <a:xfrm>
            <a:off x="11073036" y="166168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05</a:t>
            </a:r>
          </a:p>
        </p:txBody>
      </p:sp>
      <p:sp>
        <p:nvSpPr>
          <p:cNvPr id="89" name="Rounded Rectangle 88"/>
          <p:cNvSpPr/>
          <p:nvPr/>
        </p:nvSpPr>
        <p:spPr>
          <a:xfrm>
            <a:off x="11073036" y="166168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04</a:t>
            </a:r>
          </a:p>
        </p:txBody>
      </p:sp>
      <p:sp>
        <p:nvSpPr>
          <p:cNvPr id="90" name="Rounded Rectangle 89"/>
          <p:cNvSpPr/>
          <p:nvPr/>
        </p:nvSpPr>
        <p:spPr>
          <a:xfrm>
            <a:off x="11073036" y="166168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03</a:t>
            </a:r>
          </a:p>
        </p:txBody>
      </p:sp>
      <p:sp>
        <p:nvSpPr>
          <p:cNvPr id="91" name="Rounded Rectangle 90"/>
          <p:cNvSpPr/>
          <p:nvPr/>
        </p:nvSpPr>
        <p:spPr>
          <a:xfrm>
            <a:off x="11073036" y="166168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02</a:t>
            </a:r>
          </a:p>
        </p:txBody>
      </p:sp>
      <p:sp>
        <p:nvSpPr>
          <p:cNvPr id="92" name="Rounded Rectangle 91"/>
          <p:cNvSpPr/>
          <p:nvPr/>
        </p:nvSpPr>
        <p:spPr>
          <a:xfrm>
            <a:off x="11073036" y="166168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01</a:t>
            </a:r>
          </a:p>
        </p:txBody>
      </p:sp>
      <p:sp>
        <p:nvSpPr>
          <p:cNvPr id="93" name="Rounded Rectangle 92"/>
          <p:cNvSpPr/>
          <p:nvPr/>
        </p:nvSpPr>
        <p:spPr>
          <a:xfrm>
            <a:off x="11073036" y="166168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00</a:t>
            </a:r>
          </a:p>
        </p:txBody>
      </p:sp>
      <p:sp>
        <p:nvSpPr>
          <p:cNvPr id="94" name="Rounded Rectangle 93"/>
          <p:cNvSpPr/>
          <p:nvPr/>
        </p:nvSpPr>
        <p:spPr>
          <a:xfrm>
            <a:off x="10256539" y="1661688"/>
            <a:ext cx="6096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solidFill>
                  <a:srgbClr val="FF0000"/>
                </a:solidFill>
                <a:latin typeface="Arial" panose="020B0604020202020204" pitchFamily="34" charset="0"/>
                <a:ea typeface="Tahoma" pitchFamily="34" charset="0"/>
                <a:cs typeface="Arial" panose="020B0604020202020204" pitchFamily="34" charset="0"/>
              </a:rPr>
              <a:t>0</a:t>
            </a:r>
          </a:p>
        </p:txBody>
      </p:sp>
      <p:sp>
        <p:nvSpPr>
          <p:cNvPr id="95" name="Rounded Rectangle 94"/>
          <p:cNvSpPr/>
          <p:nvPr/>
        </p:nvSpPr>
        <p:spPr>
          <a:xfrm>
            <a:off x="10256539" y="1661688"/>
            <a:ext cx="6096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Arial" panose="020B0604020202020204" pitchFamily="34" charset="0"/>
                <a:ea typeface="Tahoma" pitchFamily="34" charset="0"/>
                <a:cs typeface="Arial" panose="020B0604020202020204" pitchFamily="34" charset="0"/>
              </a:rPr>
              <a:t>0</a:t>
            </a:r>
          </a:p>
        </p:txBody>
      </p:sp>
      <p:sp>
        <p:nvSpPr>
          <p:cNvPr id="2" name="Curved Right Arrow 1">
            <a:hlinkClick r:id="rId7" action="ppaction://hlinksldjump"/>
          </p:cNvPr>
          <p:cNvSpPr/>
          <p:nvPr/>
        </p:nvSpPr>
        <p:spPr>
          <a:xfrm>
            <a:off x="1482436" y="6084433"/>
            <a:ext cx="360219" cy="32221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Tree>
    <p:extLst>
      <p:ext uri="{BB962C8B-B14F-4D97-AF65-F5344CB8AC3E}">
        <p14:creationId xmlns:p14="http://schemas.microsoft.com/office/powerpoint/2010/main" val="424578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48">
                                            <p:txEl>
                                              <p:pRg st="0" end="0"/>
                                            </p:txEl>
                                          </p:spTgt>
                                        </p:tgtEl>
                                        <p:attrNameLst>
                                          <p:attrName>style.color</p:attrName>
                                        </p:attrNameLst>
                                      </p:cBhvr>
                                      <p:to>
                                        <p:clrVal>
                                          <a:srgbClr val="FF0000"/>
                                        </p:clrVal>
                                      </p:to>
                                    </p:set>
                                    <p:set>
                                      <p:cBhvr>
                                        <p:cTn id="7" dur="500" fill="hold"/>
                                        <p:tgtEl>
                                          <p:spTgt spid="48">
                                            <p:txEl>
                                              <p:pRg st="0" end="0"/>
                                            </p:txEl>
                                          </p:spTgt>
                                        </p:tgtEl>
                                        <p:attrNameLst>
                                          <p:attrName>fillcolor</p:attrName>
                                        </p:attrNameLst>
                                      </p:cBhvr>
                                      <p:to>
                                        <p:clrVal>
                                          <a:srgbClr val="FF0000"/>
                                        </p:clrVal>
                                      </p:to>
                                    </p:set>
                                    <p:set>
                                      <p:cBhvr>
                                        <p:cTn id="8" dur="500" fill="hold"/>
                                        <p:tgtEl>
                                          <p:spTgt spid="48">
                                            <p:txEl>
                                              <p:pRg st="0" end="0"/>
                                            </p:txEl>
                                          </p:spTgt>
                                        </p:tgtEl>
                                        <p:attrNameLst>
                                          <p:attrName>fill.type</p:attrName>
                                        </p:attrNameLst>
                                      </p:cBhvr>
                                      <p:to>
                                        <p:strVal val="solid"/>
                                      </p:to>
                                    </p:set>
                                  </p:childTnLst>
                                </p:cTn>
                              </p:par>
                              <p:par>
                                <p:cTn id="9" presetID="4" presetClass="exit" presetSubtype="32" fill="hold" nodeType="withEffect">
                                  <p:stCondLst>
                                    <p:cond delay="0"/>
                                  </p:stCondLst>
                                  <p:childTnLst>
                                    <p:animEffect transition="out" filter="box(out)">
                                      <p:cBhvr>
                                        <p:cTn id="10" dur="2000"/>
                                        <p:tgtEl>
                                          <p:spTgt spid="48">
                                            <p:txEl>
                                              <p:pRg st="1" end="1"/>
                                            </p:txEl>
                                          </p:spTgt>
                                        </p:tgtEl>
                                      </p:cBhvr>
                                    </p:animEffect>
                                    <p:set>
                                      <p:cBhvr>
                                        <p:cTn id="11" dur="1" fill="hold">
                                          <p:stCondLst>
                                            <p:cond delay="1999"/>
                                          </p:stCondLst>
                                        </p:cTn>
                                        <p:tgtEl>
                                          <p:spTgt spid="48">
                                            <p:txEl>
                                              <p:pRg st="1" end="1"/>
                                            </p:txEl>
                                          </p:spTgt>
                                        </p:tgtEl>
                                        <p:attrNameLst>
                                          <p:attrName>style.visibility</p:attrName>
                                        </p:attrNameLst>
                                      </p:cBhvr>
                                      <p:to>
                                        <p:strVal val="hidden"/>
                                      </p:to>
                                    </p:set>
                                  </p:childTnLst>
                                </p:cTn>
                              </p:par>
                              <p:par>
                                <p:cTn id="12" presetID="4" presetClass="exit" presetSubtype="32" fill="hold" nodeType="withEffect">
                                  <p:stCondLst>
                                    <p:cond delay="0"/>
                                  </p:stCondLst>
                                  <p:childTnLst>
                                    <p:animEffect transition="out" filter="box(out)">
                                      <p:cBhvr>
                                        <p:cTn id="13" dur="2000"/>
                                        <p:tgtEl>
                                          <p:spTgt spid="48">
                                            <p:txEl>
                                              <p:pRg st="2" end="2"/>
                                            </p:txEl>
                                          </p:spTgt>
                                        </p:tgtEl>
                                      </p:cBhvr>
                                    </p:animEffect>
                                    <p:set>
                                      <p:cBhvr>
                                        <p:cTn id="14" dur="1" fill="hold">
                                          <p:stCondLst>
                                            <p:cond delay="1999"/>
                                          </p:stCondLst>
                                        </p:cTn>
                                        <p:tgtEl>
                                          <p:spTgt spid="48">
                                            <p:txEl>
                                              <p:pRg st="2" end="2"/>
                                            </p:txEl>
                                          </p:spTgt>
                                        </p:tgtEl>
                                        <p:attrNameLst>
                                          <p:attrName>style.visibility</p:attrName>
                                        </p:attrNameLst>
                                      </p:cBhvr>
                                      <p:to>
                                        <p:strVal val="hidden"/>
                                      </p:to>
                                    </p:set>
                                  </p:childTnLst>
                                </p:cTn>
                              </p:par>
                              <p:par>
                                <p:cTn id="15" presetID="4" presetClass="exit" presetSubtype="32" fill="hold" nodeType="withEffect">
                                  <p:stCondLst>
                                    <p:cond delay="0"/>
                                  </p:stCondLst>
                                  <p:childTnLst>
                                    <p:animEffect transition="out" filter="box(out)">
                                      <p:cBhvr>
                                        <p:cTn id="16" dur="2000"/>
                                        <p:tgtEl>
                                          <p:spTgt spid="48">
                                            <p:txEl>
                                              <p:pRg st="3" end="3"/>
                                            </p:txEl>
                                          </p:spTgt>
                                        </p:tgtEl>
                                      </p:cBhvr>
                                    </p:animEffect>
                                    <p:set>
                                      <p:cBhvr>
                                        <p:cTn id="17" dur="1" fill="hold">
                                          <p:stCondLst>
                                            <p:cond delay="1999"/>
                                          </p:stCondLst>
                                        </p:cTn>
                                        <p:tgtEl>
                                          <p:spTgt spid="48">
                                            <p:txEl>
                                              <p:pRg st="3" end="3"/>
                                            </p:txEl>
                                          </p:spTgt>
                                        </p:tgtEl>
                                        <p:attrNameLst>
                                          <p:attrName>style.visibility</p:attrName>
                                        </p:attrNameLst>
                                      </p:cBhvr>
                                      <p:to>
                                        <p:strVal val="hidden"/>
                                      </p:to>
                                    </p:set>
                                  </p:childTnLst>
                                </p:cTn>
                              </p:par>
                              <p:par>
                                <p:cTn id="18" presetID="4" presetClass="exit" presetSubtype="32" fill="hold" nodeType="withEffect">
                                  <p:stCondLst>
                                    <p:cond delay="0"/>
                                  </p:stCondLst>
                                  <p:childTnLst>
                                    <p:animEffect transition="out" filter="box(out)">
                                      <p:cBhvr>
                                        <p:cTn id="19" dur="2000"/>
                                        <p:tgtEl>
                                          <p:spTgt spid="48">
                                            <p:txEl>
                                              <p:pRg st="4" end="4"/>
                                            </p:txEl>
                                          </p:spTgt>
                                        </p:tgtEl>
                                      </p:cBhvr>
                                    </p:animEffect>
                                    <p:set>
                                      <p:cBhvr>
                                        <p:cTn id="20" dur="1" fill="hold">
                                          <p:stCondLst>
                                            <p:cond delay="1999"/>
                                          </p:stCondLst>
                                        </p:cTn>
                                        <p:tgtEl>
                                          <p:spTgt spid="48">
                                            <p:txEl>
                                              <p:pRg st="4" end="4"/>
                                            </p:txEl>
                                          </p:spTgt>
                                        </p:tgtEl>
                                        <p:attrNameLst>
                                          <p:attrName>style.visibility</p:attrName>
                                        </p:attrNameLst>
                                      </p:cBhvr>
                                      <p:to>
                                        <p:strVal val="hidden"/>
                                      </p:to>
                                    </p:set>
                                  </p:childTnLst>
                                </p:cTn>
                              </p:par>
                              <p:par>
                                <p:cTn id="21" presetID="4" presetClass="exit" presetSubtype="32" fill="hold" nodeType="withEffect">
                                  <p:stCondLst>
                                    <p:cond delay="0"/>
                                  </p:stCondLst>
                                  <p:childTnLst>
                                    <p:animEffect transition="out" filter="box(out)">
                                      <p:cBhvr>
                                        <p:cTn id="22" dur="2000"/>
                                        <p:tgtEl>
                                          <p:spTgt spid="48">
                                            <p:txEl>
                                              <p:pRg st="5" end="5"/>
                                            </p:txEl>
                                          </p:spTgt>
                                        </p:tgtEl>
                                      </p:cBhvr>
                                    </p:animEffect>
                                    <p:set>
                                      <p:cBhvr>
                                        <p:cTn id="23" dur="1" fill="hold">
                                          <p:stCondLst>
                                            <p:cond delay="1999"/>
                                          </p:stCondLst>
                                        </p:cTn>
                                        <p:tgtEl>
                                          <p:spTgt spid="48">
                                            <p:txEl>
                                              <p:pRg st="5" end="5"/>
                                            </p:txEl>
                                          </p:spTgt>
                                        </p:tgtEl>
                                        <p:attrNameLst>
                                          <p:attrName>style.visibility</p:attrName>
                                        </p:attrNameLst>
                                      </p:cBhvr>
                                      <p:to>
                                        <p:strVal val="hidden"/>
                                      </p:to>
                                    </p:set>
                                  </p:childTnLst>
                                </p:cTn>
                              </p:par>
                              <p:par>
                                <p:cTn id="24" presetID="4" presetClass="exit" presetSubtype="32" fill="hold" nodeType="withEffect">
                                  <p:stCondLst>
                                    <p:cond delay="0"/>
                                  </p:stCondLst>
                                  <p:childTnLst>
                                    <p:animEffect transition="out" filter="box(out)">
                                      <p:cBhvr>
                                        <p:cTn id="25" dur="2000"/>
                                        <p:tgtEl>
                                          <p:spTgt spid="48">
                                            <p:txEl>
                                              <p:pRg st="6" end="6"/>
                                            </p:txEl>
                                          </p:spTgt>
                                        </p:tgtEl>
                                      </p:cBhvr>
                                    </p:animEffect>
                                    <p:set>
                                      <p:cBhvr>
                                        <p:cTn id="26" dur="1" fill="hold">
                                          <p:stCondLst>
                                            <p:cond delay="1999"/>
                                          </p:stCondLst>
                                        </p:cTn>
                                        <p:tgtEl>
                                          <p:spTgt spid="48">
                                            <p:txEl>
                                              <p:pRg st="6" end="6"/>
                                            </p:txEl>
                                          </p:spTgt>
                                        </p:tgtEl>
                                        <p:attrNameLst>
                                          <p:attrName>style.visibility</p:attrName>
                                        </p:attrNameLst>
                                      </p:cBhvr>
                                      <p:to>
                                        <p:strVal val="hidden"/>
                                      </p:to>
                                    </p:set>
                                  </p:childTnLst>
                                </p:cTn>
                              </p:par>
                              <p:par>
                                <p:cTn id="27" presetID="4" presetClass="exit" presetSubtype="32" fill="hold" nodeType="withEffect">
                                  <p:stCondLst>
                                    <p:cond delay="0"/>
                                  </p:stCondLst>
                                  <p:childTnLst>
                                    <p:animEffect transition="out" filter="box(out)">
                                      <p:cBhvr>
                                        <p:cTn id="28" dur="2000"/>
                                        <p:tgtEl>
                                          <p:spTgt spid="48">
                                            <p:txEl>
                                              <p:pRg st="7" end="7"/>
                                            </p:txEl>
                                          </p:spTgt>
                                        </p:tgtEl>
                                      </p:cBhvr>
                                    </p:animEffect>
                                    <p:set>
                                      <p:cBhvr>
                                        <p:cTn id="29" dur="1" fill="hold">
                                          <p:stCondLst>
                                            <p:cond delay="1999"/>
                                          </p:stCondLst>
                                        </p:cTn>
                                        <p:tgtEl>
                                          <p:spTgt spid="48">
                                            <p:txEl>
                                              <p:pRg st="7" end="7"/>
                                            </p:txEl>
                                          </p:spTgt>
                                        </p:tgtEl>
                                        <p:attrNameLst>
                                          <p:attrName>style.visibility</p:attrName>
                                        </p:attrNameLst>
                                      </p:cBhvr>
                                      <p:to>
                                        <p:strVal val="hidden"/>
                                      </p:to>
                                    </p:set>
                                  </p:childTnLst>
                                </p:cTn>
                              </p:par>
                              <p:par>
                                <p:cTn id="30" presetID="4" presetClass="exit" presetSubtype="32" fill="hold" nodeType="withEffect">
                                  <p:stCondLst>
                                    <p:cond delay="0"/>
                                  </p:stCondLst>
                                  <p:childTnLst>
                                    <p:animEffect transition="out" filter="box(out)">
                                      <p:cBhvr>
                                        <p:cTn id="31" dur="2000"/>
                                        <p:tgtEl>
                                          <p:spTgt spid="48">
                                            <p:txEl>
                                              <p:pRg st="8" end="8"/>
                                            </p:txEl>
                                          </p:spTgt>
                                        </p:tgtEl>
                                      </p:cBhvr>
                                    </p:animEffect>
                                    <p:set>
                                      <p:cBhvr>
                                        <p:cTn id="32" dur="1" fill="hold">
                                          <p:stCondLst>
                                            <p:cond delay="1999"/>
                                          </p:stCondLst>
                                        </p:cTn>
                                        <p:tgtEl>
                                          <p:spTgt spid="48">
                                            <p:txEl>
                                              <p:pRg st="8" end="8"/>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31"/>
                    </p:tgtEl>
                  </p:cond>
                </p:stCondLst>
                <p:endSync evt="end" delay="0">
                  <p:rtn val="all"/>
                </p:endSync>
                <p:childTnLst>
                  <p:par>
                    <p:cTn id="34" fill="hold">
                      <p:stCondLst>
                        <p:cond delay="0"/>
                      </p:stCondLst>
                      <p:childTnLst>
                        <p:par>
                          <p:cTn id="35" fill="hold">
                            <p:stCondLst>
                              <p:cond delay="0"/>
                            </p:stCondLst>
                            <p:childTnLst>
                              <p:par>
                                <p:cTn id="36" presetID="4" presetClass="exit" presetSubtype="16" fill="hold" grpId="0" nodeType="clickEffect">
                                  <p:stCondLst>
                                    <p:cond delay="0"/>
                                  </p:stCondLst>
                                  <p:childTnLst>
                                    <p:animEffect transition="out" filter="box(in)">
                                      <p:cBhvr>
                                        <p:cTn id="37" dur="100"/>
                                        <p:tgtEl>
                                          <p:spTgt spid="31"/>
                                        </p:tgtEl>
                                      </p:cBhvr>
                                    </p:animEffect>
                                    <p:set>
                                      <p:cBhvr>
                                        <p:cTn id="38" dur="1" fill="hold">
                                          <p:stCondLst>
                                            <p:cond delay="99"/>
                                          </p:stCondLst>
                                        </p:cTn>
                                        <p:tgtEl>
                                          <p:spTgt spid="31"/>
                                        </p:tgtEl>
                                        <p:attrNameLst>
                                          <p:attrName>style.visibility</p:attrName>
                                        </p:attrNameLst>
                                      </p:cBhvr>
                                      <p:to>
                                        <p:strVal val="hidden"/>
                                      </p:to>
                                    </p:set>
                                  </p:childTnLst>
                                </p:cTn>
                              </p:par>
                              <p:par>
                                <p:cTn id="39" presetID="4" presetClass="entr" presetSubtype="16"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box(in)">
                                      <p:cBhvr>
                                        <p:cTn id="41" dur="500"/>
                                        <p:tgtEl>
                                          <p:spTgt spid="29"/>
                                        </p:tgtEl>
                                      </p:cBhvr>
                                    </p:animEffect>
                                  </p:childTnLst>
                                </p:cTn>
                              </p:par>
                            </p:childTnLst>
                          </p:cTn>
                        </p:par>
                        <p:par>
                          <p:cTn id="42" fill="hold">
                            <p:stCondLst>
                              <p:cond delay="500"/>
                            </p:stCondLst>
                            <p:childTnLst>
                              <p:par>
                                <p:cTn id="43" presetID="4" presetClass="entr" presetSubtype="32" fill="hold" grpId="0" nodeType="afterEffect">
                                  <p:stCondLst>
                                    <p:cond delay="0"/>
                                  </p:stCondLst>
                                  <p:childTnLst>
                                    <p:set>
                                      <p:cBhvr>
                                        <p:cTn id="44" dur="1" fill="hold">
                                          <p:stCondLst>
                                            <p:cond delay="0"/>
                                          </p:stCondLst>
                                        </p:cTn>
                                        <p:tgtEl>
                                          <p:spTgt spid="79"/>
                                        </p:tgtEl>
                                        <p:attrNameLst>
                                          <p:attrName>style.visibility</p:attrName>
                                        </p:attrNameLst>
                                      </p:cBhvr>
                                      <p:to>
                                        <p:strVal val="visible"/>
                                      </p:to>
                                    </p:set>
                                    <p:animEffect transition="in" filter="box(out)">
                                      <p:cBhvr>
                                        <p:cTn id="45" dur="1000"/>
                                        <p:tgtEl>
                                          <p:spTgt spid="79"/>
                                        </p:tgtEl>
                                      </p:cBhvr>
                                    </p:animEffec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childTnLst>
                          </p:cTn>
                        </p:par>
                        <p:par>
                          <p:cTn id="46" fill="hold">
                            <p:stCondLst>
                              <p:cond delay="1500"/>
                            </p:stCondLst>
                            <p:childTnLst>
                              <p:par>
                                <p:cTn id="47" presetID="4" presetClass="entr" presetSubtype="32" fill="hold" grpId="0" nodeType="afterEffect">
                                  <p:stCondLst>
                                    <p:cond delay="0"/>
                                  </p:stCondLst>
                                  <p:childTnLst>
                                    <p:set>
                                      <p:cBhvr>
                                        <p:cTn id="48" dur="1" fill="hold">
                                          <p:stCondLst>
                                            <p:cond delay="0"/>
                                          </p:stCondLst>
                                        </p:cTn>
                                        <p:tgtEl>
                                          <p:spTgt spid="80"/>
                                        </p:tgtEl>
                                        <p:attrNameLst>
                                          <p:attrName>style.visibility</p:attrName>
                                        </p:attrNameLst>
                                      </p:cBhvr>
                                      <p:to>
                                        <p:strVal val="visible"/>
                                      </p:to>
                                    </p:set>
                                    <p:animEffect transition="in" filter="box(out)">
                                      <p:cBhvr>
                                        <p:cTn id="49" dur="1000"/>
                                        <p:tgtEl>
                                          <p:spTgt spid="80"/>
                                        </p:tgtEl>
                                      </p:cBhvr>
                                    </p:animEffec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50" fill="hold">
                            <p:stCondLst>
                              <p:cond delay="2500"/>
                            </p:stCondLst>
                            <p:childTnLst>
                              <p:par>
                                <p:cTn id="51" presetID="4" presetClass="entr" presetSubtype="32" fill="hold" grpId="0" nodeType="afterEffect">
                                  <p:stCondLst>
                                    <p:cond delay="0"/>
                                  </p:stCondLst>
                                  <p:childTnLst>
                                    <p:set>
                                      <p:cBhvr>
                                        <p:cTn id="52" dur="1" fill="hold">
                                          <p:stCondLst>
                                            <p:cond delay="0"/>
                                          </p:stCondLst>
                                        </p:cTn>
                                        <p:tgtEl>
                                          <p:spTgt spid="81"/>
                                        </p:tgtEl>
                                        <p:attrNameLst>
                                          <p:attrName>style.visibility</p:attrName>
                                        </p:attrNameLst>
                                      </p:cBhvr>
                                      <p:to>
                                        <p:strVal val="visible"/>
                                      </p:to>
                                    </p:set>
                                    <p:animEffect transition="in" filter="box(out)">
                                      <p:cBhvr>
                                        <p:cTn id="53" dur="1000"/>
                                        <p:tgtEl>
                                          <p:spTgt spid="81"/>
                                        </p:tgtEl>
                                      </p:cBhvr>
                                    </p:animEffect>
                                  </p:childTnLst>
                                  <p:subTnLst>
                                    <p:audio>
                                      <p:cMediaNode>
                                        <p:cTn display="0" masterRel="sameClick">
                                          <p:stCondLst>
                                            <p:cond evt="begin" delay="0">
                                              <p:tn val="51"/>
                                            </p:cond>
                                          </p:stCondLst>
                                          <p:endCondLst>
                                            <p:cond evt="onStopAudio" delay="0">
                                              <p:tgtEl>
                                                <p:sldTgt/>
                                              </p:tgtEl>
                                            </p:cond>
                                          </p:endCondLst>
                                        </p:cTn>
                                        <p:tgtEl>
                                          <p:sndTgt r:embed="rId3" name="click.wav"/>
                                        </p:tgtEl>
                                      </p:cMediaNode>
                                    </p:audio>
                                  </p:subTnLst>
                                </p:cTn>
                              </p:par>
                            </p:childTnLst>
                          </p:cTn>
                        </p:par>
                        <p:par>
                          <p:cTn id="54" fill="hold">
                            <p:stCondLst>
                              <p:cond delay="3500"/>
                            </p:stCondLst>
                            <p:childTnLst>
                              <p:par>
                                <p:cTn id="55" presetID="4" presetClass="entr" presetSubtype="32" fill="hold" grpId="0" nodeType="afterEffect">
                                  <p:stCondLst>
                                    <p:cond delay="0"/>
                                  </p:stCondLst>
                                  <p:childTnLst>
                                    <p:set>
                                      <p:cBhvr>
                                        <p:cTn id="56" dur="1" fill="hold">
                                          <p:stCondLst>
                                            <p:cond delay="0"/>
                                          </p:stCondLst>
                                        </p:cTn>
                                        <p:tgtEl>
                                          <p:spTgt spid="82"/>
                                        </p:tgtEl>
                                        <p:attrNameLst>
                                          <p:attrName>style.visibility</p:attrName>
                                        </p:attrNameLst>
                                      </p:cBhvr>
                                      <p:to>
                                        <p:strVal val="visible"/>
                                      </p:to>
                                    </p:set>
                                    <p:animEffect transition="in" filter="box(out)">
                                      <p:cBhvr>
                                        <p:cTn id="57" dur="1000"/>
                                        <p:tgtEl>
                                          <p:spTgt spid="82"/>
                                        </p:tgtEl>
                                      </p:cBhvr>
                                    </p:animEffect>
                                  </p:childTnLst>
                                  <p:subTnLst>
                                    <p:audio>
                                      <p:cMediaNode>
                                        <p:cTn display="0" masterRel="sameClick">
                                          <p:stCondLst>
                                            <p:cond evt="begin" delay="0">
                                              <p:tn val="55"/>
                                            </p:cond>
                                          </p:stCondLst>
                                          <p:endCondLst>
                                            <p:cond evt="onStopAudio" delay="0">
                                              <p:tgtEl>
                                                <p:sldTgt/>
                                              </p:tgtEl>
                                            </p:cond>
                                          </p:endCondLst>
                                        </p:cTn>
                                        <p:tgtEl>
                                          <p:sndTgt r:embed="rId3" name="click.wav"/>
                                        </p:tgtEl>
                                      </p:cMediaNode>
                                    </p:audio>
                                  </p:subTnLst>
                                </p:cTn>
                              </p:par>
                            </p:childTnLst>
                          </p:cTn>
                        </p:par>
                        <p:par>
                          <p:cTn id="58" fill="hold">
                            <p:stCondLst>
                              <p:cond delay="4500"/>
                            </p:stCondLst>
                            <p:childTnLst>
                              <p:par>
                                <p:cTn id="59" presetID="4" presetClass="entr" presetSubtype="32" fill="hold" grpId="0" nodeType="afterEffect">
                                  <p:stCondLst>
                                    <p:cond delay="0"/>
                                  </p:stCondLst>
                                  <p:childTnLst>
                                    <p:set>
                                      <p:cBhvr>
                                        <p:cTn id="60" dur="1" fill="hold">
                                          <p:stCondLst>
                                            <p:cond delay="0"/>
                                          </p:stCondLst>
                                        </p:cTn>
                                        <p:tgtEl>
                                          <p:spTgt spid="83"/>
                                        </p:tgtEl>
                                        <p:attrNameLst>
                                          <p:attrName>style.visibility</p:attrName>
                                        </p:attrNameLst>
                                      </p:cBhvr>
                                      <p:to>
                                        <p:strVal val="visible"/>
                                      </p:to>
                                    </p:set>
                                    <p:animEffect transition="in" filter="box(out)">
                                      <p:cBhvr>
                                        <p:cTn id="61" dur="1000"/>
                                        <p:tgtEl>
                                          <p:spTgt spid="83"/>
                                        </p:tgtEl>
                                      </p:cBhvr>
                                    </p:animEffec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childTnLst>
                          </p:cTn>
                        </p:par>
                        <p:par>
                          <p:cTn id="62" fill="hold">
                            <p:stCondLst>
                              <p:cond delay="5500"/>
                            </p:stCondLst>
                            <p:childTnLst>
                              <p:par>
                                <p:cTn id="63" presetID="4" presetClass="entr" presetSubtype="32" fill="hold" grpId="0" nodeType="afterEffect">
                                  <p:stCondLst>
                                    <p:cond delay="0"/>
                                  </p:stCondLst>
                                  <p:childTnLst>
                                    <p:set>
                                      <p:cBhvr>
                                        <p:cTn id="64" dur="1" fill="hold">
                                          <p:stCondLst>
                                            <p:cond delay="0"/>
                                          </p:stCondLst>
                                        </p:cTn>
                                        <p:tgtEl>
                                          <p:spTgt spid="84"/>
                                        </p:tgtEl>
                                        <p:attrNameLst>
                                          <p:attrName>style.visibility</p:attrName>
                                        </p:attrNameLst>
                                      </p:cBhvr>
                                      <p:to>
                                        <p:strVal val="visible"/>
                                      </p:to>
                                    </p:set>
                                    <p:animEffect transition="in" filter="box(out)">
                                      <p:cBhvr>
                                        <p:cTn id="65" dur="1000"/>
                                        <p:tgtEl>
                                          <p:spTgt spid="84"/>
                                        </p:tgtEl>
                                      </p:cBhvr>
                                    </p:animEffec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childTnLst>
                          </p:cTn>
                        </p:par>
                        <p:par>
                          <p:cTn id="66" fill="hold">
                            <p:stCondLst>
                              <p:cond delay="6500"/>
                            </p:stCondLst>
                            <p:childTnLst>
                              <p:par>
                                <p:cTn id="67" presetID="4" presetClass="entr" presetSubtype="32" fill="hold" grpId="0" nodeType="afterEffect">
                                  <p:stCondLst>
                                    <p:cond delay="0"/>
                                  </p:stCondLst>
                                  <p:childTnLst>
                                    <p:set>
                                      <p:cBhvr>
                                        <p:cTn id="68" dur="1" fill="hold">
                                          <p:stCondLst>
                                            <p:cond delay="0"/>
                                          </p:stCondLst>
                                        </p:cTn>
                                        <p:tgtEl>
                                          <p:spTgt spid="85"/>
                                        </p:tgtEl>
                                        <p:attrNameLst>
                                          <p:attrName>style.visibility</p:attrName>
                                        </p:attrNameLst>
                                      </p:cBhvr>
                                      <p:to>
                                        <p:strVal val="visible"/>
                                      </p:to>
                                    </p:set>
                                    <p:animEffect transition="in" filter="box(out)">
                                      <p:cBhvr>
                                        <p:cTn id="69" dur="1000"/>
                                        <p:tgtEl>
                                          <p:spTgt spid="85"/>
                                        </p:tgtEl>
                                      </p:cBhvr>
                                    </p:animEffect>
                                  </p:childTnLst>
                                  <p:subTnLst>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childTnLst>
                          </p:cTn>
                        </p:par>
                        <p:par>
                          <p:cTn id="70" fill="hold">
                            <p:stCondLst>
                              <p:cond delay="7500"/>
                            </p:stCondLst>
                            <p:childTnLst>
                              <p:par>
                                <p:cTn id="71" presetID="4" presetClass="entr" presetSubtype="32" fill="hold" grpId="0" nodeType="afterEffect">
                                  <p:stCondLst>
                                    <p:cond delay="0"/>
                                  </p:stCondLst>
                                  <p:childTnLst>
                                    <p:set>
                                      <p:cBhvr>
                                        <p:cTn id="72" dur="1" fill="hold">
                                          <p:stCondLst>
                                            <p:cond delay="0"/>
                                          </p:stCondLst>
                                        </p:cTn>
                                        <p:tgtEl>
                                          <p:spTgt spid="86"/>
                                        </p:tgtEl>
                                        <p:attrNameLst>
                                          <p:attrName>style.visibility</p:attrName>
                                        </p:attrNameLst>
                                      </p:cBhvr>
                                      <p:to>
                                        <p:strVal val="visible"/>
                                      </p:to>
                                    </p:set>
                                    <p:animEffect transition="in" filter="box(out)">
                                      <p:cBhvr>
                                        <p:cTn id="73" dur="1000"/>
                                        <p:tgtEl>
                                          <p:spTgt spid="86"/>
                                        </p:tgtEl>
                                      </p:cBhvr>
                                    </p:animEffect>
                                  </p:childTnLst>
                                  <p:subTnLst>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childTnLst>
                          </p:cTn>
                        </p:par>
                        <p:par>
                          <p:cTn id="74" fill="hold">
                            <p:stCondLst>
                              <p:cond delay="8500"/>
                            </p:stCondLst>
                            <p:childTnLst>
                              <p:par>
                                <p:cTn id="75" presetID="4" presetClass="entr" presetSubtype="32" fill="hold" grpId="0" nodeType="afterEffect">
                                  <p:stCondLst>
                                    <p:cond delay="0"/>
                                  </p:stCondLst>
                                  <p:childTnLst>
                                    <p:set>
                                      <p:cBhvr>
                                        <p:cTn id="76" dur="1" fill="hold">
                                          <p:stCondLst>
                                            <p:cond delay="0"/>
                                          </p:stCondLst>
                                        </p:cTn>
                                        <p:tgtEl>
                                          <p:spTgt spid="87"/>
                                        </p:tgtEl>
                                        <p:attrNameLst>
                                          <p:attrName>style.visibility</p:attrName>
                                        </p:attrNameLst>
                                      </p:cBhvr>
                                      <p:to>
                                        <p:strVal val="visible"/>
                                      </p:to>
                                    </p:set>
                                    <p:animEffect transition="in" filter="box(out)">
                                      <p:cBhvr>
                                        <p:cTn id="77" dur="1000"/>
                                        <p:tgtEl>
                                          <p:spTgt spid="87"/>
                                        </p:tgtEl>
                                      </p:cBhvr>
                                    </p:animEffect>
                                  </p:childTnLst>
                                  <p:subTnLst>
                                    <p:audio>
                                      <p:cMediaNode>
                                        <p:cTn display="0" masterRel="sameClick">
                                          <p:stCondLst>
                                            <p:cond evt="begin" delay="0">
                                              <p:tn val="75"/>
                                            </p:cond>
                                          </p:stCondLst>
                                          <p:endCondLst>
                                            <p:cond evt="onStopAudio" delay="0">
                                              <p:tgtEl>
                                                <p:sldTgt/>
                                              </p:tgtEl>
                                            </p:cond>
                                          </p:endCondLst>
                                        </p:cTn>
                                        <p:tgtEl>
                                          <p:sndTgt r:embed="rId3" name="click.wav"/>
                                        </p:tgtEl>
                                      </p:cMediaNode>
                                    </p:audio>
                                  </p:subTnLst>
                                </p:cTn>
                              </p:par>
                            </p:childTnLst>
                          </p:cTn>
                        </p:par>
                        <p:par>
                          <p:cTn id="78" fill="hold">
                            <p:stCondLst>
                              <p:cond delay="9500"/>
                            </p:stCondLst>
                            <p:childTnLst>
                              <p:par>
                                <p:cTn id="79" presetID="4" presetClass="entr" presetSubtype="32" fill="hold" grpId="0" nodeType="afterEffect">
                                  <p:stCondLst>
                                    <p:cond delay="0"/>
                                  </p:stCondLst>
                                  <p:childTnLst>
                                    <p:set>
                                      <p:cBhvr>
                                        <p:cTn id="80" dur="1" fill="hold">
                                          <p:stCondLst>
                                            <p:cond delay="0"/>
                                          </p:stCondLst>
                                        </p:cTn>
                                        <p:tgtEl>
                                          <p:spTgt spid="88"/>
                                        </p:tgtEl>
                                        <p:attrNameLst>
                                          <p:attrName>style.visibility</p:attrName>
                                        </p:attrNameLst>
                                      </p:cBhvr>
                                      <p:to>
                                        <p:strVal val="visible"/>
                                      </p:to>
                                    </p:set>
                                    <p:animEffect transition="in" filter="box(out)">
                                      <p:cBhvr>
                                        <p:cTn id="81" dur="1000"/>
                                        <p:tgtEl>
                                          <p:spTgt spid="88"/>
                                        </p:tgtEl>
                                      </p:cBhvr>
                                    </p:animEffect>
                                  </p:childTnLst>
                                  <p:subTnLst>
                                    <p:audio>
                                      <p:cMediaNode>
                                        <p:cTn display="0" masterRel="sameClick">
                                          <p:stCondLst>
                                            <p:cond evt="begin" delay="0">
                                              <p:tn val="79"/>
                                            </p:cond>
                                          </p:stCondLst>
                                          <p:endCondLst>
                                            <p:cond evt="onStopAudio" delay="0">
                                              <p:tgtEl>
                                                <p:sldTgt/>
                                              </p:tgtEl>
                                            </p:cond>
                                          </p:endCondLst>
                                        </p:cTn>
                                        <p:tgtEl>
                                          <p:sndTgt r:embed="rId4" name="hammer.wav"/>
                                        </p:tgtEl>
                                      </p:cMediaNode>
                                    </p:audio>
                                  </p:subTnLst>
                                </p:cTn>
                              </p:par>
                            </p:childTnLst>
                          </p:cTn>
                        </p:par>
                        <p:par>
                          <p:cTn id="82" fill="hold">
                            <p:stCondLst>
                              <p:cond delay="10500"/>
                            </p:stCondLst>
                            <p:childTnLst>
                              <p:par>
                                <p:cTn id="83" presetID="4" presetClass="entr" presetSubtype="32" fill="hold" grpId="0" nodeType="afterEffect">
                                  <p:stCondLst>
                                    <p:cond delay="0"/>
                                  </p:stCondLst>
                                  <p:childTnLst>
                                    <p:set>
                                      <p:cBhvr>
                                        <p:cTn id="84" dur="1" fill="hold">
                                          <p:stCondLst>
                                            <p:cond delay="0"/>
                                          </p:stCondLst>
                                        </p:cTn>
                                        <p:tgtEl>
                                          <p:spTgt spid="89"/>
                                        </p:tgtEl>
                                        <p:attrNameLst>
                                          <p:attrName>style.visibility</p:attrName>
                                        </p:attrNameLst>
                                      </p:cBhvr>
                                      <p:to>
                                        <p:strVal val="visible"/>
                                      </p:to>
                                    </p:set>
                                    <p:animEffect transition="in" filter="box(out)">
                                      <p:cBhvr>
                                        <p:cTn id="85" dur="1000"/>
                                        <p:tgtEl>
                                          <p:spTgt spid="89"/>
                                        </p:tgtEl>
                                      </p:cBhvr>
                                    </p:animEffect>
                                  </p:childTnLst>
                                  <p:subTnLst>
                                    <p:audio>
                                      <p:cMediaNode>
                                        <p:cTn display="0" masterRel="sameClick">
                                          <p:stCondLst>
                                            <p:cond evt="begin" delay="0">
                                              <p:tn val="83"/>
                                            </p:cond>
                                          </p:stCondLst>
                                          <p:endCondLst>
                                            <p:cond evt="onStopAudio" delay="0">
                                              <p:tgtEl>
                                                <p:sldTgt/>
                                              </p:tgtEl>
                                            </p:cond>
                                          </p:endCondLst>
                                        </p:cTn>
                                        <p:tgtEl>
                                          <p:sndTgt r:embed="rId4" name="hammer.wav"/>
                                        </p:tgtEl>
                                      </p:cMediaNode>
                                    </p:audio>
                                  </p:subTnLst>
                                </p:cTn>
                              </p:par>
                            </p:childTnLst>
                          </p:cTn>
                        </p:par>
                        <p:par>
                          <p:cTn id="86" fill="hold">
                            <p:stCondLst>
                              <p:cond delay="11500"/>
                            </p:stCondLst>
                            <p:childTnLst>
                              <p:par>
                                <p:cTn id="87" presetID="4" presetClass="entr" presetSubtype="32" fill="hold" grpId="0" nodeType="afterEffect">
                                  <p:stCondLst>
                                    <p:cond delay="0"/>
                                  </p:stCondLst>
                                  <p:childTnLst>
                                    <p:set>
                                      <p:cBhvr>
                                        <p:cTn id="88" dur="1" fill="hold">
                                          <p:stCondLst>
                                            <p:cond delay="0"/>
                                          </p:stCondLst>
                                        </p:cTn>
                                        <p:tgtEl>
                                          <p:spTgt spid="90"/>
                                        </p:tgtEl>
                                        <p:attrNameLst>
                                          <p:attrName>style.visibility</p:attrName>
                                        </p:attrNameLst>
                                      </p:cBhvr>
                                      <p:to>
                                        <p:strVal val="visible"/>
                                      </p:to>
                                    </p:set>
                                    <p:animEffect transition="in" filter="box(out)">
                                      <p:cBhvr>
                                        <p:cTn id="89" dur="1000"/>
                                        <p:tgtEl>
                                          <p:spTgt spid="90"/>
                                        </p:tgtEl>
                                      </p:cBhvr>
                                    </p:animEffect>
                                  </p:childTnLst>
                                  <p:subTnLst>
                                    <p:audio>
                                      <p:cMediaNode>
                                        <p:cTn display="0" masterRel="sameClick">
                                          <p:stCondLst>
                                            <p:cond evt="begin" delay="0">
                                              <p:tn val="87"/>
                                            </p:cond>
                                          </p:stCondLst>
                                          <p:endCondLst>
                                            <p:cond evt="onStopAudio" delay="0">
                                              <p:tgtEl>
                                                <p:sldTgt/>
                                              </p:tgtEl>
                                            </p:cond>
                                          </p:endCondLst>
                                        </p:cTn>
                                        <p:tgtEl>
                                          <p:sndTgt r:embed="rId4" name="hammer.wav"/>
                                        </p:tgtEl>
                                      </p:cMediaNode>
                                    </p:audio>
                                  </p:subTnLst>
                                </p:cTn>
                              </p:par>
                            </p:childTnLst>
                          </p:cTn>
                        </p:par>
                        <p:par>
                          <p:cTn id="90" fill="hold">
                            <p:stCondLst>
                              <p:cond delay="12500"/>
                            </p:stCondLst>
                            <p:childTnLst>
                              <p:par>
                                <p:cTn id="91" presetID="4" presetClass="entr" presetSubtype="32" fill="hold" grpId="0" nodeType="afterEffect">
                                  <p:stCondLst>
                                    <p:cond delay="0"/>
                                  </p:stCondLst>
                                  <p:childTnLst>
                                    <p:set>
                                      <p:cBhvr>
                                        <p:cTn id="92" dur="1" fill="hold">
                                          <p:stCondLst>
                                            <p:cond delay="0"/>
                                          </p:stCondLst>
                                        </p:cTn>
                                        <p:tgtEl>
                                          <p:spTgt spid="91"/>
                                        </p:tgtEl>
                                        <p:attrNameLst>
                                          <p:attrName>style.visibility</p:attrName>
                                        </p:attrNameLst>
                                      </p:cBhvr>
                                      <p:to>
                                        <p:strVal val="visible"/>
                                      </p:to>
                                    </p:set>
                                    <p:animEffect transition="in" filter="box(out)">
                                      <p:cBhvr>
                                        <p:cTn id="93" dur="1000"/>
                                        <p:tgtEl>
                                          <p:spTgt spid="91"/>
                                        </p:tgtEl>
                                      </p:cBhvr>
                                    </p:animEffect>
                                  </p:childTnLst>
                                  <p:subTnLst>
                                    <p:audio>
                                      <p:cMediaNode>
                                        <p:cTn display="0" masterRel="sameClick">
                                          <p:stCondLst>
                                            <p:cond evt="begin" delay="0">
                                              <p:tn val="91"/>
                                            </p:cond>
                                          </p:stCondLst>
                                          <p:endCondLst>
                                            <p:cond evt="onStopAudio" delay="0">
                                              <p:tgtEl>
                                                <p:sldTgt/>
                                              </p:tgtEl>
                                            </p:cond>
                                          </p:endCondLst>
                                        </p:cTn>
                                        <p:tgtEl>
                                          <p:sndTgt r:embed="rId4" name="hammer.wav"/>
                                        </p:tgtEl>
                                      </p:cMediaNode>
                                    </p:audio>
                                  </p:subTnLst>
                                </p:cTn>
                              </p:par>
                            </p:childTnLst>
                          </p:cTn>
                        </p:par>
                        <p:par>
                          <p:cTn id="94" fill="hold">
                            <p:stCondLst>
                              <p:cond delay="13500"/>
                            </p:stCondLst>
                            <p:childTnLst>
                              <p:par>
                                <p:cTn id="95" presetID="4" presetClass="entr" presetSubtype="32" fill="hold" grpId="0" nodeType="afterEffect">
                                  <p:stCondLst>
                                    <p:cond delay="0"/>
                                  </p:stCondLst>
                                  <p:childTnLst>
                                    <p:set>
                                      <p:cBhvr>
                                        <p:cTn id="96" dur="1" fill="hold">
                                          <p:stCondLst>
                                            <p:cond delay="0"/>
                                          </p:stCondLst>
                                        </p:cTn>
                                        <p:tgtEl>
                                          <p:spTgt spid="92"/>
                                        </p:tgtEl>
                                        <p:attrNameLst>
                                          <p:attrName>style.visibility</p:attrName>
                                        </p:attrNameLst>
                                      </p:cBhvr>
                                      <p:to>
                                        <p:strVal val="visible"/>
                                      </p:to>
                                    </p:set>
                                    <p:animEffect transition="in" filter="box(out)">
                                      <p:cBhvr>
                                        <p:cTn id="97" dur="1000"/>
                                        <p:tgtEl>
                                          <p:spTgt spid="92"/>
                                        </p:tgtEl>
                                      </p:cBhvr>
                                    </p:animEffect>
                                  </p:childTnLst>
                                  <p:subTnLst>
                                    <p:audio>
                                      <p:cMediaNode>
                                        <p:cTn display="0" masterRel="sameClick">
                                          <p:stCondLst>
                                            <p:cond evt="begin" delay="0">
                                              <p:tn val="95"/>
                                            </p:cond>
                                          </p:stCondLst>
                                          <p:endCondLst>
                                            <p:cond evt="onStopAudio" delay="0">
                                              <p:tgtEl>
                                                <p:sldTgt/>
                                              </p:tgtEl>
                                            </p:cond>
                                          </p:endCondLst>
                                        </p:cTn>
                                        <p:tgtEl>
                                          <p:sndTgt r:embed="rId4" name="hammer.wav"/>
                                        </p:tgtEl>
                                      </p:cMediaNode>
                                    </p:audio>
                                  </p:subTnLst>
                                </p:cTn>
                              </p:par>
                            </p:childTnLst>
                          </p:cTn>
                        </p:par>
                        <p:par>
                          <p:cTn id="98" fill="hold">
                            <p:stCondLst>
                              <p:cond delay="14500"/>
                            </p:stCondLst>
                            <p:childTnLst>
                              <p:par>
                                <p:cTn id="99" presetID="4" presetClass="entr" presetSubtype="32" fill="hold" grpId="0" nodeType="afterEffect">
                                  <p:stCondLst>
                                    <p:cond delay="0"/>
                                  </p:stCondLst>
                                  <p:childTnLst>
                                    <p:set>
                                      <p:cBhvr>
                                        <p:cTn id="100" dur="1" fill="hold">
                                          <p:stCondLst>
                                            <p:cond delay="0"/>
                                          </p:stCondLst>
                                        </p:cTn>
                                        <p:tgtEl>
                                          <p:spTgt spid="93"/>
                                        </p:tgtEl>
                                        <p:attrNameLst>
                                          <p:attrName>style.visibility</p:attrName>
                                        </p:attrNameLst>
                                      </p:cBhvr>
                                      <p:to>
                                        <p:strVal val="visible"/>
                                      </p:to>
                                    </p:set>
                                    <p:animEffect transition="in" filter="box(out)">
                                      <p:cBhvr>
                                        <p:cTn id="101" dur="1000"/>
                                        <p:tgtEl>
                                          <p:spTgt spid="93"/>
                                        </p:tgtEl>
                                      </p:cBhvr>
                                    </p:animEffect>
                                  </p:childTnLst>
                                  <p:subTnLst>
                                    <p:audio>
                                      <p:cMediaNode>
                                        <p:cTn display="0" masterRel="sameClick">
                                          <p:stCondLst>
                                            <p:cond evt="begin" delay="0">
                                              <p:tn val="99"/>
                                            </p:cond>
                                          </p:stCondLst>
                                          <p:endCondLst>
                                            <p:cond evt="onStopAudio" delay="0">
                                              <p:tgtEl>
                                                <p:sldTgt/>
                                              </p:tgtEl>
                                            </p:cond>
                                          </p:endCondLst>
                                        </p:cTn>
                                        <p:tgtEl>
                                          <p:sndTgt r:embed="rId5" name="drumroll.wav"/>
                                        </p:tgtEl>
                                      </p:cMediaNode>
                                    </p:audio>
                                  </p:subTnLst>
                                </p:cTn>
                              </p:par>
                              <p:par>
                                <p:cTn id="102" presetID="4" presetClass="entr" presetSubtype="32" fill="hold" grpId="0" nodeType="withEffect">
                                  <p:stCondLst>
                                    <p:cond delay="0"/>
                                  </p:stCondLst>
                                  <p:childTnLst>
                                    <p:set>
                                      <p:cBhvr>
                                        <p:cTn id="103" dur="1" fill="hold">
                                          <p:stCondLst>
                                            <p:cond delay="0"/>
                                          </p:stCondLst>
                                        </p:cTn>
                                        <p:tgtEl>
                                          <p:spTgt spid="94"/>
                                        </p:tgtEl>
                                        <p:attrNameLst>
                                          <p:attrName>style.visibility</p:attrName>
                                        </p:attrNameLst>
                                      </p:cBhvr>
                                      <p:to>
                                        <p:strVal val="visible"/>
                                      </p:to>
                                    </p:set>
                                    <p:animEffect transition="in" filter="box(out)">
                                      <p:cBhvr>
                                        <p:cTn id="104" dur="1000"/>
                                        <p:tgtEl>
                                          <p:spTgt spid="94"/>
                                        </p:tgtEl>
                                      </p:cBhvr>
                                    </p:animEffect>
                                  </p:childTnLst>
                                  <p:subTnLst>
                                    <p:audio>
                                      <p:cMediaNode>
                                        <p:cTn display="0" masterRel="sameClick">
                                          <p:stCondLst>
                                            <p:cond evt="begin" delay="0">
                                              <p:tn val="102"/>
                                            </p:cond>
                                          </p:stCondLst>
                                          <p:endCondLst>
                                            <p:cond evt="onStopAudio" delay="0">
                                              <p:tgtEl>
                                                <p:sldTgt/>
                                              </p:tgtEl>
                                            </p:cond>
                                          </p:endCondLst>
                                        </p:cTn>
                                        <p:tgtEl>
                                          <p:sndTgt r:embed="rId5" name="drumroll.wav"/>
                                        </p:tgtEl>
                                      </p:cMediaNode>
                                    </p:audio>
                                  </p:subTnLst>
                                </p:cTn>
                              </p:par>
                              <p:par>
                                <p:cTn id="105" presetID="4" presetClass="exit" presetSubtype="16" fill="hold" grpId="0" nodeType="withEffect">
                                  <p:stCondLst>
                                    <p:cond delay="0"/>
                                  </p:stCondLst>
                                  <p:childTnLst>
                                    <p:animEffect transition="out" filter="box(in)">
                                      <p:cBhvr>
                                        <p:cTn id="106" dur="500"/>
                                        <p:tgtEl>
                                          <p:spTgt spid="30"/>
                                        </p:tgtEl>
                                      </p:cBhvr>
                                    </p:animEffect>
                                    <p:set>
                                      <p:cBhvr>
                                        <p:cTn id="107" dur="1" fill="hold">
                                          <p:stCondLst>
                                            <p:cond delay="499"/>
                                          </p:stCondLst>
                                        </p:cTn>
                                        <p:tgtEl>
                                          <p:spTgt spid="30"/>
                                        </p:tgtEl>
                                        <p:attrNameLst>
                                          <p:attrName>style.visibility</p:attrName>
                                        </p:attrNameLst>
                                      </p:cBhvr>
                                      <p:to>
                                        <p:strVal val="hidden"/>
                                      </p:to>
                                    </p:set>
                                  </p:childTnLst>
                                </p:cTn>
                              </p:par>
                            </p:childTnLst>
                          </p:cTn>
                        </p:par>
                        <p:par>
                          <p:cTn id="108" fill="hold">
                            <p:stCondLst>
                              <p:cond delay="15500"/>
                            </p:stCondLst>
                            <p:childTnLst>
                              <p:par>
                                <p:cTn id="109" presetID="20" presetClass="emph" presetSubtype="0" repeatCount="5000" fill="hold" nodeType="afterEffect">
                                  <p:stCondLst>
                                    <p:cond delay="0"/>
                                  </p:stCondLst>
                                  <p:iterate type="lt">
                                    <p:tmPct val="10000"/>
                                  </p:iterate>
                                  <p:childTnLst>
                                    <p:set>
                                      <p:cBhvr override="childStyle">
                                        <p:cTn id="110" dur="500" autoRev="1" fill="hold"/>
                                        <p:tgtEl>
                                          <p:spTgt spid="26">
                                            <p:txEl>
                                              <p:pRg st="0" end="0"/>
                                            </p:txEl>
                                          </p:spTgt>
                                        </p:tgtEl>
                                        <p:attrNameLst>
                                          <p:attrName>style.color</p:attrName>
                                        </p:attrNameLst>
                                      </p:cBhvr>
                                      <p:to>
                                        <p:clrVal>
                                          <a:schemeClr val="accent2"/>
                                        </p:clrVal>
                                      </p:to>
                                    </p:set>
                                    <p:set>
                                      <p:cBhvr>
                                        <p:cTn id="111" dur="500" autoRev="1" fill="hold"/>
                                        <p:tgtEl>
                                          <p:spTgt spid="26">
                                            <p:txEl>
                                              <p:pRg st="0" end="0"/>
                                            </p:txEl>
                                          </p:spTgt>
                                        </p:tgtEl>
                                        <p:attrNameLst>
                                          <p:attrName>fillcolor</p:attrName>
                                        </p:attrNameLst>
                                      </p:cBhvr>
                                      <p:to>
                                        <p:clrVal>
                                          <a:schemeClr val="accent2"/>
                                        </p:clrVal>
                                      </p:to>
                                    </p:set>
                                    <p:set>
                                      <p:cBhvr>
                                        <p:cTn id="112" dur="500" autoRev="1" fill="hold"/>
                                        <p:tgtEl>
                                          <p:spTgt spid="26">
                                            <p:txEl>
                                              <p:pRg st="0" end="0"/>
                                            </p:txEl>
                                          </p:spTgt>
                                        </p:tgtEl>
                                        <p:attrNameLst>
                                          <p:attrName>fill.type</p:attrName>
                                        </p:attrNameLst>
                                      </p:cBhvr>
                                      <p:to>
                                        <p:strVal val="solid"/>
                                      </p:to>
                                    </p:set>
                                  </p:childTnLst>
                                </p:cTn>
                              </p:par>
                            </p:childTnLst>
                          </p:cTn>
                        </p:par>
                      </p:childTnLst>
                    </p:cTn>
                  </p:par>
                </p:childTnLst>
              </p:cTn>
              <p:nextCondLst>
                <p:cond evt="onClick" delay="0">
                  <p:tgtEl>
                    <p:spTgt spid="31"/>
                  </p:tgtEl>
                </p:cond>
              </p:nextCondLst>
            </p:seq>
          </p:childTnLst>
        </p:cTn>
      </p:par>
    </p:tnLst>
    <p:bldLst>
      <p:bldP spid="29" grpId="0" animBg="1"/>
      <p:bldP spid="30" grpId="0" animBg="1"/>
      <p:bldP spid="31"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Rectangle 2"/>
          <p:cNvSpPr/>
          <p:nvPr/>
        </p:nvSpPr>
        <p:spPr>
          <a:xfrm>
            <a:off x="235856" y="131341"/>
            <a:ext cx="11702868" cy="1384995"/>
          </a:xfrm>
          <a:prstGeom prst="rect">
            <a:avLst/>
          </a:prstGeom>
        </p:spPr>
        <p:txBody>
          <a:bodyPr wrap="square">
            <a:spAutoFit/>
          </a:bodyPr>
          <a:lstStyle/>
          <a:p>
            <a:pPr algn="just">
              <a:lnSpc>
                <a:spcPct val="150000"/>
              </a:lnSpc>
              <a:spcAft>
                <a:spcPts val="800"/>
              </a:spcAft>
            </a:pPr>
            <a:r>
              <a:rPr lang="nl-NL" sz="28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Câu </a:t>
            </a:r>
            <a:r>
              <a:rPr lang="vi-VN" sz="28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4</a:t>
            </a:r>
            <a:r>
              <a:rPr lang="nl-NL" sz="28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a:t>
            </a:r>
            <a:r>
              <a:rPr lang="nl-NL" sz="28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nl-NL"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Biểu đồ đoạn thẳng dưới đây biểu diễn số vụ tai nạn giao thông của nước ta trong giai đoạn từ năm 2016 đến năm 2020. </a:t>
            </a:r>
            <a:endParaRPr lang="vi-VN" sz="2800" dirty="0"/>
          </a:p>
        </p:txBody>
      </p:sp>
      <p:grpSp>
        <p:nvGrpSpPr>
          <p:cNvPr id="44" name="Group 43"/>
          <p:cNvGrpSpPr/>
          <p:nvPr/>
        </p:nvGrpSpPr>
        <p:grpSpPr>
          <a:xfrm>
            <a:off x="2319382" y="1465459"/>
            <a:ext cx="9074332" cy="5418667"/>
            <a:chOff x="3011713" y="1439333"/>
            <a:chExt cx="9074332" cy="5418667"/>
          </a:xfrm>
        </p:grpSpPr>
        <p:cxnSp>
          <p:nvCxnSpPr>
            <p:cNvPr id="9" name="Straight Arrow Connector 8"/>
            <p:cNvCxnSpPr/>
            <p:nvPr/>
          </p:nvCxnSpPr>
          <p:spPr>
            <a:xfrm>
              <a:off x="3944191" y="6387737"/>
              <a:ext cx="786384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3958045" y="1802674"/>
              <a:ext cx="0" cy="458506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43" name="Group 42"/>
            <p:cNvGrpSpPr/>
            <p:nvPr/>
          </p:nvGrpSpPr>
          <p:grpSpPr>
            <a:xfrm>
              <a:off x="3011713" y="1439333"/>
              <a:ext cx="9074332" cy="5418667"/>
              <a:chOff x="3011713" y="1439333"/>
              <a:chExt cx="9074332" cy="5418667"/>
            </a:xfrm>
          </p:grpSpPr>
          <p:grpSp>
            <p:nvGrpSpPr>
              <p:cNvPr id="24" name="Group 23"/>
              <p:cNvGrpSpPr/>
              <p:nvPr/>
            </p:nvGrpSpPr>
            <p:grpSpPr>
              <a:xfrm>
                <a:off x="3011713" y="1439333"/>
                <a:ext cx="9074332" cy="5418667"/>
                <a:chOff x="3011713" y="1439333"/>
                <a:chExt cx="9074332" cy="5418667"/>
              </a:xfrm>
            </p:grpSpPr>
            <p:graphicFrame>
              <p:nvGraphicFramePr>
                <p:cNvPr id="7" name="Chart 6"/>
                <p:cNvGraphicFramePr/>
                <p:nvPr>
                  <p:extLst>
                    <p:ext uri="{D42A27DB-BD31-4B8C-83A1-F6EECF244321}">
                      <p14:modId xmlns:p14="http://schemas.microsoft.com/office/powerpoint/2010/main" val="333893906"/>
                    </p:ext>
                  </p:extLst>
                </p:nvPr>
              </p:nvGraphicFramePr>
              <p:xfrm>
                <a:off x="3011713" y="1439333"/>
                <a:ext cx="8128000"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p:cNvSpPr txBox="1"/>
                <p:nvPr/>
              </p:nvSpPr>
              <p:spPr>
                <a:xfrm>
                  <a:off x="11250022" y="6387737"/>
                  <a:ext cx="836023"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Năm</a:t>
                  </a:r>
                  <a:endParaRPr lang="vi-VN" b="1" dirty="0">
                    <a:latin typeface="Times New Roman" panose="02020603050405020304" pitchFamily="18" charset="0"/>
                    <a:cs typeface="Times New Roman" panose="02020603050405020304" pitchFamily="18" charset="0"/>
                  </a:endParaRPr>
                </a:p>
              </p:txBody>
            </p:sp>
            <p:cxnSp>
              <p:nvCxnSpPr>
                <p:cNvPr id="14" name="Straight Connector 13"/>
                <p:cNvCxnSpPr/>
                <p:nvPr/>
              </p:nvCxnSpPr>
              <p:spPr>
                <a:xfrm>
                  <a:off x="4572000" y="2625634"/>
                  <a:ext cx="0" cy="376210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004560" y="2899954"/>
                  <a:ext cx="0" cy="348778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432765" y="3148149"/>
                  <a:ext cx="0" cy="3239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856617" y="3344091"/>
                  <a:ext cx="0" cy="304364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0280469" y="3853141"/>
                  <a:ext cx="0" cy="2534595"/>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4088673" y="2142082"/>
                <a:ext cx="1240971" cy="483551"/>
                <a:chOff x="4088673" y="2142082"/>
                <a:chExt cx="1240971" cy="483551"/>
              </a:xfrm>
            </p:grpSpPr>
            <p:sp>
              <p:nvSpPr>
                <p:cNvPr id="25" name="Oval 24"/>
                <p:cNvSpPr/>
                <p:nvPr/>
              </p:nvSpPr>
              <p:spPr>
                <a:xfrm>
                  <a:off x="4088673" y="2142082"/>
                  <a:ext cx="1240971" cy="36576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anose="02020603050405020304" pitchFamily="18" charset="0"/>
                      <a:cs typeface="Times New Roman" panose="02020603050405020304" pitchFamily="18" charset="0"/>
                    </a:rPr>
                    <a:t>21 589</a:t>
                  </a:r>
                  <a:endParaRPr lang="vi-VN" dirty="0">
                    <a:solidFill>
                      <a:srgbClr val="FF0000"/>
                    </a:solidFill>
                    <a:latin typeface="Times New Roman" panose="02020603050405020304" pitchFamily="18" charset="0"/>
                    <a:cs typeface="Times New Roman" panose="02020603050405020304" pitchFamily="18" charset="0"/>
                  </a:endParaRPr>
                </a:p>
              </p:txBody>
            </p:sp>
            <p:cxnSp>
              <p:nvCxnSpPr>
                <p:cNvPr id="27" name="Straight Arrow Connector 26"/>
                <p:cNvCxnSpPr>
                  <a:endCxn id="25" idx="4"/>
                </p:cNvCxnSpPr>
                <p:nvPr/>
              </p:nvCxnSpPr>
              <p:spPr>
                <a:xfrm flipV="1">
                  <a:off x="4572000" y="2507842"/>
                  <a:ext cx="137159" cy="1177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5538650" y="2416402"/>
                <a:ext cx="1240971" cy="483551"/>
                <a:chOff x="4088673" y="2142082"/>
                <a:chExt cx="1240971" cy="483551"/>
              </a:xfrm>
            </p:grpSpPr>
            <p:sp>
              <p:nvSpPr>
                <p:cNvPr id="30" name="Oval 29"/>
                <p:cNvSpPr/>
                <p:nvPr/>
              </p:nvSpPr>
              <p:spPr>
                <a:xfrm>
                  <a:off x="4088673" y="2142082"/>
                  <a:ext cx="1240971" cy="36576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anose="02020603050405020304" pitchFamily="18" charset="0"/>
                      <a:cs typeface="Times New Roman" panose="02020603050405020304" pitchFamily="18" charset="0"/>
                    </a:rPr>
                    <a:t>20 080</a:t>
                  </a:r>
                  <a:endParaRPr lang="vi-VN" dirty="0">
                    <a:solidFill>
                      <a:srgbClr val="FF0000"/>
                    </a:solidFill>
                    <a:latin typeface="Times New Roman" panose="02020603050405020304" pitchFamily="18" charset="0"/>
                    <a:cs typeface="Times New Roman" panose="02020603050405020304" pitchFamily="18" charset="0"/>
                  </a:endParaRPr>
                </a:p>
              </p:txBody>
            </p:sp>
            <p:cxnSp>
              <p:nvCxnSpPr>
                <p:cNvPr id="31" name="Straight Arrow Connector 30"/>
                <p:cNvCxnSpPr>
                  <a:endCxn id="30" idx="4"/>
                </p:cNvCxnSpPr>
                <p:nvPr/>
              </p:nvCxnSpPr>
              <p:spPr>
                <a:xfrm flipV="1">
                  <a:off x="4572000" y="2507842"/>
                  <a:ext cx="137159" cy="1177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6954520" y="2658178"/>
                <a:ext cx="1240971" cy="483551"/>
                <a:chOff x="4088673" y="2142082"/>
                <a:chExt cx="1240971" cy="483551"/>
              </a:xfrm>
            </p:grpSpPr>
            <p:sp>
              <p:nvSpPr>
                <p:cNvPr id="33" name="Oval 32"/>
                <p:cNvSpPr/>
                <p:nvPr/>
              </p:nvSpPr>
              <p:spPr>
                <a:xfrm>
                  <a:off x="4088673" y="2142082"/>
                  <a:ext cx="1240971" cy="36576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anose="02020603050405020304" pitchFamily="18" charset="0"/>
                      <a:cs typeface="Times New Roman" panose="02020603050405020304" pitchFamily="18" charset="0"/>
                    </a:rPr>
                    <a:t>18 736</a:t>
                  </a:r>
                  <a:endParaRPr lang="vi-VN" dirty="0">
                    <a:solidFill>
                      <a:srgbClr val="FF0000"/>
                    </a:solidFill>
                    <a:latin typeface="Times New Roman" panose="02020603050405020304" pitchFamily="18" charset="0"/>
                    <a:cs typeface="Times New Roman" panose="02020603050405020304" pitchFamily="18" charset="0"/>
                  </a:endParaRPr>
                </a:p>
              </p:txBody>
            </p:sp>
            <p:cxnSp>
              <p:nvCxnSpPr>
                <p:cNvPr id="34" name="Straight Arrow Connector 33"/>
                <p:cNvCxnSpPr>
                  <a:endCxn id="33" idx="4"/>
                </p:cNvCxnSpPr>
                <p:nvPr/>
              </p:nvCxnSpPr>
              <p:spPr>
                <a:xfrm flipV="1">
                  <a:off x="4572000" y="2507842"/>
                  <a:ext cx="137159" cy="1177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a:off x="8378372" y="2841057"/>
                <a:ext cx="1240971" cy="483551"/>
                <a:chOff x="4088673" y="2142082"/>
                <a:chExt cx="1240971" cy="483551"/>
              </a:xfrm>
            </p:grpSpPr>
            <p:sp>
              <p:nvSpPr>
                <p:cNvPr id="36" name="Oval 35"/>
                <p:cNvSpPr/>
                <p:nvPr/>
              </p:nvSpPr>
              <p:spPr>
                <a:xfrm>
                  <a:off x="4088673" y="2142082"/>
                  <a:ext cx="1240971" cy="36576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anose="02020603050405020304" pitchFamily="18" charset="0"/>
                      <a:cs typeface="Times New Roman" panose="02020603050405020304" pitchFamily="18" charset="0"/>
                    </a:rPr>
                    <a:t>17 621</a:t>
                  </a:r>
                  <a:endParaRPr lang="vi-VN" dirty="0">
                    <a:solidFill>
                      <a:srgbClr val="FF0000"/>
                    </a:solidFill>
                    <a:latin typeface="Times New Roman" panose="02020603050405020304" pitchFamily="18" charset="0"/>
                    <a:cs typeface="Times New Roman" panose="02020603050405020304" pitchFamily="18" charset="0"/>
                  </a:endParaRPr>
                </a:p>
              </p:txBody>
            </p:sp>
            <p:cxnSp>
              <p:nvCxnSpPr>
                <p:cNvPr id="37" name="Straight Arrow Connector 36"/>
                <p:cNvCxnSpPr>
                  <a:endCxn id="36" idx="4"/>
                </p:cNvCxnSpPr>
                <p:nvPr/>
              </p:nvCxnSpPr>
              <p:spPr>
                <a:xfrm flipV="1">
                  <a:off x="4572000" y="2507842"/>
                  <a:ext cx="137159" cy="1177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9826896" y="3370217"/>
                <a:ext cx="1240971" cy="483551"/>
                <a:chOff x="4088673" y="2142082"/>
                <a:chExt cx="1240971" cy="483551"/>
              </a:xfrm>
            </p:grpSpPr>
            <p:sp>
              <p:nvSpPr>
                <p:cNvPr id="39" name="Oval 38"/>
                <p:cNvSpPr/>
                <p:nvPr/>
              </p:nvSpPr>
              <p:spPr>
                <a:xfrm>
                  <a:off x="4088673" y="2142082"/>
                  <a:ext cx="1240971" cy="36576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anose="02020603050405020304" pitchFamily="18" charset="0"/>
                      <a:cs typeface="Times New Roman" panose="02020603050405020304" pitchFamily="18" charset="0"/>
                    </a:rPr>
                    <a:t>14 510</a:t>
                  </a:r>
                  <a:endParaRPr lang="vi-VN" dirty="0">
                    <a:solidFill>
                      <a:srgbClr val="FF0000"/>
                    </a:solidFill>
                    <a:latin typeface="Times New Roman" panose="02020603050405020304" pitchFamily="18" charset="0"/>
                    <a:cs typeface="Times New Roman" panose="02020603050405020304" pitchFamily="18" charset="0"/>
                  </a:endParaRPr>
                </a:p>
              </p:txBody>
            </p:sp>
            <p:cxnSp>
              <p:nvCxnSpPr>
                <p:cNvPr id="40" name="Straight Arrow Connector 39"/>
                <p:cNvCxnSpPr>
                  <a:endCxn id="39" idx="4"/>
                </p:cNvCxnSpPr>
                <p:nvPr/>
              </p:nvCxnSpPr>
              <p:spPr>
                <a:xfrm flipV="1">
                  <a:off x="4572000" y="2507842"/>
                  <a:ext cx="137159" cy="1177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41771405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Rectangle 2"/>
          <p:cNvSpPr/>
          <p:nvPr/>
        </p:nvSpPr>
        <p:spPr>
          <a:xfrm>
            <a:off x="239122" y="247803"/>
            <a:ext cx="11702868" cy="1307089"/>
          </a:xfrm>
          <a:prstGeom prst="rect">
            <a:avLst/>
          </a:prstGeom>
        </p:spPr>
        <p:txBody>
          <a:bodyPr wrap="square">
            <a:spAutoFit/>
          </a:bodyPr>
          <a:lstStyle/>
          <a:p>
            <a:pPr algn="just">
              <a:lnSpc>
                <a:spcPct val="150000"/>
              </a:lnSpc>
              <a:spcAft>
                <a:spcPts val="800"/>
              </a:spcAft>
            </a:pPr>
            <a:r>
              <a:rPr lang="nl-NL" sz="2800" dirty="0">
                <a:solidFill>
                  <a:srgbClr val="000000"/>
                </a:solidFill>
                <a:latin typeface="Times New Roman" panose="02020603050405020304" pitchFamily="18" charset="0"/>
                <a:ea typeface="Arial" panose="020B0604020202020204" pitchFamily="34" charset="0"/>
              </a:rPr>
              <a:t>Dựa vào biểu đồ hãy cho biết năm nào nước ta có số vụ TNGT nhiều nhất, năm nào có số vụ TNGT ít nhất?</a:t>
            </a:r>
            <a:endParaRPr lang="vi-VN" sz="2800" dirty="0"/>
          </a:p>
        </p:txBody>
      </p:sp>
      <p:cxnSp>
        <p:nvCxnSpPr>
          <p:cNvPr id="9" name="Straight Arrow Connector 8"/>
          <p:cNvCxnSpPr/>
          <p:nvPr/>
        </p:nvCxnSpPr>
        <p:spPr>
          <a:xfrm>
            <a:off x="4064001" y="6387737"/>
            <a:ext cx="786384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4064000" y="1802674"/>
            <a:ext cx="0" cy="458506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3117668" y="1439333"/>
            <a:ext cx="9074332" cy="5418667"/>
            <a:chOff x="3011713" y="1439333"/>
            <a:chExt cx="9074332" cy="5418667"/>
          </a:xfrm>
        </p:grpSpPr>
        <p:graphicFrame>
          <p:nvGraphicFramePr>
            <p:cNvPr id="7" name="Chart 6"/>
            <p:cNvGraphicFramePr/>
            <p:nvPr/>
          </p:nvGraphicFramePr>
          <p:xfrm>
            <a:off x="3011713" y="1439333"/>
            <a:ext cx="8128000" cy="5418667"/>
          </p:xfrm>
          <a:graphic>
            <a:graphicData uri="http://schemas.openxmlformats.org/drawingml/2006/chart">
              <c:chart xmlns:c="http://schemas.openxmlformats.org/drawingml/2006/chart" xmlns:r="http://schemas.openxmlformats.org/officeDocument/2006/relationships" r:id="rId6"/>
            </a:graphicData>
          </a:graphic>
        </p:graphicFrame>
        <p:sp>
          <p:nvSpPr>
            <p:cNvPr id="12" name="TextBox 11"/>
            <p:cNvSpPr txBox="1"/>
            <p:nvPr/>
          </p:nvSpPr>
          <p:spPr>
            <a:xfrm>
              <a:off x="11250022" y="6387737"/>
              <a:ext cx="836023"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Năm</a:t>
              </a:r>
              <a:endParaRPr lang="vi-VN" b="1" dirty="0">
                <a:latin typeface="Times New Roman" panose="02020603050405020304" pitchFamily="18" charset="0"/>
                <a:cs typeface="Times New Roman" panose="02020603050405020304" pitchFamily="18" charset="0"/>
              </a:endParaRPr>
            </a:p>
          </p:txBody>
        </p:sp>
        <p:cxnSp>
          <p:nvCxnSpPr>
            <p:cNvPr id="14" name="Straight Connector 13"/>
            <p:cNvCxnSpPr/>
            <p:nvPr/>
          </p:nvCxnSpPr>
          <p:spPr>
            <a:xfrm>
              <a:off x="4572000" y="2625634"/>
              <a:ext cx="0" cy="376210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004560" y="2899954"/>
              <a:ext cx="0" cy="348778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432765" y="3148149"/>
              <a:ext cx="0" cy="3239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856617" y="3344091"/>
              <a:ext cx="0" cy="304364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0280469" y="3853141"/>
              <a:ext cx="0" cy="2534595"/>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4194628" y="2142082"/>
            <a:ext cx="1240971" cy="483551"/>
            <a:chOff x="4088673" y="2142082"/>
            <a:chExt cx="1240971" cy="483551"/>
          </a:xfrm>
        </p:grpSpPr>
        <p:sp>
          <p:nvSpPr>
            <p:cNvPr id="25" name="Oval 24"/>
            <p:cNvSpPr/>
            <p:nvPr/>
          </p:nvSpPr>
          <p:spPr>
            <a:xfrm>
              <a:off x="4088673" y="2142082"/>
              <a:ext cx="1240971" cy="36576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anose="02020603050405020304" pitchFamily="18" charset="0"/>
                  <a:cs typeface="Times New Roman" panose="02020603050405020304" pitchFamily="18" charset="0"/>
                </a:rPr>
                <a:t>21 589</a:t>
              </a:r>
              <a:endParaRPr lang="vi-VN" dirty="0">
                <a:solidFill>
                  <a:srgbClr val="FF0000"/>
                </a:solidFill>
                <a:latin typeface="Times New Roman" panose="02020603050405020304" pitchFamily="18" charset="0"/>
                <a:cs typeface="Times New Roman" panose="02020603050405020304" pitchFamily="18" charset="0"/>
              </a:endParaRPr>
            </a:p>
          </p:txBody>
        </p:sp>
        <p:cxnSp>
          <p:nvCxnSpPr>
            <p:cNvPr id="27" name="Straight Arrow Connector 26"/>
            <p:cNvCxnSpPr>
              <a:endCxn id="25" idx="4"/>
            </p:cNvCxnSpPr>
            <p:nvPr/>
          </p:nvCxnSpPr>
          <p:spPr>
            <a:xfrm flipV="1">
              <a:off x="4572000" y="2507842"/>
              <a:ext cx="137159" cy="1177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5644605" y="2416402"/>
            <a:ext cx="1240971" cy="483551"/>
            <a:chOff x="4088673" y="2142082"/>
            <a:chExt cx="1240971" cy="483551"/>
          </a:xfrm>
        </p:grpSpPr>
        <p:sp>
          <p:nvSpPr>
            <p:cNvPr id="30" name="Oval 29"/>
            <p:cNvSpPr/>
            <p:nvPr/>
          </p:nvSpPr>
          <p:spPr>
            <a:xfrm>
              <a:off x="4088673" y="2142082"/>
              <a:ext cx="1240971" cy="36576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anose="02020603050405020304" pitchFamily="18" charset="0"/>
                  <a:cs typeface="Times New Roman" panose="02020603050405020304" pitchFamily="18" charset="0"/>
                </a:rPr>
                <a:t>20 080</a:t>
              </a:r>
              <a:endParaRPr lang="vi-VN" dirty="0">
                <a:solidFill>
                  <a:srgbClr val="FF0000"/>
                </a:solidFill>
                <a:latin typeface="Times New Roman" panose="02020603050405020304" pitchFamily="18" charset="0"/>
                <a:cs typeface="Times New Roman" panose="02020603050405020304" pitchFamily="18" charset="0"/>
              </a:endParaRPr>
            </a:p>
          </p:txBody>
        </p:sp>
        <p:cxnSp>
          <p:nvCxnSpPr>
            <p:cNvPr id="31" name="Straight Arrow Connector 30"/>
            <p:cNvCxnSpPr>
              <a:endCxn id="30" idx="4"/>
            </p:cNvCxnSpPr>
            <p:nvPr/>
          </p:nvCxnSpPr>
          <p:spPr>
            <a:xfrm flipV="1">
              <a:off x="4572000" y="2507842"/>
              <a:ext cx="137159" cy="1177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7060475" y="2658178"/>
            <a:ext cx="1240971" cy="483551"/>
            <a:chOff x="4088673" y="2142082"/>
            <a:chExt cx="1240971" cy="483551"/>
          </a:xfrm>
        </p:grpSpPr>
        <p:sp>
          <p:nvSpPr>
            <p:cNvPr id="33" name="Oval 32"/>
            <p:cNvSpPr/>
            <p:nvPr/>
          </p:nvSpPr>
          <p:spPr>
            <a:xfrm>
              <a:off x="4088673" y="2142082"/>
              <a:ext cx="1240971" cy="36576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anose="02020603050405020304" pitchFamily="18" charset="0"/>
                  <a:cs typeface="Times New Roman" panose="02020603050405020304" pitchFamily="18" charset="0"/>
                </a:rPr>
                <a:t>18 736</a:t>
              </a:r>
              <a:endParaRPr lang="vi-VN" dirty="0">
                <a:solidFill>
                  <a:srgbClr val="FF0000"/>
                </a:solidFill>
                <a:latin typeface="Times New Roman" panose="02020603050405020304" pitchFamily="18" charset="0"/>
                <a:cs typeface="Times New Roman" panose="02020603050405020304" pitchFamily="18" charset="0"/>
              </a:endParaRPr>
            </a:p>
          </p:txBody>
        </p:sp>
        <p:cxnSp>
          <p:nvCxnSpPr>
            <p:cNvPr id="34" name="Straight Arrow Connector 33"/>
            <p:cNvCxnSpPr>
              <a:endCxn id="33" idx="4"/>
            </p:cNvCxnSpPr>
            <p:nvPr/>
          </p:nvCxnSpPr>
          <p:spPr>
            <a:xfrm flipV="1">
              <a:off x="4572000" y="2507842"/>
              <a:ext cx="137159" cy="1177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a:off x="8484327" y="2841057"/>
            <a:ext cx="1240971" cy="483551"/>
            <a:chOff x="4088673" y="2142082"/>
            <a:chExt cx="1240971" cy="483551"/>
          </a:xfrm>
        </p:grpSpPr>
        <p:sp>
          <p:nvSpPr>
            <p:cNvPr id="36" name="Oval 35"/>
            <p:cNvSpPr/>
            <p:nvPr/>
          </p:nvSpPr>
          <p:spPr>
            <a:xfrm>
              <a:off x="4088673" y="2142082"/>
              <a:ext cx="1240971" cy="36576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anose="02020603050405020304" pitchFamily="18" charset="0"/>
                  <a:cs typeface="Times New Roman" panose="02020603050405020304" pitchFamily="18" charset="0"/>
                </a:rPr>
                <a:t>17 621</a:t>
              </a:r>
              <a:endParaRPr lang="vi-VN" dirty="0">
                <a:solidFill>
                  <a:srgbClr val="FF0000"/>
                </a:solidFill>
                <a:latin typeface="Times New Roman" panose="02020603050405020304" pitchFamily="18" charset="0"/>
                <a:cs typeface="Times New Roman" panose="02020603050405020304" pitchFamily="18" charset="0"/>
              </a:endParaRPr>
            </a:p>
          </p:txBody>
        </p:sp>
        <p:cxnSp>
          <p:nvCxnSpPr>
            <p:cNvPr id="37" name="Straight Arrow Connector 36"/>
            <p:cNvCxnSpPr>
              <a:endCxn id="36" idx="4"/>
            </p:cNvCxnSpPr>
            <p:nvPr/>
          </p:nvCxnSpPr>
          <p:spPr>
            <a:xfrm flipV="1">
              <a:off x="4572000" y="2507842"/>
              <a:ext cx="137159" cy="1177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9932851" y="3370217"/>
            <a:ext cx="1240971" cy="483551"/>
            <a:chOff x="4088673" y="2142082"/>
            <a:chExt cx="1240971" cy="483551"/>
          </a:xfrm>
        </p:grpSpPr>
        <p:sp>
          <p:nvSpPr>
            <p:cNvPr id="39" name="Oval 38"/>
            <p:cNvSpPr/>
            <p:nvPr/>
          </p:nvSpPr>
          <p:spPr>
            <a:xfrm>
              <a:off x="4088673" y="2142082"/>
              <a:ext cx="1240971" cy="36576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anose="02020603050405020304" pitchFamily="18" charset="0"/>
                  <a:cs typeface="Times New Roman" panose="02020603050405020304" pitchFamily="18" charset="0"/>
                </a:rPr>
                <a:t>14 510</a:t>
              </a:r>
              <a:endParaRPr lang="vi-VN" dirty="0">
                <a:solidFill>
                  <a:srgbClr val="FF0000"/>
                </a:solidFill>
                <a:latin typeface="Times New Roman" panose="02020603050405020304" pitchFamily="18" charset="0"/>
                <a:cs typeface="Times New Roman" panose="02020603050405020304" pitchFamily="18" charset="0"/>
              </a:endParaRPr>
            </a:p>
          </p:txBody>
        </p:sp>
        <p:cxnSp>
          <p:nvCxnSpPr>
            <p:cNvPr id="40" name="Straight Arrow Connector 39"/>
            <p:cNvCxnSpPr>
              <a:endCxn id="39" idx="4"/>
            </p:cNvCxnSpPr>
            <p:nvPr/>
          </p:nvCxnSpPr>
          <p:spPr>
            <a:xfrm flipV="1">
              <a:off x="4572000" y="2507842"/>
              <a:ext cx="137159" cy="1177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327719" y="2235310"/>
            <a:ext cx="2554475" cy="699247"/>
            <a:chOff x="85675" y="2222022"/>
            <a:chExt cx="2554475" cy="699247"/>
          </a:xfrm>
        </p:grpSpPr>
        <p:sp>
          <p:nvSpPr>
            <p:cNvPr id="41" name="Rectangle 40"/>
            <p:cNvSpPr/>
            <p:nvPr/>
          </p:nvSpPr>
          <p:spPr>
            <a:xfrm>
              <a:off x="85675" y="2222022"/>
              <a:ext cx="2554475"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A. </a:t>
              </a:r>
            </a:p>
          </p:txBody>
        </p:sp>
        <p:graphicFrame>
          <p:nvGraphicFramePr>
            <p:cNvPr id="2" name="Object 1"/>
            <p:cNvGraphicFramePr>
              <a:graphicFrameLocks noChangeAspect="1"/>
            </p:cNvGraphicFramePr>
            <p:nvPr>
              <p:extLst>
                <p:ext uri="{D42A27DB-BD31-4B8C-83A1-F6EECF244321}">
                  <p14:modId xmlns:p14="http://schemas.microsoft.com/office/powerpoint/2010/main" val="701993152"/>
                </p:ext>
              </p:extLst>
            </p:nvPr>
          </p:nvGraphicFramePr>
          <p:xfrm>
            <a:off x="637542" y="2426698"/>
            <a:ext cx="1574800" cy="368300"/>
          </p:xfrm>
          <a:graphic>
            <a:graphicData uri="http://schemas.openxmlformats.org/presentationml/2006/ole">
              <mc:AlternateContent xmlns:mc="http://schemas.openxmlformats.org/markup-compatibility/2006">
                <mc:Choice xmlns:v="urn:schemas-microsoft-com:vml" Requires="v">
                  <p:oleObj name="Equation" r:id="rId7" imgW="1574640" imgH="368280" progId="Equation.DSMT4">
                    <p:embed/>
                  </p:oleObj>
                </mc:Choice>
                <mc:Fallback>
                  <p:oleObj name="Equation" r:id="rId7" imgW="1574640" imgH="368280" progId="Equation.DSMT4">
                    <p:embed/>
                    <p:pic>
                      <p:nvPicPr>
                        <p:cNvPr id="0" name=""/>
                        <p:cNvPicPr/>
                        <p:nvPr/>
                      </p:nvPicPr>
                      <p:blipFill>
                        <a:blip r:embed="rId8"/>
                        <a:stretch>
                          <a:fillRect/>
                        </a:stretch>
                      </p:blipFill>
                      <p:spPr>
                        <a:xfrm>
                          <a:off x="637542" y="2426698"/>
                          <a:ext cx="1574800" cy="368300"/>
                        </a:xfrm>
                        <a:prstGeom prst="rect">
                          <a:avLst/>
                        </a:prstGeom>
                      </p:spPr>
                    </p:pic>
                  </p:oleObj>
                </mc:Fallback>
              </mc:AlternateContent>
            </a:graphicData>
          </a:graphic>
        </p:graphicFrame>
      </p:grpSp>
      <p:grpSp>
        <p:nvGrpSpPr>
          <p:cNvPr id="5" name="Group 4"/>
          <p:cNvGrpSpPr/>
          <p:nvPr/>
        </p:nvGrpSpPr>
        <p:grpSpPr>
          <a:xfrm>
            <a:off x="327718" y="3265543"/>
            <a:ext cx="2554475" cy="699247"/>
            <a:chOff x="85674" y="3252255"/>
            <a:chExt cx="2554475" cy="699247"/>
          </a:xfrm>
        </p:grpSpPr>
        <p:sp>
          <p:nvSpPr>
            <p:cNvPr id="42" name="Rectangle 41"/>
            <p:cNvSpPr/>
            <p:nvPr/>
          </p:nvSpPr>
          <p:spPr>
            <a:xfrm>
              <a:off x="85674" y="3252255"/>
              <a:ext cx="2554475"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B. </a:t>
              </a:r>
            </a:p>
          </p:txBody>
        </p:sp>
        <p:graphicFrame>
          <p:nvGraphicFramePr>
            <p:cNvPr id="45" name="Object 44"/>
            <p:cNvGraphicFramePr>
              <a:graphicFrameLocks noChangeAspect="1"/>
            </p:cNvGraphicFramePr>
            <p:nvPr>
              <p:extLst>
                <p:ext uri="{D42A27DB-BD31-4B8C-83A1-F6EECF244321}">
                  <p14:modId xmlns:p14="http://schemas.microsoft.com/office/powerpoint/2010/main" val="114437839"/>
                </p:ext>
              </p:extLst>
            </p:nvPr>
          </p:nvGraphicFramePr>
          <p:xfrm>
            <a:off x="592909" y="3448595"/>
            <a:ext cx="1574800" cy="368300"/>
          </p:xfrm>
          <a:graphic>
            <a:graphicData uri="http://schemas.openxmlformats.org/presentationml/2006/ole">
              <mc:AlternateContent xmlns:mc="http://schemas.openxmlformats.org/markup-compatibility/2006">
                <mc:Choice xmlns:v="urn:schemas-microsoft-com:vml" Requires="v">
                  <p:oleObj name="Equation" r:id="rId9" imgW="1574640" imgH="368280" progId="Equation.DSMT4">
                    <p:embed/>
                  </p:oleObj>
                </mc:Choice>
                <mc:Fallback>
                  <p:oleObj name="Equation" r:id="rId9" imgW="1574640" imgH="368280" progId="Equation.DSMT4">
                    <p:embed/>
                    <p:pic>
                      <p:nvPicPr>
                        <p:cNvPr id="2" name="Object 1"/>
                        <p:cNvPicPr/>
                        <p:nvPr/>
                      </p:nvPicPr>
                      <p:blipFill>
                        <a:blip r:embed="rId10"/>
                        <a:stretch>
                          <a:fillRect/>
                        </a:stretch>
                      </p:blipFill>
                      <p:spPr>
                        <a:xfrm>
                          <a:off x="592909" y="3448595"/>
                          <a:ext cx="1574800" cy="368300"/>
                        </a:xfrm>
                        <a:prstGeom prst="rect">
                          <a:avLst/>
                        </a:prstGeom>
                      </p:spPr>
                    </p:pic>
                  </p:oleObj>
                </mc:Fallback>
              </mc:AlternateContent>
            </a:graphicData>
          </a:graphic>
        </p:graphicFrame>
      </p:grpSp>
      <p:grpSp>
        <p:nvGrpSpPr>
          <p:cNvPr id="6" name="Group 5"/>
          <p:cNvGrpSpPr/>
          <p:nvPr/>
        </p:nvGrpSpPr>
        <p:grpSpPr>
          <a:xfrm>
            <a:off x="327718" y="4300958"/>
            <a:ext cx="2554475" cy="699247"/>
            <a:chOff x="85674" y="4287670"/>
            <a:chExt cx="2554475" cy="699247"/>
          </a:xfrm>
        </p:grpSpPr>
        <p:sp>
          <p:nvSpPr>
            <p:cNvPr id="43" name="Rectangle 42"/>
            <p:cNvSpPr/>
            <p:nvPr/>
          </p:nvSpPr>
          <p:spPr>
            <a:xfrm>
              <a:off x="85674" y="4287670"/>
              <a:ext cx="2554475"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C. </a:t>
              </a:r>
            </a:p>
          </p:txBody>
        </p:sp>
        <p:graphicFrame>
          <p:nvGraphicFramePr>
            <p:cNvPr id="47" name="Object 46"/>
            <p:cNvGraphicFramePr>
              <a:graphicFrameLocks noChangeAspect="1"/>
            </p:cNvGraphicFramePr>
            <p:nvPr>
              <p:extLst>
                <p:ext uri="{D42A27DB-BD31-4B8C-83A1-F6EECF244321}">
                  <p14:modId xmlns:p14="http://schemas.microsoft.com/office/powerpoint/2010/main" val="697334287"/>
                </p:ext>
              </p:extLst>
            </p:nvPr>
          </p:nvGraphicFramePr>
          <p:xfrm>
            <a:off x="572227" y="4476956"/>
            <a:ext cx="1574800" cy="368300"/>
          </p:xfrm>
          <a:graphic>
            <a:graphicData uri="http://schemas.openxmlformats.org/presentationml/2006/ole">
              <mc:AlternateContent xmlns:mc="http://schemas.openxmlformats.org/markup-compatibility/2006">
                <mc:Choice xmlns:v="urn:schemas-microsoft-com:vml" Requires="v">
                  <p:oleObj name="Equation" r:id="rId11" imgW="1574640" imgH="368280" progId="Equation.DSMT4">
                    <p:embed/>
                  </p:oleObj>
                </mc:Choice>
                <mc:Fallback>
                  <p:oleObj name="Equation" r:id="rId11" imgW="1574640" imgH="368280" progId="Equation.DSMT4">
                    <p:embed/>
                    <p:pic>
                      <p:nvPicPr>
                        <p:cNvPr id="45" name="Object 44"/>
                        <p:cNvPicPr/>
                        <p:nvPr/>
                      </p:nvPicPr>
                      <p:blipFill>
                        <a:blip r:embed="rId12"/>
                        <a:stretch>
                          <a:fillRect/>
                        </a:stretch>
                      </p:blipFill>
                      <p:spPr>
                        <a:xfrm>
                          <a:off x="572227" y="4476956"/>
                          <a:ext cx="1574800" cy="368300"/>
                        </a:xfrm>
                        <a:prstGeom prst="rect">
                          <a:avLst/>
                        </a:prstGeom>
                      </p:spPr>
                    </p:pic>
                  </p:oleObj>
                </mc:Fallback>
              </mc:AlternateContent>
            </a:graphicData>
          </a:graphic>
        </p:graphicFrame>
      </p:grpSp>
      <p:grpSp>
        <p:nvGrpSpPr>
          <p:cNvPr id="8" name="Group 7"/>
          <p:cNvGrpSpPr/>
          <p:nvPr/>
        </p:nvGrpSpPr>
        <p:grpSpPr>
          <a:xfrm>
            <a:off x="327718" y="5321578"/>
            <a:ext cx="2554475" cy="699247"/>
            <a:chOff x="85674" y="5308290"/>
            <a:chExt cx="2554475" cy="699247"/>
          </a:xfrm>
        </p:grpSpPr>
        <p:sp>
          <p:nvSpPr>
            <p:cNvPr id="44" name="Rectangle 43"/>
            <p:cNvSpPr/>
            <p:nvPr/>
          </p:nvSpPr>
          <p:spPr>
            <a:xfrm>
              <a:off x="85674" y="5308290"/>
              <a:ext cx="2554475"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D. </a:t>
              </a:r>
            </a:p>
          </p:txBody>
        </p:sp>
        <p:graphicFrame>
          <p:nvGraphicFramePr>
            <p:cNvPr id="48" name="Object 47"/>
            <p:cNvGraphicFramePr>
              <a:graphicFrameLocks noChangeAspect="1"/>
            </p:cNvGraphicFramePr>
            <p:nvPr>
              <p:extLst>
                <p:ext uri="{D42A27DB-BD31-4B8C-83A1-F6EECF244321}">
                  <p14:modId xmlns:p14="http://schemas.microsoft.com/office/powerpoint/2010/main" val="827314428"/>
                </p:ext>
              </p:extLst>
            </p:nvPr>
          </p:nvGraphicFramePr>
          <p:xfrm>
            <a:off x="611416" y="5473763"/>
            <a:ext cx="1574800" cy="368300"/>
          </p:xfrm>
          <a:graphic>
            <a:graphicData uri="http://schemas.openxmlformats.org/presentationml/2006/ole">
              <mc:AlternateContent xmlns:mc="http://schemas.openxmlformats.org/markup-compatibility/2006">
                <mc:Choice xmlns:v="urn:schemas-microsoft-com:vml" Requires="v">
                  <p:oleObj name="Equation" r:id="rId13" imgW="1574640" imgH="368280" progId="Equation.DSMT4">
                    <p:embed/>
                  </p:oleObj>
                </mc:Choice>
                <mc:Fallback>
                  <p:oleObj name="Equation" r:id="rId13" imgW="1574640" imgH="368280" progId="Equation.DSMT4">
                    <p:embed/>
                    <p:pic>
                      <p:nvPicPr>
                        <p:cNvPr id="47" name="Object 46"/>
                        <p:cNvPicPr/>
                        <p:nvPr/>
                      </p:nvPicPr>
                      <p:blipFill>
                        <a:blip r:embed="rId14"/>
                        <a:stretch>
                          <a:fillRect/>
                        </a:stretch>
                      </p:blipFill>
                      <p:spPr>
                        <a:xfrm>
                          <a:off x="611416" y="5473763"/>
                          <a:ext cx="1574800" cy="368300"/>
                        </a:xfrm>
                        <a:prstGeom prst="rect">
                          <a:avLst/>
                        </a:prstGeom>
                      </p:spPr>
                    </p:pic>
                  </p:oleObj>
                </mc:Fallback>
              </mc:AlternateContent>
            </a:graphicData>
          </a:graphic>
        </p:graphicFrame>
      </p:grpSp>
      <p:sp>
        <p:nvSpPr>
          <p:cNvPr id="46" name="Rectangle 45"/>
          <p:cNvSpPr/>
          <p:nvPr/>
        </p:nvSpPr>
        <p:spPr>
          <a:xfrm>
            <a:off x="9942704" y="1162111"/>
            <a:ext cx="1593448"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2400">
                <a:solidFill>
                  <a:srgbClr val="000000"/>
                </a:solidFill>
                <a:latin typeface="Arial" panose="020B0604020202020204" pitchFamily="34" charset="0"/>
                <a:cs typeface="Arial" panose="020B0604020202020204" pitchFamily="34" charset="0"/>
              </a:rPr>
              <a:t>Hết giờ</a:t>
            </a:r>
          </a:p>
        </p:txBody>
      </p:sp>
      <p:sp>
        <p:nvSpPr>
          <p:cNvPr id="49" name="Rectangle 48"/>
          <p:cNvSpPr/>
          <p:nvPr/>
        </p:nvSpPr>
        <p:spPr>
          <a:xfrm>
            <a:off x="9859752" y="1679636"/>
            <a:ext cx="1759352" cy="704127"/>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50" name="TextBox 7"/>
          <p:cNvSpPr txBox="1">
            <a:spLocks noChangeArrowheads="1"/>
          </p:cNvSpPr>
          <p:nvPr/>
        </p:nvSpPr>
        <p:spPr bwMode="auto">
          <a:xfrm>
            <a:off x="10452954" y="1656929"/>
            <a:ext cx="266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a:solidFill>
                  <a:schemeClr val="bg1"/>
                </a:solidFill>
                <a:latin typeface="Arial" panose="020B0604020202020204" pitchFamily="34" charset="0"/>
                <a:cs typeface="Arial" panose="020B0604020202020204" pitchFamily="34" charset="0"/>
              </a:rPr>
              <a:t>:</a:t>
            </a:r>
          </a:p>
        </p:txBody>
      </p:sp>
      <p:sp>
        <p:nvSpPr>
          <p:cNvPr id="51" name="Rounded Rectangle 50"/>
          <p:cNvSpPr/>
          <p:nvPr/>
        </p:nvSpPr>
        <p:spPr>
          <a:xfrm>
            <a:off x="9903157" y="1739418"/>
            <a:ext cx="6096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Arial" panose="020B0604020202020204" pitchFamily="34" charset="0"/>
                <a:ea typeface="Tahoma" pitchFamily="34" charset="0"/>
                <a:cs typeface="Arial" panose="020B0604020202020204" pitchFamily="34" charset="0"/>
              </a:rPr>
              <a:t>0</a:t>
            </a:r>
          </a:p>
        </p:txBody>
      </p:sp>
      <p:sp>
        <p:nvSpPr>
          <p:cNvPr id="52" name="Rectangle 51"/>
          <p:cNvSpPr/>
          <p:nvPr/>
        </p:nvSpPr>
        <p:spPr>
          <a:xfrm>
            <a:off x="9942704" y="1162111"/>
            <a:ext cx="1593448"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2200">
                <a:solidFill>
                  <a:srgbClr val="FF0000"/>
                </a:solidFill>
                <a:latin typeface="Arial" panose="020B0604020202020204" pitchFamily="34" charset="0"/>
                <a:cs typeface="Arial" panose="020B0604020202020204" pitchFamily="34" charset="0"/>
              </a:rPr>
              <a:t>còn lại ...</a:t>
            </a:r>
          </a:p>
        </p:txBody>
      </p:sp>
      <p:sp>
        <p:nvSpPr>
          <p:cNvPr id="53" name="Rectangle 52"/>
          <p:cNvSpPr/>
          <p:nvPr/>
        </p:nvSpPr>
        <p:spPr>
          <a:xfrm>
            <a:off x="9942704" y="1162111"/>
            <a:ext cx="1593448" cy="4572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en-US" sz="2400">
                <a:solidFill>
                  <a:srgbClr val="FFFFFF"/>
                </a:solidFill>
                <a:latin typeface="Arial" panose="020B0604020202020204" pitchFamily="34" charset="0"/>
                <a:cs typeface="Arial" panose="020B0604020202020204" pitchFamily="34" charset="0"/>
              </a:rPr>
              <a:t>Bắt đầu</a:t>
            </a:r>
          </a:p>
        </p:txBody>
      </p:sp>
      <p:sp>
        <p:nvSpPr>
          <p:cNvPr id="54" name="Rounded Rectangle 53"/>
          <p:cNvSpPr/>
          <p:nvPr/>
        </p:nvSpPr>
        <p:spPr>
          <a:xfrm>
            <a:off x="10719654" y="17394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00</a:t>
            </a:r>
          </a:p>
        </p:txBody>
      </p:sp>
      <p:sp>
        <p:nvSpPr>
          <p:cNvPr id="55" name="Rounded Rectangle 54"/>
          <p:cNvSpPr/>
          <p:nvPr/>
        </p:nvSpPr>
        <p:spPr>
          <a:xfrm>
            <a:off x="10719654" y="17394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59</a:t>
            </a:r>
          </a:p>
        </p:txBody>
      </p:sp>
      <p:sp>
        <p:nvSpPr>
          <p:cNvPr id="56" name="Rounded Rectangle 55"/>
          <p:cNvSpPr/>
          <p:nvPr/>
        </p:nvSpPr>
        <p:spPr>
          <a:xfrm>
            <a:off x="10719654" y="17394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58</a:t>
            </a:r>
          </a:p>
        </p:txBody>
      </p:sp>
      <p:sp>
        <p:nvSpPr>
          <p:cNvPr id="57" name="Rounded Rectangle 56"/>
          <p:cNvSpPr/>
          <p:nvPr/>
        </p:nvSpPr>
        <p:spPr>
          <a:xfrm>
            <a:off x="10719654" y="17394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57</a:t>
            </a:r>
          </a:p>
        </p:txBody>
      </p:sp>
      <p:sp>
        <p:nvSpPr>
          <p:cNvPr id="58" name="Rounded Rectangle 57"/>
          <p:cNvSpPr/>
          <p:nvPr/>
        </p:nvSpPr>
        <p:spPr>
          <a:xfrm>
            <a:off x="10719654" y="17394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56</a:t>
            </a:r>
          </a:p>
        </p:txBody>
      </p:sp>
      <p:sp>
        <p:nvSpPr>
          <p:cNvPr id="59" name="Rounded Rectangle 58"/>
          <p:cNvSpPr/>
          <p:nvPr/>
        </p:nvSpPr>
        <p:spPr>
          <a:xfrm>
            <a:off x="10719654" y="17394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55</a:t>
            </a:r>
          </a:p>
        </p:txBody>
      </p:sp>
      <p:sp>
        <p:nvSpPr>
          <p:cNvPr id="60" name="Rounded Rectangle 59"/>
          <p:cNvSpPr/>
          <p:nvPr/>
        </p:nvSpPr>
        <p:spPr>
          <a:xfrm>
            <a:off x="10719654" y="17394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54</a:t>
            </a:r>
          </a:p>
        </p:txBody>
      </p:sp>
      <p:sp>
        <p:nvSpPr>
          <p:cNvPr id="61" name="Rounded Rectangle 60"/>
          <p:cNvSpPr/>
          <p:nvPr/>
        </p:nvSpPr>
        <p:spPr>
          <a:xfrm>
            <a:off x="10719654" y="17394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53</a:t>
            </a:r>
          </a:p>
        </p:txBody>
      </p:sp>
      <p:sp>
        <p:nvSpPr>
          <p:cNvPr id="62" name="Rounded Rectangle 61"/>
          <p:cNvSpPr/>
          <p:nvPr/>
        </p:nvSpPr>
        <p:spPr>
          <a:xfrm>
            <a:off x="10719654" y="17394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52</a:t>
            </a:r>
          </a:p>
        </p:txBody>
      </p:sp>
      <p:sp>
        <p:nvSpPr>
          <p:cNvPr id="63" name="Rounded Rectangle 62"/>
          <p:cNvSpPr/>
          <p:nvPr/>
        </p:nvSpPr>
        <p:spPr>
          <a:xfrm>
            <a:off x="10719654" y="17394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51</a:t>
            </a:r>
          </a:p>
        </p:txBody>
      </p:sp>
      <p:sp>
        <p:nvSpPr>
          <p:cNvPr id="64" name="Rounded Rectangle 63"/>
          <p:cNvSpPr/>
          <p:nvPr/>
        </p:nvSpPr>
        <p:spPr>
          <a:xfrm>
            <a:off x="10719654" y="17394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50</a:t>
            </a:r>
          </a:p>
        </p:txBody>
      </p:sp>
      <p:sp>
        <p:nvSpPr>
          <p:cNvPr id="65" name="Rounded Rectangle 64"/>
          <p:cNvSpPr/>
          <p:nvPr/>
        </p:nvSpPr>
        <p:spPr>
          <a:xfrm>
            <a:off x="10719654" y="17394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49</a:t>
            </a:r>
          </a:p>
        </p:txBody>
      </p:sp>
      <p:sp>
        <p:nvSpPr>
          <p:cNvPr id="66" name="Rounded Rectangle 65"/>
          <p:cNvSpPr/>
          <p:nvPr/>
        </p:nvSpPr>
        <p:spPr>
          <a:xfrm>
            <a:off x="10719654" y="17394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48</a:t>
            </a:r>
          </a:p>
        </p:txBody>
      </p:sp>
      <p:sp>
        <p:nvSpPr>
          <p:cNvPr id="67" name="Rounded Rectangle 66"/>
          <p:cNvSpPr/>
          <p:nvPr/>
        </p:nvSpPr>
        <p:spPr>
          <a:xfrm>
            <a:off x="10719654" y="17394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47</a:t>
            </a:r>
          </a:p>
        </p:txBody>
      </p:sp>
      <p:sp>
        <p:nvSpPr>
          <p:cNvPr id="68" name="Rounded Rectangle 67"/>
          <p:cNvSpPr/>
          <p:nvPr/>
        </p:nvSpPr>
        <p:spPr>
          <a:xfrm>
            <a:off x="10719654" y="17394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46</a:t>
            </a:r>
          </a:p>
        </p:txBody>
      </p:sp>
      <p:sp>
        <p:nvSpPr>
          <p:cNvPr id="69" name="Rounded Rectangle 68"/>
          <p:cNvSpPr/>
          <p:nvPr/>
        </p:nvSpPr>
        <p:spPr>
          <a:xfrm>
            <a:off x="10719654" y="17394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45</a:t>
            </a:r>
          </a:p>
        </p:txBody>
      </p:sp>
      <p:sp>
        <p:nvSpPr>
          <p:cNvPr id="70" name="Rounded Rectangle 69"/>
          <p:cNvSpPr/>
          <p:nvPr/>
        </p:nvSpPr>
        <p:spPr>
          <a:xfrm>
            <a:off x="10719654" y="17394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44</a:t>
            </a:r>
          </a:p>
        </p:txBody>
      </p:sp>
      <p:sp>
        <p:nvSpPr>
          <p:cNvPr id="71" name="Rounded Rectangle 70"/>
          <p:cNvSpPr/>
          <p:nvPr/>
        </p:nvSpPr>
        <p:spPr>
          <a:xfrm>
            <a:off x="10719654" y="17394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43</a:t>
            </a:r>
          </a:p>
        </p:txBody>
      </p:sp>
      <p:sp>
        <p:nvSpPr>
          <p:cNvPr id="72" name="Rounded Rectangle 71"/>
          <p:cNvSpPr/>
          <p:nvPr/>
        </p:nvSpPr>
        <p:spPr>
          <a:xfrm>
            <a:off x="10719654" y="17394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42</a:t>
            </a:r>
          </a:p>
        </p:txBody>
      </p:sp>
      <p:sp>
        <p:nvSpPr>
          <p:cNvPr id="73" name="Rounded Rectangle 72"/>
          <p:cNvSpPr/>
          <p:nvPr/>
        </p:nvSpPr>
        <p:spPr>
          <a:xfrm>
            <a:off x="10719654" y="17394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41</a:t>
            </a:r>
          </a:p>
        </p:txBody>
      </p:sp>
      <p:sp>
        <p:nvSpPr>
          <p:cNvPr id="74" name="Rounded Rectangle 73"/>
          <p:cNvSpPr/>
          <p:nvPr/>
        </p:nvSpPr>
        <p:spPr>
          <a:xfrm>
            <a:off x="10719654" y="17394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40</a:t>
            </a:r>
          </a:p>
        </p:txBody>
      </p:sp>
      <p:sp>
        <p:nvSpPr>
          <p:cNvPr id="75" name="Rounded Rectangle 74"/>
          <p:cNvSpPr/>
          <p:nvPr/>
        </p:nvSpPr>
        <p:spPr>
          <a:xfrm>
            <a:off x="10719654" y="17394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39</a:t>
            </a:r>
          </a:p>
        </p:txBody>
      </p:sp>
      <p:sp>
        <p:nvSpPr>
          <p:cNvPr id="76" name="Rounded Rectangle 75"/>
          <p:cNvSpPr/>
          <p:nvPr/>
        </p:nvSpPr>
        <p:spPr>
          <a:xfrm>
            <a:off x="10719654" y="17394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38</a:t>
            </a:r>
          </a:p>
        </p:txBody>
      </p:sp>
      <p:sp>
        <p:nvSpPr>
          <p:cNvPr id="77" name="Rounded Rectangle 76"/>
          <p:cNvSpPr/>
          <p:nvPr/>
        </p:nvSpPr>
        <p:spPr>
          <a:xfrm>
            <a:off x="10719654" y="17394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37</a:t>
            </a:r>
          </a:p>
        </p:txBody>
      </p:sp>
      <p:sp>
        <p:nvSpPr>
          <p:cNvPr id="78" name="Rounded Rectangle 77"/>
          <p:cNvSpPr/>
          <p:nvPr/>
        </p:nvSpPr>
        <p:spPr>
          <a:xfrm>
            <a:off x="10719654" y="17394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36</a:t>
            </a:r>
          </a:p>
        </p:txBody>
      </p:sp>
      <p:sp>
        <p:nvSpPr>
          <p:cNvPr id="79" name="Rounded Rectangle 78"/>
          <p:cNvSpPr/>
          <p:nvPr/>
        </p:nvSpPr>
        <p:spPr>
          <a:xfrm>
            <a:off x="10719654" y="17394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35</a:t>
            </a:r>
          </a:p>
        </p:txBody>
      </p:sp>
      <p:sp>
        <p:nvSpPr>
          <p:cNvPr id="80" name="Rounded Rectangle 79"/>
          <p:cNvSpPr/>
          <p:nvPr/>
        </p:nvSpPr>
        <p:spPr>
          <a:xfrm>
            <a:off x="10719654" y="17394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34</a:t>
            </a:r>
          </a:p>
        </p:txBody>
      </p:sp>
      <p:sp>
        <p:nvSpPr>
          <p:cNvPr id="81" name="Rounded Rectangle 80"/>
          <p:cNvSpPr/>
          <p:nvPr/>
        </p:nvSpPr>
        <p:spPr>
          <a:xfrm>
            <a:off x="10719654" y="17394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33</a:t>
            </a:r>
          </a:p>
        </p:txBody>
      </p:sp>
      <p:sp>
        <p:nvSpPr>
          <p:cNvPr id="82" name="Rounded Rectangle 81"/>
          <p:cNvSpPr/>
          <p:nvPr/>
        </p:nvSpPr>
        <p:spPr>
          <a:xfrm>
            <a:off x="10719654" y="17394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32</a:t>
            </a:r>
          </a:p>
        </p:txBody>
      </p:sp>
      <p:sp>
        <p:nvSpPr>
          <p:cNvPr id="83" name="Rounded Rectangle 82"/>
          <p:cNvSpPr/>
          <p:nvPr/>
        </p:nvSpPr>
        <p:spPr>
          <a:xfrm>
            <a:off x="10719654" y="17394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31</a:t>
            </a:r>
          </a:p>
        </p:txBody>
      </p:sp>
      <p:sp>
        <p:nvSpPr>
          <p:cNvPr id="84" name="Rounded Rectangle 83"/>
          <p:cNvSpPr/>
          <p:nvPr/>
        </p:nvSpPr>
        <p:spPr>
          <a:xfrm>
            <a:off x="10719654" y="17394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30</a:t>
            </a:r>
          </a:p>
        </p:txBody>
      </p:sp>
      <p:sp>
        <p:nvSpPr>
          <p:cNvPr id="85" name="Rounded Rectangle 84"/>
          <p:cNvSpPr/>
          <p:nvPr/>
        </p:nvSpPr>
        <p:spPr>
          <a:xfrm>
            <a:off x="10719654" y="17394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29</a:t>
            </a:r>
          </a:p>
        </p:txBody>
      </p:sp>
      <p:sp>
        <p:nvSpPr>
          <p:cNvPr id="86" name="Rounded Rectangle 85"/>
          <p:cNvSpPr/>
          <p:nvPr/>
        </p:nvSpPr>
        <p:spPr>
          <a:xfrm>
            <a:off x="10719654" y="17394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28</a:t>
            </a:r>
          </a:p>
        </p:txBody>
      </p:sp>
      <p:sp>
        <p:nvSpPr>
          <p:cNvPr id="87" name="Rounded Rectangle 86"/>
          <p:cNvSpPr/>
          <p:nvPr/>
        </p:nvSpPr>
        <p:spPr>
          <a:xfrm>
            <a:off x="10719654" y="17394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27</a:t>
            </a:r>
          </a:p>
        </p:txBody>
      </p:sp>
      <p:sp>
        <p:nvSpPr>
          <p:cNvPr id="88" name="Rounded Rectangle 87"/>
          <p:cNvSpPr/>
          <p:nvPr/>
        </p:nvSpPr>
        <p:spPr>
          <a:xfrm>
            <a:off x="10719654" y="17394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26</a:t>
            </a:r>
          </a:p>
        </p:txBody>
      </p:sp>
      <p:sp>
        <p:nvSpPr>
          <p:cNvPr id="89" name="Rounded Rectangle 88"/>
          <p:cNvSpPr/>
          <p:nvPr/>
        </p:nvSpPr>
        <p:spPr>
          <a:xfrm>
            <a:off x="10719654" y="17394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25</a:t>
            </a:r>
          </a:p>
        </p:txBody>
      </p:sp>
      <p:sp>
        <p:nvSpPr>
          <p:cNvPr id="90" name="Rounded Rectangle 89"/>
          <p:cNvSpPr/>
          <p:nvPr/>
        </p:nvSpPr>
        <p:spPr>
          <a:xfrm>
            <a:off x="10719654" y="17394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24</a:t>
            </a:r>
          </a:p>
        </p:txBody>
      </p:sp>
      <p:sp>
        <p:nvSpPr>
          <p:cNvPr id="91" name="Rounded Rectangle 90"/>
          <p:cNvSpPr/>
          <p:nvPr/>
        </p:nvSpPr>
        <p:spPr>
          <a:xfrm>
            <a:off x="10719654" y="17394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23</a:t>
            </a:r>
          </a:p>
        </p:txBody>
      </p:sp>
      <p:sp>
        <p:nvSpPr>
          <p:cNvPr id="92" name="Rounded Rectangle 91"/>
          <p:cNvSpPr/>
          <p:nvPr/>
        </p:nvSpPr>
        <p:spPr>
          <a:xfrm>
            <a:off x="10719654" y="17394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22</a:t>
            </a:r>
          </a:p>
        </p:txBody>
      </p:sp>
      <p:sp>
        <p:nvSpPr>
          <p:cNvPr id="93" name="Rounded Rectangle 92"/>
          <p:cNvSpPr/>
          <p:nvPr/>
        </p:nvSpPr>
        <p:spPr>
          <a:xfrm>
            <a:off x="10719654" y="17394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21</a:t>
            </a:r>
          </a:p>
        </p:txBody>
      </p:sp>
      <p:sp>
        <p:nvSpPr>
          <p:cNvPr id="94" name="Rounded Rectangle 93"/>
          <p:cNvSpPr/>
          <p:nvPr/>
        </p:nvSpPr>
        <p:spPr>
          <a:xfrm>
            <a:off x="10719654" y="17394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20</a:t>
            </a:r>
          </a:p>
        </p:txBody>
      </p:sp>
      <p:sp>
        <p:nvSpPr>
          <p:cNvPr id="95" name="Rounded Rectangle 94"/>
          <p:cNvSpPr/>
          <p:nvPr/>
        </p:nvSpPr>
        <p:spPr>
          <a:xfrm>
            <a:off x="10719654" y="17394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19</a:t>
            </a:r>
          </a:p>
        </p:txBody>
      </p:sp>
      <p:sp>
        <p:nvSpPr>
          <p:cNvPr id="96" name="Rounded Rectangle 95"/>
          <p:cNvSpPr/>
          <p:nvPr/>
        </p:nvSpPr>
        <p:spPr>
          <a:xfrm>
            <a:off x="10719654" y="17394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18</a:t>
            </a:r>
          </a:p>
        </p:txBody>
      </p:sp>
      <p:sp>
        <p:nvSpPr>
          <p:cNvPr id="97" name="Rounded Rectangle 96"/>
          <p:cNvSpPr/>
          <p:nvPr/>
        </p:nvSpPr>
        <p:spPr>
          <a:xfrm>
            <a:off x="10719654" y="17394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17</a:t>
            </a:r>
          </a:p>
        </p:txBody>
      </p:sp>
      <p:sp>
        <p:nvSpPr>
          <p:cNvPr id="98" name="Rounded Rectangle 97"/>
          <p:cNvSpPr/>
          <p:nvPr/>
        </p:nvSpPr>
        <p:spPr>
          <a:xfrm>
            <a:off x="10719654" y="17394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16</a:t>
            </a:r>
          </a:p>
        </p:txBody>
      </p:sp>
      <p:sp>
        <p:nvSpPr>
          <p:cNvPr id="99" name="Rounded Rectangle 98"/>
          <p:cNvSpPr/>
          <p:nvPr/>
        </p:nvSpPr>
        <p:spPr>
          <a:xfrm>
            <a:off x="10719654" y="17394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15</a:t>
            </a:r>
          </a:p>
        </p:txBody>
      </p:sp>
      <p:sp>
        <p:nvSpPr>
          <p:cNvPr id="100" name="Rounded Rectangle 99"/>
          <p:cNvSpPr/>
          <p:nvPr/>
        </p:nvSpPr>
        <p:spPr>
          <a:xfrm>
            <a:off x="10719654" y="17394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14</a:t>
            </a:r>
          </a:p>
        </p:txBody>
      </p:sp>
      <p:sp>
        <p:nvSpPr>
          <p:cNvPr id="101" name="Rounded Rectangle 100"/>
          <p:cNvSpPr/>
          <p:nvPr/>
        </p:nvSpPr>
        <p:spPr>
          <a:xfrm>
            <a:off x="10719654" y="17394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13</a:t>
            </a:r>
          </a:p>
        </p:txBody>
      </p:sp>
      <p:sp>
        <p:nvSpPr>
          <p:cNvPr id="102" name="Rounded Rectangle 101"/>
          <p:cNvSpPr/>
          <p:nvPr/>
        </p:nvSpPr>
        <p:spPr>
          <a:xfrm>
            <a:off x="10719654" y="17394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12</a:t>
            </a:r>
          </a:p>
        </p:txBody>
      </p:sp>
      <p:sp>
        <p:nvSpPr>
          <p:cNvPr id="103" name="Rounded Rectangle 102"/>
          <p:cNvSpPr/>
          <p:nvPr/>
        </p:nvSpPr>
        <p:spPr>
          <a:xfrm>
            <a:off x="10719654" y="17394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11</a:t>
            </a:r>
          </a:p>
        </p:txBody>
      </p:sp>
      <p:sp>
        <p:nvSpPr>
          <p:cNvPr id="104" name="Rounded Rectangle 103"/>
          <p:cNvSpPr/>
          <p:nvPr/>
        </p:nvSpPr>
        <p:spPr>
          <a:xfrm>
            <a:off x="10719654" y="17394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10</a:t>
            </a:r>
          </a:p>
        </p:txBody>
      </p:sp>
      <p:sp>
        <p:nvSpPr>
          <p:cNvPr id="105" name="Rounded Rectangle 104"/>
          <p:cNvSpPr/>
          <p:nvPr/>
        </p:nvSpPr>
        <p:spPr>
          <a:xfrm>
            <a:off x="10719654" y="17394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09</a:t>
            </a:r>
          </a:p>
        </p:txBody>
      </p:sp>
      <p:sp>
        <p:nvSpPr>
          <p:cNvPr id="106" name="Rounded Rectangle 105"/>
          <p:cNvSpPr/>
          <p:nvPr/>
        </p:nvSpPr>
        <p:spPr>
          <a:xfrm>
            <a:off x="10719654" y="17394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08</a:t>
            </a:r>
          </a:p>
        </p:txBody>
      </p:sp>
      <p:sp>
        <p:nvSpPr>
          <p:cNvPr id="107" name="Rounded Rectangle 106"/>
          <p:cNvSpPr/>
          <p:nvPr/>
        </p:nvSpPr>
        <p:spPr>
          <a:xfrm>
            <a:off x="10719654" y="17394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07</a:t>
            </a:r>
          </a:p>
        </p:txBody>
      </p:sp>
      <p:sp>
        <p:nvSpPr>
          <p:cNvPr id="108" name="Rounded Rectangle 107"/>
          <p:cNvSpPr/>
          <p:nvPr/>
        </p:nvSpPr>
        <p:spPr>
          <a:xfrm>
            <a:off x="10719654" y="17394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06</a:t>
            </a:r>
          </a:p>
        </p:txBody>
      </p:sp>
      <p:sp>
        <p:nvSpPr>
          <p:cNvPr id="109" name="Rounded Rectangle 108"/>
          <p:cNvSpPr/>
          <p:nvPr/>
        </p:nvSpPr>
        <p:spPr>
          <a:xfrm>
            <a:off x="10719654" y="17394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05</a:t>
            </a:r>
          </a:p>
        </p:txBody>
      </p:sp>
      <p:sp>
        <p:nvSpPr>
          <p:cNvPr id="110" name="Rounded Rectangle 109"/>
          <p:cNvSpPr/>
          <p:nvPr/>
        </p:nvSpPr>
        <p:spPr>
          <a:xfrm>
            <a:off x="10719654" y="17394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04</a:t>
            </a:r>
          </a:p>
        </p:txBody>
      </p:sp>
      <p:sp>
        <p:nvSpPr>
          <p:cNvPr id="111" name="Rounded Rectangle 110"/>
          <p:cNvSpPr/>
          <p:nvPr/>
        </p:nvSpPr>
        <p:spPr>
          <a:xfrm>
            <a:off x="10719654" y="17394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03</a:t>
            </a:r>
          </a:p>
        </p:txBody>
      </p:sp>
      <p:sp>
        <p:nvSpPr>
          <p:cNvPr id="112" name="Rounded Rectangle 111"/>
          <p:cNvSpPr/>
          <p:nvPr/>
        </p:nvSpPr>
        <p:spPr>
          <a:xfrm>
            <a:off x="10719654" y="17394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02</a:t>
            </a:r>
          </a:p>
        </p:txBody>
      </p:sp>
      <p:sp>
        <p:nvSpPr>
          <p:cNvPr id="113" name="Rounded Rectangle 112"/>
          <p:cNvSpPr/>
          <p:nvPr/>
        </p:nvSpPr>
        <p:spPr>
          <a:xfrm>
            <a:off x="10719654" y="17394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01</a:t>
            </a:r>
          </a:p>
        </p:txBody>
      </p:sp>
      <p:sp>
        <p:nvSpPr>
          <p:cNvPr id="114" name="Rounded Rectangle 113"/>
          <p:cNvSpPr/>
          <p:nvPr/>
        </p:nvSpPr>
        <p:spPr>
          <a:xfrm>
            <a:off x="10719654" y="17394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00</a:t>
            </a:r>
          </a:p>
        </p:txBody>
      </p:sp>
      <p:sp>
        <p:nvSpPr>
          <p:cNvPr id="115" name="Rounded Rectangle 114"/>
          <p:cNvSpPr/>
          <p:nvPr/>
        </p:nvSpPr>
        <p:spPr>
          <a:xfrm>
            <a:off x="9903157" y="1739418"/>
            <a:ext cx="6096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solidFill>
                  <a:srgbClr val="FF0000"/>
                </a:solidFill>
                <a:latin typeface="Arial" panose="020B0604020202020204" pitchFamily="34" charset="0"/>
                <a:ea typeface="Tahoma" pitchFamily="34" charset="0"/>
                <a:cs typeface="Arial" panose="020B0604020202020204" pitchFamily="34" charset="0"/>
              </a:rPr>
              <a:t>0</a:t>
            </a:r>
          </a:p>
        </p:txBody>
      </p:sp>
      <p:sp>
        <p:nvSpPr>
          <p:cNvPr id="116" name="Rounded Rectangle 115"/>
          <p:cNvSpPr/>
          <p:nvPr/>
        </p:nvSpPr>
        <p:spPr>
          <a:xfrm>
            <a:off x="9903157" y="1739418"/>
            <a:ext cx="6096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Arial" panose="020B0604020202020204" pitchFamily="34" charset="0"/>
                <a:ea typeface="Tahoma" pitchFamily="34" charset="0"/>
                <a:cs typeface="Arial" panose="020B0604020202020204" pitchFamily="34" charset="0"/>
              </a:rPr>
              <a:t>0</a:t>
            </a:r>
          </a:p>
        </p:txBody>
      </p:sp>
      <p:sp>
        <p:nvSpPr>
          <p:cNvPr id="10" name="Curved Right Arrow 9">
            <a:hlinkClick r:id="rId15" action="ppaction://hlinksldjump"/>
          </p:cNvPr>
          <p:cNvSpPr/>
          <p:nvPr/>
        </p:nvSpPr>
        <p:spPr>
          <a:xfrm>
            <a:off x="1537855" y="6234545"/>
            <a:ext cx="429490" cy="41563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Tree>
    <p:extLst>
      <p:ext uri="{BB962C8B-B14F-4D97-AF65-F5344CB8AC3E}">
        <p14:creationId xmlns:p14="http://schemas.microsoft.com/office/powerpoint/2010/main" val="238635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nodeType="clickEffect">
                                  <p:stCondLst>
                                    <p:cond delay="0"/>
                                  </p:stCondLst>
                                  <p:childTnLst>
                                    <p:animEffect transition="out" filter="box(out)">
                                      <p:cBhvr>
                                        <p:cTn id="6" dur="1000"/>
                                        <p:tgtEl>
                                          <p:spTgt spid="5"/>
                                        </p:tgtEl>
                                      </p:cBhvr>
                                    </p:animEffect>
                                    <p:set>
                                      <p:cBhvr>
                                        <p:cTn id="7" dur="1" fill="hold">
                                          <p:stCondLst>
                                            <p:cond delay="999"/>
                                          </p:stCondLst>
                                        </p:cTn>
                                        <p:tgtEl>
                                          <p:spTgt spid="5"/>
                                        </p:tgtEl>
                                        <p:attrNameLst>
                                          <p:attrName>style.visibility</p:attrName>
                                        </p:attrNameLst>
                                      </p:cBhvr>
                                      <p:to>
                                        <p:strVal val="hidden"/>
                                      </p:to>
                                    </p:set>
                                  </p:childTnLst>
                                </p:cTn>
                              </p:par>
                              <p:par>
                                <p:cTn id="8" presetID="4" presetClass="exit" presetSubtype="32" fill="hold" nodeType="withEffect">
                                  <p:stCondLst>
                                    <p:cond delay="0"/>
                                  </p:stCondLst>
                                  <p:childTnLst>
                                    <p:animEffect transition="out" filter="box(out)">
                                      <p:cBhvr>
                                        <p:cTn id="9" dur="1000"/>
                                        <p:tgtEl>
                                          <p:spTgt spid="6"/>
                                        </p:tgtEl>
                                      </p:cBhvr>
                                    </p:animEffect>
                                    <p:set>
                                      <p:cBhvr>
                                        <p:cTn id="10" dur="1" fill="hold">
                                          <p:stCondLst>
                                            <p:cond delay="999"/>
                                          </p:stCondLst>
                                        </p:cTn>
                                        <p:tgtEl>
                                          <p:spTgt spid="6"/>
                                        </p:tgtEl>
                                        <p:attrNameLst>
                                          <p:attrName>style.visibility</p:attrName>
                                        </p:attrNameLst>
                                      </p:cBhvr>
                                      <p:to>
                                        <p:strVal val="hidden"/>
                                      </p:to>
                                    </p:set>
                                  </p:childTnLst>
                                </p:cTn>
                              </p:par>
                              <p:par>
                                <p:cTn id="11" presetID="4" presetClass="exit" presetSubtype="32" fill="hold" nodeType="withEffect">
                                  <p:stCondLst>
                                    <p:cond delay="0"/>
                                  </p:stCondLst>
                                  <p:childTnLst>
                                    <p:animEffect transition="out" filter="box(out)">
                                      <p:cBhvr>
                                        <p:cTn id="12" dur="1000"/>
                                        <p:tgtEl>
                                          <p:spTgt spid="8"/>
                                        </p:tgtEl>
                                      </p:cBhvr>
                                    </p:animEffect>
                                    <p:set>
                                      <p:cBhvr>
                                        <p:cTn id="13"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53"/>
                    </p:tgtEl>
                  </p:cond>
                </p:stCondLst>
                <p:endSync evt="end" delay="0">
                  <p:rtn val="all"/>
                </p:endSync>
                <p:childTnLst>
                  <p:par>
                    <p:cTn id="15" fill="hold">
                      <p:stCondLst>
                        <p:cond delay="0"/>
                      </p:stCondLst>
                      <p:childTnLst>
                        <p:par>
                          <p:cTn id="16" fill="hold">
                            <p:stCondLst>
                              <p:cond delay="0"/>
                            </p:stCondLst>
                            <p:childTnLst>
                              <p:par>
                                <p:cTn id="17" presetID="4" presetClass="exit" presetSubtype="16" fill="hold" grpId="0" nodeType="clickEffect">
                                  <p:stCondLst>
                                    <p:cond delay="0"/>
                                  </p:stCondLst>
                                  <p:childTnLst>
                                    <p:animEffect transition="out" filter="box(in)">
                                      <p:cBhvr>
                                        <p:cTn id="18" dur="100"/>
                                        <p:tgtEl>
                                          <p:spTgt spid="53"/>
                                        </p:tgtEl>
                                      </p:cBhvr>
                                    </p:animEffect>
                                    <p:set>
                                      <p:cBhvr>
                                        <p:cTn id="19" dur="1" fill="hold">
                                          <p:stCondLst>
                                            <p:cond delay="99"/>
                                          </p:stCondLst>
                                        </p:cTn>
                                        <p:tgtEl>
                                          <p:spTgt spid="53"/>
                                        </p:tgtEl>
                                        <p:attrNameLst>
                                          <p:attrName>style.visibility</p:attrName>
                                        </p:attrNameLst>
                                      </p:cBhvr>
                                      <p:to>
                                        <p:strVal val="hidden"/>
                                      </p:to>
                                    </p:set>
                                  </p:childTnLst>
                                </p:cTn>
                              </p:par>
                              <p:par>
                                <p:cTn id="20" presetID="4" presetClass="entr" presetSubtype="16" fill="hold" grpId="0"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box(in)">
                                      <p:cBhvr>
                                        <p:cTn id="22" dur="500"/>
                                        <p:tgtEl>
                                          <p:spTgt spid="51"/>
                                        </p:tgtEl>
                                      </p:cBhvr>
                                    </p:animEffect>
                                  </p:childTnLst>
                                </p:cTn>
                              </p:par>
                            </p:childTnLst>
                          </p:cTn>
                        </p:par>
                        <p:par>
                          <p:cTn id="23" fill="hold">
                            <p:stCondLst>
                              <p:cond delay="500"/>
                            </p:stCondLst>
                            <p:childTnLst>
                              <p:par>
                                <p:cTn id="24" presetID="4" presetClass="entr" presetSubtype="32" fill="hold" grpId="0" nodeType="afterEffect">
                                  <p:stCondLst>
                                    <p:cond delay="0"/>
                                  </p:stCondLst>
                                  <p:childTnLst>
                                    <p:set>
                                      <p:cBhvr>
                                        <p:cTn id="25" dur="1" fill="hold">
                                          <p:stCondLst>
                                            <p:cond delay="0"/>
                                          </p:stCondLst>
                                        </p:cTn>
                                        <p:tgtEl>
                                          <p:spTgt spid="100"/>
                                        </p:tgtEl>
                                        <p:attrNameLst>
                                          <p:attrName>style.visibility</p:attrName>
                                        </p:attrNameLst>
                                      </p:cBhvr>
                                      <p:to>
                                        <p:strVal val="visible"/>
                                      </p:to>
                                    </p:set>
                                    <p:animEffect transition="in" filter="box(out)">
                                      <p:cBhvr>
                                        <p:cTn id="26" dur="1000"/>
                                        <p:tgtEl>
                                          <p:spTgt spid="100"/>
                                        </p:tgtEl>
                                      </p:cBhvr>
                                    </p:animEffect>
                                  </p:childTnLst>
                                  <p:subTnLst>
                                    <p:audio>
                                      <p:cMediaNode>
                                        <p:cTn display="0" masterRel="sameClick">
                                          <p:stCondLst>
                                            <p:cond evt="begin" delay="0">
                                              <p:tn val="24"/>
                                            </p:cond>
                                          </p:stCondLst>
                                          <p:endCondLst>
                                            <p:cond evt="onStopAudio" delay="0">
                                              <p:tgtEl>
                                                <p:sldTgt/>
                                              </p:tgtEl>
                                            </p:cond>
                                          </p:endCondLst>
                                        </p:cTn>
                                        <p:tgtEl>
                                          <p:sndTgt r:embed="rId3" name="click.wav"/>
                                        </p:tgtEl>
                                      </p:cMediaNode>
                                    </p:audio>
                                  </p:subTnLst>
                                </p:cTn>
                              </p:par>
                            </p:childTnLst>
                          </p:cTn>
                        </p:par>
                        <p:par>
                          <p:cTn id="27" fill="hold">
                            <p:stCondLst>
                              <p:cond delay="1500"/>
                            </p:stCondLst>
                            <p:childTnLst>
                              <p:par>
                                <p:cTn id="28" presetID="4" presetClass="entr" presetSubtype="32" fill="hold" grpId="0" nodeType="afterEffect">
                                  <p:stCondLst>
                                    <p:cond delay="0"/>
                                  </p:stCondLst>
                                  <p:childTnLst>
                                    <p:set>
                                      <p:cBhvr>
                                        <p:cTn id="29" dur="1" fill="hold">
                                          <p:stCondLst>
                                            <p:cond delay="0"/>
                                          </p:stCondLst>
                                        </p:cTn>
                                        <p:tgtEl>
                                          <p:spTgt spid="101"/>
                                        </p:tgtEl>
                                        <p:attrNameLst>
                                          <p:attrName>style.visibility</p:attrName>
                                        </p:attrNameLst>
                                      </p:cBhvr>
                                      <p:to>
                                        <p:strVal val="visible"/>
                                      </p:to>
                                    </p:set>
                                    <p:animEffect transition="in" filter="box(out)">
                                      <p:cBhvr>
                                        <p:cTn id="30" dur="1000"/>
                                        <p:tgtEl>
                                          <p:spTgt spid="101"/>
                                        </p:tgtEl>
                                      </p:cBhvr>
                                    </p:animEffec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childTnLst>
                          </p:cTn>
                        </p:par>
                        <p:par>
                          <p:cTn id="31" fill="hold">
                            <p:stCondLst>
                              <p:cond delay="2500"/>
                            </p:stCondLst>
                            <p:childTnLst>
                              <p:par>
                                <p:cTn id="32" presetID="4" presetClass="entr" presetSubtype="32" fill="hold" grpId="0" nodeType="after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box(out)">
                                      <p:cBhvr>
                                        <p:cTn id="34" dur="1000"/>
                                        <p:tgtEl>
                                          <p:spTgt spid="102"/>
                                        </p:tgtEl>
                                      </p:cBhvr>
                                    </p:animEffect>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childTnLst>
                          </p:cTn>
                        </p:par>
                        <p:par>
                          <p:cTn id="35" fill="hold">
                            <p:stCondLst>
                              <p:cond delay="3500"/>
                            </p:stCondLst>
                            <p:childTnLst>
                              <p:par>
                                <p:cTn id="36" presetID="4" presetClass="entr" presetSubtype="32" fill="hold" grpId="0" nodeType="afterEffect">
                                  <p:stCondLst>
                                    <p:cond delay="0"/>
                                  </p:stCondLst>
                                  <p:childTnLst>
                                    <p:set>
                                      <p:cBhvr>
                                        <p:cTn id="37" dur="1" fill="hold">
                                          <p:stCondLst>
                                            <p:cond delay="0"/>
                                          </p:stCondLst>
                                        </p:cTn>
                                        <p:tgtEl>
                                          <p:spTgt spid="103"/>
                                        </p:tgtEl>
                                        <p:attrNameLst>
                                          <p:attrName>style.visibility</p:attrName>
                                        </p:attrNameLst>
                                      </p:cBhvr>
                                      <p:to>
                                        <p:strVal val="visible"/>
                                      </p:to>
                                    </p:set>
                                    <p:animEffect transition="in" filter="box(out)">
                                      <p:cBhvr>
                                        <p:cTn id="38" dur="1000"/>
                                        <p:tgtEl>
                                          <p:spTgt spid="103"/>
                                        </p:tgtEl>
                                      </p:cBhvr>
                                    </p:animEffect>
                                  </p:childTnLst>
                                  <p:subTnLst>
                                    <p:audio>
                                      <p:cMediaNode>
                                        <p:cTn display="0" masterRel="sameClick">
                                          <p:stCondLst>
                                            <p:cond evt="begin" delay="0">
                                              <p:tn val="36"/>
                                            </p:cond>
                                          </p:stCondLst>
                                          <p:endCondLst>
                                            <p:cond evt="onStopAudio" delay="0">
                                              <p:tgtEl>
                                                <p:sldTgt/>
                                              </p:tgtEl>
                                            </p:cond>
                                          </p:endCondLst>
                                        </p:cTn>
                                        <p:tgtEl>
                                          <p:sndTgt r:embed="rId3" name="click.wav"/>
                                        </p:tgtEl>
                                      </p:cMediaNode>
                                    </p:audio>
                                  </p:subTnLst>
                                </p:cTn>
                              </p:par>
                            </p:childTnLst>
                          </p:cTn>
                        </p:par>
                        <p:par>
                          <p:cTn id="39" fill="hold">
                            <p:stCondLst>
                              <p:cond delay="4500"/>
                            </p:stCondLst>
                            <p:childTnLst>
                              <p:par>
                                <p:cTn id="40" presetID="4" presetClass="entr" presetSubtype="32" fill="hold" grpId="0" nodeType="afterEffect">
                                  <p:stCondLst>
                                    <p:cond delay="0"/>
                                  </p:stCondLst>
                                  <p:childTnLst>
                                    <p:set>
                                      <p:cBhvr>
                                        <p:cTn id="41" dur="1" fill="hold">
                                          <p:stCondLst>
                                            <p:cond delay="0"/>
                                          </p:stCondLst>
                                        </p:cTn>
                                        <p:tgtEl>
                                          <p:spTgt spid="104"/>
                                        </p:tgtEl>
                                        <p:attrNameLst>
                                          <p:attrName>style.visibility</p:attrName>
                                        </p:attrNameLst>
                                      </p:cBhvr>
                                      <p:to>
                                        <p:strVal val="visible"/>
                                      </p:to>
                                    </p:set>
                                    <p:animEffect transition="in" filter="box(out)">
                                      <p:cBhvr>
                                        <p:cTn id="42" dur="1000"/>
                                        <p:tgtEl>
                                          <p:spTgt spid="104"/>
                                        </p:tgtEl>
                                      </p:cBhvr>
                                    </p:animEffec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childTnLst>
                          </p:cTn>
                        </p:par>
                        <p:par>
                          <p:cTn id="43" fill="hold">
                            <p:stCondLst>
                              <p:cond delay="5500"/>
                            </p:stCondLst>
                            <p:childTnLst>
                              <p:par>
                                <p:cTn id="44" presetID="4" presetClass="entr" presetSubtype="32" fill="hold" grpId="0" nodeType="afterEffect">
                                  <p:stCondLst>
                                    <p:cond delay="0"/>
                                  </p:stCondLst>
                                  <p:childTnLst>
                                    <p:set>
                                      <p:cBhvr>
                                        <p:cTn id="45" dur="1" fill="hold">
                                          <p:stCondLst>
                                            <p:cond delay="0"/>
                                          </p:stCondLst>
                                        </p:cTn>
                                        <p:tgtEl>
                                          <p:spTgt spid="105"/>
                                        </p:tgtEl>
                                        <p:attrNameLst>
                                          <p:attrName>style.visibility</p:attrName>
                                        </p:attrNameLst>
                                      </p:cBhvr>
                                      <p:to>
                                        <p:strVal val="visible"/>
                                      </p:to>
                                    </p:set>
                                    <p:animEffect transition="in" filter="box(out)">
                                      <p:cBhvr>
                                        <p:cTn id="46" dur="1000"/>
                                        <p:tgtEl>
                                          <p:spTgt spid="105"/>
                                        </p:tgtEl>
                                      </p:cBhvr>
                                    </p:animEffec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childTnLst>
                          </p:cTn>
                        </p:par>
                        <p:par>
                          <p:cTn id="47" fill="hold">
                            <p:stCondLst>
                              <p:cond delay="6500"/>
                            </p:stCondLst>
                            <p:childTnLst>
                              <p:par>
                                <p:cTn id="48" presetID="4" presetClass="entr" presetSubtype="32" fill="hold" grpId="0" nodeType="afterEffect">
                                  <p:stCondLst>
                                    <p:cond delay="0"/>
                                  </p:stCondLst>
                                  <p:childTnLst>
                                    <p:set>
                                      <p:cBhvr>
                                        <p:cTn id="49" dur="1" fill="hold">
                                          <p:stCondLst>
                                            <p:cond delay="0"/>
                                          </p:stCondLst>
                                        </p:cTn>
                                        <p:tgtEl>
                                          <p:spTgt spid="106"/>
                                        </p:tgtEl>
                                        <p:attrNameLst>
                                          <p:attrName>style.visibility</p:attrName>
                                        </p:attrNameLst>
                                      </p:cBhvr>
                                      <p:to>
                                        <p:strVal val="visible"/>
                                      </p:to>
                                    </p:set>
                                    <p:animEffect transition="in" filter="box(out)">
                                      <p:cBhvr>
                                        <p:cTn id="50" dur="1000"/>
                                        <p:tgtEl>
                                          <p:spTgt spid="106"/>
                                        </p:tgtEl>
                                      </p:cBhvr>
                                    </p:animEffec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childTnLst>
                          </p:cTn>
                        </p:par>
                        <p:par>
                          <p:cTn id="51" fill="hold">
                            <p:stCondLst>
                              <p:cond delay="7500"/>
                            </p:stCondLst>
                            <p:childTnLst>
                              <p:par>
                                <p:cTn id="52" presetID="4" presetClass="entr" presetSubtype="32" fill="hold" grpId="0" nodeType="afterEffect">
                                  <p:stCondLst>
                                    <p:cond delay="0"/>
                                  </p:stCondLst>
                                  <p:childTnLst>
                                    <p:set>
                                      <p:cBhvr>
                                        <p:cTn id="53" dur="1" fill="hold">
                                          <p:stCondLst>
                                            <p:cond delay="0"/>
                                          </p:stCondLst>
                                        </p:cTn>
                                        <p:tgtEl>
                                          <p:spTgt spid="107"/>
                                        </p:tgtEl>
                                        <p:attrNameLst>
                                          <p:attrName>style.visibility</p:attrName>
                                        </p:attrNameLst>
                                      </p:cBhvr>
                                      <p:to>
                                        <p:strVal val="visible"/>
                                      </p:to>
                                    </p:set>
                                    <p:animEffect transition="in" filter="box(out)">
                                      <p:cBhvr>
                                        <p:cTn id="54" dur="1000"/>
                                        <p:tgtEl>
                                          <p:spTgt spid="107"/>
                                        </p:tgtEl>
                                      </p:cBhvr>
                                    </p:animEffect>
                                  </p:childTnLst>
                                  <p:subTnLst>
                                    <p:audio>
                                      <p:cMediaNode>
                                        <p:cTn display="0" masterRel="sameClick">
                                          <p:stCondLst>
                                            <p:cond evt="begin" delay="0">
                                              <p:tn val="52"/>
                                            </p:cond>
                                          </p:stCondLst>
                                          <p:endCondLst>
                                            <p:cond evt="onStopAudio" delay="0">
                                              <p:tgtEl>
                                                <p:sldTgt/>
                                              </p:tgtEl>
                                            </p:cond>
                                          </p:endCondLst>
                                        </p:cTn>
                                        <p:tgtEl>
                                          <p:sndTgt r:embed="rId3" name="click.wav"/>
                                        </p:tgtEl>
                                      </p:cMediaNode>
                                    </p:audio>
                                  </p:subTnLst>
                                </p:cTn>
                              </p:par>
                            </p:childTnLst>
                          </p:cTn>
                        </p:par>
                        <p:par>
                          <p:cTn id="55" fill="hold">
                            <p:stCondLst>
                              <p:cond delay="8500"/>
                            </p:stCondLst>
                            <p:childTnLst>
                              <p:par>
                                <p:cTn id="56" presetID="4" presetClass="entr" presetSubtype="32" fill="hold" grpId="0" nodeType="afterEffect">
                                  <p:stCondLst>
                                    <p:cond delay="0"/>
                                  </p:stCondLst>
                                  <p:childTnLst>
                                    <p:set>
                                      <p:cBhvr>
                                        <p:cTn id="57" dur="1" fill="hold">
                                          <p:stCondLst>
                                            <p:cond delay="0"/>
                                          </p:stCondLst>
                                        </p:cTn>
                                        <p:tgtEl>
                                          <p:spTgt spid="108"/>
                                        </p:tgtEl>
                                        <p:attrNameLst>
                                          <p:attrName>style.visibility</p:attrName>
                                        </p:attrNameLst>
                                      </p:cBhvr>
                                      <p:to>
                                        <p:strVal val="visible"/>
                                      </p:to>
                                    </p:set>
                                    <p:animEffect transition="in" filter="box(out)">
                                      <p:cBhvr>
                                        <p:cTn id="58" dur="1000"/>
                                        <p:tgtEl>
                                          <p:spTgt spid="108"/>
                                        </p:tgtEl>
                                      </p:cBhvr>
                                    </p:animEffec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childTnLst>
                          </p:cTn>
                        </p:par>
                        <p:par>
                          <p:cTn id="59" fill="hold">
                            <p:stCondLst>
                              <p:cond delay="9500"/>
                            </p:stCondLst>
                            <p:childTnLst>
                              <p:par>
                                <p:cTn id="60" presetID="4" presetClass="entr" presetSubtype="32" fill="hold" grpId="0" nodeType="afterEffect">
                                  <p:stCondLst>
                                    <p:cond delay="0"/>
                                  </p:stCondLst>
                                  <p:childTnLst>
                                    <p:set>
                                      <p:cBhvr>
                                        <p:cTn id="61" dur="1" fill="hold">
                                          <p:stCondLst>
                                            <p:cond delay="0"/>
                                          </p:stCondLst>
                                        </p:cTn>
                                        <p:tgtEl>
                                          <p:spTgt spid="109"/>
                                        </p:tgtEl>
                                        <p:attrNameLst>
                                          <p:attrName>style.visibility</p:attrName>
                                        </p:attrNameLst>
                                      </p:cBhvr>
                                      <p:to>
                                        <p:strVal val="visible"/>
                                      </p:to>
                                    </p:set>
                                    <p:animEffect transition="in" filter="box(out)">
                                      <p:cBhvr>
                                        <p:cTn id="62" dur="1000"/>
                                        <p:tgtEl>
                                          <p:spTgt spid="109"/>
                                        </p:tgtEl>
                                      </p:cBhvr>
                                    </p:animEffect>
                                  </p:childTnLst>
                                  <p:subTnLst>
                                    <p:audio>
                                      <p:cMediaNode>
                                        <p:cTn display="0" masterRel="sameClick">
                                          <p:stCondLst>
                                            <p:cond evt="begin" delay="0">
                                              <p:tn val="60"/>
                                            </p:cond>
                                          </p:stCondLst>
                                          <p:endCondLst>
                                            <p:cond evt="onStopAudio" delay="0">
                                              <p:tgtEl>
                                                <p:sldTgt/>
                                              </p:tgtEl>
                                            </p:cond>
                                          </p:endCondLst>
                                        </p:cTn>
                                        <p:tgtEl>
                                          <p:sndTgt r:embed="rId4" name="hammer.wav"/>
                                        </p:tgtEl>
                                      </p:cMediaNode>
                                    </p:audio>
                                  </p:subTnLst>
                                </p:cTn>
                              </p:par>
                            </p:childTnLst>
                          </p:cTn>
                        </p:par>
                        <p:par>
                          <p:cTn id="63" fill="hold">
                            <p:stCondLst>
                              <p:cond delay="10500"/>
                            </p:stCondLst>
                            <p:childTnLst>
                              <p:par>
                                <p:cTn id="64" presetID="4" presetClass="entr" presetSubtype="32" fill="hold" grpId="0" nodeType="afterEffect">
                                  <p:stCondLst>
                                    <p:cond delay="0"/>
                                  </p:stCondLst>
                                  <p:childTnLst>
                                    <p:set>
                                      <p:cBhvr>
                                        <p:cTn id="65" dur="1" fill="hold">
                                          <p:stCondLst>
                                            <p:cond delay="0"/>
                                          </p:stCondLst>
                                        </p:cTn>
                                        <p:tgtEl>
                                          <p:spTgt spid="110"/>
                                        </p:tgtEl>
                                        <p:attrNameLst>
                                          <p:attrName>style.visibility</p:attrName>
                                        </p:attrNameLst>
                                      </p:cBhvr>
                                      <p:to>
                                        <p:strVal val="visible"/>
                                      </p:to>
                                    </p:set>
                                    <p:animEffect transition="in" filter="box(out)">
                                      <p:cBhvr>
                                        <p:cTn id="66" dur="1000"/>
                                        <p:tgtEl>
                                          <p:spTgt spid="110"/>
                                        </p:tgtEl>
                                      </p:cBhvr>
                                    </p:animEffect>
                                  </p:childTnLst>
                                  <p:subTnLst>
                                    <p:audio>
                                      <p:cMediaNode>
                                        <p:cTn display="0" masterRel="sameClick">
                                          <p:stCondLst>
                                            <p:cond evt="begin" delay="0">
                                              <p:tn val="64"/>
                                            </p:cond>
                                          </p:stCondLst>
                                          <p:endCondLst>
                                            <p:cond evt="onStopAudio" delay="0">
                                              <p:tgtEl>
                                                <p:sldTgt/>
                                              </p:tgtEl>
                                            </p:cond>
                                          </p:endCondLst>
                                        </p:cTn>
                                        <p:tgtEl>
                                          <p:sndTgt r:embed="rId4" name="hammer.wav"/>
                                        </p:tgtEl>
                                      </p:cMediaNode>
                                    </p:audio>
                                  </p:subTnLst>
                                </p:cTn>
                              </p:par>
                            </p:childTnLst>
                          </p:cTn>
                        </p:par>
                        <p:par>
                          <p:cTn id="67" fill="hold">
                            <p:stCondLst>
                              <p:cond delay="11500"/>
                            </p:stCondLst>
                            <p:childTnLst>
                              <p:par>
                                <p:cTn id="68" presetID="4" presetClass="entr" presetSubtype="32" fill="hold" grpId="0" nodeType="afterEffect">
                                  <p:stCondLst>
                                    <p:cond delay="0"/>
                                  </p:stCondLst>
                                  <p:childTnLst>
                                    <p:set>
                                      <p:cBhvr>
                                        <p:cTn id="69" dur="1" fill="hold">
                                          <p:stCondLst>
                                            <p:cond delay="0"/>
                                          </p:stCondLst>
                                        </p:cTn>
                                        <p:tgtEl>
                                          <p:spTgt spid="111"/>
                                        </p:tgtEl>
                                        <p:attrNameLst>
                                          <p:attrName>style.visibility</p:attrName>
                                        </p:attrNameLst>
                                      </p:cBhvr>
                                      <p:to>
                                        <p:strVal val="visible"/>
                                      </p:to>
                                    </p:set>
                                    <p:animEffect transition="in" filter="box(out)">
                                      <p:cBhvr>
                                        <p:cTn id="70" dur="1000"/>
                                        <p:tgtEl>
                                          <p:spTgt spid="111"/>
                                        </p:tgtEl>
                                      </p:cBhvr>
                                    </p:animEffect>
                                  </p:childTnLst>
                                  <p:subTnLst>
                                    <p:audio>
                                      <p:cMediaNode>
                                        <p:cTn display="0" masterRel="sameClick">
                                          <p:stCondLst>
                                            <p:cond evt="begin" delay="0">
                                              <p:tn val="68"/>
                                            </p:cond>
                                          </p:stCondLst>
                                          <p:endCondLst>
                                            <p:cond evt="onStopAudio" delay="0">
                                              <p:tgtEl>
                                                <p:sldTgt/>
                                              </p:tgtEl>
                                            </p:cond>
                                          </p:endCondLst>
                                        </p:cTn>
                                        <p:tgtEl>
                                          <p:sndTgt r:embed="rId4" name="hammer.wav"/>
                                        </p:tgtEl>
                                      </p:cMediaNode>
                                    </p:audio>
                                  </p:subTnLst>
                                </p:cTn>
                              </p:par>
                            </p:childTnLst>
                          </p:cTn>
                        </p:par>
                        <p:par>
                          <p:cTn id="71" fill="hold">
                            <p:stCondLst>
                              <p:cond delay="12500"/>
                            </p:stCondLst>
                            <p:childTnLst>
                              <p:par>
                                <p:cTn id="72" presetID="4" presetClass="entr" presetSubtype="32" fill="hold" grpId="0" nodeType="afterEffect">
                                  <p:stCondLst>
                                    <p:cond delay="0"/>
                                  </p:stCondLst>
                                  <p:childTnLst>
                                    <p:set>
                                      <p:cBhvr>
                                        <p:cTn id="73" dur="1" fill="hold">
                                          <p:stCondLst>
                                            <p:cond delay="0"/>
                                          </p:stCondLst>
                                        </p:cTn>
                                        <p:tgtEl>
                                          <p:spTgt spid="112"/>
                                        </p:tgtEl>
                                        <p:attrNameLst>
                                          <p:attrName>style.visibility</p:attrName>
                                        </p:attrNameLst>
                                      </p:cBhvr>
                                      <p:to>
                                        <p:strVal val="visible"/>
                                      </p:to>
                                    </p:set>
                                    <p:animEffect transition="in" filter="box(out)">
                                      <p:cBhvr>
                                        <p:cTn id="74" dur="1000"/>
                                        <p:tgtEl>
                                          <p:spTgt spid="112"/>
                                        </p:tgtEl>
                                      </p:cBhvr>
                                    </p:animEffect>
                                  </p:childTnLst>
                                  <p:subTnLst>
                                    <p:audio>
                                      <p:cMediaNode>
                                        <p:cTn display="0" masterRel="sameClick">
                                          <p:stCondLst>
                                            <p:cond evt="begin" delay="0">
                                              <p:tn val="72"/>
                                            </p:cond>
                                          </p:stCondLst>
                                          <p:endCondLst>
                                            <p:cond evt="onStopAudio" delay="0">
                                              <p:tgtEl>
                                                <p:sldTgt/>
                                              </p:tgtEl>
                                            </p:cond>
                                          </p:endCondLst>
                                        </p:cTn>
                                        <p:tgtEl>
                                          <p:sndTgt r:embed="rId4" name="hammer.wav"/>
                                        </p:tgtEl>
                                      </p:cMediaNode>
                                    </p:audio>
                                  </p:subTnLst>
                                </p:cTn>
                              </p:par>
                            </p:childTnLst>
                          </p:cTn>
                        </p:par>
                        <p:par>
                          <p:cTn id="75" fill="hold">
                            <p:stCondLst>
                              <p:cond delay="13500"/>
                            </p:stCondLst>
                            <p:childTnLst>
                              <p:par>
                                <p:cTn id="76" presetID="4" presetClass="entr" presetSubtype="32" fill="hold" grpId="0" nodeType="afterEffect">
                                  <p:stCondLst>
                                    <p:cond delay="0"/>
                                  </p:stCondLst>
                                  <p:childTnLst>
                                    <p:set>
                                      <p:cBhvr>
                                        <p:cTn id="77" dur="1" fill="hold">
                                          <p:stCondLst>
                                            <p:cond delay="0"/>
                                          </p:stCondLst>
                                        </p:cTn>
                                        <p:tgtEl>
                                          <p:spTgt spid="113"/>
                                        </p:tgtEl>
                                        <p:attrNameLst>
                                          <p:attrName>style.visibility</p:attrName>
                                        </p:attrNameLst>
                                      </p:cBhvr>
                                      <p:to>
                                        <p:strVal val="visible"/>
                                      </p:to>
                                    </p:set>
                                    <p:animEffect transition="in" filter="box(out)">
                                      <p:cBhvr>
                                        <p:cTn id="78" dur="1000"/>
                                        <p:tgtEl>
                                          <p:spTgt spid="113"/>
                                        </p:tgtEl>
                                      </p:cBhvr>
                                    </p:animEffect>
                                  </p:childTnLst>
                                  <p:subTnLst>
                                    <p:audio>
                                      <p:cMediaNode>
                                        <p:cTn display="0" masterRel="sameClick">
                                          <p:stCondLst>
                                            <p:cond evt="begin" delay="0">
                                              <p:tn val="76"/>
                                            </p:cond>
                                          </p:stCondLst>
                                          <p:endCondLst>
                                            <p:cond evt="onStopAudio" delay="0">
                                              <p:tgtEl>
                                                <p:sldTgt/>
                                              </p:tgtEl>
                                            </p:cond>
                                          </p:endCondLst>
                                        </p:cTn>
                                        <p:tgtEl>
                                          <p:sndTgt r:embed="rId4" name="hammer.wav"/>
                                        </p:tgtEl>
                                      </p:cMediaNode>
                                    </p:audio>
                                  </p:subTnLst>
                                </p:cTn>
                              </p:par>
                            </p:childTnLst>
                          </p:cTn>
                        </p:par>
                        <p:par>
                          <p:cTn id="79" fill="hold">
                            <p:stCondLst>
                              <p:cond delay="14500"/>
                            </p:stCondLst>
                            <p:childTnLst>
                              <p:par>
                                <p:cTn id="80" presetID="4" presetClass="entr" presetSubtype="32" fill="hold" grpId="0" nodeType="afterEffect">
                                  <p:stCondLst>
                                    <p:cond delay="0"/>
                                  </p:stCondLst>
                                  <p:childTnLst>
                                    <p:set>
                                      <p:cBhvr>
                                        <p:cTn id="81" dur="1" fill="hold">
                                          <p:stCondLst>
                                            <p:cond delay="0"/>
                                          </p:stCondLst>
                                        </p:cTn>
                                        <p:tgtEl>
                                          <p:spTgt spid="114"/>
                                        </p:tgtEl>
                                        <p:attrNameLst>
                                          <p:attrName>style.visibility</p:attrName>
                                        </p:attrNameLst>
                                      </p:cBhvr>
                                      <p:to>
                                        <p:strVal val="visible"/>
                                      </p:to>
                                    </p:set>
                                    <p:animEffect transition="in" filter="box(out)">
                                      <p:cBhvr>
                                        <p:cTn id="82" dur="1000"/>
                                        <p:tgtEl>
                                          <p:spTgt spid="114"/>
                                        </p:tgtEl>
                                      </p:cBhvr>
                                    </p:animEffect>
                                  </p:childTnLst>
                                  <p:subTnLst>
                                    <p:audio>
                                      <p:cMediaNode>
                                        <p:cTn display="0" masterRel="sameClick">
                                          <p:stCondLst>
                                            <p:cond evt="begin" delay="0">
                                              <p:tn val="80"/>
                                            </p:cond>
                                          </p:stCondLst>
                                          <p:endCondLst>
                                            <p:cond evt="onStopAudio" delay="0">
                                              <p:tgtEl>
                                                <p:sldTgt/>
                                              </p:tgtEl>
                                            </p:cond>
                                          </p:endCondLst>
                                        </p:cTn>
                                        <p:tgtEl>
                                          <p:sndTgt r:embed="rId5" name="drumroll.wav"/>
                                        </p:tgtEl>
                                      </p:cMediaNode>
                                    </p:audio>
                                  </p:subTnLst>
                                </p:cTn>
                              </p:par>
                              <p:par>
                                <p:cTn id="83" presetID="4" presetClass="entr" presetSubtype="32" fill="hold" grpId="0" nodeType="withEffect">
                                  <p:stCondLst>
                                    <p:cond delay="0"/>
                                  </p:stCondLst>
                                  <p:childTnLst>
                                    <p:set>
                                      <p:cBhvr>
                                        <p:cTn id="84" dur="1" fill="hold">
                                          <p:stCondLst>
                                            <p:cond delay="0"/>
                                          </p:stCondLst>
                                        </p:cTn>
                                        <p:tgtEl>
                                          <p:spTgt spid="115"/>
                                        </p:tgtEl>
                                        <p:attrNameLst>
                                          <p:attrName>style.visibility</p:attrName>
                                        </p:attrNameLst>
                                      </p:cBhvr>
                                      <p:to>
                                        <p:strVal val="visible"/>
                                      </p:to>
                                    </p:set>
                                    <p:animEffect transition="in" filter="box(out)">
                                      <p:cBhvr>
                                        <p:cTn id="85" dur="1000"/>
                                        <p:tgtEl>
                                          <p:spTgt spid="115"/>
                                        </p:tgtEl>
                                      </p:cBhvr>
                                    </p:animEffect>
                                  </p:childTnLst>
                                  <p:subTnLst>
                                    <p:audio>
                                      <p:cMediaNode>
                                        <p:cTn display="0" masterRel="sameClick">
                                          <p:stCondLst>
                                            <p:cond evt="begin" delay="0">
                                              <p:tn val="83"/>
                                            </p:cond>
                                          </p:stCondLst>
                                          <p:endCondLst>
                                            <p:cond evt="onStopAudio" delay="0">
                                              <p:tgtEl>
                                                <p:sldTgt/>
                                              </p:tgtEl>
                                            </p:cond>
                                          </p:endCondLst>
                                        </p:cTn>
                                        <p:tgtEl>
                                          <p:sndTgt r:embed="rId5" name="drumroll.wav"/>
                                        </p:tgtEl>
                                      </p:cMediaNode>
                                    </p:audio>
                                  </p:subTnLst>
                                </p:cTn>
                              </p:par>
                              <p:par>
                                <p:cTn id="86" presetID="4" presetClass="exit" presetSubtype="16" fill="hold" grpId="0" nodeType="withEffect">
                                  <p:stCondLst>
                                    <p:cond delay="0"/>
                                  </p:stCondLst>
                                  <p:childTnLst>
                                    <p:animEffect transition="out" filter="box(in)">
                                      <p:cBhvr>
                                        <p:cTn id="87" dur="500"/>
                                        <p:tgtEl>
                                          <p:spTgt spid="52"/>
                                        </p:tgtEl>
                                      </p:cBhvr>
                                    </p:animEffect>
                                    <p:set>
                                      <p:cBhvr>
                                        <p:cTn id="88" dur="1" fill="hold">
                                          <p:stCondLst>
                                            <p:cond delay="499"/>
                                          </p:stCondLst>
                                        </p:cTn>
                                        <p:tgtEl>
                                          <p:spTgt spid="52"/>
                                        </p:tgtEl>
                                        <p:attrNameLst>
                                          <p:attrName>style.visibility</p:attrName>
                                        </p:attrNameLst>
                                      </p:cBhvr>
                                      <p:to>
                                        <p:strVal val="hidden"/>
                                      </p:to>
                                    </p:set>
                                  </p:childTnLst>
                                </p:cTn>
                              </p:par>
                            </p:childTnLst>
                          </p:cTn>
                        </p:par>
                        <p:par>
                          <p:cTn id="89" fill="hold">
                            <p:stCondLst>
                              <p:cond delay="15500"/>
                            </p:stCondLst>
                            <p:childTnLst>
                              <p:par>
                                <p:cTn id="90" presetID="20" presetClass="emph" presetSubtype="0" repeatCount="5000" fill="hold" nodeType="afterEffect">
                                  <p:stCondLst>
                                    <p:cond delay="0"/>
                                  </p:stCondLst>
                                  <p:iterate type="lt">
                                    <p:tmPct val="10000"/>
                                  </p:iterate>
                                  <p:childTnLst>
                                    <p:set>
                                      <p:cBhvr override="childStyle">
                                        <p:cTn id="91" dur="500" autoRev="1" fill="hold"/>
                                        <p:tgtEl>
                                          <p:spTgt spid="46">
                                            <p:txEl>
                                              <p:pRg st="0" end="0"/>
                                            </p:txEl>
                                          </p:spTgt>
                                        </p:tgtEl>
                                        <p:attrNameLst>
                                          <p:attrName>style.color</p:attrName>
                                        </p:attrNameLst>
                                      </p:cBhvr>
                                      <p:to>
                                        <p:clrVal>
                                          <a:schemeClr val="accent2"/>
                                        </p:clrVal>
                                      </p:to>
                                    </p:set>
                                    <p:set>
                                      <p:cBhvr>
                                        <p:cTn id="92" dur="500" autoRev="1" fill="hold"/>
                                        <p:tgtEl>
                                          <p:spTgt spid="46">
                                            <p:txEl>
                                              <p:pRg st="0" end="0"/>
                                            </p:txEl>
                                          </p:spTgt>
                                        </p:tgtEl>
                                        <p:attrNameLst>
                                          <p:attrName>fillcolor</p:attrName>
                                        </p:attrNameLst>
                                      </p:cBhvr>
                                      <p:to>
                                        <p:clrVal>
                                          <a:schemeClr val="accent2"/>
                                        </p:clrVal>
                                      </p:to>
                                    </p:set>
                                    <p:set>
                                      <p:cBhvr>
                                        <p:cTn id="93" dur="500" autoRev="1" fill="hold"/>
                                        <p:tgtEl>
                                          <p:spTgt spid="46">
                                            <p:txEl>
                                              <p:pRg st="0" end="0"/>
                                            </p:txEl>
                                          </p:spTgt>
                                        </p:tgtEl>
                                        <p:attrNameLst>
                                          <p:attrName>fill.type</p:attrName>
                                        </p:attrNameLst>
                                      </p:cBhvr>
                                      <p:to>
                                        <p:strVal val="solid"/>
                                      </p:to>
                                    </p:set>
                                  </p:childTnLst>
                                </p:cTn>
                              </p:par>
                            </p:childTnLst>
                          </p:cTn>
                        </p:par>
                      </p:childTnLst>
                    </p:cTn>
                  </p:par>
                </p:childTnLst>
              </p:cTn>
              <p:nextCondLst>
                <p:cond evt="onClick" delay="0">
                  <p:tgtEl>
                    <p:spTgt spid="53"/>
                  </p:tgtEl>
                </p:cond>
              </p:nextCondLst>
            </p:seq>
          </p:childTnLst>
        </p:cTn>
      </p:par>
    </p:tnLst>
    <p:bldLst>
      <p:bldP spid="51" grpId="0" animBg="1"/>
      <p:bldP spid="52" grpId="0" animBg="1"/>
      <p:bldP spid="53"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3">
            <a:extLst>
              <a:ext uri="{FF2B5EF4-FFF2-40B4-BE49-F238E27FC236}">
                <a16:creationId xmlns:a16="http://schemas.microsoft.com/office/drawing/2014/main" id="{54D84999-1C09-4EC6-9F84-E0A78D0BB8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4" name="Rectangle 3"/>
          <p:cNvSpPr/>
          <p:nvPr/>
        </p:nvSpPr>
        <p:spPr>
          <a:xfrm>
            <a:off x="3048000" y="2967335"/>
            <a:ext cx="6096000" cy="369332"/>
          </a:xfrm>
          <a:prstGeom prst="rect">
            <a:avLst/>
          </a:prstGeom>
        </p:spPr>
        <p:txBody>
          <a:bodyPr>
            <a:spAutoFit/>
          </a:bodyPr>
          <a:lstStyle/>
          <a:p>
            <a:endParaRPr lang="en-US"/>
          </a:p>
        </p:txBody>
      </p:sp>
      <p:sp>
        <p:nvSpPr>
          <p:cNvPr id="8" name="Rectangle 7"/>
          <p:cNvSpPr/>
          <p:nvPr/>
        </p:nvSpPr>
        <p:spPr>
          <a:xfrm>
            <a:off x="3048000" y="3105835"/>
            <a:ext cx="6096000" cy="369332"/>
          </a:xfrm>
          <a:prstGeom prst="rect">
            <a:avLst/>
          </a:prstGeom>
        </p:spPr>
        <p:txBody>
          <a:bodyPr>
            <a:spAutoFit/>
          </a:bodyPr>
          <a:lstStyle/>
          <a:p>
            <a:endParaRPr lang="en-US"/>
          </a:p>
        </p:txBody>
      </p:sp>
      <p:pic>
        <p:nvPicPr>
          <p:cNvPr id="10" name="Picture 3">
            <a:extLst>
              <a:ext uri="{FF2B5EF4-FFF2-40B4-BE49-F238E27FC236}">
                <a16:creationId xmlns:a16="http://schemas.microsoft.com/office/drawing/2014/main" id="{4D48FD5B-295E-4E8C-9EEA-4ED5A9DC2B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440" y="-1068267"/>
            <a:ext cx="11544300" cy="7556120"/>
          </a:xfrm>
          <a:prstGeom prst="rect">
            <a:avLst/>
          </a:prstGeom>
        </p:spPr>
      </p:pic>
      <p:sp>
        <p:nvSpPr>
          <p:cNvPr id="72" name="Google Shape;1040;p39"/>
          <p:cNvSpPr txBox="1"/>
          <p:nvPr/>
        </p:nvSpPr>
        <p:spPr>
          <a:xfrm>
            <a:off x="4264198" y="254105"/>
            <a:ext cx="8180933" cy="1141981"/>
          </a:xfrm>
          <a:prstGeom prst="rect">
            <a:avLst/>
          </a:prstGeom>
        </p:spPr>
        <p:txBody>
          <a:bodyPr spcFirstLastPara="1" vert="horz" wrap="square" lIns="91425" tIns="91425" rIns="91425" bIns="91425" rtlCol="0" anchor="t" anchorCtr="0">
            <a:noAutofit/>
            <a:scene3d>
              <a:camera prst="perspectiveRelaxedModerately"/>
              <a:lightRig rig="threePt" dir="t"/>
            </a:scene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en-US" sz="3600" b="1" dirty="0">
                <a:solidFill>
                  <a:srgbClr val="002060"/>
                </a:solidFill>
                <a:effectLst>
                  <a:glow rad="101600">
                    <a:schemeClr val="accent6">
                      <a:satMod val="175000"/>
                      <a:alpha val="40000"/>
                    </a:schemeClr>
                  </a:glow>
                  <a:reflection blurRad="6350" stA="60000" endA="900" endPos="58000" dir="5400000" sy="-100000" algn="bl" rotWithShape="0"/>
                </a:effectLst>
                <a:latin typeface="Arial" panose="020B0604020202020204" pitchFamily="34" charset="0"/>
                <a:ea typeface="思源黑体 Normal" panose="020B0400000000000000" pitchFamily="34" charset="-122"/>
                <a:cs typeface="Arial" panose="020B0604020202020204" pitchFamily="34" charset="0"/>
              </a:rPr>
              <a:t>THIẾT BỊ DẠY HỌC VÀ HỌC LIỆU</a:t>
            </a:r>
          </a:p>
        </p:txBody>
      </p:sp>
      <p:sp>
        <p:nvSpPr>
          <p:cNvPr id="14" name="Rectangle 14">
            <a:extLst>
              <a:ext uri="{FF2B5EF4-FFF2-40B4-BE49-F238E27FC236}">
                <a16:creationId xmlns:a16="http://schemas.microsoft.com/office/drawing/2014/main" id="{BE76A8EA-3A55-475D-B4E0-76ABD6B3E778}"/>
              </a:ext>
            </a:extLst>
          </p:cNvPr>
          <p:cNvSpPr>
            <a:spLocks noChangeArrowheads="1"/>
          </p:cNvSpPr>
          <p:nvPr/>
        </p:nvSpPr>
        <p:spPr bwMode="auto">
          <a:xfrm>
            <a:off x="2207768" y="1497026"/>
            <a:ext cx="8424164" cy="1538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514350" lvl="0" indent="-514350">
              <a:buAutoNum type="arabicPeriod"/>
            </a:pPr>
            <a:r>
              <a:rPr lang="en-US" altLang="en-US" sz="3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 viên: </a:t>
            </a:r>
            <a:endParaRPr lang="vi-VN" altLang="en-US" sz="3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lvl="0"/>
            <a:r>
              <a:rPr lang="vi-VN" altLang="en-US" sz="3000" b="1" dirty="0">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sz="3200" dirty="0">
                <a:latin typeface="Times New Roman" panose="02020603050405020304" pitchFamily="18" charset="0"/>
                <a:ea typeface="Times New Roman" panose="02020603050405020304" pitchFamily="18" charset="0"/>
                <a:cs typeface="Times New Roman" panose="02020603050405020304" pitchFamily="18" charset="0"/>
              </a:rPr>
              <a:t>SGK, kế hoạch bài dạy</a:t>
            </a:r>
            <a:r>
              <a:rPr lang="en-US" altLang="en-US" sz="3200" dirty="0">
                <a:latin typeface="Times New Roman" panose="02020603050405020304" pitchFamily="18" charset="0"/>
                <a:ea typeface="Times New Roman" panose="02020603050405020304" pitchFamily="18" charset="0"/>
                <a:cs typeface="Times New Roman" panose="02020603050405020304" pitchFamily="18" charset="0"/>
              </a:rPr>
              <a:t>, phiếu bài tập</a:t>
            </a:r>
            <a:endParaRPr lang="en-US" sz="3200" dirty="0"/>
          </a:p>
          <a:p>
            <a:pPr lvl="0"/>
            <a:r>
              <a:rPr lang="en-US" altLang="en-US" sz="3200" dirty="0">
                <a:latin typeface="Times New Roman" panose="02020603050405020304" pitchFamily="18" charset="0"/>
                <a:ea typeface="Times New Roman" panose="02020603050405020304" pitchFamily="18" charset="0"/>
                <a:cs typeface="Times New Roman" panose="02020603050405020304" pitchFamily="18" charset="0"/>
              </a:rPr>
              <a:t>* T</a:t>
            </a:r>
            <a:r>
              <a:rPr lang="vi-VN" altLang="en-US" sz="3200" dirty="0">
                <a:latin typeface="Times New Roman" panose="02020603050405020304" pitchFamily="18" charset="0"/>
                <a:ea typeface="Times New Roman" panose="02020603050405020304" pitchFamily="18" charset="0"/>
                <a:cs typeface="Times New Roman" panose="02020603050405020304" pitchFamily="18" charset="0"/>
              </a:rPr>
              <a:t>hước thẳng, bảng phụ</a:t>
            </a:r>
            <a:r>
              <a:rPr lang="en-US" alt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sz="3200" dirty="0">
                <a:latin typeface="Times New Roman" panose="02020603050405020304" pitchFamily="18" charset="0"/>
                <a:ea typeface="Times New Roman" panose="02020603050405020304" pitchFamily="18" charset="0"/>
                <a:cs typeface="Times New Roman" panose="02020603050405020304" pitchFamily="18" charset="0"/>
              </a:rPr>
              <a:t>máy chiếu</a:t>
            </a:r>
            <a:r>
              <a:rPr lang="vi-VN" altLang="en-US" sz="3200" dirty="0"/>
              <a:t>.</a:t>
            </a:r>
            <a:endParaRPr lang="en-US" sz="3200" dirty="0"/>
          </a:p>
        </p:txBody>
      </p:sp>
      <p:sp>
        <p:nvSpPr>
          <p:cNvPr id="15" name="Rectangle 14">
            <a:extLst>
              <a:ext uri="{FF2B5EF4-FFF2-40B4-BE49-F238E27FC236}">
                <a16:creationId xmlns:a16="http://schemas.microsoft.com/office/drawing/2014/main" id="{2CD458B6-D56F-44A8-8B13-744797EA0168}"/>
              </a:ext>
            </a:extLst>
          </p:cNvPr>
          <p:cNvSpPr/>
          <p:nvPr/>
        </p:nvSpPr>
        <p:spPr>
          <a:xfrm>
            <a:off x="2207768" y="3191386"/>
            <a:ext cx="8424164" cy="1685077"/>
          </a:xfrm>
          <a:prstGeom prst="rect">
            <a:avLst/>
          </a:prstGeom>
        </p:spPr>
        <p:txBody>
          <a:bodyPr wrap="square">
            <a:spAutoFit/>
          </a:bodyPr>
          <a:lstStyle/>
          <a:p>
            <a:pPr algn="just">
              <a:lnSpc>
                <a:spcPct val="115000"/>
              </a:lnSpc>
              <a:spcAft>
                <a:spcPts val="600"/>
              </a:spcAft>
            </a:pPr>
            <a:r>
              <a:rPr lang="en-US" sz="3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Học sinh:</a:t>
            </a:r>
          </a:p>
          <a:p>
            <a:pPr lvl="0"/>
            <a:r>
              <a:rPr lang="vi-VN" sz="3200" dirty="0">
                <a:latin typeface="Times New Roman" panose="02020603050405020304" pitchFamily="18" charset="0"/>
                <a:ea typeface="Times New Roman" panose="02020603050405020304" pitchFamily="18" charset="0"/>
                <a:cs typeface="Times New Roman" panose="02020603050405020304" pitchFamily="18" charset="0"/>
              </a:rPr>
              <a:t>* SGK</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thước thẳng.</a:t>
            </a:r>
            <a:endParaRPr lang="en-US" sz="3200" dirty="0">
              <a:latin typeface="Times New Roman" panose="02020603050405020304" pitchFamily="18" charset="0"/>
              <a:cs typeface="Times New Roman" panose="02020603050405020304" pitchFamily="18" charset="0"/>
            </a:endParaRPr>
          </a:p>
          <a:p>
            <a:pPr lvl="0"/>
            <a:r>
              <a:rPr lang="vi-VN" sz="3200" dirty="0">
                <a:latin typeface="Times New Roman" panose="02020603050405020304" pitchFamily="18" charset="0"/>
                <a:ea typeface="Times New Roman" panose="02020603050405020304" pitchFamily="18" charset="0"/>
                <a:cs typeface="Times New Roman" panose="02020603050405020304" pitchFamily="18" charset="0"/>
              </a:rPr>
              <a:t>* Bảng nh</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ó</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m</a:t>
            </a:r>
            <a:endParaRPr lang="en-US" sz="3200" dirty="0">
              <a:latin typeface="Times New Roman" panose="02020603050405020304" pitchFamily="18" charset="0"/>
              <a:cs typeface="Times New Roman" panose="02020603050405020304" pitchFamily="18" charset="0"/>
            </a:endParaRPr>
          </a:p>
        </p:txBody>
      </p:sp>
      <p:pic>
        <p:nvPicPr>
          <p:cNvPr id="11" name="Picture 11">
            <a:extLst>
              <a:ext uri="{FF2B5EF4-FFF2-40B4-BE49-F238E27FC236}">
                <a16:creationId xmlns:a16="http://schemas.microsoft.com/office/drawing/2014/main" id="{4E3061FB-240E-4D1D-96C4-F10482EA59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85387" y="3806704"/>
            <a:ext cx="2548674" cy="2969248"/>
          </a:xfrm>
          <a:prstGeom prst="rect">
            <a:avLst/>
          </a:prstGeom>
        </p:spPr>
      </p:pic>
    </p:spTree>
    <p:extLst>
      <p:ext uri="{BB962C8B-B14F-4D97-AF65-F5344CB8AC3E}">
        <p14:creationId xmlns:p14="http://schemas.microsoft.com/office/powerpoint/2010/main" val="1672689274"/>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Rectangle 2"/>
          <p:cNvSpPr/>
          <p:nvPr/>
        </p:nvSpPr>
        <p:spPr>
          <a:xfrm>
            <a:off x="343196" y="209179"/>
            <a:ext cx="11347269" cy="2133918"/>
          </a:xfrm>
          <a:prstGeom prst="rect">
            <a:avLst/>
          </a:prstGeom>
        </p:spPr>
        <p:txBody>
          <a:bodyPr wrap="square">
            <a:spAutoFit/>
          </a:bodyPr>
          <a:lstStyle/>
          <a:p>
            <a:pPr>
              <a:lnSpc>
                <a:spcPct val="150000"/>
              </a:lnSpc>
              <a:spcAft>
                <a:spcPts val="800"/>
              </a:spcAft>
            </a:pPr>
            <a:r>
              <a:rPr lang="nl-NL" sz="28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Câu </a:t>
            </a:r>
            <a:r>
              <a:rPr lang="vi-VN" sz="28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5</a:t>
            </a:r>
            <a:r>
              <a:rPr lang="nl-NL" sz="28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a:t>
            </a:r>
            <a:r>
              <a:rPr lang="nl-NL" sz="28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endParaRPr lang="vi-VN" sz="28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800"/>
              </a:spcAft>
            </a:pPr>
            <a:r>
              <a:rPr lang="nl-NL"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Gieo ngẫu nhiên xúc xắc một lần. Xét biến cố: “ Mặt xuất hiện của con xúc xắc có số chấm là số nguyên tố”. Những kết quả thuận lợi của biến cố trên là:</a:t>
            </a:r>
            <a:endParaRPr lang="vi-VN" sz="2800" dirty="0">
              <a:ea typeface="Arial" panose="020B0604020202020204" pitchFamily="34" charset="0"/>
              <a:cs typeface="Times New Roman" panose="02020603050405020304" pitchFamily="18" charset="0"/>
            </a:endParaRPr>
          </a:p>
        </p:txBody>
      </p:sp>
      <p:sp>
        <p:nvSpPr>
          <p:cNvPr id="6" name="TextBox 5"/>
          <p:cNvSpPr txBox="1"/>
          <p:nvPr/>
        </p:nvSpPr>
        <p:spPr>
          <a:xfrm>
            <a:off x="448489" y="2390503"/>
            <a:ext cx="8290561" cy="523220"/>
          </a:xfrm>
          <a:prstGeom prst="rect">
            <a:avLst/>
          </a:prstGeom>
          <a:noFill/>
        </p:spPr>
        <p:txBody>
          <a:bodyPr wrap="square" rtlCol="0">
            <a:spAutoFit/>
          </a:bodyPr>
          <a:lstStyle/>
          <a:p>
            <a:r>
              <a:rPr lang="vi-VN" sz="2800" dirty="0">
                <a:latin typeface="+mj-lt"/>
              </a:rPr>
              <a:t>A. mặt 1 chấm; mặt 2 chấm; mặt 3 chấm; mặt 5 chấm.</a:t>
            </a:r>
          </a:p>
        </p:txBody>
      </p:sp>
      <p:sp>
        <p:nvSpPr>
          <p:cNvPr id="7" name="TextBox 6"/>
          <p:cNvSpPr txBox="1"/>
          <p:nvPr/>
        </p:nvSpPr>
        <p:spPr>
          <a:xfrm>
            <a:off x="448490" y="3077339"/>
            <a:ext cx="8290561" cy="523220"/>
          </a:xfrm>
          <a:prstGeom prst="rect">
            <a:avLst/>
          </a:prstGeom>
          <a:noFill/>
        </p:spPr>
        <p:txBody>
          <a:bodyPr wrap="square" rtlCol="0">
            <a:spAutoFit/>
          </a:bodyPr>
          <a:lstStyle/>
          <a:p>
            <a:r>
              <a:rPr lang="vi-VN" sz="2800" dirty="0">
                <a:latin typeface="+mj-lt"/>
              </a:rPr>
              <a:t>B. mặt 1 chấm; mặt 3 chấm; mặt 5 chấm.</a:t>
            </a:r>
          </a:p>
        </p:txBody>
      </p:sp>
      <p:sp>
        <p:nvSpPr>
          <p:cNvPr id="8" name="TextBox 7"/>
          <p:cNvSpPr txBox="1"/>
          <p:nvPr/>
        </p:nvSpPr>
        <p:spPr>
          <a:xfrm>
            <a:off x="448490" y="3725871"/>
            <a:ext cx="8290561" cy="523220"/>
          </a:xfrm>
          <a:prstGeom prst="rect">
            <a:avLst/>
          </a:prstGeom>
          <a:noFill/>
        </p:spPr>
        <p:txBody>
          <a:bodyPr wrap="square" rtlCol="0">
            <a:spAutoFit/>
          </a:bodyPr>
          <a:lstStyle/>
          <a:p>
            <a:r>
              <a:rPr lang="vi-VN" sz="2800" dirty="0">
                <a:latin typeface="+mj-lt"/>
              </a:rPr>
              <a:t>C. mặt 2 chấm; mặt 4 chấm; mặt 6 chấm.</a:t>
            </a:r>
          </a:p>
        </p:txBody>
      </p:sp>
      <p:sp>
        <p:nvSpPr>
          <p:cNvPr id="9" name="TextBox 8"/>
          <p:cNvSpPr txBox="1"/>
          <p:nvPr/>
        </p:nvSpPr>
        <p:spPr>
          <a:xfrm>
            <a:off x="448490" y="4399170"/>
            <a:ext cx="8290561" cy="523220"/>
          </a:xfrm>
          <a:prstGeom prst="rect">
            <a:avLst/>
          </a:prstGeom>
          <a:noFill/>
        </p:spPr>
        <p:txBody>
          <a:bodyPr wrap="square" rtlCol="0">
            <a:spAutoFit/>
          </a:bodyPr>
          <a:lstStyle/>
          <a:p>
            <a:r>
              <a:rPr lang="vi-VN" sz="2800" dirty="0">
                <a:latin typeface="+mj-lt"/>
              </a:rPr>
              <a:t>D. mặt 2 chấm; mặt 3 chấm; mặt 5 chấm.</a:t>
            </a:r>
          </a:p>
        </p:txBody>
      </p:sp>
      <p:sp>
        <p:nvSpPr>
          <p:cNvPr id="10" name="Rectangle 9"/>
          <p:cNvSpPr/>
          <p:nvPr/>
        </p:nvSpPr>
        <p:spPr>
          <a:xfrm>
            <a:off x="9690826" y="4922390"/>
            <a:ext cx="1593448"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2400">
                <a:solidFill>
                  <a:srgbClr val="000000"/>
                </a:solidFill>
                <a:latin typeface="Arial" panose="020B0604020202020204" pitchFamily="34" charset="0"/>
                <a:cs typeface="Arial" panose="020B0604020202020204" pitchFamily="34" charset="0"/>
              </a:rPr>
              <a:t>Hết giờ</a:t>
            </a:r>
          </a:p>
        </p:txBody>
      </p:sp>
      <p:sp>
        <p:nvSpPr>
          <p:cNvPr id="11" name="Rectangle 10"/>
          <p:cNvSpPr/>
          <p:nvPr/>
        </p:nvSpPr>
        <p:spPr>
          <a:xfrm>
            <a:off x="9607874" y="5439915"/>
            <a:ext cx="1759352" cy="704127"/>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12" name="TextBox 7"/>
          <p:cNvSpPr txBox="1">
            <a:spLocks noChangeArrowheads="1"/>
          </p:cNvSpPr>
          <p:nvPr/>
        </p:nvSpPr>
        <p:spPr bwMode="auto">
          <a:xfrm>
            <a:off x="10201076" y="5417208"/>
            <a:ext cx="266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a:solidFill>
                  <a:schemeClr val="bg1"/>
                </a:solidFill>
                <a:latin typeface="Arial" panose="020B0604020202020204" pitchFamily="34" charset="0"/>
                <a:cs typeface="Arial" panose="020B0604020202020204" pitchFamily="34" charset="0"/>
              </a:rPr>
              <a:t>:</a:t>
            </a:r>
          </a:p>
        </p:txBody>
      </p:sp>
      <p:sp>
        <p:nvSpPr>
          <p:cNvPr id="13" name="Rounded Rectangle 12"/>
          <p:cNvSpPr/>
          <p:nvPr/>
        </p:nvSpPr>
        <p:spPr>
          <a:xfrm>
            <a:off x="9651279" y="5499697"/>
            <a:ext cx="6096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Arial" panose="020B0604020202020204" pitchFamily="34" charset="0"/>
                <a:ea typeface="Tahoma" pitchFamily="34" charset="0"/>
                <a:cs typeface="Arial" panose="020B0604020202020204" pitchFamily="34" charset="0"/>
              </a:rPr>
              <a:t>0</a:t>
            </a:r>
          </a:p>
        </p:txBody>
      </p:sp>
      <p:sp>
        <p:nvSpPr>
          <p:cNvPr id="14" name="Rectangle 13"/>
          <p:cNvSpPr/>
          <p:nvPr/>
        </p:nvSpPr>
        <p:spPr>
          <a:xfrm>
            <a:off x="9690826" y="4922390"/>
            <a:ext cx="1593448"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2200">
                <a:solidFill>
                  <a:srgbClr val="FF0000"/>
                </a:solidFill>
                <a:latin typeface="Arial" panose="020B0604020202020204" pitchFamily="34" charset="0"/>
                <a:cs typeface="Arial" panose="020B0604020202020204" pitchFamily="34" charset="0"/>
              </a:rPr>
              <a:t>còn lại ...</a:t>
            </a:r>
          </a:p>
        </p:txBody>
      </p:sp>
      <p:sp>
        <p:nvSpPr>
          <p:cNvPr id="15" name="Rectangle 14"/>
          <p:cNvSpPr/>
          <p:nvPr/>
        </p:nvSpPr>
        <p:spPr>
          <a:xfrm>
            <a:off x="9690826" y="4922390"/>
            <a:ext cx="1593448" cy="4572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en-US" sz="2400">
                <a:solidFill>
                  <a:srgbClr val="FFFFFF"/>
                </a:solidFill>
                <a:latin typeface="Arial" panose="020B0604020202020204" pitchFamily="34" charset="0"/>
                <a:cs typeface="Arial" panose="020B0604020202020204" pitchFamily="34" charset="0"/>
              </a:rPr>
              <a:t>Bắt đầu</a:t>
            </a:r>
          </a:p>
        </p:txBody>
      </p:sp>
      <p:sp>
        <p:nvSpPr>
          <p:cNvPr id="16" name="Rounded Rectangle 15"/>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00</a:t>
            </a:r>
          </a:p>
        </p:txBody>
      </p:sp>
      <p:sp>
        <p:nvSpPr>
          <p:cNvPr id="17" name="Rounded Rectangle 16"/>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59</a:t>
            </a:r>
          </a:p>
        </p:txBody>
      </p:sp>
      <p:sp>
        <p:nvSpPr>
          <p:cNvPr id="18" name="Rounded Rectangle 17"/>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58</a:t>
            </a:r>
          </a:p>
        </p:txBody>
      </p:sp>
      <p:sp>
        <p:nvSpPr>
          <p:cNvPr id="19" name="Rounded Rectangle 18"/>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57</a:t>
            </a:r>
          </a:p>
        </p:txBody>
      </p:sp>
      <p:sp>
        <p:nvSpPr>
          <p:cNvPr id="20" name="Rounded Rectangle 19"/>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56</a:t>
            </a:r>
          </a:p>
        </p:txBody>
      </p:sp>
      <p:sp>
        <p:nvSpPr>
          <p:cNvPr id="21" name="Rounded Rectangle 20"/>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55</a:t>
            </a:r>
          </a:p>
        </p:txBody>
      </p:sp>
      <p:sp>
        <p:nvSpPr>
          <p:cNvPr id="22" name="Rounded Rectangle 21"/>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54</a:t>
            </a:r>
          </a:p>
        </p:txBody>
      </p:sp>
      <p:sp>
        <p:nvSpPr>
          <p:cNvPr id="23" name="Rounded Rectangle 22"/>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53</a:t>
            </a:r>
          </a:p>
        </p:txBody>
      </p:sp>
      <p:sp>
        <p:nvSpPr>
          <p:cNvPr id="24" name="Rounded Rectangle 23"/>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52</a:t>
            </a:r>
          </a:p>
        </p:txBody>
      </p:sp>
      <p:sp>
        <p:nvSpPr>
          <p:cNvPr id="25" name="Rounded Rectangle 24"/>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51</a:t>
            </a:r>
          </a:p>
        </p:txBody>
      </p:sp>
      <p:sp>
        <p:nvSpPr>
          <p:cNvPr id="26" name="Rounded Rectangle 25"/>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50</a:t>
            </a:r>
          </a:p>
        </p:txBody>
      </p:sp>
      <p:sp>
        <p:nvSpPr>
          <p:cNvPr id="27" name="Rounded Rectangle 26"/>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49</a:t>
            </a:r>
          </a:p>
        </p:txBody>
      </p:sp>
      <p:sp>
        <p:nvSpPr>
          <p:cNvPr id="28" name="Rounded Rectangle 27"/>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48</a:t>
            </a:r>
          </a:p>
        </p:txBody>
      </p:sp>
      <p:sp>
        <p:nvSpPr>
          <p:cNvPr id="29" name="Rounded Rectangle 28"/>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47</a:t>
            </a:r>
          </a:p>
        </p:txBody>
      </p:sp>
      <p:sp>
        <p:nvSpPr>
          <p:cNvPr id="30" name="Rounded Rectangle 29"/>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46</a:t>
            </a:r>
          </a:p>
        </p:txBody>
      </p:sp>
      <p:sp>
        <p:nvSpPr>
          <p:cNvPr id="31" name="Rounded Rectangle 30"/>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45</a:t>
            </a:r>
          </a:p>
        </p:txBody>
      </p:sp>
      <p:sp>
        <p:nvSpPr>
          <p:cNvPr id="32" name="Rounded Rectangle 31"/>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44</a:t>
            </a:r>
          </a:p>
        </p:txBody>
      </p:sp>
      <p:sp>
        <p:nvSpPr>
          <p:cNvPr id="33" name="Rounded Rectangle 32"/>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43</a:t>
            </a:r>
          </a:p>
        </p:txBody>
      </p:sp>
      <p:sp>
        <p:nvSpPr>
          <p:cNvPr id="34" name="Rounded Rectangle 33"/>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42</a:t>
            </a:r>
          </a:p>
        </p:txBody>
      </p:sp>
      <p:sp>
        <p:nvSpPr>
          <p:cNvPr id="35" name="Rounded Rectangle 34"/>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41</a:t>
            </a:r>
          </a:p>
        </p:txBody>
      </p:sp>
      <p:sp>
        <p:nvSpPr>
          <p:cNvPr id="36" name="Rounded Rectangle 35"/>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40</a:t>
            </a:r>
          </a:p>
        </p:txBody>
      </p:sp>
      <p:sp>
        <p:nvSpPr>
          <p:cNvPr id="37" name="Rounded Rectangle 36"/>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39</a:t>
            </a:r>
          </a:p>
        </p:txBody>
      </p:sp>
      <p:sp>
        <p:nvSpPr>
          <p:cNvPr id="38" name="Rounded Rectangle 37"/>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38</a:t>
            </a:r>
          </a:p>
        </p:txBody>
      </p:sp>
      <p:sp>
        <p:nvSpPr>
          <p:cNvPr id="39" name="Rounded Rectangle 38"/>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37</a:t>
            </a:r>
          </a:p>
        </p:txBody>
      </p:sp>
      <p:sp>
        <p:nvSpPr>
          <p:cNvPr id="40" name="Rounded Rectangle 39"/>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36</a:t>
            </a:r>
          </a:p>
        </p:txBody>
      </p:sp>
      <p:sp>
        <p:nvSpPr>
          <p:cNvPr id="41" name="Rounded Rectangle 40"/>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35</a:t>
            </a:r>
          </a:p>
        </p:txBody>
      </p:sp>
      <p:sp>
        <p:nvSpPr>
          <p:cNvPr id="42" name="Rounded Rectangle 41"/>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34</a:t>
            </a:r>
          </a:p>
        </p:txBody>
      </p:sp>
      <p:sp>
        <p:nvSpPr>
          <p:cNvPr id="43" name="Rounded Rectangle 42"/>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33</a:t>
            </a:r>
          </a:p>
        </p:txBody>
      </p:sp>
      <p:sp>
        <p:nvSpPr>
          <p:cNvPr id="44" name="Rounded Rectangle 43"/>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32</a:t>
            </a:r>
          </a:p>
        </p:txBody>
      </p:sp>
      <p:sp>
        <p:nvSpPr>
          <p:cNvPr id="45" name="Rounded Rectangle 44"/>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31</a:t>
            </a:r>
          </a:p>
        </p:txBody>
      </p:sp>
      <p:sp>
        <p:nvSpPr>
          <p:cNvPr id="46" name="Rounded Rectangle 45"/>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30</a:t>
            </a:r>
          </a:p>
        </p:txBody>
      </p:sp>
      <p:sp>
        <p:nvSpPr>
          <p:cNvPr id="47" name="Rounded Rectangle 46"/>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29</a:t>
            </a:r>
          </a:p>
        </p:txBody>
      </p:sp>
      <p:sp>
        <p:nvSpPr>
          <p:cNvPr id="48" name="Rounded Rectangle 47"/>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28</a:t>
            </a:r>
          </a:p>
        </p:txBody>
      </p:sp>
      <p:sp>
        <p:nvSpPr>
          <p:cNvPr id="49" name="Rounded Rectangle 48"/>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27</a:t>
            </a:r>
          </a:p>
        </p:txBody>
      </p:sp>
      <p:sp>
        <p:nvSpPr>
          <p:cNvPr id="50" name="Rounded Rectangle 49"/>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26</a:t>
            </a:r>
          </a:p>
        </p:txBody>
      </p:sp>
      <p:sp>
        <p:nvSpPr>
          <p:cNvPr id="51" name="Rounded Rectangle 50"/>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25</a:t>
            </a:r>
          </a:p>
        </p:txBody>
      </p:sp>
      <p:sp>
        <p:nvSpPr>
          <p:cNvPr id="52" name="Rounded Rectangle 51"/>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24</a:t>
            </a:r>
          </a:p>
        </p:txBody>
      </p:sp>
      <p:sp>
        <p:nvSpPr>
          <p:cNvPr id="53" name="Rounded Rectangle 52"/>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23</a:t>
            </a:r>
          </a:p>
        </p:txBody>
      </p:sp>
      <p:sp>
        <p:nvSpPr>
          <p:cNvPr id="54" name="Rounded Rectangle 53"/>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22</a:t>
            </a:r>
          </a:p>
        </p:txBody>
      </p:sp>
      <p:sp>
        <p:nvSpPr>
          <p:cNvPr id="55" name="Rounded Rectangle 54"/>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21</a:t>
            </a:r>
          </a:p>
        </p:txBody>
      </p:sp>
      <p:sp>
        <p:nvSpPr>
          <p:cNvPr id="56" name="Rounded Rectangle 55"/>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20</a:t>
            </a:r>
          </a:p>
        </p:txBody>
      </p:sp>
      <p:sp>
        <p:nvSpPr>
          <p:cNvPr id="57" name="Rounded Rectangle 56"/>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19</a:t>
            </a:r>
          </a:p>
        </p:txBody>
      </p:sp>
      <p:sp>
        <p:nvSpPr>
          <p:cNvPr id="58" name="Rounded Rectangle 57"/>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18</a:t>
            </a:r>
          </a:p>
        </p:txBody>
      </p:sp>
      <p:sp>
        <p:nvSpPr>
          <p:cNvPr id="59" name="Rounded Rectangle 58"/>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17</a:t>
            </a:r>
          </a:p>
        </p:txBody>
      </p:sp>
      <p:sp>
        <p:nvSpPr>
          <p:cNvPr id="60" name="Rounded Rectangle 59"/>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16</a:t>
            </a:r>
          </a:p>
        </p:txBody>
      </p:sp>
      <p:sp>
        <p:nvSpPr>
          <p:cNvPr id="61" name="Rounded Rectangle 60"/>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15</a:t>
            </a:r>
          </a:p>
        </p:txBody>
      </p:sp>
      <p:sp>
        <p:nvSpPr>
          <p:cNvPr id="62" name="Rounded Rectangle 61"/>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14</a:t>
            </a:r>
          </a:p>
        </p:txBody>
      </p:sp>
      <p:sp>
        <p:nvSpPr>
          <p:cNvPr id="63" name="Rounded Rectangle 62"/>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13</a:t>
            </a:r>
          </a:p>
        </p:txBody>
      </p:sp>
      <p:sp>
        <p:nvSpPr>
          <p:cNvPr id="64" name="Rounded Rectangle 63"/>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12</a:t>
            </a:r>
          </a:p>
        </p:txBody>
      </p:sp>
      <p:sp>
        <p:nvSpPr>
          <p:cNvPr id="65" name="Rounded Rectangle 64"/>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11</a:t>
            </a:r>
          </a:p>
        </p:txBody>
      </p:sp>
      <p:sp>
        <p:nvSpPr>
          <p:cNvPr id="66" name="Rounded Rectangle 65"/>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10</a:t>
            </a:r>
          </a:p>
        </p:txBody>
      </p:sp>
      <p:sp>
        <p:nvSpPr>
          <p:cNvPr id="67" name="Rounded Rectangle 66"/>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09</a:t>
            </a:r>
          </a:p>
        </p:txBody>
      </p:sp>
      <p:sp>
        <p:nvSpPr>
          <p:cNvPr id="68" name="Rounded Rectangle 67"/>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08</a:t>
            </a:r>
          </a:p>
        </p:txBody>
      </p:sp>
      <p:sp>
        <p:nvSpPr>
          <p:cNvPr id="69" name="Rounded Rectangle 68"/>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07</a:t>
            </a:r>
          </a:p>
        </p:txBody>
      </p:sp>
      <p:sp>
        <p:nvSpPr>
          <p:cNvPr id="70" name="Rounded Rectangle 69"/>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06</a:t>
            </a:r>
          </a:p>
        </p:txBody>
      </p:sp>
      <p:sp>
        <p:nvSpPr>
          <p:cNvPr id="71" name="Rounded Rectangle 70"/>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05</a:t>
            </a:r>
          </a:p>
        </p:txBody>
      </p:sp>
      <p:sp>
        <p:nvSpPr>
          <p:cNvPr id="72" name="Rounded Rectangle 71"/>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04</a:t>
            </a:r>
          </a:p>
        </p:txBody>
      </p:sp>
      <p:sp>
        <p:nvSpPr>
          <p:cNvPr id="73" name="Rounded Rectangle 72"/>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03</a:t>
            </a:r>
          </a:p>
        </p:txBody>
      </p:sp>
      <p:sp>
        <p:nvSpPr>
          <p:cNvPr id="74" name="Rounded Rectangle 73"/>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02</a:t>
            </a:r>
          </a:p>
        </p:txBody>
      </p:sp>
      <p:sp>
        <p:nvSpPr>
          <p:cNvPr id="75" name="Rounded Rectangle 74"/>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01</a:t>
            </a:r>
          </a:p>
        </p:txBody>
      </p:sp>
      <p:sp>
        <p:nvSpPr>
          <p:cNvPr id="76" name="Rounded Rectangle 75"/>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00</a:t>
            </a:r>
          </a:p>
        </p:txBody>
      </p:sp>
      <p:sp>
        <p:nvSpPr>
          <p:cNvPr id="77" name="Rounded Rectangle 76"/>
          <p:cNvSpPr/>
          <p:nvPr/>
        </p:nvSpPr>
        <p:spPr>
          <a:xfrm>
            <a:off x="9651279" y="5499697"/>
            <a:ext cx="6096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solidFill>
                  <a:srgbClr val="FF0000"/>
                </a:solidFill>
                <a:latin typeface="Arial" panose="020B0604020202020204" pitchFamily="34" charset="0"/>
                <a:ea typeface="Tahoma" pitchFamily="34" charset="0"/>
                <a:cs typeface="Arial" panose="020B0604020202020204" pitchFamily="34" charset="0"/>
              </a:rPr>
              <a:t>0</a:t>
            </a:r>
          </a:p>
        </p:txBody>
      </p:sp>
      <p:sp>
        <p:nvSpPr>
          <p:cNvPr id="78" name="Rounded Rectangle 77"/>
          <p:cNvSpPr/>
          <p:nvPr/>
        </p:nvSpPr>
        <p:spPr>
          <a:xfrm>
            <a:off x="9651279" y="5499697"/>
            <a:ext cx="6096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Arial" panose="020B0604020202020204" pitchFamily="34" charset="0"/>
                <a:ea typeface="Tahoma" pitchFamily="34" charset="0"/>
                <a:cs typeface="Arial" panose="020B0604020202020204" pitchFamily="34" charset="0"/>
              </a:rPr>
              <a:t>0</a:t>
            </a:r>
          </a:p>
        </p:txBody>
      </p:sp>
      <p:sp>
        <p:nvSpPr>
          <p:cNvPr id="2" name="Curved Right Arrow 1">
            <a:hlinkClick r:id="rId6" action="ppaction://hlinksldjump"/>
          </p:cNvPr>
          <p:cNvSpPr/>
          <p:nvPr/>
        </p:nvSpPr>
        <p:spPr>
          <a:xfrm>
            <a:off x="1593273" y="5379590"/>
            <a:ext cx="484909" cy="48088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Tree>
    <p:extLst>
      <p:ext uri="{BB962C8B-B14F-4D97-AF65-F5344CB8AC3E}">
        <p14:creationId xmlns:p14="http://schemas.microsoft.com/office/powerpoint/2010/main" val="300433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grpId="0" nodeType="clickEffect">
                                  <p:stCondLst>
                                    <p:cond delay="0"/>
                                  </p:stCondLst>
                                  <p:childTnLst>
                                    <p:animEffect transition="out" filter="box(out)">
                                      <p:cBhvr>
                                        <p:cTn id="6" dur="1000"/>
                                        <p:tgtEl>
                                          <p:spTgt spid="6"/>
                                        </p:tgtEl>
                                      </p:cBhvr>
                                    </p:animEffect>
                                    <p:set>
                                      <p:cBhvr>
                                        <p:cTn id="7" dur="1" fill="hold">
                                          <p:stCondLst>
                                            <p:cond delay="999"/>
                                          </p:stCondLst>
                                        </p:cTn>
                                        <p:tgtEl>
                                          <p:spTgt spid="6"/>
                                        </p:tgtEl>
                                        <p:attrNameLst>
                                          <p:attrName>style.visibility</p:attrName>
                                        </p:attrNameLst>
                                      </p:cBhvr>
                                      <p:to>
                                        <p:strVal val="hidden"/>
                                      </p:to>
                                    </p:set>
                                  </p:childTnLst>
                                </p:cTn>
                              </p:par>
                              <p:par>
                                <p:cTn id="8" presetID="4" presetClass="exit" presetSubtype="32" fill="hold" grpId="0" nodeType="withEffect">
                                  <p:stCondLst>
                                    <p:cond delay="0"/>
                                  </p:stCondLst>
                                  <p:childTnLst>
                                    <p:animEffect transition="out" filter="box(out)">
                                      <p:cBhvr>
                                        <p:cTn id="9" dur="1000"/>
                                        <p:tgtEl>
                                          <p:spTgt spid="7"/>
                                        </p:tgtEl>
                                      </p:cBhvr>
                                    </p:animEffect>
                                    <p:set>
                                      <p:cBhvr>
                                        <p:cTn id="10" dur="1" fill="hold">
                                          <p:stCondLst>
                                            <p:cond delay="999"/>
                                          </p:stCondLst>
                                        </p:cTn>
                                        <p:tgtEl>
                                          <p:spTgt spid="7"/>
                                        </p:tgtEl>
                                        <p:attrNameLst>
                                          <p:attrName>style.visibility</p:attrName>
                                        </p:attrNameLst>
                                      </p:cBhvr>
                                      <p:to>
                                        <p:strVal val="hidden"/>
                                      </p:to>
                                    </p:set>
                                  </p:childTnLst>
                                </p:cTn>
                              </p:par>
                              <p:par>
                                <p:cTn id="11" presetID="4" presetClass="exit" presetSubtype="32" fill="hold" grpId="0" nodeType="withEffect">
                                  <p:stCondLst>
                                    <p:cond delay="0"/>
                                  </p:stCondLst>
                                  <p:childTnLst>
                                    <p:animEffect transition="out" filter="box(out)">
                                      <p:cBhvr>
                                        <p:cTn id="12" dur="1000"/>
                                        <p:tgtEl>
                                          <p:spTgt spid="8"/>
                                        </p:tgtEl>
                                      </p:cBhvr>
                                    </p:animEffect>
                                    <p:set>
                                      <p:cBhvr>
                                        <p:cTn id="13" dur="1" fill="hold">
                                          <p:stCondLst>
                                            <p:cond delay="999"/>
                                          </p:stCondLst>
                                        </p:cTn>
                                        <p:tgtEl>
                                          <p:spTgt spid="8"/>
                                        </p:tgtEl>
                                        <p:attrNameLst>
                                          <p:attrName>style.visibility</p:attrName>
                                        </p:attrNameLst>
                                      </p:cBhvr>
                                      <p:to>
                                        <p:strVal val="hidden"/>
                                      </p:to>
                                    </p:set>
                                  </p:childTnLst>
                                </p:cTn>
                              </p:par>
                              <p:par>
                                <p:cTn id="14" presetID="16" presetClass="emph" presetSubtype="0" fill="hold" nodeType="withEffect">
                                  <p:stCondLst>
                                    <p:cond delay="0"/>
                                  </p:stCondLst>
                                  <p:iterate type="lt">
                                    <p:tmPct val="4000"/>
                                  </p:iterate>
                                  <p:childTnLst>
                                    <p:set>
                                      <p:cBhvr override="childStyle">
                                        <p:cTn id="15" dur="500" fill="hold"/>
                                        <p:tgtEl>
                                          <p:spTgt spid="9">
                                            <p:txEl>
                                              <p:pRg st="0" end="0"/>
                                            </p:txEl>
                                          </p:spTgt>
                                        </p:tgtEl>
                                        <p:attrNameLst>
                                          <p:attrName>style.color</p:attrName>
                                        </p:attrNameLst>
                                      </p:cBhvr>
                                      <p:to>
                                        <p:clrVal>
                                          <a:srgbClr val="FF0000"/>
                                        </p:clrVal>
                                      </p:to>
                                    </p:set>
                                    <p:set>
                                      <p:cBhvr>
                                        <p:cTn id="16" dur="500" fill="hold"/>
                                        <p:tgtEl>
                                          <p:spTgt spid="9">
                                            <p:txEl>
                                              <p:pRg st="0" end="0"/>
                                            </p:txEl>
                                          </p:spTgt>
                                        </p:tgtEl>
                                        <p:attrNameLst>
                                          <p:attrName>fillcolor</p:attrName>
                                        </p:attrNameLst>
                                      </p:cBhvr>
                                      <p:to>
                                        <p:clrVal>
                                          <a:srgbClr val="FF0000"/>
                                        </p:clrVal>
                                      </p:to>
                                    </p:set>
                                    <p:set>
                                      <p:cBhvr>
                                        <p:cTn id="17" dur="500" fill="hold"/>
                                        <p:tgtEl>
                                          <p:spTgt spid="9">
                                            <p:txEl>
                                              <p:pRg st="0" end="0"/>
                                            </p:txEl>
                                          </p:spTgt>
                                        </p:tgtEl>
                                        <p:attrNameLst>
                                          <p:attrName>fill.type</p:attrName>
                                        </p:attrNameLst>
                                      </p:cBhvr>
                                      <p:to>
                                        <p:strVal val="solid"/>
                                      </p:to>
                                    </p:set>
                                  </p:childTnLst>
                                </p:cTn>
                              </p:par>
                              <p:par>
                                <p:cTn id="18" presetID="42" presetClass="path" presetSubtype="0" accel="50000" decel="50000" fill="hold" nodeType="withEffect">
                                  <p:stCondLst>
                                    <p:cond delay="0"/>
                                  </p:stCondLst>
                                  <p:iterate type="lt">
                                    <p:tmPct val="0"/>
                                  </p:iterate>
                                  <p:childTnLst>
                                    <p:animMotion origin="layout" path="M -1.66667E-6 3.33333E-6 L 0.08763 -0.28542 " pathEditMode="relative" rAng="0" ptsTypes="AA">
                                      <p:cBhvr>
                                        <p:cTn id="19" dur="2000" fill="hold"/>
                                        <p:tgtEl>
                                          <p:spTgt spid="9">
                                            <p:txEl>
                                              <p:pRg st="0" end="0"/>
                                            </p:txEl>
                                          </p:spTgt>
                                        </p:tgtEl>
                                        <p:attrNameLst>
                                          <p:attrName>ppt_x</p:attrName>
                                          <p:attrName>ppt_y</p:attrName>
                                        </p:attrNameLst>
                                      </p:cBhvr>
                                      <p:rCtr x="4375" y="-14282"/>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4" presetClass="exit" presetSubtype="16" fill="hold" grpId="0" nodeType="clickEffect">
                                  <p:stCondLst>
                                    <p:cond delay="0"/>
                                  </p:stCondLst>
                                  <p:childTnLst>
                                    <p:animEffect transition="out" filter="box(in)">
                                      <p:cBhvr>
                                        <p:cTn id="24" dur="100"/>
                                        <p:tgtEl>
                                          <p:spTgt spid="15"/>
                                        </p:tgtEl>
                                      </p:cBhvr>
                                    </p:animEffect>
                                    <p:set>
                                      <p:cBhvr>
                                        <p:cTn id="25" dur="1" fill="hold">
                                          <p:stCondLst>
                                            <p:cond delay="99"/>
                                          </p:stCondLst>
                                        </p:cTn>
                                        <p:tgtEl>
                                          <p:spTgt spid="15"/>
                                        </p:tgtEl>
                                        <p:attrNameLst>
                                          <p:attrName>style.visibility</p:attrName>
                                        </p:attrNameLst>
                                      </p:cBhvr>
                                      <p:to>
                                        <p:strVal val="hidden"/>
                                      </p:to>
                                    </p:set>
                                  </p:childTnLst>
                                </p:cTn>
                              </p:par>
                              <p:par>
                                <p:cTn id="26" presetID="4" presetClass="entr" presetSubtype="16"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ox(in)">
                                      <p:cBhvr>
                                        <p:cTn id="28" dur="500"/>
                                        <p:tgtEl>
                                          <p:spTgt spid="13"/>
                                        </p:tgtEl>
                                      </p:cBhvr>
                                    </p:animEffect>
                                  </p:childTnLst>
                                </p:cTn>
                              </p:par>
                            </p:childTnLst>
                          </p:cTn>
                        </p:par>
                        <p:par>
                          <p:cTn id="29" fill="hold">
                            <p:stCondLst>
                              <p:cond delay="500"/>
                            </p:stCondLst>
                            <p:childTnLst>
                              <p:par>
                                <p:cTn id="30" presetID="4" presetClass="entr" presetSubtype="32" fill="hold" grpId="0" nodeType="after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box(out)">
                                      <p:cBhvr>
                                        <p:cTn id="32" dur="1000"/>
                                        <p:tgtEl>
                                          <p:spTgt spid="62"/>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par>
                          <p:cTn id="33" fill="hold">
                            <p:stCondLst>
                              <p:cond delay="1500"/>
                            </p:stCondLst>
                            <p:childTnLst>
                              <p:par>
                                <p:cTn id="34" presetID="4" presetClass="entr" presetSubtype="32" fill="hold" grpId="0" nodeType="afterEffect">
                                  <p:stCondLst>
                                    <p:cond delay="0"/>
                                  </p:stCondLst>
                                  <p:childTnLst>
                                    <p:set>
                                      <p:cBhvr>
                                        <p:cTn id="35" dur="1" fill="hold">
                                          <p:stCondLst>
                                            <p:cond delay="0"/>
                                          </p:stCondLst>
                                        </p:cTn>
                                        <p:tgtEl>
                                          <p:spTgt spid="63"/>
                                        </p:tgtEl>
                                        <p:attrNameLst>
                                          <p:attrName>style.visibility</p:attrName>
                                        </p:attrNameLst>
                                      </p:cBhvr>
                                      <p:to>
                                        <p:strVal val="visible"/>
                                      </p:to>
                                    </p:set>
                                    <p:animEffect transition="in" filter="box(out)">
                                      <p:cBhvr>
                                        <p:cTn id="36" dur="1000"/>
                                        <p:tgtEl>
                                          <p:spTgt spid="63"/>
                                        </p:tgtEl>
                                      </p:cBhvr>
                                    </p:animEffect>
                                  </p:childTnLst>
                                  <p:subTnLst>
                                    <p:audio>
                                      <p:cMediaNode>
                                        <p:cTn display="0" masterRel="sameClick">
                                          <p:stCondLst>
                                            <p:cond evt="begin" delay="0">
                                              <p:tn val="34"/>
                                            </p:cond>
                                          </p:stCondLst>
                                          <p:endCondLst>
                                            <p:cond evt="onStopAudio" delay="0">
                                              <p:tgtEl>
                                                <p:sldTgt/>
                                              </p:tgtEl>
                                            </p:cond>
                                          </p:endCondLst>
                                        </p:cTn>
                                        <p:tgtEl>
                                          <p:sndTgt r:embed="rId3" name="click.wav"/>
                                        </p:tgtEl>
                                      </p:cMediaNode>
                                    </p:audio>
                                  </p:subTnLst>
                                </p:cTn>
                              </p:par>
                            </p:childTnLst>
                          </p:cTn>
                        </p:par>
                        <p:par>
                          <p:cTn id="37" fill="hold">
                            <p:stCondLst>
                              <p:cond delay="2500"/>
                            </p:stCondLst>
                            <p:childTnLst>
                              <p:par>
                                <p:cTn id="38" presetID="4" presetClass="entr" presetSubtype="32" fill="hold" grpId="0" nodeType="afterEffect">
                                  <p:stCondLst>
                                    <p:cond delay="0"/>
                                  </p:stCondLst>
                                  <p:childTnLst>
                                    <p:set>
                                      <p:cBhvr>
                                        <p:cTn id="39" dur="1" fill="hold">
                                          <p:stCondLst>
                                            <p:cond delay="0"/>
                                          </p:stCondLst>
                                        </p:cTn>
                                        <p:tgtEl>
                                          <p:spTgt spid="64"/>
                                        </p:tgtEl>
                                        <p:attrNameLst>
                                          <p:attrName>style.visibility</p:attrName>
                                        </p:attrNameLst>
                                      </p:cBhvr>
                                      <p:to>
                                        <p:strVal val="visible"/>
                                      </p:to>
                                    </p:set>
                                    <p:animEffect transition="in" filter="box(out)">
                                      <p:cBhvr>
                                        <p:cTn id="40" dur="1000"/>
                                        <p:tgtEl>
                                          <p:spTgt spid="64"/>
                                        </p:tgtEl>
                                      </p:cBhvr>
                                    </p:animEffec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childTnLst>
                          </p:cTn>
                        </p:par>
                        <p:par>
                          <p:cTn id="41" fill="hold">
                            <p:stCondLst>
                              <p:cond delay="3500"/>
                            </p:stCondLst>
                            <p:childTnLst>
                              <p:par>
                                <p:cTn id="42" presetID="4" presetClass="entr" presetSubtype="32" fill="hold" grpId="0" nodeType="afterEffect">
                                  <p:stCondLst>
                                    <p:cond delay="0"/>
                                  </p:stCondLst>
                                  <p:childTnLst>
                                    <p:set>
                                      <p:cBhvr>
                                        <p:cTn id="43" dur="1" fill="hold">
                                          <p:stCondLst>
                                            <p:cond delay="0"/>
                                          </p:stCondLst>
                                        </p:cTn>
                                        <p:tgtEl>
                                          <p:spTgt spid="65"/>
                                        </p:tgtEl>
                                        <p:attrNameLst>
                                          <p:attrName>style.visibility</p:attrName>
                                        </p:attrNameLst>
                                      </p:cBhvr>
                                      <p:to>
                                        <p:strVal val="visible"/>
                                      </p:to>
                                    </p:set>
                                    <p:animEffect transition="in" filter="box(out)">
                                      <p:cBhvr>
                                        <p:cTn id="44" dur="1000"/>
                                        <p:tgtEl>
                                          <p:spTgt spid="65"/>
                                        </p:tgtEl>
                                      </p:cBhvr>
                                    </p:animEffec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childTnLst>
                          </p:cTn>
                        </p:par>
                        <p:par>
                          <p:cTn id="45" fill="hold">
                            <p:stCondLst>
                              <p:cond delay="4500"/>
                            </p:stCondLst>
                            <p:childTnLst>
                              <p:par>
                                <p:cTn id="46" presetID="4" presetClass="entr" presetSubtype="32" fill="hold" grpId="0" nodeType="afterEffect">
                                  <p:stCondLst>
                                    <p:cond delay="0"/>
                                  </p:stCondLst>
                                  <p:childTnLst>
                                    <p:set>
                                      <p:cBhvr>
                                        <p:cTn id="47" dur="1" fill="hold">
                                          <p:stCondLst>
                                            <p:cond delay="0"/>
                                          </p:stCondLst>
                                        </p:cTn>
                                        <p:tgtEl>
                                          <p:spTgt spid="66"/>
                                        </p:tgtEl>
                                        <p:attrNameLst>
                                          <p:attrName>style.visibility</p:attrName>
                                        </p:attrNameLst>
                                      </p:cBhvr>
                                      <p:to>
                                        <p:strVal val="visible"/>
                                      </p:to>
                                    </p:set>
                                    <p:animEffect transition="in" filter="box(out)">
                                      <p:cBhvr>
                                        <p:cTn id="48" dur="1000"/>
                                        <p:tgtEl>
                                          <p:spTgt spid="66"/>
                                        </p:tgtEl>
                                      </p:cBhvr>
                                    </p:animEffect>
                                  </p:childTnLst>
                                  <p:subTnLst>
                                    <p:audio>
                                      <p:cMediaNode>
                                        <p:cTn display="0" masterRel="sameClick">
                                          <p:stCondLst>
                                            <p:cond evt="begin" delay="0">
                                              <p:tn val="46"/>
                                            </p:cond>
                                          </p:stCondLst>
                                          <p:endCondLst>
                                            <p:cond evt="onStopAudio" delay="0">
                                              <p:tgtEl>
                                                <p:sldTgt/>
                                              </p:tgtEl>
                                            </p:cond>
                                          </p:endCondLst>
                                        </p:cTn>
                                        <p:tgtEl>
                                          <p:sndTgt r:embed="rId3" name="click.wav"/>
                                        </p:tgtEl>
                                      </p:cMediaNode>
                                    </p:audio>
                                  </p:subTnLst>
                                </p:cTn>
                              </p:par>
                            </p:childTnLst>
                          </p:cTn>
                        </p:par>
                        <p:par>
                          <p:cTn id="49" fill="hold">
                            <p:stCondLst>
                              <p:cond delay="5500"/>
                            </p:stCondLst>
                            <p:childTnLst>
                              <p:par>
                                <p:cTn id="50" presetID="4" presetClass="entr" presetSubtype="32" fill="hold" grpId="0" nodeType="afterEffect">
                                  <p:stCondLst>
                                    <p:cond delay="0"/>
                                  </p:stCondLst>
                                  <p:childTnLst>
                                    <p:set>
                                      <p:cBhvr>
                                        <p:cTn id="51" dur="1" fill="hold">
                                          <p:stCondLst>
                                            <p:cond delay="0"/>
                                          </p:stCondLst>
                                        </p:cTn>
                                        <p:tgtEl>
                                          <p:spTgt spid="67"/>
                                        </p:tgtEl>
                                        <p:attrNameLst>
                                          <p:attrName>style.visibility</p:attrName>
                                        </p:attrNameLst>
                                      </p:cBhvr>
                                      <p:to>
                                        <p:strVal val="visible"/>
                                      </p:to>
                                    </p:set>
                                    <p:animEffect transition="in" filter="box(out)">
                                      <p:cBhvr>
                                        <p:cTn id="52" dur="1000"/>
                                        <p:tgtEl>
                                          <p:spTgt spid="67"/>
                                        </p:tgtEl>
                                      </p:cBhvr>
                                    </p:animEffec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childTnLst>
                          </p:cTn>
                        </p:par>
                        <p:par>
                          <p:cTn id="53" fill="hold">
                            <p:stCondLst>
                              <p:cond delay="6500"/>
                            </p:stCondLst>
                            <p:childTnLst>
                              <p:par>
                                <p:cTn id="54" presetID="4" presetClass="entr" presetSubtype="32" fill="hold" grpId="0" nodeType="afterEffect">
                                  <p:stCondLst>
                                    <p:cond delay="0"/>
                                  </p:stCondLst>
                                  <p:childTnLst>
                                    <p:set>
                                      <p:cBhvr>
                                        <p:cTn id="55" dur="1" fill="hold">
                                          <p:stCondLst>
                                            <p:cond delay="0"/>
                                          </p:stCondLst>
                                        </p:cTn>
                                        <p:tgtEl>
                                          <p:spTgt spid="68"/>
                                        </p:tgtEl>
                                        <p:attrNameLst>
                                          <p:attrName>style.visibility</p:attrName>
                                        </p:attrNameLst>
                                      </p:cBhvr>
                                      <p:to>
                                        <p:strVal val="visible"/>
                                      </p:to>
                                    </p:set>
                                    <p:animEffect transition="in" filter="box(out)">
                                      <p:cBhvr>
                                        <p:cTn id="56" dur="1000"/>
                                        <p:tgtEl>
                                          <p:spTgt spid="68"/>
                                        </p:tgtEl>
                                      </p:cBhvr>
                                    </p:animEffec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childTnLst>
                          </p:cTn>
                        </p:par>
                        <p:par>
                          <p:cTn id="57" fill="hold">
                            <p:stCondLst>
                              <p:cond delay="7500"/>
                            </p:stCondLst>
                            <p:childTnLst>
                              <p:par>
                                <p:cTn id="58" presetID="4" presetClass="entr" presetSubtype="32" fill="hold" grpId="0" nodeType="afterEffect">
                                  <p:stCondLst>
                                    <p:cond delay="0"/>
                                  </p:stCondLst>
                                  <p:childTnLst>
                                    <p:set>
                                      <p:cBhvr>
                                        <p:cTn id="59" dur="1" fill="hold">
                                          <p:stCondLst>
                                            <p:cond delay="0"/>
                                          </p:stCondLst>
                                        </p:cTn>
                                        <p:tgtEl>
                                          <p:spTgt spid="69"/>
                                        </p:tgtEl>
                                        <p:attrNameLst>
                                          <p:attrName>style.visibility</p:attrName>
                                        </p:attrNameLst>
                                      </p:cBhvr>
                                      <p:to>
                                        <p:strVal val="visible"/>
                                      </p:to>
                                    </p:set>
                                    <p:animEffect transition="in" filter="box(out)">
                                      <p:cBhvr>
                                        <p:cTn id="60" dur="1000"/>
                                        <p:tgtEl>
                                          <p:spTgt spid="69"/>
                                        </p:tgtEl>
                                      </p:cBhvr>
                                    </p:animEffec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childTnLst>
                          </p:cTn>
                        </p:par>
                        <p:par>
                          <p:cTn id="61" fill="hold">
                            <p:stCondLst>
                              <p:cond delay="8500"/>
                            </p:stCondLst>
                            <p:childTnLst>
                              <p:par>
                                <p:cTn id="62" presetID="4" presetClass="entr" presetSubtype="32" fill="hold" grpId="0" nodeType="afterEffect">
                                  <p:stCondLst>
                                    <p:cond delay="0"/>
                                  </p:stCondLst>
                                  <p:childTnLst>
                                    <p:set>
                                      <p:cBhvr>
                                        <p:cTn id="63" dur="1" fill="hold">
                                          <p:stCondLst>
                                            <p:cond delay="0"/>
                                          </p:stCondLst>
                                        </p:cTn>
                                        <p:tgtEl>
                                          <p:spTgt spid="70"/>
                                        </p:tgtEl>
                                        <p:attrNameLst>
                                          <p:attrName>style.visibility</p:attrName>
                                        </p:attrNameLst>
                                      </p:cBhvr>
                                      <p:to>
                                        <p:strVal val="visible"/>
                                      </p:to>
                                    </p:set>
                                    <p:animEffect transition="in" filter="box(out)">
                                      <p:cBhvr>
                                        <p:cTn id="64" dur="1000"/>
                                        <p:tgtEl>
                                          <p:spTgt spid="70"/>
                                        </p:tgtEl>
                                      </p:cBhvr>
                                    </p:animEffec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childTnLst>
                          </p:cTn>
                        </p:par>
                        <p:par>
                          <p:cTn id="65" fill="hold">
                            <p:stCondLst>
                              <p:cond delay="9500"/>
                            </p:stCondLst>
                            <p:childTnLst>
                              <p:par>
                                <p:cTn id="66" presetID="4" presetClass="entr" presetSubtype="32" fill="hold" grpId="0" nodeType="afterEffect">
                                  <p:stCondLst>
                                    <p:cond delay="0"/>
                                  </p:stCondLst>
                                  <p:childTnLst>
                                    <p:set>
                                      <p:cBhvr>
                                        <p:cTn id="67" dur="1" fill="hold">
                                          <p:stCondLst>
                                            <p:cond delay="0"/>
                                          </p:stCondLst>
                                        </p:cTn>
                                        <p:tgtEl>
                                          <p:spTgt spid="71"/>
                                        </p:tgtEl>
                                        <p:attrNameLst>
                                          <p:attrName>style.visibility</p:attrName>
                                        </p:attrNameLst>
                                      </p:cBhvr>
                                      <p:to>
                                        <p:strVal val="visible"/>
                                      </p:to>
                                    </p:set>
                                    <p:animEffect transition="in" filter="box(out)">
                                      <p:cBhvr>
                                        <p:cTn id="68" dur="1000"/>
                                        <p:tgtEl>
                                          <p:spTgt spid="71"/>
                                        </p:tgtEl>
                                      </p:cBhvr>
                                    </p:animEffect>
                                  </p:childTnLst>
                                  <p:subTnLst>
                                    <p:audio>
                                      <p:cMediaNode>
                                        <p:cTn display="0" masterRel="sameClick">
                                          <p:stCondLst>
                                            <p:cond evt="begin" delay="0">
                                              <p:tn val="66"/>
                                            </p:cond>
                                          </p:stCondLst>
                                          <p:endCondLst>
                                            <p:cond evt="onStopAudio" delay="0">
                                              <p:tgtEl>
                                                <p:sldTgt/>
                                              </p:tgtEl>
                                            </p:cond>
                                          </p:endCondLst>
                                        </p:cTn>
                                        <p:tgtEl>
                                          <p:sndTgt r:embed="rId4" name="hammer.wav"/>
                                        </p:tgtEl>
                                      </p:cMediaNode>
                                    </p:audio>
                                  </p:subTnLst>
                                </p:cTn>
                              </p:par>
                            </p:childTnLst>
                          </p:cTn>
                        </p:par>
                        <p:par>
                          <p:cTn id="69" fill="hold">
                            <p:stCondLst>
                              <p:cond delay="10500"/>
                            </p:stCondLst>
                            <p:childTnLst>
                              <p:par>
                                <p:cTn id="70" presetID="4" presetClass="entr" presetSubtype="32" fill="hold" grpId="0" nodeType="afterEffect">
                                  <p:stCondLst>
                                    <p:cond delay="0"/>
                                  </p:stCondLst>
                                  <p:childTnLst>
                                    <p:set>
                                      <p:cBhvr>
                                        <p:cTn id="71" dur="1" fill="hold">
                                          <p:stCondLst>
                                            <p:cond delay="0"/>
                                          </p:stCondLst>
                                        </p:cTn>
                                        <p:tgtEl>
                                          <p:spTgt spid="72"/>
                                        </p:tgtEl>
                                        <p:attrNameLst>
                                          <p:attrName>style.visibility</p:attrName>
                                        </p:attrNameLst>
                                      </p:cBhvr>
                                      <p:to>
                                        <p:strVal val="visible"/>
                                      </p:to>
                                    </p:set>
                                    <p:animEffect transition="in" filter="box(out)">
                                      <p:cBhvr>
                                        <p:cTn id="72" dur="1000"/>
                                        <p:tgtEl>
                                          <p:spTgt spid="72"/>
                                        </p:tgtEl>
                                      </p:cBhvr>
                                    </p:animEffect>
                                  </p:childTnLst>
                                  <p:subTnLst>
                                    <p:audio>
                                      <p:cMediaNode>
                                        <p:cTn display="0" masterRel="sameClick">
                                          <p:stCondLst>
                                            <p:cond evt="begin" delay="0">
                                              <p:tn val="70"/>
                                            </p:cond>
                                          </p:stCondLst>
                                          <p:endCondLst>
                                            <p:cond evt="onStopAudio" delay="0">
                                              <p:tgtEl>
                                                <p:sldTgt/>
                                              </p:tgtEl>
                                            </p:cond>
                                          </p:endCondLst>
                                        </p:cTn>
                                        <p:tgtEl>
                                          <p:sndTgt r:embed="rId4" name="hammer.wav"/>
                                        </p:tgtEl>
                                      </p:cMediaNode>
                                    </p:audio>
                                  </p:subTnLst>
                                </p:cTn>
                              </p:par>
                            </p:childTnLst>
                          </p:cTn>
                        </p:par>
                        <p:par>
                          <p:cTn id="73" fill="hold">
                            <p:stCondLst>
                              <p:cond delay="11500"/>
                            </p:stCondLst>
                            <p:childTnLst>
                              <p:par>
                                <p:cTn id="74" presetID="4" presetClass="entr" presetSubtype="32" fill="hold" grpId="0" nodeType="afterEffect">
                                  <p:stCondLst>
                                    <p:cond delay="0"/>
                                  </p:stCondLst>
                                  <p:childTnLst>
                                    <p:set>
                                      <p:cBhvr>
                                        <p:cTn id="75" dur="1" fill="hold">
                                          <p:stCondLst>
                                            <p:cond delay="0"/>
                                          </p:stCondLst>
                                        </p:cTn>
                                        <p:tgtEl>
                                          <p:spTgt spid="73"/>
                                        </p:tgtEl>
                                        <p:attrNameLst>
                                          <p:attrName>style.visibility</p:attrName>
                                        </p:attrNameLst>
                                      </p:cBhvr>
                                      <p:to>
                                        <p:strVal val="visible"/>
                                      </p:to>
                                    </p:set>
                                    <p:animEffect transition="in" filter="box(out)">
                                      <p:cBhvr>
                                        <p:cTn id="76" dur="1000"/>
                                        <p:tgtEl>
                                          <p:spTgt spid="73"/>
                                        </p:tgtEl>
                                      </p:cBhvr>
                                    </p:animEffect>
                                  </p:childTnLst>
                                  <p:subTnLst>
                                    <p:audio>
                                      <p:cMediaNode>
                                        <p:cTn display="0" masterRel="sameClick">
                                          <p:stCondLst>
                                            <p:cond evt="begin" delay="0">
                                              <p:tn val="74"/>
                                            </p:cond>
                                          </p:stCondLst>
                                          <p:endCondLst>
                                            <p:cond evt="onStopAudio" delay="0">
                                              <p:tgtEl>
                                                <p:sldTgt/>
                                              </p:tgtEl>
                                            </p:cond>
                                          </p:endCondLst>
                                        </p:cTn>
                                        <p:tgtEl>
                                          <p:sndTgt r:embed="rId4" name="hammer.wav"/>
                                        </p:tgtEl>
                                      </p:cMediaNode>
                                    </p:audio>
                                  </p:subTnLst>
                                </p:cTn>
                              </p:par>
                            </p:childTnLst>
                          </p:cTn>
                        </p:par>
                        <p:par>
                          <p:cTn id="77" fill="hold">
                            <p:stCondLst>
                              <p:cond delay="12500"/>
                            </p:stCondLst>
                            <p:childTnLst>
                              <p:par>
                                <p:cTn id="78" presetID="4" presetClass="entr" presetSubtype="32" fill="hold" grpId="0" nodeType="afterEffect">
                                  <p:stCondLst>
                                    <p:cond delay="0"/>
                                  </p:stCondLst>
                                  <p:childTnLst>
                                    <p:set>
                                      <p:cBhvr>
                                        <p:cTn id="79" dur="1" fill="hold">
                                          <p:stCondLst>
                                            <p:cond delay="0"/>
                                          </p:stCondLst>
                                        </p:cTn>
                                        <p:tgtEl>
                                          <p:spTgt spid="74"/>
                                        </p:tgtEl>
                                        <p:attrNameLst>
                                          <p:attrName>style.visibility</p:attrName>
                                        </p:attrNameLst>
                                      </p:cBhvr>
                                      <p:to>
                                        <p:strVal val="visible"/>
                                      </p:to>
                                    </p:set>
                                    <p:animEffect transition="in" filter="box(out)">
                                      <p:cBhvr>
                                        <p:cTn id="80" dur="1000"/>
                                        <p:tgtEl>
                                          <p:spTgt spid="74"/>
                                        </p:tgtEl>
                                      </p:cBhvr>
                                    </p:animEffect>
                                  </p:childTnLst>
                                  <p:subTnLst>
                                    <p:audio>
                                      <p:cMediaNode>
                                        <p:cTn display="0" masterRel="sameClick">
                                          <p:stCondLst>
                                            <p:cond evt="begin" delay="0">
                                              <p:tn val="78"/>
                                            </p:cond>
                                          </p:stCondLst>
                                          <p:endCondLst>
                                            <p:cond evt="onStopAudio" delay="0">
                                              <p:tgtEl>
                                                <p:sldTgt/>
                                              </p:tgtEl>
                                            </p:cond>
                                          </p:endCondLst>
                                        </p:cTn>
                                        <p:tgtEl>
                                          <p:sndTgt r:embed="rId4" name="hammer.wav"/>
                                        </p:tgtEl>
                                      </p:cMediaNode>
                                    </p:audio>
                                  </p:subTnLst>
                                </p:cTn>
                              </p:par>
                            </p:childTnLst>
                          </p:cTn>
                        </p:par>
                        <p:par>
                          <p:cTn id="81" fill="hold">
                            <p:stCondLst>
                              <p:cond delay="13500"/>
                            </p:stCondLst>
                            <p:childTnLst>
                              <p:par>
                                <p:cTn id="82" presetID="4" presetClass="entr" presetSubtype="32" fill="hold" grpId="0" nodeType="afterEffect">
                                  <p:stCondLst>
                                    <p:cond delay="0"/>
                                  </p:stCondLst>
                                  <p:childTnLst>
                                    <p:set>
                                      <p:cBhvr>
                                        <p:cTn id="83" dur="1" fill="hold">
                                          <p:stCondLst>
                                            <p:cond delay="0"/>
                                          </p:stCondLst>
                                        </p:cTn>
                                        <p:tgtEl>
                                          <p:spTgt spid="75"/>
                                        </p:tgtEl>
                                        <p:attrNameLst>
                                          <p:attrName>style.visibility</p:attrName>
                                        </p:attrNameLst>
                                      </p:cBhvr>
                                      <p:to>
                                        <p:strVal val="visible"/>
                                      </p:to>
                                    </p:set>
                                    <p:animEffect transition="in" filter="box(out)">
                                      <p:cBhvr>
                                        <p:cTn id="84" dur="1000"/>
                                        <p:tgtEl>
                                          <p:spTgt spid="75"/>
                                        </p:tgtEl>
                                      </p:cBhvr>
                                    </p:animEffect>
                                  </p:childTnLst>
                                  <p:subTnLst>
                                    <p:audio>
                                      <p:cMediaNode>
                                        <p:cTn display="0" masterRel="sameClick">
                                          <p:stCondLst>
                                            <p:cond evt="begin" delay="0">
                                              <p:tn val="82"/>
                                            </p:cond>
                                          </p:stCondLst>
                                          <p:endCondLst>
                                            <p:cond evt="onStopAudio" delay="0">
                                              <p:tgtEl>
                                                <p:sldTgt/>
                                              </p:tgtEl>
                                            </p:cond>
                                          </p:endCondLst>
                                        </p:cTn>
                                        <p:tgtEl>
                                          <p:sndTgt r:embed="rId4" name="hammer.wav"/>
                                        </p:tgtEl>
                                      </p:cMediaNode>
                                    </p:audio>
                                  </p:subTnLst>
                                </p:cTn>
                              </p:par>
                            </p:childTnLst>
                          </p:cTn>
                        </p:par>
                        <p:par>
                          <p:cTn id="85" fill="hold">
                            <p:stCondLst>
                              <p:cond delay="14500"/>
                            </p:stCondLst>
                            <p:childTnLst>
                              <p:par>
                                <p:cTn id="86" presetID="4" presetClass="entr" presetSubtype="32" fill="hold" grpId="0" nodeType="afterEffect">
                                  <p:stCondLst>
                                    <p:cond delay="0"/>
                                  </p:stCondLst>
                                  <p:childTnLst>
                                    <p:set>
                                      <p:cBhvr>
                                        <p:cTn id="87" dur="1" fill="hold">
                                          <p:stCondLst>
                                            <p:cond delay="0"/>
                                          </p:stCondLst>
                                        </p:cTn>
                                        <p:tgtEl>
                                          <p:spTgt spid="76"/>
                                        </p:tgtEl>
                                        <p:attrNameLst>
                                          <p:attrName>style.visibility</p:attrName>
                                        </p:attrNameLst>
                                      </p:cBhvr>
                                      <p:to>
                                        <p:strVal val="visible"/>
                                      </p:to>
                                    </p:set>
                                    <p:animEffect transition="in" filter="box(out)">
                                      <p:cBhvr>
                                        <p:cTn id="88" dur="1000"/>
                                        <p:tgtEl>
                                          <p:spTgt spid="76"/>
                                        </p:tgtEl>
                                      </p:cBhvr>
                                    </p:animEffect>
                                  </p:childTnLst>
                                  <p:subTnLst>
                                    <p:audio>
                                      <p:cMediaNode>
                                        <p:cTn display="0" masterRel="sameClick">
                                          <p:stCondLst>
                                            <p:cond evt="begin" delay="0">
                                              <p:tn val="86"/>
                                            </p:cond>
                                          </p:stCondLst>
                                          <p:endCondLst>
                                            <p:cond evt="onStopAudio" delay="0">
                                              <p:tgtEl>
                                                <p:sldTgt/>
                                              </p:tgtEl>
                                            </p:cond>
                                          </p:endCondLst>
                                        </p:cTn>
                                        <p:tgtEl>
                                          <p:sndTgt r:embed="rId5" name="drumroll.wav"/>
                                        </p:tgtEl>
                                      </p:cMediaNode>
                                    </p:audio>
                                  </p:subTnLst>
                                </p:cTn>
                              </p:par>
                              <p:par>
                                <p:cTn id="89" presetID="4" presetClass="entr" presetSubtype="32" fill="hold" grpId="0" nodeType="withEffect">
                                  <p:stCondLst>
                                    <p:cond delay="0"/>
                                  </p:stCondLst>
                                  <p:childTnLst>
                                    <p:set>
                                      <p:cBhvr>
                                        <p:cTn id="90" dur="1" fill="hold">
                                          <p:stCondLst>
                                            <p:cond delay="0"/>
                                          </p:stCondLst>
                                        </p:cTn>
                                        <p:tgtEl>
                                          <p:spTgt spid="77"/>
                                        </p:tgtEl>
                                        <p:attrNameLst>
                                          <p:attrName>style.visibility</p:attrName>
                                        </p:attrNameLst>
                                      </p:cBhvr>
                                      <p:to>
                                        <p:strVal val="visible"/>
                                      </p:to>
                                    </p:set>
                                    <p:animEffect transition="in" filter="box(out)">
                                      <p:cBhvr>
                                        <p:cTn id="91" dur="1000"/>
                                        <p:tgtEl>
                                          <p:spTgt spid="77"/>
                                        </p:tgtEl>
                                      </p:cBhvr>
                                    </p:animEffect>
                                  </p:childTnLst>
                                  <p:subTnLst>
                                    <p:audio>
                                      <p:cMediaNode>
                                        <p:cTn display="0" masterRel="sameClick">
                                          <p:stCondLst>
                                            <p:cond evt="begin" delay="0">
                                              <p:tn val="89"/>
                                            </p:cond>
                                          </p:stCondLst>
                                          <p:endCondLst>
                                            <p:cond evt="onStopAudio" delay="0">
                                              <p:tgtEl>
                                                <p:sldTgt/>
                                              </p:tgtEl>
                                            </p:cond>
                                          </p:endCondLst>
                                        </p:cTn>
                                        <p:tgtEl>
                                          <p:sndTgt r:embed="rId5" name="drumroll.wav"/>
                                        </p:tgtEl>
                                      </p:cMediaNode>
                                    </p:audio>
                                  </p:subTnLst>
                                </p:cTn>
                              </p:par>
                              <p:par>
                                <p:cTn id="92" presetID="4" presetClass="exit" presetSubtype="16" fill="hold" grpId="0" nodeType="withEffect">
                                  <p:stCondLst>
                                    <p:cond delay="0"/>
                                  </p:stCondLst>
                                  <p:childTnLst>
                                    <p:animEffect transition="out" filter="box(in)">
                                      <p:cBhvr>
                                        <p:cTn id="93" dur="500"/>
                                        <p:tgtEl>
                                          <p:spTgt spid="14"/>
                                        </p:tgtEl>
                                      </p:cBhvr>
                                    </p:animEffect>
                                    <p:set>
                                      <p:cBhvr>
                                        <p:cTn id="94" dur="1" fill="hold">
                                          <p:stCondLst>
                                            <p:cond delay="499"/>
                                          </p:stCondLst>
                                        </p:cTn>
                                        <p:tgtEl>
                                          <p:spTgt spid="14"/>
                                        </p:tgtEl>
                                        <p:attrNameLst>
                                          <p:attrName>style.visibility</p:attrName>
                                        </p:attrNameLst>
                                      </p:cBhvr>
                                      <p:to>
                                        <p:strVal val="hidden"/>
                                      </p:to>
                                    </p:set>
                                  </p:childTnLst>
                                </p:cTn>
                              </p:par>
                            </p:childTnLst>
                          </p:cTn>
                        </p:par>
                        <p:par>
                          <p:cTn id="95" fill="hold">
                            <p:stCondLst>
                              <p:cond delay="15500"/>
                            </p:stCondLst>
                            <p:childTnLst>
                              <p:par>
                                <p:cTn id="96" presetID="20" presetClass="emph" presetSubtype="0" repeatCount="5000" fill="hold" nodeType="afterEffect">
                                  <p:stCondLst>
                                    <p:cond delay="0"/>
                                  </p:stCondLst>
                                  <p:iterate type="lt">
                                    <p:tmPct val="10000"/>
                                  </p:iterate>
                                  <p:childTnLst>
                                    <p:set>
                                      <p:cBhvr override="childStyle">
                                        <p:cTn id="97" dur="500" autoRev="1" fill="hold"/>
                                        <p:tgtEl>
                                          <p:spTgt spid="10">
                                            <p:txEl>
                                              <p:pRg st="0" end="0"/>
                                            </p:txEl>
                                          </p:spTgt>
                                        </p:tgtEl>
                                        <p:attrNameLst>
                                          <p:attrName>style.color</p:attrName>
                                        </p:attrNameLst>
                                      </p:cBhvr>
                                      <p:to>
                                        <p:clrVal>
                                          <a:schemeClr val="accent2"/>
                                        </p:clrVal>
                                      </p:to>
                                    </p:set>
                                    <p:set>
                                      <p:cBhvr>
                                        <p:cTn id="98" dur="500" autoRev="1" fill="hold"/>
                                        <p:tgtEl>
                                          <p:spTgt spid="10">
                                            <p:txEl>
                                              <p:pRg st="0" end="0"/>
                                            </p:txEl>
                                          </p:spTgt>
                                        </p:tgtEl>
                                        <p:attrNameLst>
                                          <p:attrName>fillcolor</p:attrName>
                                        </p:attrNameLst>
                                      </p:cBhvr>
                                      <p:to>
                                        <p:clrVal>
                                          <a:schemeClr val="accent2"/>
                                        </p:clrVal>
                                      </p:to>
                                    </p:set>
                                    <p:set>
                                      <p:cBhvr>
                                        <p:cTn id="99" dur="500" autoRev="1" fill="hold"/>
                                        <p:tgtEl>
                                          <p:spTgt spid="10">
                                            <p:txEl>
                                              <p:pRg st="0" end="0"/>
                                            </p:txEl>
                                          </p:spTgt>
                                        </p:tgtEl>
                                        <p:attrNameLst>
                                          <p:attrName>fill.type</p:attrName>
                                        </p:attrNameLst>
                                      </p:cBhvr>
                                      <p:to>
                                        <p:strVal val="solid"/>
                                      </p:to>
                                    </p:set>
                                  </p:childTnLst>
                                </p:cTn>
                              </p:par>
                            </p:childTnLst>
                          </p:cTn>
                        </p:par>
                      </p:childTnLst>
                    </p:cTn>
                  </p:par>
                </p:childTnLst>
              </p:cTn>
              <p:nextCondLst>
                <p:cond evt="onClick" delay="0">
                  <p:tgtEl>
                    <p:spTgt spid="15"/>
                  </p:tgtEl>
                </p:cond>
              </p:nextCondLst>
            </p:seq>
          </p:childTnLst>
        </p:cTn>
      </p:par>
    </p:tnLst>
    <p:bldLst>
      <p:bldP spid="6" grpId="0"/>
      <p:bldP spid="7" grpId="0"/>
      <p:bldP spid="8" grpId="0"/>
      <p:bldP spid="13" grpId="0" animBg="1"/>
      <p:bldP spid="14" grpId="0" animBg="1"/>
      <p:bldP spid="15"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p:cNvSpPr/>
          <p:nvPr/>
        </p:nvSpPr>
        <p:spPr>
          <a:xfrm>
            <a:off x="193530" y="281264"/>
            <a:ext cx="11504022" cy="1384995"/>
          </a:xfrm>
          <a:prstGeom prst="rect">
            <a:avLst/>
          </a:prstGeom>
        </p:spPr>
        <p:txBody>
          <a:bodyPr wrap="square">
            <a:spAutoFit/>
          </a:bodyPr>
          <a:lstStyle/>
          <a:p>
            <a:pPr>
              <a:lnSpc>
                <a:spcPct val="150000"/>
              </a:lnSpc>
              <a:spcAft>
                <a:spcPts val="800"/>
              </a:spcAft>
            </a:pPr>
            <a:r>
              <a:rPr lang="nl-NL" sz="28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Câu </a:t>
            </a:r>
            <a:r>
              <a:rPr lang="vi-VN" sz="28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6</a:t>
            </a:r>
            <a:r>
              <a:rPr lang="nl-NL" sz="28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a:t>
            </a:r>
            <a:r>
              <a:rPr lang="nl-NL" sz="28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nl-NL"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Gieo ngẫu nhiên xúc xắc một lần. Xác suất của biến cố  “</a:t>
            </a:r>
            <a:r>
              <a:rPr lang="nl-NL" sz="2800" b="1"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Mặt xuất hiện của con xúc xắc có số chấm là số nguyên tố</a:t>
            </a:r>
            <a:r>
              <a:rPr lang="nl-NL"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là: </a:t>
            </a:r>
            <a:endParaRPr lang="vi-VN" sz="2800" dirty="0">
              <a:ea typeface="Arial" panose="020B0604020202020204" pitchFamily="34" charset="0"/>
              <a:cs typeface="Times New Roman" panose="02020603050405020304" pitchFamily="18" charset="0"/>
            </a:endParaRPr>
          </a:p>
        </p:txBody>
      </p:sp>
      <p:grpSp>
        <p:nvGrpSpPr>
          <p:cNvPr id="15" name="Group 14"/>
          <p:cNvGrpSpPr/>
          <p:nvPr/>
        </p:nvGrpSpPr>
        <p:grpSpPr>
          <a:xfrm>
            <a:off x="1685465" y="2650942"/>
            <a:ext cx="1448830" cy="951886"/>
            <a:chOff x="654291" y="2013242"/>
            <a:chExt cx="1448830" cy="951886"/>
          </a:xfrm>
        </p:grpSpPr>
        <p:sp>
          <p:nvSpPr>
            <p:cNvPr id="4" name="Rectangle 3"/>
            <p:cNvSpPr/>
            <p:nvPr/>
          </p:nvSpPr>
          <p:spPr>
            <a:xfrm>
              <a:off x="654291" y="2013242"/>
              <a:ext cx="1448830" cy="951886"/>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  A. </a:t>
              </a:r>
            </a:p>
          </p:txBody>
        </p:sp>
        <p:graphicFrame>
          <p:nvGraphicFramePr>
            <p:cNvPr id="5" name="Object 4"/>
            <p:cNvGraphicFramePr>
              <a:graphicFrameLocks noChangeAspect="1"/>
            </p:cNvGraphicFramePr>
            <p:nvPr>
              <p:extLst>
                <p:ext uri="{D42A27DB-BD31-4B8C-83A1-F6EECF244321}">
                  <p14:modId xmlns:p14="http://schemas.microsoft.com/office/powerpoint/2010/main" val="2399118286"/>
                </p:ext>
              </p:extLst>
            </p:nvPr>
          </p:nvGraphicFramePr>
          <p:xfrm>
            <a:off x="1362923" y="2094982"/>
            <a:ext cx="266700" cy="838200"/>
          </p:xfrm>
          <a:graphic>
            <a:graphicData uri="http://schemas.openxmlformats.org/presentationml/2006/ole">
              <mc:AlternateContent xmlns:mc="http://schemas.openxmlformats.org/markup-compatibility/2006">
                <mc:Choice xmlns:v="urn:schemas-microsoft-com:vml" Requires="v">
                  <p:oleObj name="Equation" r:id="rId6" imgW="266400" imgH="838080" progId="Equation.DSMT4">
                    <p:embed/>
                  </p:oleObj>
                </mc:Choice>
                <mc:Fallback>
                  <p:oleObj name="Equation" r:id="rId6" imgW="266400" imgH="838080" progId="Equation.DSMT4">
                    <p:embed/>
                    <p:pic>
                      <p:nvPicPr>
                        <p:cNvPr id="2" name="Object 1"/>
                        <p:cNvPicPr/>
                        <p:nvPr/>
                      </p:nvPicPr>
                      <p:blipFill>
                        <a:blip r:embed="rId7"/>
                        <a:stretch>
                          <a:fillRect/>
                        </a:stretch>
                      </p:blipFill>
                      <p:spPr>
                        <a:xfrm>
                          <a:off x="1362923" y="2094982"/>
                          <a:ext cx="266700" cy="838200"/>
                        </a:xfrm>
                        <a:prstGeom prst="rect">
                          <a:avLst/>
                        </a:prstGeom>
                      </p:spPr>
                    </p:pic>
                  </p:oleObj>
                </mc:Fallback>
              </mc:AlternateContent>
            </a:graphicData>
          </a:graphic>
        </p:graphicFrame>
      </p:grpSp>
      <p:grpSp>
        <p:nvGrpSpPr>
          <p:cNvPr id="19" name="Group 18"/>
          <p:cNvGrpSpPr/>
          <p:nvPr/>
        </p:nvGrpSpPr>
        <p:grpSpPr>
          <a:xfrm>
            <a:off x="5917831" y="2618996"/>
            <a:ext cx="1448830" cy="951886"/>
            <a:chOff x="654291" y="2013242"/>
            <a:chExt cx="1448830" cy="951886"/>
          </a:xfrm>
        </p:grpSpPr>
        <p:sp>
          <p:nvSpPr>
            <p:cNvPr id="20" name="Rectangle 19"/>
            <p:cNvSpPr/>
            <p:nvPr/>
          </p:nvSpPr>
          <p:spPr>
            <a:xfrm>
              <a:off x="654291" y="2013242"/>
              <a:ext cx="1448830" cy="951886"/>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  B. </a:t>
              </a:r>
            </a:p>
          </p:txBody>
        </p:sp>
        <p:graphicFrame>
          <p:nvGraphicFramePr>
            <p:cNvPr id="21" name="Object 20"/>
            <p:cNvGraphicFramePr>
              <a:graphicFrameLocks noChangeAspect="1"/>
            </p:cNvGraphicFramePr>
            <p:nvPr>
              <p:extLst>
                <p:ext uri="{D42A27DB-BD31-4B8C-83A1-F6EECF244321}">
                  <p14:modId xmlns:p14="http://schemas.microsoft.com/office/powerpoint/2010/main" val="4016083886"/>
                </p:ext>
              </p:extLst>
            </p:nvPr>
          </p:nvGraphicFramePr>
          <p:xfrm>
            <a:off x="1362923" y="2094982"/>
            <a:ext cx="266700" cy="838200"/>
          </p:xfrm>
          <a:graphic>
            <a:graphicData uri="http://schemas.openxmlformats.org/presentationml/2006/ole">
              <mc:AlternateContent xmlns:mc="http://schemas.openxmlformats.org/markup-compatibility/2006">
                <mc:Choice xmlns:v="urn:schemas-microsoft-com:vml" Requires="v">
                  <p:oleObj name="Equation" r:id="rId8" imgW="266400" imgH="838080" progId="Equation.DSMT4">
                    <p:embed/>
                  </p:oleObj>
                </mc:Choice>
                <mc:Fallback>
                  <p:oleObj name="Equation" r:id="rId8" imgW="266400" imgH="838080" progId="Equation.DSMT4">
                    <p:embed/>
                    <p:pic>
                      <p:nvPicPr>
                        <p:cNvPr id="5" name="Object 4"/>
                        <p:cNvPicPr/>
                        <p:nvPr/>
                      </p:nvPicPr>
                      <p:blipFill>
                        <a:blip r:embed="rId9"/>
                        <a:stretch>
                          <a:fillRect/>
                        </a:stretch>
                      </p:blipFill>
                      <p:spPr>
                        <a:xfrm>
                          <a:off x="1362923" y="2094982"/>
                          <a:ext cx="266700" cy="838200"/>
                        </a:xfrm>
                        <a:prstGeom prst="rect">
                          <a:avLst/>
                        </a:prstGeom>
                      </p:spPr>
                    </p:pic>
                  </p:oleObj>
                </mc:Fallback>
              </mc:AlternateContent>
            </a:graphicData>
          </a:graphic>
        </p:graphicFrame>
      </p:grpSp>
      <p:grpSp>
        <p:nvGrpSpPr>
          <p:cNvPr id="22" name="Group 21"/>
          <p:cNvGrpSpPr/>
          <p:nvPr/>
        </p:nvGrpSpPr>
        <p:grpSpPr>
          <a:xfrm>
            <a:off x="1659339" y="4584245"/>
            <a:ext cx="1448830" cy="951886"/>
            <a:chOff x="654291" y="2013242"/>
            <a:chExt cx="1448830" cy="951886"/>
          </a:xfrm>
        </p:grpSpPr>
        <p:sp>
          <p:nvSpPr>
            <p:cNvPr id="23" name="Rectangle 22"/>
            <p:cNvSpPr/>
            <p:nvPr/>
          </p:nvSpPr>
          <p:spPr>
            <a:xfrm>
              <a:off x="654291" y="2013242"/>
              <a:ext cx="1448830" cy="951886"/>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  C. </a:t>
              </a:r>
            </a:p>
          </p:txBody>
        </p:sp>
        <p:graphicFrame>
          <p:nvGraphicFramePr>
            <p:cNvPr id="24" name="Object 23"/>
            <p:cNvGraphicFramePr>
              <a:graphicFrameLocks noChangeAspect="1"/>
            </p:cNvGraphicFramePr>
            <p:nvPr>
              <p:extLst>
                <p:ext uri="{D42A27DB-BD31-4B8C-83A1-F6EECF244321}">
                  <p14:modId xmlns:p14="http://schemas.microsoft.com/office/powerpoint/2010/main" val="1726904953"/>
                </p:ext>
              </p:extLst>
            </p:nvPr>
          </p:nvGraphicFramePr>
          <p:xfrm>
            <a:off x="1375047" y="2095455"/>
            <a:ext cx="241300" cy="838200"/>
          </p:xfrm>
          <a:graphic>
            <a:graphicData uri="http://schemas.openxmlformats.org/presentationml/2006/ole">
              <mc:AlternateContent xmlns:mc="http://schemas.openxmlformats.org/markup-compatibility/2006">
                <mc:Choice xmlns:v="urn:schemas-microsoft-com:vml" Requires="v">
                  <p:oleObj name="Equation" r:id="rId10" imgW="241200" imgH="838080" progId="Equation.DSMT4">
                    <p:embed/>
                  </p:oleObj>
                </mc:Choice>
                <mc:Fallback>
                  <p:oleObj name="Equation" r:id="rId10" imgW="241200" imgH="838080" progId="Equation.DSMT4">
                    <p:embed/>
                    <p:pic>
                      <p:nvPicPr>
                        <p:cNvPr id="5" name="Object 4"/>
                        <p:cNvPicPr/>
                        <p:nvPr/>
                      </p:nvPicPr>
                      <p:blipFill>
                        <a:blip r:embed="rId11"/>
                        <a:stretch>
                          <a:fillRect/>
                        </a:stretch>
                      </p:blipFill>
                      <p:spPr>
                        <a:xfrm>
                          <a:off x="1375047" y="2095455"/>
                          <a:ext cx="241300" cy="838200"/>
                        </a:xfrm>
                        <a:prstGeom prst="rect">
                          <a:avLst/>
                        </a:prstGeom>
                      </p:spPr>
                    </p:pic>
                  </p:oleObj>
                </mc:Fallback>
              </mc:AlternateContent>
            </a:graphicData>
          </a:graphic>
        </p:graphicFrame>
      </p:grpSp>
      <p:grpSp>
        <p:nvGrpSpPr>
          <p:cNvPr id="25" name="Group 24"/>
          <p:cNvGrpSpPr/>
          <p:nvPr/>
        </p:nvGrpSpPr>
        <p:grpSpPr>
          <a:xfrm>
            <a:off x="5891705" y="4552299"/>
            <a:ext cx="1448830" cy="951886"/>
            <a:chOff x="654291" y="2013242"/>
            <a:chExt cx="1448830" cy="951886"/>
          </a:xfrm>
        </p:grpSpPr>
        <p:sp>
          <p:nvSpPr>
            <p:cNvPr id="26" name="Rectangle 25"/>
            <p:cNvSpPr/>
            <p:nvPr/>
          </p:nvSpPr>
          <p:spPr>
            <a:xfrm>
              <a:off x="654291" y="2013242"/>
              <a:ext cx="1448830" cy="951886"/>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  D. </a:t>
              </a:r>
            </a:p>
          </p:txBody>
        </p:sp>
        <p:graphicFrame>
          <p:nvGraphicFramePr>
            <p:cNvPr id="27" name="Object 26"/>
            <p:cNvGraphicFramePr>
              <a:graphicFrameLocks noChangeAspect="1"/>
            </p:cNvGraphicFramePr>
            <p:nvPr>
              <p:extLst>
                <p:ext uri="{D42A27DB-BD31-4B8C-83A1-F6EECF244321}">
                  <p14:modId xmlns:p14="http://schemas.microsoft.com/office/powerpoint/2010/main" val="450086614"/>
                </p:ext>
              </p:extLst>
            </p:nvPr>
          </p:nvGraphicFramePr>
          <p:xfrm>
            <a:off x="1362256" y="2102001"/>
            <a:ext cx="266700" cy="825500"/>
          </p:xfrm>
          <a:graphic>
            <a:graphicData uri="http://schemas.openxmlformats.org/presentationml/2006/ole">
              <mc:AlternateContent xmlns:mc="http://schemas.openxmlformats.org/markup-compatibility/2006">
                <mc:Choice xmlns:v="urn:schemas-microsoft-com:vml" Requires="v">
                  <p:oleObj name="Equation" r:id="rId12" imgW="266400" imgH="825480" progId="Equation.DSMT4">
                    <p:embed/>
                  </p:oleObj>
                </mc:Choice>
                <mc:Fallback>
                  <p:oleObj name="Equation" r:id="rId12" imgW="266400" imgH="825480" progId="Equation.DSMT4">
                    <p:embed/>
                    <p:pic>
                      <p:nvPicPr>
                        <p:cNvPr id="21" name="Object 20"/>
                        <p:cNvPicPr/>
                        <p:nvPr/>
                      </p:nvPicPr>
                      <p:blipFill>
                        <a:blip r:embed="rId13"/>
                        <a:stretch>
                          <a:fillRect/>
                        </a:stretch>
                      </p:blipFill>
                      <p:spPr>
                        <a:xfrm>
                          <a:off x="1362256" y="2102001"/>
                          <a:ext cx="266700" cy="825500"/>
                        </a:xfrm>
                        <a:prstGeom prst="rect">
                          <a:avLst/>
                        </a:prstGeom>
                      </p:spPr>
                    </p:pic>
                  </p:oleObj>
                </mc:Fallback>
              </mc:AlternateContent>
            </a:graphicData>
          </a:graphic>
        </p:graphicFrame>
      </p:grpSp>
      <p:sp>
        <p:nvSpPr>
          <p:cNvPr id="16" name="Rectangle 15"/>
          <p:cNvSpPr/>
          <p:nvPr/>
        </p:nvSpPr>
        <p:spPr>
          <a:xfrm>
            <a:off x="10082402" y="5222421"/>
            <a:ext cx="1593448"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2400">
                <a:solidFill>
                  <a:srgbClr val="000000"/>
                </a:solidFill>
                <a:latin typeface="Arial" panose="020B0604020202020204" pitchFamily="34" charset="0"/>
                <a:cs typeface="Arial" panose="020B0604020202020204" pitchFamily="34" charset="0"/>
              </a:rPr>
              <a:t>Hết giờ</a:t>
            </a:r>
          </a:p>
        </p:txBody>
      </p:sp>
      <p:sp>
        <p:nvSpPr>
          <p:cNvPr id="17" name="Rectangle 16"/>
          <p:cNvSpPr/>
          <p:nvPr/>
        </p:nvSpPr>
        <p:spPr>
          <a:xfrm>
            <a:off x="9999450" y="5739946"/>
            <a:ext cx="1759352" cy="704127"/>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18" name="TextBox 7"/>
          <p:cNvSpPr txBox="1">
            <a:spLocks noChangeArrowheads="1"/>
          </p:cNvSpPr>
          <p:nvPr/>
        </p:nvSpPr>
        <p:spPr bwMode="auto">
          <a:xfrm>
            <a:off x="10592652" y="5717239"/>
            <a:ext cx="266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a:solidFill>
                  <a:schemeClr val="bg1"/>
                </a:solidFill>
                <a:latin typeface="Arial" panose="020B0604020202020204" pitchFamily="34" charset="0"/>
                <a:cs typeface="Arial" panose="020B0604020202020204" pitchFamily="34" charset="0"/>
              </a:rPr>
              <a:t>:</a:t>
            </a:r>
          </a:p>
        </p:txBody>
      </p:sp>
      <p:sp>
        <p:nvSpPr>
          <p:cNvPr id="28" name="Rounded Rectangle 27"/>
          <p:cNvSpPr/>
          <p:nvPr/>
        </p:nvSpPr>
        <p:spPr>
          <a:xfrm>
            <a:off x="10042855" y="5799728"/>
            <a:ext cx="6096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Arial" panose="020B0604020202020204" pitchFamily="34" charset="0"/>
                <a:ea typeface="Tahoma" pitchFamily="34" charset="0"/>
                <a:cs typeface="Arial" panose="020B0604020202020204" pitchFamily="34" charset="0"/>
              </a:rPr>
              <a:t>0</a:t>
            </a:r>
          </a:p>
        </p:txBody>
      </p:sp>
      <p:sp>
        <p:nvSpPr>
          <p:cNvPr id="29" name="Rectangle 28"/>
          <p:cNvSpPr/>
          <p:nvPr/>
        </p:nvSpPr>
        <p:spPr>
          <a:xfrm>
            <a:off x="10082402" y="5222421"/>
            <a:ext cx="1593448"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2200">
                <a:solidFill>
                  <a:srgbClr val="FF0000"/>
                </a:solidFill>
                <a:latin typeface="Arial" panose="020B0604020202020204" pitchFamily="34" charset="0"/>
                <a:cs typeface="Arial" panose="020B0604020202020204" pitchFamily="34" charset="0"/>
              </a:rPr>
              <a:t>còn lại ...</a:t>
            </a:r>
          </a:p>
        </p:txBody>
      </p:sp>
      <p:sp>
        <p:nvSpPr>
          <p:cNvPr id="30" name="Rectangle 29"/>
          <p:cNvSpPr/>
          <p:nvPr/>
        </p:nvSpPr>
        <p:spPr>
          <a:xfrm>
            <a:off x="10082402" y="5222421"/>
            <a:ext cx="1593448" cy="4572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en-US" sz="2400">
                <a:solidFill>
                  <a:srgbClr val="FFFFFF"/>
                </a:solidFill>
                <a:latin typeface="Arial" panose="020B0604020202020204" pitchFamily="34" charset="0"/>
                <a:cs typeface="Arial" panose="020B0604020202020204" pitchFamily="34" charset="0"/>
              </a:rPr>
              <a:t>Bắt đầu</a:t>
            </a:r>
          </a:p>
        </p:txBody>
      </p:sp>
      <p:sp>
        <p:nvSpPr>
          <p:cNvPr id="31" name="Rounded Rectangle 30"/>
          <p:cNvSpPr/>
          <p:nvPr/>
        </p:nvSpPr>
        <p:spPr>
          <a:xfrm>
            <a:off x="10859352" y="579972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00</a:t>
            </a:r>
          </a:p>
        </p:txBody>
      </p:sp>
      <p:sp>
        <p:nvSpPr>
          <p:cNvPr id="32" name="Rounded Rectangle 31"/>
          <p:cNvSpPr/>
          <p:nvPr/>
        </p:nvSpPr>
        <p:spPr>
          <a:xfrm>
            <a:off x="10859352" y="579972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59</a:t>
            </a:r>
          </a:p>
        </p:txBody>
      </p:sp>
      <p:sp>
        <p:nvSpPr>
          <p:cNvPr id="33" name="Rounded Rectangle 32"/>
          <p:cNvSpPr/>
          <p:nvPr/>
        </p:nvSpPr>
        <p:spPr>
          <a:xfrm>
            <a:off x="10859352" y="579972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58</a:t>
            </a:r>
          </a:p>
        </p:txBody>
      </p:sp>
      <p:sp>
        <p:nvSpPr>
          <p:cNvPr id="34" name="Rounded Rectangle 33"/>
          <p:cNvSpPr/>
          <p:nvPr/>
        </p:nvSpPr>
        <p:spPr>
          <a:xfrm>
            <a:off x="10859352" y="579972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57</a:t>
            </a:r>
          </a:p>
        </p:txBody>
      </p:sp>
      <p:sp>
        <p:nvSpPr>
          <p:cNvPr id="35" name="Rounded Rectangle 34"/>
          <p:cNvSpPr/>
          <p:nvPr/>
        </p:nvSpPr>
        <p:spPr>
          <a:xfrm>
            <a:off x="10859352" y="579972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56</a:t>
            </a:r>
          </a:p>
        </p:txBody>
      </p:sp>
      <p:sp>
        <p:nvSpPr>
          <p:cNvPr id="36" name="Rounded Rectangle 35"/>
          <p:cNvSpPr/>
          <p:nvPr/>
        </p:nvSpPr>
        <p:spPr>
          <a:xfrm>
            <a:off x="10859352" y="579972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55</a:t>
            </a:r>
          </a:p>
        </p:txBody>
      </p:sp>
      <p:sp>
        <p:nvSpPr>
          <p:cNvPr id="37" name="Rounded Rectangle 36"/>
          <p:cNvSpPr/>
          <p:nvPr/>
        </p:nvSpPr>
        <p:spPr>
          <a:xfrm>
            <a:off x="10859352" y="579972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54</a:t>
            </a:r>
          </a:p>
        </p:txBody>
      </p:sp>
      <p:sp>
        <p:nvSpPr>
          <p:cNvPr id="38" name="Rounded Rectangle 37"/>
          <p:cNvSpPr/>
          <p:nvPr/>
        </p:nvSpPr>
        <p:spPr>
          <a:xfrm>
            <a:off x="10859352" y="579972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53</a:t>
            </a:r>
          </a:p>
        </p:txBody>
      </p:sp>
      <p:sp>
        <p:nvSpPr>
          <p:cNvPr id="39" name="Rounded Rectangle 38"/>
          <p:cNvSpPr/>
          <p:nvPr/>
        </p:nvSpPr>
        <p:spPr>
          <a:xfrm>
            <a:off x="10859352" y="579972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52</a:t>
            </a:r>
          </a:p>
        </p:txBody>
      </p:sp>
      <p:sp>
        <p:nvSpPr>
          <p:cNvPr id="40" name="Rounded Rectangle 39"/>
          <p:cNvSpPr/>
          <p:nvPr/>
        </p:nvSpPr>
        <p:spPr>
          <a:xfrm>
            <a:off x="10859352" y="579972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51</a:t>
            </a:r>
          </a:p>
        </p:txBody>
      </p:sp>
      <p:sp>
        <p:nvSpPr>
          <p:cNvPr id="41" name="Rounded Rectangle 40"/>
          <p:cNvSpPr/>
          <p:nvPr/>
        </p:nvSpPr>
        <p:spPr>
          <a:xfrm>
            <a:off x="10859352" y="579972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50</a:t>
            </a:r>
          </a:p>
        </p:txBody>
      </p:sp>
      <p:sp>
        <p:nvSpPr>
          <p:cNvPr id="42" name="Rounded Rectangle 41"/>
          <p:cNvSpPr/>
          <p:nvPr/>
        </p:nvSpPr>
        <p:spPr>
          <a:xfrm>
            <a:off x="10859352" y="579972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49</a:t>
            </a:r>
          </a:p>
        </p:txBody>
      </p:sp>
      <p:sp>
        <p:nvSpPr>
          <p:cNvPr id="43" name="Rounded Rectangle 42"/>
          <p:cNvSpPr/>
          <p:nvPr/>
        </p:nvSpPr>
        <p:spPr>
          <a:xfrm>
            <a:off x="10859352" y="579972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48</a:t>
            </a:r>
          </a:p>
        </p:txBody>
      </p:sp>
      <p:sp>
        <p:nvSpPr>
          <p:cNvPr id="44" name="Rounded Rectangle 43"/>
          <p:cNvSpPr/>
          <p:nvPr/>
        </p:nvSpPr>
        <p:spPr>
          <a:xfrm>
            <a:off x="10859352" y="579972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47</a:t>
            </a:r>
          </a:p>
        </p:txBody>
      </p:sp>
      <p:sp>
        <p:nvSpPr>
          <p:cNvPr id="45" name="Rounded Rectangle 44"/>
          <p:cNvSpPr/>
          <p:nvPr/>
        </p:nvSpPr>
        <p:spPr>
          <a:xfrm>
            <a:off x="10859352" y="579972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46</a:t>
            </a:r>
          </a:p>
        </p:txBody>
      </p:sp>
      <p:sp>
        <p:nvSpPr>
          <p:cNvPr id="46" name="Rounded Rectangle 45"/>
          <p:cNvSpPr/>
          <p:nvPr/>
        </p:nvSpPr>
        <p:spPr>
          <a:xfrm>
            <a:off x="10859352" y="579972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45</a:t>
            </a:r>
          </a:p>
        </p:txBody>
      </p:sp>
      <p:sp>
        <p:nvSpPr>
          <p:cNvPr id="47" name="Rounded Rectangle 46"/>
          <p:cNvSpPr/>
          <p:nvPr/>
        </p:nvSpPr>
        <p:spPr>
          <a:xfrm>
            <a:off x="10859352" y="579972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44</a:t>
            </a:r>
          </a:p>
        </p:txBody>
      </p:sp>
      <p:sp>
        <p:nvSpPr>
          <p:cNvPr id="48" name="Rounded Rectangle 47"/>
          <p:cNvSpPr/>
          <p:nvPr/>
        </p:nvSpPr>
        <p:spPr>
          <a:xfrm>
            <a:off x="10859352" y="579972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43</a:t>
            </a:r>
          </a:p>
        </p:txBody>
      </p:sp>
      <p:sp>
        <p:nvSpPr>
          <p:cNvPr id="49" name="Rounded Rectangle 48"/>
          <p:cNvSpPr/>
          <p:nvPr/>
        </p:nvSpPr>
        <p:spPr>
          <a:xfrm>
            <a:off x="10859352" y="579972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42</a:t>
            </a:r>
          </a:p>
        </p:txBody>
      </p:sp>
      <p:sp>
        <p:nvSpPr>
          <p:cNvPr id="50" name="Rounded Rectangle 49"/>
          <p:cNvSpPr/>
          <p:nvPr/>
        </p:nvSpPr>
        <p:spPr>
          <a:xfrm>
            <a:off x="10859352" y="579972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41</a:t>
            </a:r>
          </a:p>
        </p:txBody>
      </p:sp>
      <p:sp>
        <p:nvSpPr>
          <p:cNvPr id="51" name="Rounded Rectangle 50"/>
          <p:cNvSpPr/>
          <p:nvPr/>
        </p:nvSpPr>
        <p:spPr>
          <a:xfrm>
            <a:off x="10859352" y="579972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40</a:t>
            </a:r>
          </a:p>
        </p:txBody>
      </p:sp>
      <p:sp>
        <p:nvSpPr>
          <p:cNvPr id="52" name="Rounded Rectangle 51"/>
          <p:cNvSpPr/>
          <p:nvPr/>
        </p:nvSpPr>
        <p:spPr>
          <a:xfrm>
            <a:off x="10859352" y="579972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39</a:t>
            </a:r>
          </a:p>
        </p:txBody>
      </p:sp>
      <p:sp>
        <p:nvSpPr>
          <p:cNvPr id="53" name="Rounded Rectangle 52"/>
          <p:cNvSpPr/>
          <p:nvPr/>
        </p:nvSpPr>
        <p:spPr>
          <a:xfrm>
            <a:off x="10859352" y="579972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38</a:t>
            </a:r>
          </a:p>
        </p:txBody>
      </p:sp>
      <p:sp>
        <p:nvSpPr>
          <p:cNvPr id="54" name="Rounded Rectangle 53"/>
          <p:cNvSpPr/>
          <p:nvPr/>
        </p:nvSpPr>
        <p:spPr>
          <a:xfrm>
            <a:off x="10859352" y="579972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37</a:t>
            </a:r>
          </a:p>
        </p:txBody>
      </p:sp>
      <p:sp>
        <p:nvSpPr>
          <p:cNvPr id="55" name="Rounded Rectangle 54"/>
          <p:cNvSpPr/>
          <p:nvPr/>
        </p:nvSpPr>
        <p:spPr>
          <a:xfrm>
            <a:off x="10859352" y="579972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36</a:t>
            </a:r>
          </a:p>
        </p:txBody>
      </p:sp>
      <p:sp>
        <p:nvSpPr>
          <p:cNvPr id="56" name="Rounded Rectangle 55"/>
          <p:cNvSpPr/>
          <p:nvPr/>
        </p:nvSpPr>
        <p:spPr>
          <a:xfrm>
            <a:off x="10859352" y="579972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35</a:t>
            </a:r>
          </a:p>
        </p:txBody>
      </p:sp>
      <p:sp>
        <p:nvSpPr>
          <p:cNvPr id="57" name="Rounded Rectangle 56"/>
          <p:cNvSpPr/>
          <p:nvPr/>
        </p:nvSpPr>
        <p:spPr>
          <a:xfrm>
            <a:off x="10859352" y="579972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34</a:t>
            </a:r>
          </a:p>
        </p:txBody>
      </p:sp>
      <p:sp>
        <p:nvSpPr>
          <p:cNvPr id="58" name="Rounded Rectangle 57"/>
          <p:cNvSpPr/>
          <p:nvPr/>
        </p:nvSpPr>
        <p:spPr>
          <a:xfrm>
            <a:off x="10859352" y="579972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33</a:t>
            </a:r>
          </a:p>
        </p:txBody>
      </p:sp>
      <p:sp>
        <p:nvSpPr>
          <p:cNvPr id="59" name="Rounded Rectangle 58"/>
          <p:cNvSpPr/>
          <p:nvPr/>
        </p:nvSpPr>
        <p:spPr>
          <a:xfrm>
            <a:off x="10859352" y="579972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32</a:t>
            </a:r>
          </a:p>
        </p:txBody>
      </p:sp>
      <p:sp>
        <p:nvSpPr>
          <p:cNvPr id="60" name="Rounded Rectangle 59"/>
          <p:cNvSpPr/>
          <p:nvPr/>
        </p:nvSpPr>
        <p:spPr>
          <a:xfrm>
            <a:off x="10859352" y="579972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31</a:t>
            </a:r>
          </a:p>
        </p:txBody>
      </p:sp>
      <p:sp>
        <p:nvSpPr>
          <p:cNvPr id="61" name="Rounded Rectangle 60"/>
          <p:cNvSpPr/>
          <p:nvPr/>
        </p:nvSpPr>
        <p:spPr>
          <a:xfrm>
            <a:off x="10859352" y="579972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30</a:t>
            </a:r>
          </a:p>
        </p:txBody>
      </p:sp>
      <p:sp>
        <p:nvSpPr>
          <p:cNvPr id="62" name="Rounded Rectangle 61"/>
          <p:cNvSpPr/>
          <p:nvPr/>
        </p:nvSpPr>
        <p:spPr>
          <a:xfrm>
            <a:off x="10859352" y="579972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29</a:t>
            </a:r>
          </a:p>
        </p:txBody>
      </p:sp>
      <p:sp>
        <p:nvSpPr>
          <p:cNvPr id="63" name="Rounded Rectangle 62"/>
          <p:cNvSpPr/>
          <p:nvPr/>
        </p:nvSpPr>
        <p:spPr>
          <a:xfrm>
            <a:off x="10859352" y="579972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28</a:t>
            </a:r>
          </a:p>
        </p:txBody>
      </p:sp>
      <p:sp>
        <p:nvSpPr>
          <p:cNvPr id="64" name="Rounded Rectangle 63"/>
          <p:cNvSpPr/>
          <p:nvPr/>
        </p:nvSpPr>
        <p:spPr>
          <a:xfrm>
            <a:off x="10859352" y="579972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27</a:t>
            </a:r>
          </a:p>
        </p:txBody>
      </p:sp>
      <p:sp>
        <p:nvSpPr>
          <p:cNvPr id="65" name="Rounded Rectangle 64"/>
          <p:cNvSpPr/>
          <p:nvPr/>
        </p:nvSpPr>
        <p:spPr>
          <a:xfrm>
            <a:off x="10859352" y="579972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26</a:t>
            </a:r>
          </a:p>
        </p:txBody>
      </p:sp>
      <p:sp>
        <p:nvSpPr>
          <p:cNvPr id="66" name="Rounded Rectangle 65"/>
          <p:cNvSpPr/>
          <p:nvPr/>
        </p:nvSpPr>
        <p:spPr>
          <a:xfrm>
            <a:off x="10859352" y="579972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25</a:t>
            </a:r>
          </a:p>
        </p:txBody>
      </p:sp>
      <p:sp>
        <p:nvSpPr>
          <p:cNvPr id="67" name="Rounded Rectangle 66"/>
          <p:cNvSpPr/>
          <p:nvPr/>
        </p:nvSpPr>
        <p:spPr>
          <a:xfrm>
            <a:off x="10859352" y="579972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24</a:t>
            </a:r>
          </a:p>
        </p:txBody>
      </p:sp>
      <p:sp>
        <p:nvSpPr>
          <p:cNvPr id="68" name="Rounded Rectangle 67"/>
          <p:cNvSpPr/>
          <p:nvPr/>
        </p:nvSpPr>
        <p:spPr>
          <a:xfrm>
            <a:off x="10859352" y="579972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23</a:t>
            </a:r>
          </a:p>
        </p:txBody>
      </p:sp>
      <p:sp>
        <p:nvSpPr>
          <p:cNvPr id="69" name="Rounded Rectangle 68"/>
          <p:cNvSpPr/>
          <p:nvPr/>
        </p:nvSpPr>
        <p:spPr>
          <a:xfrm>
            <a:off x="10859352" y="579972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22</a:t>
            </a:r>
          </a:p>
        </p:txBody>
      </p:sp>
      <p:sp>
        <p:nvSpPr>
          <p:cNvPr id="70" name="Rounded Rectangle 69"/>
          <p:cNvSpPr/>
          <p:nvPr/>
        </p:nvSpPr>
        <p:spPr>
          <a:xfrm>
            <a:off x="10859352" y="579972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21</a:t>
            </a:r>
          </a:p>
        </p:txBody>
      </p:sp>
      <p:sp>
        <p:nvSpPr>
          <p:cNvPr id="71" name="Rounded Rectangle 70"/>
          <p:cNvSpPr/>
          <p:nvPr/>
        </p:nvSpPr>
        <p:spPr>
          <a:xfrm>
            <a:off x="10859352" y="579972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20</a:t>
            </a:r>
          </a:p>
        </p:txBody>
      </p:sp>
      <p:sp>
        <p:nvSpPr>
          <p:cNvPr id="72" name="Rounded Rectangle 71"/>
          <p:cNvSpPr/>
          <p:nvPr/>
        </p:nvSpPr>
        <p:spPr>
          <a:xfrm>
            <a:off x="10859352" y="579972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19</a:t>
            </a:r>
          </a:p>
        </p:txBody>
      </p:sp>
      <p:sp>
        <p:nvSpPr>
          <p:cNvPr id="73" name="Rounded Rectangle 72"/>
          <p:cNvSpPr/>
          <p:nvPr/>
        </p:nvSpPr>
        <p:spPr>
          <a:xfrm>
            <a:off x="10859352" y="579972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18</a:t>
            </a:r>
          </a:p>
        </p:txBody>
      </p:sp>
      <p:sp>
        <p:nvSpPr>
          <p:cNvPr id="74" name="Rounded Rectangle 73"/>
          <p:cNvSpPr/>
          <p:nvPr/>
        </p:nvSpPr>
        <p:spPr>
          <a:xfrm>
            <a:off x="10859352" y="579972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17</a:t>
            </a:r>
          </a:p>
        </p:txBody>
      </p:sp>
      <p:sp>
        <p:nvSpPr>
          <p:cNvPr id="75" name="Rounded Rectangle 74"/>
          <p:cNvSpPr/>
          <p:nvPr/>
        </p:nvSpPr>
        <p:spPr>
          <a:xfrm>
            <a:off x="10859352" y="579972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16</a:t>
            </a:r>
          </a:p>
        </p:txBody>
      </p:sp>
      <p:sp>
        <p:nvSpPr>
          <p:cNvPr id="76" name="Rounded Rectangle 75"/>
          <p:cNvSpPr/>
          <p:nvPr/>
        </p:nvSpPr>
        <p:spPr>
          <a:xfrm>
            <a:off x="10859352" y="579972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15</a:t>
            </a:r>
          </a:p>
        </p:txBody>
      </p:sp>
      <p:sp>
        <p:nvSpPr>
          <p:cNvPr id="77" name="Rounded Rectangle 76"/>
          <p:cNvSpPr/>
          <p:nvPr/>
        </p:nvSpPr>
        <p:spPr>
          <a:xfrm>
            <a:off x="10859352" y="579972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14</a:t>
            </a:r>
          </a:p>
        </p:txBody>
      </p:sp>
      <p:sp>
        <p:nvSpPr>
          <p:cNvPr id="78" name="Rounded Rectangle 77"/>
          <p:cNvSpPr/>
          <p:nvPr/>
        </p:nvSpPr>
        <p:spPr>
          <a:xfrm>
            <a:off x="10859352" y="579972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13</a:t>
            </a:r>
          </a:p>
        </p:txBody>
      </p:sp>
      <p:sp>
        <p:nvSpPr>
          <p:cNvPr id="79" name="Rounded Rectangle 78"/>
          <p:cNvSpPr/>
          <p:nvPr/>
        </p:nvSpPr>
        <p:spPr>
          <a:xfrm>
            <a:off x="10859352" y="579972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12</a:t>
            </a:r>
          </a:p>
        </p:txBody>
      </p:sp>
      <p:sp>
        <p:nvSpPr>
          <p:cNvPr id="80" name="Rounded Rectangle 79"/>
          <p:cNvSpPr/>
          <p:nvPr/>
        </p:nvSpPr>
        <p:spPr>
          <a:xfrm>
            <a:off x="10859352" y="579972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11</a:t>
            </a:r>
          </a:p>
        </p:txBody>
      </p:sp>
      <p:sp>
        <p:nvSpPr>
          <p:cNvPr id="81" name="Rounded Rectangle 80"/>
          <p:cNvSpPr/>
          <p:nvPr/>
        </p:nvSpPr>
        <p:spPr>
          <a:xfrm>
            <a:off x="10859352" y="579972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10</a:t>
            </a:r>
          </a:p>
        </p:txBody>
      </p:sp>
      <p:sp>
        <p:nvSpPr>
          <p:cNvPr id="82" name="Rounded Rectangle 81"/>
          <p:cNvSpPr/>
          <p:nvPr/>
        </p:nvSpPr>
        <p:spPr>
          <a:xfrm>
            <a:off x="10859352" y="579972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09</a:t>
            </a:r>
          </a:p>
        </p:txBody>
      </p:sp>
      <p:sp>
        <p:nvSpPr>
          <p:cNvPr id="83" name="Rounded Rectangle 82"/>
          <p:cNvSpPr/>
          <p:nvPr/>
        </p:nvSpPr>
        <p:spPr>
          <a:xfrm>
            <a:off x="10859352" y="579972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08</a:t>
            </a:r>
          </a:p>
        </p:txBody>
      </p:sp>
      <p:sp>
        <p:nvSpPr>
          <p:cNvPr id="84" name="Rounded Rectangle 83"/>
          <p:cNvSpPr/>
          <p:nvPr/>
        </p:nvSpPr>
        <p:spPr>
          <a:xfrm>
            <a:off x="10859352" y="579972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07</a:t>
            </a:r>
          </a:p>
        </p:txBody>
      </p:sp>
      <p:sp>
        <p:nvSpPr>
          <p:cNvPr id="85" name="Rounded Rectangle 84"/>
          <p:cNvSpPr/>
          <p:nvPr/>
        </p:nvSpPr>
        <p:spPr>
          <a:xfrm>
            <a:off x="10859352" y="579972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06</a:t>
            </a:r>
          </a:p>
        </p:txBody>
      </p:sp>
      <p:sp>
        <p:nvSpPr>
          <p:cNvPr id="86" name="Rounded Rectangle 85"/>
          <p:cNvSpPr/>
          <p:nvPr/>
        </p:nvSpPr>
        <p:spPr>
          <a:xfrm>
            <a:off x="10859352" y="579972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05</a:t>
            </a:r>
          </a:p>
        </p:txBody>
      </p:sp>
      <p:sp>
        <p:nvSpPr>
          <p:cNvPr id="87" name="Rounded Rectangle 86"/>
          <p:cNvSpPr/>
          <p:nvPr/>
        </p:nvSpPr>
        <p:spPr>
          <a:xfrm>
            <a:off x="10859352" y="579972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04</a:t>
            </a:r>
          </a:p>
        </p:txBody>
      </p:sp>
      <p:sp>
        <p:nvSpPr>
          <p:cNvPr id="88" name="Rounded Rectangle 87"/>
          <p:cNvSpPr/>
          <p:nvPr/>
        </p:nvSpPr>
        <p:spPr>
          <a:xfrm>
            <a:off x="10859352" y="579972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03</a:t>
            </a:r>
          </a:p>
        </p:txBody>
      </p:sp>
      <p:sp>
        <p:nvSpPr>
          <p:cNvPr id="89" name="Rounded Rectangle 88"/>
          <p:cNvSpPr/>
          <p:nvPr/>
        </p:nvSpPr>
        <p:spPr>
          <a:xfrm>
            <a:off x="10859352" y="579972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02</a:t>
            </a:r>
          </a:p>
        </p:txBody>
      </p:sp>
      <p:sp>
        <p:nvSpPr>
          <p:cNvPr id="90" name="Rounded Rectangle 89"/>
          <p:cNvSpPr/>
          <p:nvPr/>
        </p:nvSpPr>
        <p:spPr>
          <a:xfrm>
            <a:off x="10859352" y="579972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01</a:t>
            </a:r>
          </a:p>
        </p:txBody>
      </p:sp>
      <p:sp>
        <p:nvSpPr>
          <p:cNvPr id="91" name="Rounded Rectangle 90"/>
          <p:cNvSpPr/>
          <p:nvPr/>
        </p:nvSpPr>
        <p:spPr>
          <a:xfrm>
            <a:off x="10859352" y="579972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00</a:t>
            </a:r>
          </a:p>
        </p:txBody>
      </p:sp>
      <p:sp>
        <p:nvSpPr>
          <p:cNvPr id="92" name="Rounded Rectangle 91"/>
          <p:cNvSpPr/>
          <p:nvPr/>
        </p:nvSpPr>
        <p:spPr>
          <a:xfrm>
            <a:off x="10042855" y="5799728"/>
            <a:ext cx="6096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solidFill>
                  <a:srgbClr val="FF0000"/>
                </a:solidFill>
                <a:latin typeface="Arial" panose="020B0604020202020204" pitchFamily="34" charset="0"/>
                <a:ea typeface="Tahoma" pitchFamily="34" charset="0"/>
                <a:cs typeface="Arial" panose="020B0604020202020204" pitchFamily="34" charset="0"/>
              </a:rPr>
              <a:t>0</a:t>
            </a:r>
          </a:p>
        </p:txBody>
      </p:sp>
      <p:sp>
        <p:nvSpPr>
          <p:cNvPr id="93" name="Rounded Rectangle 92"/>
          <p:cNvSpPr/>
          <p:nvPr/>
        </p:nvSpPr>
        <p:spPr>
          <a:xfrm>
            <a:off x="10042855" y="5799728"/>
            <a:ext cx="6096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Arial" panose="020B0604020202020204" pitchFamily="34" charset="0"/>
                <a:ea typeface="Tahoma" pitchFamily="34" charset="0"/>
                <a:cs typeface="Arial" panose="020B0604020202020204" pitchFamily="34" charset="0"/>
              </a:rPr>
              <a:t>0</a:t>
            </a:r>
          </a:p>
        </p:txBody>
      </p:sp>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173350" y="1660954"/>
            <a:ext cx="3585452" cy="2684082"/>
          </a:xfrm>
          <a:prstGeom prst="rect">
            <a:avLst/>
          </a:prstGeom>
        </p:spPr>
      </p:pic>
      <p:sp>
        <p:nvSpPr>
          <p:cNvPr id="6" name="Curved Right Arrow 5">
            <a:hlinkClick r:id="rId15" action="ppaction://hlinksldjump"/>
          </p:cNvPr>
          <p:cNvSpPr/>
          <p:nvPr/>
        </p:nvSpPr>
        <p:spPr>
          <a:xfrm>
            <a:off x="3768436" y="5999018"/>
            <a:ext cx="429491" cy="39847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Tree>
    <p:extLst>
      <p:ext uri="{BB962C8B-B14F-4D97-AF65-F5344CB8AC3E}">
        <p14:creationId xmlns:p14="http://schemas.microsoft.com/office/powerpoint/2010/main" val="250625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nodeType="clickEffect">
                                  <p:stCondLst>
                                    <p:cond delay="0"/>
                                  </p:stCondLst>
                                  <p:childTnLst>
                                    <p:animEffect transition="out" filter="box(out)">
                                      <p:cBhvr>
                                        <p:cTn id="6" dur="1000"/>
                                        <p:tgtEl>
                                          <p:spTgt spid="15"/>
                                        </p:tgtEl>
                                      </p:cBhvr>
                                    </p:animEffect>
                                    <p:set>
                                      <p:cBhvr>
                                        <p:cTn id="7" dur="1" fill="hold">
                                          <p:stCondLst>
                                            <p:cond delay="999"/>
                                          </p:stCondLst>
                                        </p:cTn>
                                        <p:tgtEl>
                                          <p:spTgt spid="15"/>
                                        </p:tgtEl>
                                        <p:attrNameLst>
                                          <p:attrName>style.visibility</p:attrName>
                                        </p:attrNameLst>
                                      </p:cBhvr>
                                      <p:to>
                                        <p:strVal val="hidden"/>
                                      </p:to>
                                    </p:set>
                                  </p:childTnLst>
                                </p:cTn>
                              </p:par>
                              <p:par>
                                <p:cTn id="8" presetID="4" presetClass="exit" presetSubtype="32" fill="hold" nodeType="withEffect">
                                  <p:stCondLst>
                                    <p:cond delay="0"/>
                                  </p:stCondLst>
                                  <p:childTnLst>
                                    <p:animEffect transition="out" filter="box(out)">
                                      <p:cBhvr>
                                        <p:cTn id="9" dur="1000"/>
                                        <p:tgtEl>
                                          <p:spTgt spid="19"/>
                                        </p:tgtEl>
                                      </p:cBhvr>
                                    </p:animEffect>
                                    <p:set>
                                      <p:cBhvr>
                                        <p:cTn id="10" dur="1" fill="hold">
                                          <p:stCondLst>
                                            <p:cond delay="999"/>
                                          </p:stCondLst>
                                        </p:cTn>
                                        <p:tgtEl>
                                          <p:spTgt spid="19"/>
                                        </p:tgtEl>
                                        <p:attrNameLst>
                                          <p:attrName>style.visibility</p:attrName>
                                        </p:attrNameLst>
                                      </p:cBhvr>
                                      <p:to>
                                        <p:strVal val="hidden"/>
                                      </p:to>
                                    </p:set>
                                  </p:childTnLst>
                                </p:cTn>
                              </p:par>
                              <p:par>
                                <p:cTn id="11" presetID="4" presetClass="exit" presetSubtype="32" fill="hold" nodeType="withEffect">
                                  <p:stCondLst>
                                    <p:cond delay="0"/>
                                  </p:stCondLst>
                                  <p:childTnLst>
                                    <p:animEffect transition="out" filter="box(out)">
                                      <p:cBhvr>
                                        <p:cTn id="12" dur="1000"/>
                                        <p:tgtEl>
                                          <p:spTgt spid="22"/>
                                        </p:tgtEl>
                                      </p:cBhvr>
                                    </p:animEffect>
                                    <p:set>
                                      <p:cBhvr>
                                        <p:cTn id="13" dur="1" fill="hold">
                                          <p:stCondLst>
                                            <p:cond delay="999"/>
                                          </p:stCondLst>
                                        </p:cTn>
                                        <p:tgtEl>
                                          <p:spTgt spid="22"/>
                                        </p:tgtEl>
                                        <p:attrNameLst>
                                          <p:attrName>style.visibility</p:attrName>
                                        </p:attrNameLst>
                                      </p:cBhvr>
                                      <p:to>
                                        <p:strVal val="hidden"/>
                                      </p:to>
                                    </p:set>
                                  </p:childTnLst>
                                </p:cTn>
                              </p:par>
                              <p:par>
                                <p:cTn id="14" presetID="42" presetClass="path" presetSubtype="0" accel="50000" decel="50000" fill="hold" nodeType="withEffect">
                                  <p:stCondLst>
                                    <p:cond delay="0"/>
                                  </p:stCondLst>
                                  <p:childTnLst>
                                    <p:animMotion origin="layout" path="M 1.875E-6 -1.85185E-6 L -0.16537 -0.28264 " pathEditMode="relative" rAng="0" ptsTypes="AA">
                                      <p:cBhvr>
                                        <p:cTn id="15" dur="2000" fill="hold"/>
                                        <p:tgtEl>
                                          <p:spTgt spid="25"/>
                                        </p:tgtEl>
                                        <p:attrNameLst>
                                          <p:attrName>ppt_x</p:attrName>
                                          <p:attrName>ppt_y</p:attrName>
                                        </p:attrNameLst>
                                      </p:cBhvr>
                                      <p:rCtr x="-8268" y="-1414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30"/>
                    </p:tgtEl>
                  </p:cond>
                </p:stCondLst>
                <p:endSync evt="end" delay="0">
                  <p:rtn val="all"/>
                </p:endSync>
                <p:childTnLst>
                  <p:par>
                    <p:cTn id="17" fill="hold">
                      <p:stCondLst>
                        <p:cond delay="0"/>
                      </p:stCondLst>
                      <p:childTnLst>
                        <p:par>
                          <p:cTn id="18" fill="hold">
                            <p:stCondLst>
                              <p:cond delay="0"/>
                            </p:stCondLst>
                            <p:childTnLst>
                              <p:par>
                                <p:cTn id="19" presetID="4" presetClass="exit" presetSubtype="16" fill="hold" grpId="0" nodeType="clickEffect">
                                  <p:stCondLst>
                                    <p:cond delay="0"/>
                                  </p:stCondLst>
                                  <p:childTnLst>
                                    <p:animEffect transition="out" filter="box(in)">
                                      <p:cBhvr>
                                        <p:cTn id="20" dur="100"/>
                                        <p:tgtEl>
                                          <p:spTgt spid="30"/>
                                        </p:tgtEl>
                                      </p:cBhvr>
                                    </p:animEffect>
                                    <p:set>
                                      <p:cBhvr>
                                        <p:cTn id="21" dur="1" fill="hold">
                                          <p:stCondLst>
                                            <p:cond delay="99"/>
                                          </p:stCondLst>
                                        </p:cTn>
                                        <p:tgtEl>
                                          <p:spTgt spid="30"/>
                                        </p:tgtEl>
                                        <p:attrNameLst>
                                          <p:attrName>style.visibility</p:attrName>
                                        </p:attrNameLst>
                                      </p:cBhvr>
                                      <p:to>
                                        <p:strVal val="hidden"/>
                                      </p:to>
                                    </p:set>
                                  </p:childTnLst>
                                </p:cTn>
                              </p:par>
                              <p:par>
                                <p:cTn id="22" presetID="4" presetClass="entr" presetSubtype="16"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ox(in)">
                                      <p:cBhvr>
                                        <p:cTn id="24" dur="500"/>
                                        <p:tgtEl>
                                          <p:spTgt spid="28"/>
                                        </p:tgtEl>
                                      </p:cBhvr>
                                    </p:animEffect>
                                  </p:childTnLst>
                                </p:cTn>
                              </p:par>
                            </p:childTnLst>
                          </p:cTn>
                        </p:par>
                        <p:par>
                          <p:cTn id="25" fill="hold">
                            <p:stCondLst>
                              <p:cond delay="500"/>
                            </p:stCondLst>
                            <p:childTnLst>
                              <p:par>
                                <p:cTn id="26" presetID="4" presetClass="entr" presetSubtype="32" fill="hold" grpId="0" nodeType="afterEffect">
                                  <p:stCondLst>
                                    <p:cond delay="0"/>
                                  </p:stCondLst>
                                  <p:childTnLst>
                                    <p:set>
                                      <p:cBhvr>
                                        <p:cTn id="27" dur="1" fill="hold">
                                          <p:stCondLst>
                                            <p:cond delay="0"/>
                                          </p:stCondLst>
                                        </p:cTn>
                                        <p:tgtEl>
                                          <p:spTgt spid="77"/>
                                        </p:tgtEl>
                                        <p:attrNameLst>
                                          <p:attrName>style.visibility</p:attrName>
                                        </p:attrNameLst>
                                      </p:cBhvr>
                                      <p:to>
                                        <p:strVal val="visible"/>
                                      </p:to>
                                    </p:set>
                                    <p:animEffect transition="in" filter="box(out)">
                                      <p:cBhvr>
                                        <p:cTn id="28" dur="100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childTnLst>
                          </p:cTn>
                        </p:par>
                        <p:par>
                          <p:cTn id="29" fill="hold">
                            <p:stCondLst>
                              <p:cond delay="1500"/>
                            </p:stCondLst>
                            <p:childTnLst>
                              <p:par>
                                <p:cTn id="30" presetID="4" presetClass="entr" presetSubtype="32" fill="hold" grpId="0" nodeType="afterEffect">
                                  <p:stCondLst>
                                    <p:cond delay="0"/>
                                  </p:stCondLst>
                                  <p:childTnLst>
                                    <p:set>
                                      <p:cBhvr>
                                        <p:cTn id="31" dur="1" fill="hold">
                                          <p:stCondLst>
                                            <p:cond delay="0"/>
                                          </p:stCondLst>
                                        </p:cTn>
                                        <p:tgtEl>
                                          <p:spTgt spid="78"/>
                                        </p:tgtEl>
                                        <p:attrNameLst>
                                          <p:attrName>style.visibility</p:attrName>
                                        </p:attrNameLst>
                                      </p:cBhvr>
                                      <p:to>
                                        <p:strVal val="visible"/>
                                      </p:to>
                                    </p:set>
                                    <p:animEffect transition="in" filter="box(out)">
                                      <p:cBhvr>
                                        <p:cTn id="32" dur="1000"/>
                                        <p:tgtEl>
                                          <p:spTgt spid="78"/>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par>
                          <p:cTn id="33" fill="hold">
                            <p:stCondLst>
                              <p:cond delay="2500"/>
                            </p:stCondLst>
                            <p:childTnLst>
                              <p:par>
                                <p:cTn id="34" presetID="4" presetClass="entr" presetSubtype="32" fill="hold" grpId="0" nodeType="afterEffect">
                                  <p:stCondLst>
                                    <p:cond delay="0"/>
                                  </p:stCondLst>
                                  <p:childTnLst>
                                    <p:set>
                                      <p:cBhvr>
                                        <p:cTn id="35" dur="1" fill="hold">
                                          <p:stCondLst>
                                            <p:cond delay="0"/>
                                          </p:stCondLst>
                                        </p:cTn>
                                        <p:tgtEl>
                                          <p:spTgt spid="79"/>
                                        </p:tgtEl>
                                        <p:attrNameLst>
                                          <p:attrName>style.visibility</p:attrName>
                                        </p:attrNameLst>
                                      </p:cBhvr>
                                      <p:to>
                                        <p:strVal val="visible"/>
                                      </p:to>
                                    </p:set>
                                    <p:animEffect transition="in" filter="box(out)">
                                      <p:cBhvr>
                                        <p:cTn id="36" dur="1000"/>
                                        <p:tgtEl>
                                          <p:spTgt spid="79"/>
                                        </p:tgtEl>
                                      </p:cBhvr>
                                    </p:animEffect>
                                  </p:childTnLst>
                                  <p:subTnLst>
                                    <p:audio>
                                      <p:cMediaNode>
                                        <p:cTn display="0" masterRel="sameClick">
                                          <p:stCondLst>
                                            <p:cond evt="begin" delay="0">
                                              <p:tn val="34"/>
                                            </p:cond>
                                          </p:stCondLst>
                                          <p:endCondLst>
                                            <p:cond evt="onStopAudio" delay="0">
                                              <p:tgtEl>
                                                <p:sldTgt/>
                                              </p:tgtEl>
                                            </p:cond>
                                          </p:endCondLst>
                                        </p:cTn>
                                        <p:tgtEl>
                                          <p:sndTgt r:embed="rId3" name="click.wav"/>
                                        </p:tgtEl>
                                      </p:cMediaNode>
                                    </p:audio>
                                  </p:subTnLst>
                                </p:cTn>
                              </p:par>
                            </p:childTnLst>
                          </p:cTn>
                        </p:par>
                        <p:par>
                          <p:cTn id="37" fill="hold">
                            <p:stCondLst>
                              <p:cond delay="3500"/>
                            </p:stCondLst>
                            <p:childTnLst>
                              <p:par>
                                <p:cTn id="38" presetID="4" presetClass="entr" presetSubtype="32" fill="hold" grpId="0" nodeType="afterEffect">
                                  <p:stCondLst>
                                    <p:cond delay="0"/>
                                  </p:stCondLst>
                                  <p:childTnLst>
                                    <p:set>
                                      <p:cBhvr>
                                        <p:cTn id="39" dur="1" fill="hold">
                                          <p:stCondLst>
                                            <p:cond delay="0"/>
                                          </p:stCondLst>
                                        </p:cTn>
                                        <p:tgtEl>
                                          <p:spTgt spid="80"/>
                                        </p:tgtEl>
                                        <p:attrNameLst>
                                          <p:attrName>style.visibility</p:attrName>
                                        </p:attrNameLst>
                                      </p:cBhvr>
                                      <p:to>
                                        <p:strVal val="visible"/>
                                      </p:to>
                                    </p:set>
                                    <p:animEffect transition="in" filter="box(out)">
                                      <p:cBhvr>
                                        <p:cTn id="40" dur="1000"/>
                                        <p:tgtEl>
                                          <p:spTgt spid="80"/>
                                        </p:tgtEl>
                                      </p:cBhvr>
                                    </p:animEffec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childTnLst>
                          </p:cTn>
                        </p:par>
                        <p:par>
                          <p:cTn id="41" fill="hold">
                            <p:stCondLst>
                              <p:cond delay="4500"/>
                            </p:stCondLst>
                            <p:childTnLst>
                              <p:par>
                                <p:cTn id="42" presetID="4" presetClass="entr" presetSubtype="32" fill="hold" grpId="0" nodeType="afterEffect">
                                  <p:stCondLst>
                                    <p:cond delay="0"/>
                                  </p:stCondLst>
                                  <p:childTnLst>
                                    <p:set>
                                      <p:cBhvr>
                                        <p:cTn id="43" dur="1" fill="hold">
                                          <p:stCondLst>
                                            <p:cond delay="0"/>
                                          </p:stCondLst>
                                        </p:cTn>
                                        <p:tgtEl>
                                          <p:spTgt spid="81"/>
                                        </p:tgtEl>
                                        <p:attrNameLst>
                                          <p:attrName>style.visibility</p:attrName>
                                        </p:attrNameLst>
                                      </p:cBhvr>
                                      <p:to>
                                        <p:strVal val="visible"/>
                                      </p:to>
                                    </p:set>
                                    <p:animEffect transition="in" filter="box(out)">
                                      <p:cBhvr>
                                        <p:cTn id="44" dur="1000"/>
                                        <p:tgtEl>
                                          <p:spTgt spid="81"/>
                                        </p:tgtEl>
                                      </p:cBhvr>
                                    </p:animEffec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childTnLst>
                          </p:cTn>
                        </p:par>
                        <p:par>
                          <p:cTn id="45" fill="hold">
                            <p:stCondLst>
                              <p:cond delay="5500"/>
                            </p:stCondLst>
                            <p:childTnLst>
                              <p:par>
                                <p:cTn id="46" presetID="4" presetClass="entr" presetSubtype="32" fill="hold" grpId="0" nodeType="afterEffect">
                                  <p:stCondLst>
                                    <p:cond delay="0"/>
                                  </p:stCondLst>
                                  <p:childTnLst>
                                    <p:set>
                                      <p:cBhvr>
                                        <p:cTn id="47" dur="1" fill="hold">
                                          <p:stCondLst>
                                            <p:cond delay="0"/>
                                          </p:stCondLst>
                                        </p:cTn>
                                        <p:tgtEl>
                                          <p:spTgt spid="82"/>
                                        </p:tgtEl>
                                        <p:attrNameLst>
                                          <p:attrName>style.visibility</p:attrName>
                                        </p:attrNameLst>
                                      </p:cBhvr>
                                      <p:to>
                                        <p:strVal val="visible"/>
                                      </p:to>
                                    </p:set>
                                    <p:animEffect transition="in" filter="box(out)">
                                      <p:cBhvr>
                                        <p:cTn id="48" dur="1000"/>
                                        <p:tgtEl>
                                          <p:spTgt spid="82"/>
                                        </p:tgtEl>
                                      </p:cBhvr>
                                    </p:animEffect>
                                  </p:childTnLst>
                                  <p:subTnLst>
                                    <p:audio>
                                      <p:cMediaNode>
                                        <p:cTn display="0" masterRel="sameClick">
                                          <p:stCondLst>
                                            <p:cond evt="begin" delay="0">
                                              <p:tn val="46"/>
                                            </p:cond>
                                          </p:stCondLst>
                                          <p:endCondLst>
                                            <p:cond evt="onStopAudio" delay="0">
                                              <p:tgtEl>
                                                <p:sldTgt/>
                                              </p:tgtEl>
                                            </p:cond>
                                          </p:endCondLst>
                                        </p:cTn>
                                        <p:tgtEl>
                                          <p:sndTgt r:embed="rId3" name="click.wav"/>
                                        </p:tgtEl>
                                      </p:cMediaNode>
                                    </p:audio>
                                  </p:subTnLst>
                                </p:cTn>
                              </p:par>
                            </p:childTnLst>
                          </p:cTn>
                        </p:par>
                        <p:par>
                          <p:cTn id="49" fill="hold">
                            <p:stCondLst>
                              <p:cond delay="6500"/>
                            </p:stCondLst>
                            <p:childTnLst>
                              <p:par>
                                <p:cTn id="50" presetID="4" presetClass="entr" presetSubtype="32" fill="hold" grpId="0" nodeType="afterEffect">
                                  <p:stCondLst>
                                    <p:cond delay="0"/>
                                  </p:stCondLst>
                                  <p:childTnLst>
                                    <p:set>
                                      <p:cBhvr>
                                        <p:cTn id="51" dur="1" fill="hold">
                                          <p:stCondLst>
                                            <p:cond delay="0"/>
                                          </p:stCondLst>
                                        </p:cTn>
                                        <p:tgtEl>
                                          <p:spTgt spid="83"/>
                                        </p:tgtEl>
                                        <p:attrNameLst>
                                          <p:attrName>style.visibility</p:attrName>
                                        </p:attrNameLst>
                                      </p:cBhvr>
                                      <p:to>
                                        <p:strVal val="visible"/>
                                      </p:to>
                                    </p:set>
                                    <p:animEffect transition="in" filter="box(out)">
                                      <p:cBhvr>
                                        <p:cTn id="52" dur="1000"/>
                                        <p:tgtEl>
                                          <p:spTgt spid="83"/>
                                        </p:tgtEl>
                                      </p:cBhvr>
                                    </p:animEffec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childTnLst>
                          </p:cTn>
                        </p:par>
                        <p:par>
                          <p:cTn id="53" fill="hold">
                            <p:stCondLst>
                              <p:cond delay="7500"/>
                            </p:stCondLst>
                            <p:childTnLst>
                              <p:par>
                                <p:cTn id="54" presetID="4" presetClass="entr" presetSubtype="32" fill="hold" grpId="0" nodeType="afterEffect">
                                  <p:stCondLst>
                                    <p:cond delay="0"/>
                                  </p:stCondLst>
                                  <p:childTnLst>
                                    <p:set>
                                      <p:cBhvr>
                                        <p:cTn id="55" dur="1" fill="hold">
                                          <p:stCondLst>
                                            <p:cond delay="0"/>
                                          </p:stCondLst>
                                        </p:cTn>
                                        <p:tgtEl>
                                          <p:spTgt spid="84"/>
                                        </p:tgtEl>
                                        <p:attrNameLst>
                                          <p:attrName>style.visibility</p:attrName>
                                        </p:attrNameLst>
                                      </p:cBhvr>
                                      <p:to>
                                        <p:strVal val="visible"/>
                                      </p:to>
                                    </p:set>
                                    <p:animEffect transition="in" filter="box(out)">
                                      <p:cBhvr>
                                        <p:cTn id="56" dur="1000"/>
                                        <p:tgtEl>
                                          <p:spTgt spid="84"/>
                                        </p:tgtEl>
                                      </p:cBhvr>
                                    </p:animEffec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childTnLst>
                          </p:cTn>
                        </p:par>
                        <p:par>
                          <p:cTn id="57" fill="hold">
                            <p:stCondLst>
                              <p:cond delay="8500"/>
                            </p:stCondLst>
                            <p:childTnLst>
                              <p:par>
                                <p:cTn id="58" presetID="4" presetClass="entr" presetSubtype="32" fill="hold" grpId="0" nodeType="afterEffect">
                                  <p:stCondLst>
                                    <p:cond delay="0"/>
                                  </p:stCondLst>
                                  <p:childTnLst>
                                    <p:set>
                                      <p:cBhvr>
                                        <p:cTn id="59" dur="1" fill="hold">
                                          <p:stCondLst>
                                            <p:cond delay="0"/>
                                          </p:stCondLst>
                                        </p:cTn>
                                        <p:tgtEl>
                                          <p:spTgt spid="85"/>
                                        </p:tgtEl>
                                        <p:attrNameLst>
                                          <p:attrName>style.visibility</p:attrName>
                                        </p:attrNameLst>
                                      </p:cBhvr>
                                      <p:to>
                                        <p:strVal val="visible"/>
                                      </p:to>
                                    </p:set>
                                    <p:animEffect transition="in" filter="box(out)">
                                      <p:cBhvr>
                                        <p:cTn id="60" dur="1000"/>
                                        <p:tgtEl>
                                          <p:spTgt spid="85"/>
                                        </p:tgtEl>
                                      </p:cBhvr>
                                    </p:animEffec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childTnLst>
                          </p:cTn>
                        </p:par>
                        <p:par>
                          <p:cTn id="61" fill="hold">
                            <p:stCondLst>
                              <p:cond delay="9500"/>
                            </p:stCondLst>
                            <p:childTnLst>
                              <p:par>
                                <p:cTn id="62" presetID="4" presetClass="entr" presetSubtype="32" fill="hold" grpId="0" nodeType="afterEffect">
                                  <p:stCondLst>
                                    <p:cond delay="0"/>
                                  </p:stCondLst>
                                  <p:childTnLst>
                                    <p:set>
                                      <p:cBhvr>
                                        <p:cTn id="63" dur="1" fill="hold">
                                          <p:stCondLst>
                                            <p:cond delay="0"/>
                                          </p:stCondLst>
                                        </p:cTn>
                                        <p:tgtEl>
                                          <p:spTgt spid="86"/>
                                        </p:tgtEl>
                                        <p:attrNameLst>
                                          <p:attrName>style.visibility</p:attrName>
                                        </p:attrNameLst>
                                      </p:cBhvr>
                                      <p:to>
                                        <p:strVal val="visible"/>
                                      </p:to>
                                    </p:set>
                                    <p:animEffect transition="in" filter="box(out)">
                                      <p:cBhvr>
                                        <p:cTn id="64" dur="1000"/>
                                        <p:tgtEl>
                                          <p:spTgt spid="86"/>
                                        </p:tgtEl>
                                      </p:cBhvr>
                                    </p:animEffect>
                                  </p:childTnLst>
                                  <p:subTnLst>
                                    <p:audio>
                                      <p:cMediaNode>
                                        <p:cTn display="0" masterRel="sameClick">
                                          <p:stCondLst>
                                            <p:cond evt="begin" delay="0">
                                              <p:tn val="62"/>
                                            </p:cond>
                                          </p:stCondLst>
                                          <p:endCondLst>
                                            <p:cond evt="onStopAudio" delay="0">
                                              <p:tgtEl>
                                                <p:sldTgt/>
                                              </p:tgtEl>
                                            </p:cond>
                                          </p:endCondLst>
                                        </p:cTn>
                                        <p:tgtEl>
                                          <p:sndTgt r:embed="rId4" name="hammer.wav"/>
                                        </p:tgtEl>
                                      </p:cMediaNode>
                                    </p:audio>
                                  </p:subTnLst>
                                </p:cTn>
                              </p:par>
                            </p:childTnLst>
                          </p:cTn>
                        </p:par>
                        <p:par>
                          <p:cTn id="65" fill="hold">
                            <p:stCondLst>
                              <p:cond delay="10500"/>
                            </p:stCondLst>
                            <p:childTnLst>
                              <p:par>
                                <p:cTn id="66" presetID="4" presetClass="entr" presetSubtype="32" fill="hold" grpId="0" nodeType="afterEffect">
                                  <p:stCondLst>
                                    <p:cond delay="0"/>
                                  </p:stCondLst>
                                  <p:childTnLst>
                                    <p:set>
                                      <p:cBhvr>
                                        <p:cTn id="67" dur="1" fill="hold">
                                          <p:stCondLst>
                                            <p:cond delay="0"/>
                                          </p:stCondLst>
                                        </p:cTn>
                                        <p:tgtEl>
                                          <p:spTgt spid="87"/>
                                        </p:tgtEl>
                                        <p:attrNameLst>
                                          <p:attrName>style.visibility</p:attrName>
                                        </p:attrNameLst>
                                      </p:cBhvr>
                                      <p:to>
                                        <p:strVal val="visible"/>
                                      </p:to>
                                    </p:set>
                                    <p:animEffect transition="in" filter="box(out)">
                                      <p:cBhvr>
                                        <p:cTn id="68" dur="1000"/>
                                        <p:tgtEl>
                                          <p:spTgt spid="87"/>
                                        </p:tgtEl>
                                      </p:cBhvr>
                                    </p:animEffect>
                                  </p:childTnLst>
                                  <p:subTnLst>
                                    <p:audio>
                                      <p:cMediaNode>
                                        <p:cTn display="0" masterRel="sameClick">
                                          <p:stCondLst>
                                            <p:cond evt="begin" delay="0">
                                              <p:tn val="66"/>
                                            </p:cond>
                                          </p:stCondLst>
                                          <p:endCondLst>
                                            <p:cond evt="onStopAudio" delay="0">
                                              <p:tgtEl>
                                                <p:sldTgt/>
                                              </p:tgtEl>
                                            </p:cond>
                                          </p:endCondLst>
                                        </p:cTn>
                                        <p:tgtEl>
                                          <p:sndTgt r:embed="rId4" name="hammer.wav"/>
                                        </p:tgtEl>
                                      </p:cMediaNode>
                                    </p:audio>
                                  </p:subTnLst>
                                </p:cTn>
                              </p:par>
                            </p:childTnLst>
                          </p:cTn>
                        </p:par>
                        <p:par>
                          <p:cTn id="69" fill="hold">
                            <p:stCondLst>
                              <p:cond delay="11500"/>
                            </p:stCondLst>
                            <p:childTnLst>
                              <p:par>
                                <p:cTn id="70" presetID="4" presetClass="entr" presetSubtype="32" fill="hold" grpId="0" nodeType="afterEffect">
                                  <p:stCondLst>
                                    <p:cond delay="0"/>
                                  </p:stCondLst>
                                  <p:childTnLst>
                                    <p:set>
                                      <p:cBhvr>
                                        <p:cTn id="71" dur="1" fill="hold">
                                          <p:stCondLst>
                                            <p:cond delay="0"/>
                                          </p:stCondLst>
                                        </p:cTn>
                                        <p:tgtEl>
                                          <p:spTgt spid="88"/>
                                        </p:tgtEl>
                                        <p:attrNameLst>
                                          <p:attrName>style.visibility</p:attrName>
                                        </p:attrNameLst>
                                      </p:cBhvr>
                                      <p:to>
                                        <p:strVal val="visible"/>
                                      </p:to>
                                    </p:set>
                                    <p:animEffect transition="in" filter="box(out)">
                                      <p:cBhvr>
                                        <p:cTn id="72" dur="1000"/>
                                        <p:tgtEl>
                                          <p:spTgt spid="88"/>
                                        </p:tgtEl>
                                      </p:cBhvr>
                                    </p:animEffect>
                                  </p:childTnLst>
                                  <p:subTnLst>
                                    <p:audio>
                                      <p:cMediaNode>
                                        <p:cTn display="0" masterRel="sameClick">
                                          <p:stCondLst>
                                            <p:cond evt="begin" delay="0">
                                              <p:tn val="70"/>
                                            </p:cond>
                                          </p:stCondLst>
                                          <p:endCondLst>
                                            <p:cond evt="onStopAudio" delay="0">
                                              <p:tgtEl>
                                                <p:sldTgt/>
                                              </p:tgtEl>
                                            </p:cond>
                                          </p:endCondLst>
                                        </p:cTn>
                                        <p:tgtEl>
                                          <p:sndTgt r:embed="rId4" name="hammer.wav"/>
                                        </p:tgtEl>
                                      </p:cMediaNode>
                                    </p:audio>
                                  </p:subTnLst>
                                </p:cTn>
                              </p:par>
                            </p:childTnLst>
                          </p:cTn>
                        </p:par>
                        <p:par>
                          <p:cTn id="73" fill="hold">
                            <p:stCondLst>
                              <p:cond delay="12500"/>
                            </p:stCondLst>
                            <p:childTnLst>
                              <p:par>
                                <p:cTn id="74" presetID="4" presetClass="entr" presetSubtype="32" fill="hold" grpId="0" nodeType="afterEffect">
                                  <p:stCondLst>
                                    <p:cond delay="0"/>
                                  </p:stCondLst>
                                  <p:childTnLst>
                                    <p:set>
                                      <p:cBhvr>
                                        <p:cTn id="75" dur="1" fill="hold">
                                          <p:stCondLst>
                                            <p:cond delay="0"/>
                                          </p:stCondLst>
                                        </p:cTn>
                                        <p:tgtEl>
                                          <p:spTgt spid="89"/>
                                        </p:tgtEl>
                                        <p:attrNameLst>
                                          <p:attrName>style.visibility</p:attrName>
                                        </p:attrNameLst>
                                      </p:cBhvr>
                                      <p:to>
                                        <p:strVal val="visible"/>
                                      </p:to>
                                    </p:set>
                                    <p:animEffect transition="in" filter="box(out)">
                                      <p:cBhvr>
                                        <p:cTn id="76" dur="1000"/>
                                        <p:tgtEl>
                                          <p:spTgt spid="89"/>
                                        </p:tgtEl>
                                      </p:cBhvr>
                                    </p:animEffect>
                                  </p:childTnLst>
                                  <p:subTnLst>
                                    <p:audio>
                                      <p:cMediaNode>
                                        <p:cTn display="0" masterRel="sameClick">
                                          <p:stCondLst>
                                            <p:cond evt="begin" delay="0">
                                              <p:tn val="74"/>
                                            </p:cond>
                                          </p:stCondLst>
                                          <p:endCondLst>
                                            <p:cond evt="onStopAudio" delay="0">
                                              <p:tgtEl>
                                                <p:sldTgt/>
                                              </p:tgtEl>
                                            </p:cond>
                                          </p:endCondLst>
                                        </p:cTn>
                                        <p:tgtEl>
                                          <p:sndTgt r:embed="rId4" name="hammer.wav"/>
                                        </p:tgtEl>
                                      </p:cMediaNode>
                                    </p:audio>
                                  </p:subTnLst>
                                </p:cTn>
                              </p:par>
                            </p:childTnLst>
                          </p:cTn>
                        </p:par>
                        <p:par>
                          <p:cTn id="77" fill="hold">
                            <p:stCondLst>
                              <p:cond delay="13500"/>
                            </p:stCondLst>
                            <p:childTnLst>
                              <p:par>
                                <p:cTn id="78" presetID="4" presetClass="entr" presetSubtype="32" fill="hold" grpId="0" nodeType="afterEffect">
                                  <p:stCondLst>
                                    <p:cond delay="0"/>
                                  </p:stCondLst>
                                  <p:childTnLst>
                                    <p:set>
                                      <p:cBhvr>
                                        <p:cTn id="79" dur="1" fill="hold">
                                          <p:stCondLst>
                                            <p:cond delay="0"/>
                                          </p:stCondLst>
                                        </p:cTn>
                                        <p:tgtEl>
                                          <p:spTgt spid="90"/>
                                        </p:tgtEl>
                                        <p:attrNameLst>
                                          <p:attrName>style.visibility</p:attrName>
                                        </p:attrNameLst>
                                      </p:cBhvr>
                                      <p:to>
                                        <p:strVal val="visible"/>
                                      </p:to>
                                    </p:set>
                                    <p:animEffect transition="in" filter="box(out)">
                                      <p:cBhvr>
                                        <p:cTn id="80" dur="1000"/>
                                        <p:tgtEl>
                                          <p:spTgt spid="90"/>
                                        </p:tgtEl>
                                      </p:cBhvr>
                                    </p:animEffect>
                                  </p:childTnLst>
                                  <p:subTnLst>
                                    <p:audio>
                                      <p:cMediaNode>
                                        <p:cTn display="0" masterRel="sameClick">
                                          <p:stCondLst>
                                            <p:cond evt="begin" delay="0">
                                              <p:tn val="78"/>
                                            </p:cond>
                                          </p:stCondLst>
                                          <p:endCondLst>
                                            <p:cond evt="onStopAudio" delay="0">
                                              <p:tgtEl>
                                                <p:sldTgt/>
                                              </p:tgtEl>
                                            </p:cond>
                                          </p:endCondLst>
                                        </p:cTn>
                                        <p:tgtEl>
                                          <p:sndTgt r:embed="rId4" name="hammer.wav"/>
                                        </p:tgtEl>
                                      </p:cMediaNode>
                                    </p:audio>
                                  </p:subTnLst>
                                </p:cTn>
                              </p:par>
                            </p:childTnLst>
                          </p:cTn>
                        </p:par>
                        <p:par>
                          <p:cTn id="81" fill="hold">
                            <p:stCondLst>
                              <p:cond delay="14500"/>
                            </p:stCondLst>
                            <p:childTnLst>
                              <p:par>
                                <p:cTn id="82" presetID="4" presetClass="entr" presetSubtype="32" fill="hold" grpId="0" nodeType="afterEffect">
                                  <p:stCondLst>
                                    <p:cond delay="0"/>
                                  </p:stCondLst>
                                  <p:childTnLst>
                                    <p:set>
                                      <p:cBhvr>
                                        <p:cTn id="83" dur="1" fill="hold">
                                          <p:stCondLst>
                                            <p:cond delay="0"/>
                                          </p:stCondLst>
                                        </p:cTn>
                                        <p:tgtEl>
                                          <p:spTgt spid="91"/>
                                        </p:tgtEl>
                                        <p:attrNameLst>
                                          <p:attrName>style.visibility</p:attrName>
                                        </p:attrNameLst>
                                      </p:cBhvr>
                                      <p:to>
                                        <p:strVal val="visible"/>
                                      </p:to>
                                    </p:set>
                                    <p:animEffect transition="in" filter="box(out)">
                                      <p:cBhvr>
                                        <p:cTn id="84" dur="1000"/>
                                        <p:tgtEl>
                                          <p:spTgt spid="91"/>
                                        </p:tgtEl>
                                      </p:cBhvr>
                                    </p:animEffect>
                                  </p:childTnLst>
                                  <p:subTnLst>
                                    <p:audio>
                                      <p:cMediaNode>
                                        <p:cTn display="0" masterRel="sameClick">
                                          <p:stCondLst>
                                            <p:cond evt="begin" delay="0">
                                              <p:tn val="82"/>
                                            </p:cond>
                                          </p:stCondLst>
                                          <p:endCondLst>
                                            <p:cond evt="onStopAudio" delay="0">
                                              <p:tgtEl>
                                                <p:sldTgt/>
                                              </p:tgtEl>
                                            </p:cond>
                                          </p:endCondLst>
                                        </p:cTn>
                                        <p:tgtEl>
                                          <p:sndTgt r:embed="rId5" name="drumroll.wav"/>
                                        </p:tgtEl>
                                      </p:cMediaNode>
                                    </p:audio>
                                  </p:subTnLst>
                                </p:cTn>
                              </p:par>
                              <p:par>
                                <p:cTn id="85" presetID="4" presetClass="entr" presetSubtype="32" fill="hold" grpId="0" nodeType="withEffect">
                                  <p:stCondLst>
                                    <p:cond delay="0"/>
                                  </p:stCondLst>
                                  <p:childTnLst>
                                    <p:set>
                                      <p:cBhvr>
                                        <p:cTn id="86" dur="1" fill="hold">
                                          <p:stCondLst>
                                            <p:cond delay="0"/>
                                          </p:stCondLst>
                                        </p:cTn>
                                        <p:tgtEl>
                                          <p:spTgt spid="92"/>
                                        </p:tgtEl>
                                        <p:attrNameLst>
                                          <p:attrName>style.visibility</p:attrName>
                                        </p:attrNameLst>
                                      </p:cBhvr>
                                      <p:to>
                                        <p:strVal val="visible"/>
                                      </p:to>
                                    </p:set>
                                    <p:animEffect transition="in" filter="box(out)">
                                      <p:cBhvr>
                                        <p:cTn id="87" dur="1000"/>
                                        <p:tgtEl>
                                          <p:spTgt spid="92"/>
                                        </p:tgtEl>
                                      </p:cBhvr>
                                    </p:animEffect>
                                  </p:childTnLst>
                                  <p:subTnLst>
                                    <p:audio>
                                      <p:cMediaNode>
                                        <p:cTn display="0" masterRel="sameClick">
                                          <p:stCondLst>
                                            <p:cond evt="begin" delay="0">
                                              <p:tn val="85"/>
                                            </p:cond>
                                          </p:stCondLst>
                                          <p:endCondLst>
                                            <p:cond evt="onStopAudio" delay="0">
                                              <p:tgtEl>
                                                <p:sldTgt/>
                                              </p:tgtEl>
                                            </p:cond>
                                          </p:endCondLst>
                                        </p:cTn>
                                        <p:tgtEl>
                                          <p:sndTgt r:embed="rId5" name="drumroll.wav"/>
                                        </p:tgtEl>
                                      </p:cMediaNode>
                                    </p:audio>
                                  </p:subTnLst>
                                </p:cTn>
                              </p:par>
                              <p:par>
                                <p:cTn id="88" presetID="4" presetClass="exit" presetSubtype="16" fill="hold" grpId="0" nodeType="withEffect">
                                  <p:stCondLst>
                                    <p:cond delay="0"/>
                                  </p:stCondLst>
                                  <p:childTnLst>
                                    <p:animEffect transition="out" filter="box(in)">
                                      <p:cBhvr>
                                        <p:cTn id="89" dur="500"/>
                                        <p:tgtEl>
                                          <p:spTgt spid="29"/>
                                        </p:tgtEl>
                                      </p:cBhvr>
                                    </p:animEffect>
                                    <p:set>
                                      <p:cBhvr>
                                        <p:cTn id="90" dur="1" fill="hold">
                                          <p:stCondLst>
                                            <p:cond delay="499"/>
                                          </p:stCondLst>
                                        </p:cTn>
                                        <p:tgtEl>
                                          <p:spTgt spid="29"/>
                                        </p:tgtEl>
                                        <p:attrNameLst>
                                          <p:attrName>style.visibility</p:attrName>
                                        </p:attrNameLst>
                                      </p:cBhvr>
                                      <p:to>
                                        <p:strVal val="hidden"/>
                                      </p:to>
                                    </p:set>
                                  </p:childTnLst>
                                </p:cTn>
                              </p:par>
                            </p:childTnLst>
                          </p:cTn>
                        </p:par>
                        <p:par>
                          <p:cTn id="91" fill="hold">
                            <p:stCondLst>
                              <p:cond delay="15500"/>
                            </p:stCondLst>
                            <p:childTnLst>
                              <p:par>
                                <p:cTn id="92" presetID="20" presetClass="emph" presetSubtype="0" repeatCount="5000" fill="hold" nodeType="afterEffect">
                                  <p:stCondLst>
                                    <p:cond delay="0"/>
                                  </p:stCondLst>
                                  <p:iterate type="lt">
                                    <p:tmPct val="10000"/>
                                  </p:iterate>
                                  <p:childTnLst>
                                    <p:set>
                                      <p:cBhvr override="childStyle">
                                        <p:cTn id="93" dur="500" autoRev="1" fill="hold"/>
                                        <p:tgtEl>
                                          <p:spTgt spid="16">
                                            <p:txEl>
                                              <p:pRg st="0" end="0"/>
                                            </p:txEl>
                                          </p:spTgt>
                                        </p:tgtEl>
                                        <p:attrNameLst>
                                          <p:attrName>style.color</p:attrName>
                                        </p:attrNameLst>
                                      </p:cBhvr>
                                      <p:to>
                                        <p:clrVal>
                                          <a:schemeClr val="accent2"/>
                                        </p:clrVal>
                                      </p:to>
                                    </p:set>
                                    <p:set>
                                      <p:cBhvr>
                                        <p:cTn id="94" dur="500" autoRev="1" fill="hold"/>
                                        <p:tgtEl>
                                          <p:spTgt spid="16">
                                            <p:txEl>
                                              <p:pRg st="0" end="0"/>
                                            </p:txEl>
                                          </p:spTgt>
                                        </p:tgtEl>
                                        <p:attrNameLst>
                                          <p:attrName>fillcolor</p:attrName>
                                        </p:attrNameLst>
                                      </p:cBhvr>
                                      <p:to>
                                        <p:clrVal>
                                          <a:schemeClr val="accent2"/>
                                        </p:clrVal>
                                      </p:to>
                                    </p:set>
                                    <p:set>
                                      <p:cBhvr>
                                        <p:cTn id="95" dur="500" autoRev="1" fill="hold"/>
                                        <p:tgtEl>
                                          <p:spTgt spid="16">
                                            <p:txEl>
                                              <p:pRg st="0" end="0"/>
                                            </p:txEl>
                                          </p:spTgt>
                                        </p:tgtEl>
                                        <p:attrNameLst>
                                          <p:attrName>fill.type</p:attrName>
                                        </p:attrNameLst>
                                      </p:cBhvr>
                                      <p:to>
                                        <p:strVal val="solid"/>
                                      </p:to>
                                    </p:set>
                                  </p:childTnLst>
                                </p:cTn>
                              </p:par>
                            </p:childTnLst>
                          </p:cTn>
                        </p:par>
                      </p:childTnLst>
                    </p:cTn>
                  </p:par>
                </p:childTnLst>
              </p:cTn>
              <p:nextCondLst>
                <p:cond evt="onClick" delay="0">
                  <p:tgtEl>
                    <p:spTgt spid="30"/>
                  </p:tgtEl>
                </p:cond>
              </p:nextCondLst>
            </p:seq>
          </p:childTnLst>
        </p:cTn>
      </p:par>
    </p:tnLst>
    <p:bldLst>
      <p:bldP spid="28" grpId="0" animBg="1"/>
      <p:bldP spid="29" grpId="0" animBg="1"/>
      <p:bldP spid="30"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1532205278"/>
              </p:ext>
            </p:extLst>
          </p:nvPr>
        </p:nvGraphicFramePr>
        <p:xfrm>
          <a:off x="4474753" y="1076271"/>
          <a:ext cx="2641600" cy="368300"/>
        </p:xfrm>
        <a:graphic>
          <a:graphicData uri="http://schemas.openxmlformats.org/presentationml/2006/ole">
            <mc:AlternateContent xmlns:mc="http://schemas.openxmlformats.org/markup-compatibility/2006">
              <mc:Choice xmlns:v="urn:schemas-microsoft-com:vml" Requires="v">
                <p:oleObj name="Equation" r:id="rId5" imgW="2641320" imgH="368280" progId="Equation.DSMT4">
                  <p:embed/>
                </p:oleObj>
              </mc:Choice>
              <mc:Fallback>
                <p:oleObj name="Equation" r:id="rId5" imgW="2641320" imgH="368280" progId="Equation.DSMT4">
                  <p:embed/>
                  <p:pic>
                    <p:nvPicPr>
                      <p:cNvPr id="0" name=""/>
                      <p:cNvPicPr/>
                      <p:nvPr/>
                    </p:nvPicPr>
                    <p:blipFill>
                      <a:blip r:embed="rId6"/>
                      <a:stretch>
                        <a:fillRect/>
                      </a:stretch>
                    </p:blipFill>
                    <p:spPr>
                      <a:xfrm>
                        <a:off x="4474753" y="1076271"/>
                        <a:ext cx="2641600" cy="368300"/>
                      </a:xfrm>
                      <a:prstGeom prst="rect">
                        <a:avLst/>
                      </a:prstGeom>
                    </p:spPr>
                  </p:pic>
                </p:oleObj>
              </mc:Fallback>
            </mc:AlternateContent>
          </a:graphicData>
        </a:graphic>
      </p:graphicFrame>
      <p:graphicFrame>
        <p:nvGraphicFramePr>
          <p:cNvPr id="5" name="Chart 4"/>
          <p:cNvGraphicFramePr/>
          <p:nvPr>
            <p:extLst>
              <p:ext uri="{D42A27DB-BD31-4B8C-83A1-F6EECF244321}">
                <p14:modId xmlns:p14="http://schemas.microsoft.com/office/powerpoint/2010/main" val="2414306296"/>
              </p:ext>
            </p:extLst>
          </p:nvPr>
        </p:nvGraphicFramePr>
        <p:xfrm>
          <a:off x="4748711" y="2168435"/>
          <a:ext cx="7229928" cy="4454434"/>
        </p:xfrm>
        <a:graphic>
          <a:graphicData uri="http://schemas.openxmlformats.org/drawingml/2006/chart">
            <c:chart xmlns:c="http://schemas.openxmlformats.org/drawingml/2006/chart" xmlns:r="http://schemas.openxmlformats.org/officeDocument/2006/relationships" r:id="rId7"/>
          </a:graphicData>
        </a:graphic>
      </p:graphicFrame>
      <p:grpSp>
        <p:nvGrpSpPr>
          <p:cNvPr id="18" name="Group 17"/>
          <p:cNvGrpSpPr/>
          <p:nvPr/>
        </p:nvGrpSpPr>
        <p:grpSpPr>
          <a:xfrm>
            <a:off x="134983" y="3447414"/>
            <a:ext cx="1789610" cy="699247"/>
            <a:chOff x="457201" y="6098689"/>
            <a:chExt cx="1789610" cy="699247"/>
          </a:xfrm>
        </p:grpSpPr>
        <p:sp>
          <p:nvSpPr>
            <p:cNvPr id="13" name="Rectangle 12"/>
            <p:cNvSpPr/>
            <p:nvPr/>
          </p:nvSpPr>
          <p:spPr>
            <a:xfrm>
              <a:off x="457201" y="6098689"/>
              <a:ext cx="1789610"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A. </a:t>
              </a:r>
            </a:p>
          </p:txBody>
        </p:sp>
        <p:graphicFrame>
          <p:nvGraphicFramePr>
            <p:cNvPr id="17" name="Object 16"/>
            <p:cNvGraphicFramePr>
              <a:graphicFrameLocks noChangeAspect="1"/>
            </p:cNvGraphicFramePr>
            <p:nvPr>
              <p:extLst>
                <p:ext uri="{D42A27DB-BD31-4B8C-83A1-F6EECF244321}">
                  <p14:modId xmlns:p14="http://schemas.microsoft.com/office/powerpoint/2010/main" val="2887635318"/>
                </p:ext>
              </p:extLst>
            </p:nvPr>
          </p:nvGraphicFramePr>
          <p:xfrm>
            <a:off x="966129" y="6282125"/>
            <a:ext cx="1117600" cy="368300"/>
          </p:xfrm>
          <a:graphic>
            <a:graphicData uri="http://schemas.openxmlformats.org/presentationml/2006/ole">
              <mc:AlternateContent xmlns:mc="http://schemas.openxmlformats.org/markup-compatibility/2006">
                <mc:Choice xmlns:v="urn:schemas-microsoft-com:vml" Requires="v">
                  <p:oleObj name="Equation" r:id="rId8" imgW="1117440" imgH="368280" progId="Equation.DSMT4">
                    <p:embed/>
                  </p:oleObj>
                </mc:Choice>
                <mc:Fallback>
                  <p:oleObj name="Equation" r:id="rId8" imgW="1117440" imgH="368280" progId="Equation.DSMT4">
                    <p:embed/>
                    <p:pic>
                      <p:nvPicPr>
                        <p:cNvPr id="0" name=""/>
                        <p:cNvPicPr/>
                        <p:nvPr/>
                      </p:nvPicPr>
                      <p:blipFill>
                        <a:blip r:embed="rId9"/>
                        <a:stretch>
                          <a:fillRect/>
                        </a:stretch>
                      </p:blipFill>
                      <p:spPr>
                        <a:xfrm>
                          <a:off x="966129" y="6282125"/>
                          <a:ext cx="1117600" cy="368300"/>
                        </a:xfrm>
                        <a:prstGeom prst="rect">
                          <a:avLst/>
                        </a:prstGeom>
                      </p:spPr>
                    </p:pic>
                  </p:oleObj>
                </mc:Fallback>
              </mc:AlternateContent>
            </a:graphicData>
          </a:graphic>
        </p:graphicFrame>
      </p:grpSp>
      <p:grpSp>
        <p:nvGrpSpPr>
          <p:cNvPr id="19" name="Group 18"/>
          <p:cNvGrpSpPr/>
          <p:nvPr/>
        </p:nvGrpSpPr>
        <p:grpSpPr>
          <a:xfrm>
            <a:off x="2485673" y="3436702"/>
            <a:ext cx="2181497" cy="699247"/>
            <a:chOff x="457201" y="6098689"/>
            <a:chExt cx="1789610" cy="699247"/>
          </a:xfrm>
        </p:grpSpPr>
        <p:sp>
          <p:nvSpPr>
            <p:cNvPr id="20" name="Rectangle 19"/>
            <p:cNvSpPr/>
            <p:nvPr/>
          </p:nvSpPr>
          <p:spPr>
            <a:xfrm>
              <a:off x="457201" y="6098689"/>
              <a:ext cx="1789610"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  B. </a:t>
              </a:r>
            </a:p>
          </p:txBody>
        </p:sp>
        <p:graphicFrame>
          <p:nvGraphicFramePr>
            <p:cNvPr id="21" name="Object 20"/>
            <p:cNvGraphicFramePr>
              <a:graphicFrameLocks noChangeAspect="1"/>
            </p:cNvGraphicFramePr>
            <p:nvPr>
              <p:extLst>
                <p:ext uri="{D42A27DB-BD31-4B8C-83A1-F6EECF244321}">
                  <p14:modId xmlns:p14="http://schemas.microsoft.com/office/powerpoint/2010/main" val="2557012846"/>
                </p:ext>
              </p:extLst>
            </p:nvPr>
          </p:nvGraphicFramePr>
          <p:xfrm>
            <a:off x="1089914" y="6310109"/>
            <a:ext cx="825500" cy="317500"/>
          </p:xfrm>
          <a:graphic>
            <a:graphicData uri="http://schemas.openxmlformats.org/presentationml/2006/ole">
              <mc:AlternateContent xmlns:mc="http://schemas.openxmlformats.org/markup-compatibility/2006">
                <mc:Choice xmlns:v="urn:schemas-microsoft-com:vml" Requires="v">
                  <p:oleObj name="Equation" r:id="rId10" imgW="825480" imgH="317160" progId="Equation.DSMT4">
                    <p:embed/>
                  </p:oleObj>
                </mc:Choice>
                <mc:Fallback>
                  <p:oleObj name="Equation" r:id="rId10" imgW="825480" imgH="317160" progId="Equation.DSMT4">
                    <p:embed/>
                    <p:pic>
                      <p:nvPicPr>
                        <p:cNvPr id="17" name="Object 16"/>
                        <p:cNvPicPr/>
                        <p:nvPr/>
                      </p:nvPicPr>
                      <p:blipFill>
                        <a:blip r:embed="rId11"/>
                        <a:stretch>
                          <a:fillRect/>
                        </a:stretch>
                      </p:blipFill>
                      <p:spPr>
                        <a:xfrm>
                          <a:off x="1089914" y="6310109"/>
                          <a:ext cx="825500" cy="317500"/>
                        </a:xfrm>
                        <a:prstGeom prst="rect">
                          <a:avLst/>
                        </a:prstGeom>
                      </p:spPr>
                    </p:pic>
                  </p:oleObj>
                </mc:Fallback>
              </mc:AlternateContent>
            </a:graphicData>
          </a:graphic>
        </p:graphicFrame>
      </p:grpSp>
      <p:grpSp>
        <p:nvGrpSpPr>
          <p:cNvPr id="22" name="Group 21"/>
          <p:cNvGrpSpPr/>
          <p:nvPr/>
        </p:nvGrpSpPr>
        <p:grpSpPr>
          <a:xfrm>
            <a:off x="134983" y="4400259"/>
            <a:ext cx="1789610" cy="699247"/>
            <a:chOff x="457201" y="6098689"/>
            <a:chExt cx="1789610" cy="699247"/>
          </a:xfrm>
        </p:grpSpPr>
        <p:sp>
          <p:nvSpPr>
            <p:cNvPr id="23" name="Rectangle 22"/>
            <p:cNvSpPr/>
            <p:nvPr/>
          </p:nvSpPr>
          <p:spPr>
            <a:xfrm>
              <a:off x="457201" y="6098689"/>
              <a:ext cx="1789610"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C. </a:t>
              </a:r>
            </a:p>
          </p:txBody>
        </p:sp>
        <p:graphicFrame>
          <p:nvGraphicFramePr>
            <p:cNvPr id="24" name="Object 23"/>
            <p:cNvGraphicFramePr>
              <a:graphicFrameLocks noChangeAspect="1"/>
            </p:cNvGraphicFramePr>
            <p:nvPr>
              <p:extLst>
                <p:ext uri="{D42A27DB-BD31-4B8C-83A1-F6EECF244321}">
                  <p14:modId xmlns:p14="http://schemas.microsoft.com/office/powerpoint/2010/main" val="383066489"/>
                </p:ext>
              </p:extLst>
            </p:nvPr>
          </p:nvGraphicFramePr>
          <p:xfrm>
            <a:off x="965382" y="6292011"/>
            <a:ext cx="825500" cy="317500"/>
          </p:xfrm>
          <a:graphic>
            <a:graphicData uri="http://schemas.openxmlformats.org/presentationml/2006/ole">
              <mc:AlternateContent xmlns:mc="http://schemas.openxmlformats.org/markup-compatibility/2006">
                <mc:Choice xmlns:v="urn:schemas-microsoft-com:vml" Requires="v">
                  <p:oleObj name="Equation" r:id="rId12" imgW="825480" imgH="317160" progId="Equation.DSMT4">
                    <p:embed/>
                  </p:oleObj>
                </mc:Choice>
                <mc:Fallback>
                  <p:oleObj name="Equation" r:id="rId12" imgW="825480" imgH="317160" progId="Equation.DSMT4">
                    <p:embed/>
                    <p:pic>
                      <p:nvPicPr>
                        <p:cNvPr id="21" name="Object 20"/>
                        <p:cNvPicPr/>
                        <p:nvPr/>
                      </p:nvPicPr>
                      <p:blipFill>
                        <a:blip r:embed="rId13"/>
                        <a:stretch>
                          <a:fillRect/>
                        </a:stretch>
                      </p:blipFill>
                      <p:spPr>
                        <a:xfrm>
                          <a:off x="965382" y="6292011"/>
                          <a:ext cx="825500" cy="317500"/>
                        </a:xfrm>
                        <a:prstGeom prst="rect">
                          <a:avLst/>
                        </a:prstGeom>
                      </p:spPr>
                    </p:pic>
                  </p:oleObj>
                </mc:Fallback>
              </mc:AlternateContent>
            </a:graphicData>
          </a:graphic>
        </p:graphicFrame>
      </p:grpSp>
      <p:grpSp>
        <p:nvGrpSpPr>
          <p:cNvPr id="25" name="Group 24"/>
          <p:cNvGrpSpPr/>
          <p:nvPr/>
        </p:nvGrpSpPr>
        <p:grpSpPr>
          <a:xfrm>
            <a:off x="2485673" y="4400258"/>
            <a:ext cx="2181497" cy="699247"/>
            <a:chOff x="457201" y="6098689"/>
            <a:chExt cx="1789610" cy="699247"/>
          </a:xfrm>
        </p:grpSpPr>
        <p:sp>
          <p:nvSpPr>
            <p:cNvPr id="26" name="Rectangle 25"/>
            <p:cNvSpPr/>
            <p:nvPr/>
          </p:nvSpPr>
          <p:spPr>
            <a:xfrm>
              <a:off x="457201" y="6098689"/>
              <a:ext cx="1789610"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D. </a:t>
              </a:r>
            </a:p>
          </p:txBody>
        </p:sp>
        <p:graphicFrame>
          <p:nvGraphicFramePr>
            <p:cNvPr id="27" name="Object 26"/>
            <p:cNvGraphicFramePr>
              <a:graphicFrameLocks noChangeAspect="1"/>
            </p:cNvGraphicFramePr>
            <p:nvPr>
              <p:extLst>
                <p:ext uri="{D42A27DB-BD31-4B8C-83A1-F6EECF244321}">
                  <p14:modId xmlns:p14="http://schemas.microsoft.com/office/powerpoint/2010/main" val="1003724869"/>
                </p:ext>
              </p:extLst>
            </p:nvPr>
          </p:nvGraphicFramePr>
          <p:xfrm>
            <a:off x="854965" y="6279971"/>
            <a:ext cx="1295400" cy="368300"/>
          </p:xfrm>
          <a:graphic>
            <a:graphicData uri="http://schemas.openxmlformats.org/presentationml/2006/ole">
              <mc:AlternateContent xmlns:mc="http://schemas.openxmlformats.org/markup-compatibility/2006">
                <mc:Choice xmlns:v="urn:schemas-microsoft-com:vml" Requires="v">
                  <p:oleObj name="Equation" r:id="rId14" imgW="1295280" imgH="368280" progId="Equation.DSMT4">
                    <p:embed/>
                  </p:oleObj>
                </mc:Choice>
                <mc:Fallback>
                  <p:oleObj name="Equation" r:id="rId14" imgW="1295280" imgH="368280" progId="Equation.DSMT4">
                    <p:embed/>
                    <p:pic>
                      <p:nvPicPr>
                        <p:cNvPr id="24" name="Object 23"/>
                        <p:cNvPicPr/>
                        <p:nvPr/>
                      </p:nvPicPr>
                      <p:blipFill>
                        <a:blip r:embed="rId15"/>
                        <a:stretch>
                          <a:fillRect/>
                        </a:stretch>
                      </p:blipFill>
                      <p:spPr>
                        <a:xfrm>
                          <a:off x="854965" y="6279971"/>
                          <a:ext cx="1295400" cy="368300"/>
                        </a:xfrm>
                        <a:prstGeom prst="rect">
                          <a:avLst/>
                        </a:prstGeom>
                      </p:spPr>
                    </p:pic>
                  </p:oleObj>
                </mc:Fallback>
              </mc:AlternateContent>
            </a:graphicData>
          </a:graphic>
        </p:graphicFrame>
      </p:grpSp>
      <p:pic>
        <p:nvPicPr>
          <p:cNvPr id="28" name="Đồng hồ đếm ngược 30 giấ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1468664" y="5767574"/>
            <a:ext cx="1281799" cy="721012"/>
          </a:xfrm>
          <a:prstGeom prst="rect">
            <a:avLst/>
          </a:prstGeom>
        </p:spPr>
      </p:pic>
      <p:sp>
        <p:nvSpPr>
          <p:cNvPr id="29" name="Rectangle 28"/>
          <p:cNvSpPr/>
          <p:nvPr/>
        </p:nvSpPr>
        <p:spPr>
          <a:xfrm>
            <a:off x="134983" y="181197"/>
            <a:ext cx="11843656" cy="3323987"/>
          </a:xfrm>
          <a:prstGeom prst="rect">
            <a:avLst/>
          </a:prstGeom>
        </p:spPr>
        <p:txBody>
          <a:bodyPr wrap="square">
            <a:spAutoFit/>
          </a:bodyPr>
          <a:lstStyle/>
          <a:p>
            <a:pPr>
              <a:lnSpc>
                <a:spcPct val="150000"/>
              </a:lnSpc>
            </a:pPr>
            <a:r>
              <a:rPr lang="vi-VN" sz="2800" b="1" u="sng" dirty="0">
                <a:solidFill>
                  <a:srgbClr val="FF0000"/>
                </a:solidFill>
                <a:latin typeface="Times New Roman" panose="02020603050405020304" pitchFamily="18" charset="0"/>
                <a:ea typeface="Arial" panose="020B0604020202020204" pitchFamily="34" charset="0"/>
              </a:rPr>
              <a:t>Câu 7:</a:t>
            </a:r>
            <a:r>
              <a:rPr lang="vi-VN" sz="2800" b="1" dirty="0">
                <a:latin typeface="Times New Roman" panose="02020603050405020304" pitchFamily="18" charset="0"/>
                <a:ea typeface="Arial" panose="020B0604020202020204" pitchFamily="34" charset="0"/>
              </a:rPr>
              <a:t> </a:t>
            </a:r>
            <a:r>
              <a:rPr lang="vi-VN" sz="2800" dirty="0">
                <a:latin typeface="Times New Roman" panose="02020603050405020304" pitchFamily="18" charset="0"/>
                <a:ea typeface="Arial" panose="020B0604020202020204" pitchFamily="34" charset="0"/>
              </a:rPr>
              <a:t>Biểu đồ cột dưới đây biểu diễn số lượt khách du lịch (triệu lượt) (ước đạt) đến Ninh Bình trong các năm                               .Tỉ số phần trăm giữa số lượt khách đến Ninh Bình trong năm 2017 so với năm 2016 là: </a:t>
            </a:r>
          </a:p>
          <a:p>
            <a:pPr>
              <a:lnSpc>
                <a:spcPct val="150000"/>
              </a:lnSpc>
            </a:pPr>
            <a:r>
              <a:rPr lang="vi-VN" sz="2800" b="1" i="1" dirty="0">
                <a:latin typeface="Times New Roman" panose="02020603050405020304" pitchFamily="18" charset="0"/>
                <a:ea typeface="Arial" panose="020B0604020202020204" pitchFamily="34" charset="0"/>
              </a:rPr>
              <a:t>(làm tròn kết quả đến </a:t>
            </a:r>
          </a:p>
          <a:p>
            <a:pPr>
              <a:lnSpc>
                <a:spcPct val="150000"/>
              </a:lnSpc>
            </a:pPr>
            <a:r>
              <a:rPr lang="vi-VN" sz="2800" b="1" i="1" dirty="0">
                <a:latin typeface="Times New Roman" panose="02020603050405020304" pitchFamily="18" charset="0"/>
                <a:ea typeface="Arial" panose="020B0604020202020204" pitchFamily="34" charset="0"/>
              </a:rPr>
              <a:t>hàng phần mười).</a:t>
            </a:r>
            <a:endParaRPr lang="vi-VN" sz="2800" b="1" i="1" dirty="0"/>
          </a:p>
        </p:txBody>
      </p:sp>
    </p:spTree>
    <p:extLst>
      <p:ext uri="{BB962C8B-B14F-4D97-AF65-F5344CB8AC3E}">
        <p14:creationId xmlns:p14="http://schemas.microsoft.com/office/powerpoint/2010/main" val="27154743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8"/>
                                        </p:tgtEl>
                                      </p:cBhvr>
                                    </p:cmd>
                                  </p:childTnLst>
                                </p:cTn>
                              </p:par>
                            </p:childTnLst>
                          </p:cTn>
                        </p:par>
                      </p:childTnLst>
                    </p:cTn>
                  </p:par>
                </p:childTnLst>
              </p:cTn>
              <p:nextCondLst>
                <p:cond evt="onClick" delay="0">
                  <p:tgtEl>
                    <p:spTgt spid="28"/>
                  </p:tgtEl>
                </p:cond>
              </p:nextCondLst>
            </p:seq>
            <p:video>
              <p:cMediaNode vol="80000">
                <p:cTn id="7" fill="hold" display="0">
                  <p:stCondLst>
                    <p:cond delay="indefinite"/>
                  </p:stCondLst>
                </p:cTn>
                <p:tgtEl>
                  <p:spTgt spid="28"/>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Rectangle 2"/>
          <p:cNvSpPr/>
          <p:nvPr/>
        </p:nvSpPr>
        <p:spPr>
          <a:xfrm>
            <a:off x="134983" y="181197"/>
            <a:ext cx="11843656" cy="3323987"/>
          </a:xfrm>
          <a:prstGeom prst="rect">
            <a:avLst/>
          </a:prstGeom>
        </p:spPr>
        <p:txBody>
          <a:bodyPr wrap="square">
            <a:spAutoFit/>
          </a:bodyPr>
          <a:lstStyle/>
          <a:p>
            <a:pPr>
              <a:lnSpc>
                <a:spcPct val="150000"/>
              </a:lnSpc>
            </a:pPr>
            <a:r>
              <a:rPr lang="vi-VN" sz="2800" b="1" u="sng" dirty="0">
                <a:solidFill>
                  <a:srgbClr val="FF0000"/>
                </a:solidFill>
                <a:latin typeface="Times New Roman" panose="02020603050405020304" pitchFamily="18" charset="0"/>
                <a:ea typeface="Arial" panose="020B0604020202020204" pitchFamily="34" charset="0"/>
              </a:rPr>
              <a:t>Câu 7:</a:t>
            </a:r>
            <a:r>
              <a:rPr lang="vi-VN" sz="2800" b="1" dirty="0">
                <a:latin typeface="Times New Roman" panose="02020603050405020304" pitchFamily="18" charset="0"/>
                <a:ea typeface="Arial" panose="020B0604020202020204" pitchFamily="34" charset="0"/>
              </a:rPr>
              <a:t> </a:t>
            </a:r>
            <a:r>
              <a:rPr lang="vi-VN" sz="2800" dirty="0">
                <a:latin typeface="Times New Roman" panose="02020603050405020304" pitchFamily="18" charset="0"/>
                <a:ea typeface="Arial" panose="020B0604020202020204" pitchFamily="34" charset="0"/>
              </a:rPr>
              <a:t>Biểu đồ cột dưới đây biểu diễn số lượt khách du lịch (triệu lượt) (ước đạt) đến Ninh Bình trong các năm                               .Tỉ số phần trăm giữa số lượt khách đến Ninh Bình trong năm 2017 so với năm 2016 là: </a:t>
            </a:r>
          </a:p>
          <a:p>
            <a:pPr>
              <a:lnSpc>
                <a:spcPct val="150000"/>
              </a:lnSpc>
            </a:pPr>
            <a:r>
              <a:rPr lang="vi-VN" sz="2800" b="1" i="1" dirty="0">
                <a:latin typeface="Times New Roman" panose="02020603050405020304" pitchFamily="18" charset="0"/>
                <a:ea typeface="Arial" panose="020B0604020202020204" pitchFamily="34" charset="0"/>
              </a:rPr>
              <a:t>(làm tròn kết quả đến </a:t>
            </a:r>
          </a:p>
          <a:p>
            <a:pPr>
              <a:lnSpc>
                <a:spcPct val="150000"/>
              </a:lnSpc>
            </a:pPr>
            <a:r>
              <a:rPr lang="vi-VN" sz="2800" b="1" i="1" dirty="0">
                <a:latin typeface="Times New Roman" panose="02020603050405020304" pitchFamily="18" charset="0"/>
                <a:ea typeface="Arial" panose="020B0604020202020204" pitchFamily="34" charset="0"/>
              </a:rPr>
              <a:t>hàng phần mười).</a:t>
            </a:r>
            <a:endParaRPr lang="vi-VN" sz="2800" b="1" i="1" dirty="0"/>
          </a:p>
        </p:txBody>
      </p:sp>
      <p:graphicFrame>
        <p:nvGraphicFramePr>
          <p:cNvPr id="4" name="Object 3"/>
          <p:cNvGraphicFramePr>
            <a:graphicFrameLocks noChangeAspect="1"/>
          </p:cNvGraphicFramePr>
          <p:nvPr/>
        </p:nvGraphicFramePr>
        <p:xfrm>
          <a:off x="4474753" y="1076271"/>
          <a:ext cx="2641600" cy="368300"/>
        </p:xfrm>
        <a:graphic>
          <a:graphicData uri="http://schemas.openxmlformats.org/presentationml/2006/ole">
            <mc:AlternateContent xmlns:mc="http://schemas.openxmlformats.org/markup-compatibility/2006">
              <mc:Choice xmlns:v="urn:schemas-microsoft-com:vml" Requires="v">
                <p:oleObj name="Equation" r:id="rId3" imgW="2641320" imgH="368280" progId="Equation.DSMT4">
                  <p:embed/>
                </p:oleObj>
              </mc:Choice>
              <mc:Fallback>
                <p:oleObj name="Equation" r:id="rId3" imgW="2641320" imgH="368280" progId="Equation.DSMT4">
                  <p:embed/>
                  <p:pic>
                    <p:nvPicPr>
                      <p:cNvPr id="4" name="Object 3"/>
                      <p:cNvPicPr/>
                      <p:nvPr/>
                    </p:nvPicPr>
                    <p:blipFill>
                      <a:blip r:embed="rId4"/>
                      <a:stretch>
                        <a:fillRect/>
                      </a:stretch>
                    </p:blipFill>
                    <p:spPr>
                      <a:xfrm>
                        <a:off x="4474753" y="1076271"/>
                        <a:ext cx="2641600" cy="368300"/>
                      </a:xfrm>
                      <a:prstGeom prst="rect">
                        <a:avLst/>
                      </a:prstGeom>
                    </p:spPr>
                  </p:pic>
                </p:oleObj>
              </mc:Fallback>
            </mc:AlternateContent>
          </a:graphicData>
        </a:graphic>
      </p:graphicFrame>
      <p:graphicFrame>
        <p:nvGraphicFramePr>
          <p:cNvPr id="5" name="Chart 4"/>
          <p:cNvGraphicFramePr/>
          <p:nvPr/>
        </p:nvGraphicFramePr>
        <p:xfrm>
          <a:off x="4748711" y="2168435"/>
          <a:ext cx="7229928" cy="4454434"/>
        </p:xfrm>
        <a:graphic>
          <a:graphicData uri="http://schemas.openxmlformats.org/drawingml/2006/chart">
            <c:chart xmlns:c="http://schemas.openxmlformats.org/drawingml/2006/chart" xmlns:r="http://schemas.openxmlformats.org/officeDocument/2006/relationships" r:id="rId5"/>
          </a:graphicData>
        </a:graphic>
      </p:graphicFrame>
      <p:grpSp>
        <p:nvGrpSpPr>
          <p:cNvPr id="18" name="Group 17"/>
          <p:cNvGrpSpPr/>
          <p:nvPr/>
        </p:nvGrpSpPr>
        <p:grpSpPr>
          <a:xfrm>
            <a:off x="134983" y="3989972"/>
            <a:ext cx="1789610" cy="699247"/>
            <a:chOff x="457201" y="6098689"/>
            <a:chExt cx="1789610" cy="699247"/>
          </a:xfrm>
        </p:grpSpPr>
        <p:sp>
          <p:nvSpPr>
            <p:cNvPr id="13" name="Rectangle 12"/>
            <p:cNvSpPr/>
            <p:nvPr/>
          </p:nvSpPr>
          <p:spPr>
            <a:xfrm>
              <a:off x="457201" y="6098689"/>
              <a:ext cx="1789610"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A. </a:t>
              </a:r>
            </a:p>
          </p:txBody>
        </p:sp>
        <p:graphicFrame>
          <p:nvGraphicFramePr>
            <p:cNvPr id="17" name="Object 16"/>
            <p:cNvGraphicFramePr>
              <a:graphicFrameLocks noChangeAspect="1"/>
            </p:cNvGraphicFramePr>
            <p:nvPr/>
          </p:nvGraphicFramePr>
          <p:xfrm>
            <a:off x="966129" y="6282125"/>
            <a:ext cx="1117600" cy="368300"/>
          </p:xfrm>
          <a:graphic>
            <a:graphicData uri="http://schemas.openxmlformats.org/presentationml/2006/ole">
              <mc:AlternateContent xmlns:mc="http://schemas.openxmlformats.org/markup-compatibility/2006">
                <mc:Choice xmlns:v="urn:schemas-microsoft-com:vml" Requires="v">
                  <p:oleObj name="Equation" r:id="rId6" imgW="1117440" imgH="368280" progId="Equation.DSMT4">
                    <p:embed/>
                  </p:oleObj>
                </mc:Choice>
                <mc:Fallback>
                  <p:oleObj name="Equation" r:id="rId6" imgW="1117440" imgH="368280" progId="Equation.DSMT4">
                    <p:embed/>
                    <p:pic>
                      <p:nvPicPr>
                        <p:cNvPr id="17" name="Object 16"/>
                        <p:cNvPicPr/>
                        <p:nvPr/>
                      </p:nvPicPr>
                      <p:blipFill>
                        <a:blip r:embed="rId7"/>
                        <a:stretch>
                          <a:fillRect/>
                        </a:stretch>
                      </p:blipFill>
                      <p:spPr>
                        <a:xfrm>
                          <a:off x="966129" y="6282125"/>
                          <a:ext cx="1117600" cy="368300"/>
                        </a:xfrm>
                        <a:prstGeom prst="rect">
                          <a:avLst/>
                        </a:prstGeom>
                      </p:spPr>
                    </p:pic>
                  </p:oleObj>
                </mc:Fallback>
              </mc:AlternateContent>
            </a:graphicData>
          </a:graphic>
        </p:graphicFrame>
      </p:grpSp>
      <p:grpSp>
        <p:nvGrpSpPr>
          <p:cNvPr id="19" name="Group 18"/>
          <p:cNvGrpSpPr/>
          <p:nvPr/>
        </p:nvGrpSpPr>
        <p:grpSpPr>
          <a:xfrm>
            <a:off x="2485673" y="3979260"/>
            <a:ext cx="2181497" cy="699247"/>
            <a:chOff x="457201" y="6098689"/>
            <a:chExt cx="1789610" cy="699247"/>
          </a:xfrm>
        </p:grpSpPr>
        <p:sp>
          <p:nvSpPr>
            <p:cNvPr id="20" name="Rectangle 19"/>
            <p:cNvSpPr/>
            <p:nvPr/>
          </p:nvSpPr>
          <p:spPr>
            <a:xfrm>
              <a:off x="457201" y="6098689"/>
              <a:ext cx="1789610"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  B. </a:t>
              </a:r>
            </a:p>
          </p:txBody>
        </p:sp>
        <p:graphicFrame>
          <p:nvGraphicFramePr>
            <p:cNvPr id="21" name="Object 20"/>
            <p:cNvGraphicFramePr>
              <a:graphicFrameLocks noChangeAspect="1"/>
            </p:cNvGraphicFramePr>
            <p:nvPr/>
          </p:nvGraphicFramePr>
          <p:xfrm>
            <a:off x="1089914" y="6310109"/>
            <a:ext cx="825500" cy="317500"/>
          </p:xfrm>
          <a:graphic>
            <a:graphicData uri="http://schemas.openxmlformats.org/presentationml/2006/ole">
              <mc:AlternateContent xmlns:mc="http://schemas.openxmlformats.org/markup-compatibility/2006">
                <mc:Choice xmlns:v="urn:schemas-microsoft-com:vml" Requires="v">
                  <p:oleObj name="Equation" r:id="rId8" imgW="825480" imgH="317160" progId="Equation.DSMT4">
                    <p:embed/>
                  </p:oleObj>
                </mc:Choice>
                <mc:Fallback>
                  <p:oleObj name="Equation" r:id="rId8" imgW="825480" imgH="317160" progId="Equation.DSMT4">
                    <p:embed/>
                    <p:pic>
                      <p:nvPicPr>
                        <p:cNvPr id="21" name="Object 20"/>
                        <p:cNvPicPr/>
                        <p:nvPr/>
                      </p:nvPicPr>
                      <p:blipFill>
                        <a:blip r:embed="rId9"/>
                        <a:stretch>
                          <a:fillRect/>
                        </a:stretch>
                      </p:blipFill>
                      <p:spPr>
                        <a:xfrm>
                          <a:off x="1089914" y="6310109"/>
                          <a:ext cx="825500" cy="317500"/>
                        </a:xfrm>
                        <a:prstGeom prst="rect">
                          <a:avLst/>
                        </a:prstGeom>
                      </p:spPr>
                    </p:pic>
                  </p:oleObj>
                </mc:Fallback>
              </mc:AlternateContent>
            </a:graphicData>
          </a:graphic>
        </p:graphicFrame>
      </p:grpSp>
      <p:grpSp>
        <p:nvGrpSpPr>
          <p:cNvPr id="22" name="Group 21"/>
          <p:cNvGrpSpPr/>
          <p:nvPr/>
        </p:nvGrpSpPr>
        <p:grpSpPr>
          <a:xfrm>
            <a:off x="134983" y="4942817"/>
            <a:ext cx="1789610" cy="699247"/>
            <a:chOff x="457201" y="6098689"/>
            <a:chExt cx="1789610" cy="699247"/>
          </a:xfrm>
        </p:grpSpPr>
        <p:sp>
          <p:nvSpPr>
            <p:cNvPr id="23" name="Rectangle 22"/>
            <p:cNvSpPr/>
            <p:nvPr/>
          </p:nvSpPr>
          <p:spPr>
            <a:xfrm>
              <a:off x="457201" y="6098689"/>
              <a:ext cx="1789610"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C. </a:t>
              </a:r>
            </a:p>
          </p:txBody>
        </p:sp>
        <p:graphicFrame>
          <p:nvGraphicFramePr>
            <p:cNvPr id="24" name="Object 23"/>
            <p:cNvGraphicFramePr>
              <a:graphicFrameLocks noChangeAspect="1"/>
            </p:cNvGraphicFramePr>
            <p:nvPr/>
          </p:nvGraphicFramePr>
          <p:xfrm>
            <a:off x="965382" y="6292011"/>
            <a:ext cx="825500" cy="317500"/>
          </p:xfrm>
          <a:graphic>
            <a:graphicData uri="http://schemas.openxmlformats.org/presentationml/2006/ole">
              <mc:AlternateContent xmlns:mc="http://schemas.openxmlformats.org/markup-compatibility/2006">
                <mc:Choice xmlns:v="urn:schemas-microsoft-com:vml" Requires="v">
                  <p:oleObj name="Equation" r:id="rId10" imgW="825480" imgH="317160" progId="Equation.DSMT4">
                    <p:embed/>
                  </p:oleObj>
                </mc:Choice>
                <mc:Fallback>
                  <p:oleObj name="Equation" r:id="rId10" imgW="825480" imgH="317160" progId="Equation.DSMT4">
                    <p:embed/>
                    <p:pic>
                      <p:nvPicPr>
                        <p:cNvPr id="24" name="Object 23"/>
                        <p:cNvPicPr/>
                        <p:nvPr/>
                      </p:nvPicPr>
                      <p:blipFill>
                        <a:blip r:embed="rId11"/>
                        <a:stretch>
                          <a:fillRect/>
                        </a:stretch>
                      </p:blipFill>
                      <p:spPr>
                        <a:xfrm>
                          <a:off x="965382" y="6292011"/>
                          <a:ext cx="825500" cy="317500"/>
                        </a:xfrm>
                        <a:prstGeom prst="rect">
                          <a:avLst/>
                        </a:prstGeom>
                      </p:spPr>
                    </p:pic>
                  </p:oleObj>
                </mc:Fallback>
              </mc:AlternateContent>
            </a:graphicData>
          </a:graphic>
        </p:graphicFrame>
      </p:grpSp>
      <p:grpSp>
        <p:nvGrpSpPr>
          <p:cNvPr id="25" name="Group 24"/>
          <p:cNvGrpSpPr/>
          <p:nvPr/>
        </p:nvGrpSpPr>
        <p:grpSpPr>
          <a:xfrm>
            <a:off x="2485673" y="4942816"/>
            <a:ext cx="2181497" cy="699247"/>
            <a:chOff x="457201" y="6098689"/>
            <a:chExt cx="1789610" cy="699247"/>
          </a:xfrm>
        </p:grpSpPr>
        <p:sp>
          <p:nvSpPr>
            <p:cNvPr id="26" name="Rectangle 25"/>
            <p:cNvSpPr/>
            <p:nvPr/>
          </p:nvSpPr>
          <p:spPr>
            <a:xfrm>
              <a:off x="457201" y="6098689"/>
              <a:ext cx="1789610"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D. </a:t>
              </a:r>
            </a:p>
          </p:txBody>
        </p:sp>
        <p:graphicFrame>
          <p:nvGraphicFramePr>
            <p:cNvPr id="27" name="Object 26"/>
            <p:cNvGraphicFramePr>
              <a:graphicFrameLocks noChangeAspect="1"/>
            </p:cNvGraphicFramePr>
            <p:nvPr/>
          </p:nvGraphicFramePr>
          <p:xfrm>
            <a:off x="854965" y="6279971"/>
            <a:ext cx="1295400" cy="368300"/>
          </p:xfrm>
          <a:graphic>
            <a:graphicData uri="http://schemas.openxmlformats.org/presentationml/2006/ole">
              <mc:AlternateContent xmlns:mc="http://schemas.openxmlformats.org/markup-compatibility/2006">
                <mc:Choice xmlns:v="urn:schemas-microsoft-com:vml" Requires="v">
                  <p:oleObj name="Equation" r:id="rId12" imgW="1295280" imgH="368280" progId="Equation.DSMT4">
                    <p:embed/>
                  </p:oleObj>
                </mc:Choice>
                <mc:Fallback>
                  <p:oleObj name="Equation" r:id="rId12" imgW="1295280" imgH="368280" progId="Equation.DSMT4">
                    <p:embed/>
                    <p:pic>
                      <p:nvPicPr>
                        <p:cNvPr id="27" name="Object 26"/>
                        <p:cNvPicPr/>
                        <p:nvPr/>
                      </p:nvPicPr>
                      <p:blipFill>
                        <a:blip r:embed="rId13"/>
                        <a:stretch>
                          <a:fillRect/>
                        </a:stretch>
                      </p:blipFill>
                      <p:spPr>
                        <a:xfrm>
                          <a:off x="854965" y="6279971"/>
                          <a:ext cx="1295400" cy="368300"/>
                        </a:xfrm>
                        <a:prstGeom prst="rect">
                          <a:avLst/>
                        </a:prstGeom>
                      </p:spPr>
                    </p:pic>
                  </p:oleObj>
                </mc:Fallback>
              </mc:AlternateContent>
            </a:graphicData>
          </a:graphic>
        </p:graphicFrame>
      </p:grpSp>
      <p:sp>
        <p:nvSpPr>
          <p:cNvPr id="2" name="Curved Right Arrow 1">
            <a:hlinkClick r:id="rId14" action="ppaction://hlinksldjump"/>
          </p:cNvPr>
          <p:cNvSpPr/>
          <p:nvPr/>
        </p:nvSpPr>
        <p:spPr>
          <a:xfrm>
            <a:off x="643164" y="6137564"/>
            <a:ext cx="374155" cy="37407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5" name="Rectangle 34"/>
          <p:cNvSpPr/>
          <p:nvPr/>
        </p:nvSpPr>
        <p:spPr>
          <a:xfrm>
            <a:off x="134983" y="181197"/>
            <a:ext cx="11843656" cy="3323987"/>
          </a:xfrm>
          <a:prstGeom prst="rect">
            <a:avLst/>
          </a:prstGeom>
        </p:spPr>
        <p:txBody>
          <a:bodyPr wrap="square">
            <a:spAutoFit/>
          </a:bodyPr>
          <a:lstStyle/>
          <a:p>
            <a:pPr>
              <a:lnSpc>
                <a:spcPct val="150000"/>
              </a:lnSpc>
            </a:pPr>
            <a:r>
              <a:rPr lang="vi-VN" sz="2800" b="1" u="sng" dirty="0">
                <a:solidFill>
                  <a:srgbClr val="FF0000"/>
                </a:solidFill>
                <a:latin typeface="Times New Roman" panose="02020603050405020304" pitchFamily="18" charset="0"/>
                <a:ea typeface="Arial" panose="020B0604020202020204" pitchFamily="34" charset="0"/>
              </a:rPr>
              <a:t>Câu 7:</a:t>
            </a:r>
          </a:p>
          <a:p>
            <a:pPr>
              <a:lnSpc>
                <a:spcPct val="150000"/>
              </a:lnSpc>
            </a:pPr>
            <a:r>
              <a:rPr lang="vi-VN" sz="2800" dirty="0">
                <a:latin typeface="Times New Roman" panose="02020603050405020304" pitchFamily="18" charset="0"/>
              </a:rPr>
              <a:t>Năm 2016, Ninh Bình đón khoảng 6,44 triệu khách du lịch.</a:t>
            </a:r>
          </a:p>
          <a:p>
            <a:pPr>
              <a:lnSpc>
                <a:spcPct val="150000"/>
              </a:lnSpc>
            </a:pPr>
            <a:r>
              <a:rPr lang="vi-VN" sz="2800" dirty="0">
                <a:latin typeface="Times New Roman" panose="02020603050405020304" pitchFamily="18" charset="0"/>
              </a:rPr>
              <a:t>Năm 2017, Ninh Bình đón khoảng 7,06 triệu khách du lịch</a:t>
            </a:r>
          </a:p>
          <a:p>
            <a:pPr marL="457200" indent="-457200">
              <a:lnSpc>
                <a:spcPct val="150000"/>
              </a:lnSpc>
              <a:buFont typeface="Symbol" panose="05050102010706020507" pitchFamily="18" charset="2"/>
              <a:buChar char="Þ"/>
            </a:pPr>
            <a:r>
              <a:rPr lang="vi-VN" sz="2800" dirty="0">
                <a:latin typeface="Times New Roman" panose="02020603050405020304" pitchFamily="18" charset="0"/>
              </a:rPr>
              <a:t>Tỉ số phần trăm giữa số lượt khách du lịch đến Ninh Bình năm 2017 so với năm 2016 là:</a:t>
            </a:r>
          </a:p>
        </p:txBody>
      </p:sp>
      <p:graphicFrame>
        <p:nvGraphicFramePr>
          <p:cNvPr id="36" name="Object 35"/>
          <p:cNvGraphicFramePr>
            <a:graphicFrameLocks noChangeAspect="1"/>
          </p:cNvGraphicFramePr>
          <p:nvPr>
            <p:extLst>
              <p:ext uri="{D42A27DB-BD31-4B8C-83A1-F6EECF244321}">
                <p14:modId xmlns:p14="http://schemas.microsoft.com/office/powerpoint/2010/main" val="3779666813"/>
              </p:ext>
            </p:extLst>
          </p:nvPr>
        </p:nvGraphicFramePr>
        <p:xfrm>
          <a:off x="2696075" y="2808288"/>
          <a:ext cx="3403600" cy="889000"/>
        </p:xfrm>
        <a:graphic>
          <a:graphicData uri="http://schemas.openxmlformats.org/presentationml/2006/ole">
            <mc:AlternateContent xmlns:mc="http://schemas.openxmlformats.org/markup-compatibility/2006">
              <mc:Choice xmlns:v="urn:schemas-microsoft-com:vml" Requires="v">
                <p:oleObj name="Equation" r:id="rId15" imgW="3403440" imgH="888840" progId="Equation.DSMT4">
                  <p:embed/>
                </p:oleObj>
              </mc:Choice>
              <mc:Fallback>
                <p:oleObj name="Equation" r:id="rId15" imgW="3403440" imgH="888840" progId="Equation.DSMT4">
                  <p:embed/>
                  <p:pic>
                    <p:nvPicPr>
                      <p:cNvPr id="6" name="Object 5"/>
                      <p:cNvPicPr/>
                      <p:nvPr/>
                    </p:nvPicPr>
                    <p:blipFill>
                      <a:blip r:embed="rId16"/>
                      <a:stretch>
                        <a:fillRect/>
                      </a:stretch>
                    </p:blipFill>
                    <p:spPr>
                      <a:xfrm>
                        <a:off x="2696075" y="2808288"/>
                        <a:ext cx="3403600" cy="889000"/>
                      </a:xfrm>
                      <a:prstGeom prst="rect">
                        <a:avLst/>
                      </a:prstGeom>
                    </p:spPr>
                  </p:pic>
                </p:oleObj>
              </mc:Fallback>
            </mc:AlternateContent>
          </a:graphicData>
        </a:graphic>
      </p:graphicFrame>
      <p:graphicFrame>
        <p:nvGraphicFramePr>
          <p:cNvPr id="37" name="Object 36"/>
          <p:cNvGraphicFramePr>
            <a:graphicFrameLocks noChangeAspect="1"/>
          </p:cNvGraphicFramePr>
          <p:nvPr>
            <p:extLst>
              <p:ext uri="{D42A27DB-BD31-4B8C-83A1-F6EECF244321}">
                <p14:modId xmlns:p14="http://schemas.microsoft.com/office/powerpoint/2010/main" val="4008198718"/>
              </p:ext>
            </p:extLst>
          </p:nvPr>
        </p:nvGraphicFramePr>
        <p:xfrm>
          <a:off x="6324601" y="3055930"/>
          <a:ext cx="1397000" cy="368300"/>
        </p:xfrm>
        <a:graphic>
          <a:graphicData uri="http://schemas.openxmlformats.org/presentationml/2006/ole">
            <mc:AlternateContent xmlns:mc="http://schemas.openxmlformats.org/markup-compatibility/2006">
              <mc:Choice xmlns:v="urn:schemas-microsoft-com:vml" Requires="v">
                <p:oleObj name="Equation" r:id="rId17" imgW="1396800" imgH="368280" progId="Equation.DSMT4">
                  <p:embed/>
                </p:oleObj>
              </mc:Choice>
              <mc:Fallback>
                <p:oleObj name="Equation" r:id="rId17" imgW="1396800" imgH="368280" progId="Equation.DSMT4">
                  <p:embed/>
                  <p:pic>
                    <p:nvPicPr>
                      <p:cNvPr id="7" name="Object 6"/>
                      <p:cNvPicPr/>
                      <p:nvPr/>
                    </p:nvPicPr>
                    <p:blipFill>
                      <a:blip r:embed="rId18"/>
                      <a:stretch>
                        <a:fillRect/>
                      </a:stretch>
                    </p:blipFill>
                    <p:spPr>
                      <a:xfrm>
                        <a:off x="6324601" y="3055930"/>
                        <a:ext cx="1397000" cy="368300"/>
                      </a:xfrm>
                      <a:prstGeom prst="rect">
                        <a:avLst/>
                      </a:prstGeom>
                    </p:spPr>
                  </p:pic>
                </p:oleObj>
              </mc:Fallback>
            </mc:AlternateContent>
          </a:graphicData>
        </a:graphic>
      </p:graphicFrame>
    </p:spTree>
    <p:extLst>
      <p:ext uri="{BB962C8B-B14F-4D97-AF65-F5344CB8AC3E}">
        <p14:creationId xmlns:p14="http://schemas.microsoft.com/office/powerpoint/2010/main" val="3517801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par>
                                <p:cTn id="8" presetID="22" presetClass="exit" presetSubtype="4" fill="hold" nodeType="withEffect">
                                  <p:stCondLst>
                                    <p:cond delay="0"/>
                                  </p:stCondLst>
                                  <p:childTnLst>
                                    <p:animEffect transition="out" filter="wipe(down)">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5">
                                            <p:txEl>
                                              <p:pRg st="1" end="1"/>
                                            </p:txEl>
                                          </p:spTgt>
                                        </p:tgtEl>
                                        <p:attrNameLst>
                                          <p:attrName>style.visibility</p:attrName>
                                        </p:attrNameLst>
                                      </p:cBhvr>
                                      <p:to>
                                        <p:strVal val="visible"/>
                                      </p:to>
                                    </p:set>
                                    <p:animEffect transition="in" filter="wipe(left)">
                                      <p:cBhvr>
                                        <p:cTn id="15" dur="1000"/>
                                        <p:tgtEl>
                                          <p:spTgt spid="35">
                                            <p:txEl>
                                              <p:pRg st="1" end="1"/>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35">
                                            <p:txEl>
                                              <p:pRg st="2" end="2"/>
                                            </p:txEl>
                                          </p:spTgt>
                                        </p:tgtEl>
                                        <p:attrNameLst>
                                          <p:attrName>style.visibility</p:attrName>
                                        </p:attrNameLst>
                                      </p:cBhvr>
                                      <p:to>
                                        <p:strVal val="visible"/>
                                      </p:to>
                                    </p:set>
                                    <p:animEffect transition="in" filter="wipe(left)">
                                      <p:cBhvr>
                                        <p:cTn id="18" dur="1000"/>
                                        <p:tgtEl>
                                          <p:spTgt spid="35">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5">
                                            <p:txEl>
                                              <p:pRg st="3" end="3"/>
                                            </p:txEl>
                                          </p:spTgt>
                                        </p:tgtEl>
                                        <p:attrNameLst>
                                          <p:attrName>style.visibility</p:attrName>
                                        </p:attrNameLst>
                                      </p:cBhvr>
                                      <p:to>
                                        <p:strVal val="visible"/>
                                      </p:to>
                                    </p:set>
                                    <p:animEffect transition="in" filter="wipe(left)">
                                      <p:cBhvr>
                                        <p:cTn id="23" dur="1000"/>
                                        <p:tgtEl>
                                          <p:spTgt spid="35">
                                            <p:txEl>
                                              <p:pRg st="3" end="3"/>
                                            </p:txEl>
                                          </p:spTgt>
                                        </p:tgtEl>
                                      </p:cBhvr>
                                    </p:animEffect>
                                  </p:childTnLst>
                                </p:cTn>
                              </p:par>
                              <p:par>
                                <p:cTn id="24" presetID="4" presetClass="exit" presetSubtype="32" fill="hold" grpId="0" nodeType="withEffect">
                                  <p:stCondLst>
                                    <p:cond delay="0"/>
                                  </p:stCondLst>
                                  <p:childTnLst>
                                    <p:animEffect transition="out" filter="box(out)">
                                      <p:cBhvr>
                                        <p:cTn id="25" dur="1000"/>
                                        <p:tgtEl>
                                          <p:spTgt spid="5"/>
                                        </p:tgtEl>
                                      </p:cBhvr>
                                    </p:animEffect>
                                    <p:set>
                                      <p:cBhvr>
                                        <p:cTn id="26" dur="1" fill="hold">
                                          <p:stCondLst>
                                            <p:cond delay="9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left)">
                                      <p:cBhvr>
                                        <p:cTn id="31" dur="1000"/>
                                        <p:tgtEl>
                                          <p:spTgt spid="3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wipe(left)">
                                      <p:cBhvr>
                                        <p:cTn id="36" dur="10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xit" presetSubtype="32" fill="hold" nodeType="clickEffect">
                                  <p:stCondLst>
                                    <p:cond delay="0"/>
                                  </p:stCondLst>
                                  <p:childTnLst>
                                    <p:animEffect transition="out" filter="box(out)">
                                      <p:cBhvr>
                                        <p:cTn id="40" dur="1000"/>
                                        <p:tgtEl>
                                          <p:spTgt spid="19"/>
                                        </p:tgtEl>
                                      </p:cBhvr>
                                    </p:animEffect>
                                    <p:set>
                                      <p:cBhvr>
                                        <p:cTn id="41" dur="1" fill="hold">
                                          <p:stCondLst>
                                            <p:cond delay="999"/>
                                          </p:stCondLst>
                                        </p:cTn>
                                        <p:tgtEl>
                                          <p:spTgt spid="19"/>
                                        </p:tgtEl>
                                        <p:attrNameLst>
                                          <p:attrName>style.visibility</p:attrName>
                                        </p:attrNameLst>
                                      </p:cBhvr>
                                      <p:to>
                                        <p:strVal val="hidden"/>
                                      </p:to>
                                    </p:set>
                                  </p:childTnLst>
                                </p:cTn>
                              </p:par>
                              <p:par>
                                <p:cTn id="42" presetID="4" presetClass="exit" presetSubtype="32" fill="hold" nodeType="withEffect">
                                  <p:stCondLst>
                                    <p:cond delay="0"/>
                                  </p:stCondLst>
                                  <p:childTnLst>
                                    <p:animEffect transition="out" filter="box(out)">
                                      <p:cBhvr>
                                        <p:cTn id="43" dur="1000"/>
                                        <p:tgtEl>
                                          <p:spTgt spid="25"/>
                                        </p:tgtEl>
                                      </p:cBhvr>
                                    </p:animEffect>
                                    <p:set>
                                      <p:cBhvr>
                                        <p:cTn id="44" dur="1" fill="hold">
                                          <p:stCondLst>
                                            <p:cond delay="999"/>
                                          </p:stCondLst>
                                        </p:cTn>
                                        <p:tgtEl>
                                          <p:spTgt spid="25"/>
                                        </p:tgtEl>
                                        <p:attrNameLst>
                                          <p:attrName>style.visibility</p:attrName>
                                        </p:attrNameLst>
                                      </p:cBhvr>
                                      <p:to>
                                        <p:strVal val="hidden"/>
                                      </p:to>
                                    </p:set>
                                  </p:childTnLst>
                                </p:cTn>
                              </p:par>
                              <p:par>
                                <p:cTn id="45" presetID="4" presetClass="exit" presetSubtype="32" fill="hold" nodeType="withEffect">
                                  <p:stCondLst>
                                    <p:cond delay="0"/>
                                  </p:stCondLst>
                                  <p:childTnLst>
                                    <p:animEffect transition="out" filter="box(out)">
                                      <p:cBhvr>
                                        <p:cTn id="46" dur="1000"/>
                                        <p:tgtEl>
                                          <p:spTgt spid="22"/>
                                        </p:tgtEl>
                                      </p:cBhvr>
                                    </p:animEffect>
                                    <p:set>
                                      <p:cBhvr>
                                        <p:cTn id="47" dur="1" fill="hold">
                                          <p:stCondLst>
                                            <p:cond delay="999"/>
                                          </p:stCondLst>
                                        </p:cTn>
                                        <p:tgtEl>
                                          <p:spTgt spid="22"/>
                                        </p:tgtEl>
                                        <p:attrNameLst>
                                          <p:attrName>style.visibility</p:attrName>
                                        </p:attrNameLst>
                                      </p:cBhvr>
                                      <p:to>
                                        <p:strVal val="hidden"/>
                                      </p:to>
                                    </p:set>
                                  </p:childTnLst>
                                </p:cTn>
                              </p:par>
                              <p:par>
                                <p:cTn id="48" presetID="49" presetClass="path" presetSubtype="0" accel="50000" decel="50000" fill="hold" nodeType="withEffect">
                                  <p:stCondLst>
                                    <p:cond delay="0"/>
                                  </p:stCondLst>
                                  <p:childTnLst>
                                    <p:animMotion origin="layout" path="M 5E-6 1.11111E-6 L 0.37956 -0.00023 " pathEditMode="relative" rAng="0" ptsTypes="AA">
                                      <p:cBhvr>
                                        <p:cTn id="49" dur="2000" fill="hold"/>
                                        <p:tgtEl>
                                          <p:spTgt spid="18"/>
                                        </p:tgtEl>
                                        <p:attrNameLst>
                                          <p:attrName>ppt_x</p:attrName>
                                          <p:attrName>ppt_y</p:attrName>
                                        </p:attrNameLst>
                                      </p:cBhvr>
                                      <p:rCtr x="18971"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5"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Rectangle 2"/>
          <p:cNvSpPr/>
          <p:nvPr/>
        </p:nvSpPr>
        <p:spPr>
          <a:xfrm>
            <a:off x="180702" y="98954"/>
            <a:ext cx="11758749" cy="4072910"/>
          </a:xfrm>
          <a:prstGeom prst="rect">
            <a:avLst/>
          </a:prstGeom>
        </p:spPr>
        <p:txBody>
          <a:bodyPr wrap="square">
            <a:spAutoFit/>
          </a:bodyPr>
          <a:lstStyle/>
          <a:p>
            <a:pPr>
              <a:lnSpc>
                <a:spcPct val="150000"/>
              </a:lnSpc>
            </a:pPr>
            <a:r>
              <a:rPr lang="vi-VN" sz="28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Câu 8: </a:t>
            </a:r>
            <a:r>
              <a:rPr lang="vi-VN" sz="2800" dirty="0">
                <a:latin typeface="Times New Roman" panose="02020603050405020304" pitchFamily="18" charset="0"/>
                <a:ea typeface="Arial" panose="020B0604020202020204" pitchFamily="34" charset="0"/>
                <a:cs typeface="Times New Roman" panose="02020603050405020304" pitchFamily="18" charset="0"/>
              </a:rPr>
              <a:t>Một công ty mới thành lập có ba cửa hàng bán sản phẩm. Số sản phẩm bán được của mỗi cửa hàng trong hai tháng đầu được biểu diễn bằng biểu đồ kép dưới đây. </a:t>
            </a:r>
            <a:r>
              <a:rPr lang="vi-VN" sz="2800" dirty="0">
                <a:latin typeface="Times New Roman" panose="02020603050405020304" pitchFamily="18" charset="0"/>
                <a:ea typeface="Arial" panose="020B0604020202020204" pitchFamily="34" charset="0"/>
              </a:rPr>
              <a:t>Trong 2 tháng, tổng số sản phẩm mà cửa hàng Hưng Thịnh bán được nhiều hơn tổng số </a:t>
            </a:r>
          </a:p>
          <a:p>
            <a:pPr algn="just">
              <a:lnSpc>
                <a:spcPct val="150000"/>
              </a:lnSpc>
              <a:spcAft>
                <a:spcPts val="800"/>
              </a:spcAft>
            </a:pPr>
            <a:r>
              <a:rPr lang="vi-VN" sz="2800" dirty="0">
                <a:latin typeface="Times New Roman" panose="02020603050405020304" pitchFamily="18" charset="0"/>
                <a:ea typeface="Arial" panose="020B0604020202020204" pitchFamily="34" charset="0"/>
              </a:rPr>
              <a:t>sản phẩm cửa hàng</a:t>
            </a:r>
          </a:p>
          <a:p>
            <a:pPr algn="just">
              <a:lnSpc>
                <a:spcPct val="150000"/>
              </a:lnSpc>
              <a:spcAft>
                <a:spcPts val="800"/>
              </a:spcAft>
            </a:pPr>
            <a:r>
              <a:rPr lang="vi-VN" sz="2800" dirty="0">
                <a:latin typeface="Times New Roman" panose="02020603050405020304" pitchFamily="18" charset="0"/>
                <a:ea typeface="Arial" panose="020B0604020202020204" pitchFamily="34" charset="0"/>
              </a:rPr>
              <a:t>An Bình bán được là:</a:t>
            </a:r>
            <a:endParaRPr lang="vi-VN" sz="2800" dirty="0"/>
          </a:p>
        </p:txBody>
      </p:sp>
      <p:grpSp>
        <p:nvGrpSpPr>
          <p:cNvPr id="10" name="Group 9"/>
          <p:cNvGrpSpPr/>
          <p:nvPr/>
        </p:nvGrpSpPr>
        <p:grpSpPr>
          <a:xfrm>
            <a:off x="3853543" y="1881052"/>
            <a:ext cx="8464731" cy="4976948"/>
            <a:chOff x="3879669" y="1776549"/>
            <a:chExt cx="8464731" cy="4976948"/>
          </a:xfrm>
        </p:grpSpPr>
        <p:graphicFrame>
          <p:nvGraphicFramePr>
            <p:cNvPr id="4" name="Chart 3"/>
            <p:cNvGraphicFramePr/>
            <p:nvPr>
              <p:extLst>
                <p:ext uri="{D42A27DB-BD31-4B8C-83A1-F6EECF244321}">
                  <p14:modId xmlns:p14="http://schemas.microsoft.com/office/powerpoint/2010/main" val="3029024050"/>
                </p:ext>
              </p:extLst>
            </p:nvPr>
          </p:nvGraphicFramePr>
          <p:xfrm>
            <a:off x="3879669" y="1776549"/>
            <a:ext cx="7694022" cy="4976948"/>
          </p:xfrm>
          <a:graphic>
            <a:graphicData uri="http://schemas.openxmlformats.org/drawingml/2006/chart">
              <c:chart xmlns:c="http://schemas.openxmlformats.org/drawingml/2006/chart" xmlns:r="http://schemas.openxmlformats.org/officeDocument/2006/relationships" r:id="rId5"/>
            </a:graphicData>
          </a:graphic>
        </p:graphicFrame>
        <p:cxnSp>
          <p:nvCxnSpPr>
            <p:cNvPr id="6" name="Straight Arrow Connector 5"/>
            <p:cNvCxnSpPr/>
            <p:nvPr/>
          </p:nvCxnSpPr>
          <p:spPr>
            <a:xfrm>
              <a:off x="4571999" y="5826034"/>
              <a:ext cx="700169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4585062" y="2226886"/>
              <a:ext cx="0" cy="359914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1077303" y="5907371"/>
              <a:ext cx="1267097" cy="369332"/>
            </a:xfrm>
            <a:prstGeom prst="rect">
              <a:avLst/>
            </a:prstGeom>
            <a:noFill/>
          </p:spPr>
          <p:txBody>
            <a:bodyPr wrap="square" rtlCol="0">
              <a:spAutoFit/>
            </a:bodyPr>
            <a:lstStyle/>
            <a:p>
              <a:r>
                <a:rPr lang="vi-VN" b="1" dirty="0">
                  <a:latin typeface="+mj-lt"/>
                </a:rPr>
                <a:t>Cửa hàng</a:t>
              </a:r>
            </a:p>
          </p:txBody>
        </p:sp>
      </p:grpSp>
      <p:grpSp>
        <p:nvGrpSpPr>
          <p:cNvPr id="18" name="Group 17"/>
          <p:cNvGrpSpPr/>
          <p:nvPr/>
        </p:nvGrpSpPr>
        <p:grpSpPr>
          <a:xfrm>
            <a:off x="347321" y="4191877"/>
            <a:ext cx="1401570" cy="699247"/>
            <a:chOff x="347321" y="4496682"/>
            <a:chExt cx="1401570" cy="699247"/>
          </a:xfrm>
        </p:grpSpPr>
        <p:sp>
          <p:nvSpPr>
            <p:cNvPr id="13" name="Rectangle 12"/>
            <p:cNvSpPr/>
            <p:nvPr/>
          </p:nvSpPr>
          <p:spPr>
            <a:xfrm>
              <a:off x="347321" y="4496682"/>
              <a:ext cx="1401570"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A. </a:t>
              </a:r>
            </a:p>
          </p:txBody>
        </p:sp>
        <p:graphicFrame>
          <p:nvGraphicFramePr>
            <p:cNvPr id="17" name="Object 16"/>
            <p:cNvGraphicFramePr>
              <a:graphicFrameLocks noChangeAspect="1"/>
            </p:cNvGraphicFramePr>
            <p:nvPr>
              <p:extLst>
                <p:ext uri="{D42A27DB-BD31-4B8C-83A1-F6EECF244321}">
                  <p14:modId xmlns:p14="http://schemas.microsoft.com/office/powerpoint/2010/main" val="3472047926"/>
                </p:ext>
              </p:extLst>
            </p:nvPr>
          </p:nvGraphicFramePr>
          <p:xfrm>
            <a:off x="830217" y="4693905"/>
            <a:ext cx="711200" cy="304800"/>
          </p:xfrm>
          <a:graphic>
            <a:graphicData uri="http://schemas.openxmlformats.org/presentationml/2006/ole">
              <mc:AlternateContent xmlns:mc="http://schemas.openxmlformats.org/markup-compatibility/2006">
                <mc:Choice xmlns:v="urn:schemas-microsoft-com:vml" Requires="v">
                  <p:oleObj name="Equation" r:id="rId6" imgW="711000" imgH="304560" progId="Equation.DSMT4">
                    <p:embed/>
                  </p:oleObj>
                </mc:Choice>
                <mc:Fallback>
                  <p:oleObj name="Equation" r:id="rId6" imgW="711000" imgH="304560" progId="Equation.DSMT4">
                    <p:embed/>
                    <p:pic>
                      <p:nvPicPr>
                        <p:cNvPr id="0" name=""/>
                        <p:cNvPicPr/>
                        <p:nvPr/>
                      </p:nvPicPr>
                      <p:blipFill>
                        <a:blip r:embed="rId7"/>
                        <a:stretch>
                          <a:fillRect/>
                        </a:stretch>
                      </p:blipFill>
                      <p:spPr>
                        <a:xfrm>
                          <a:off x="830217" y="4693905"/>
                          <a:ext cx="711200" cy="304800"/>
                        </a:xfrm>
                        <a:prstGeom prst="rect">
                          <a:avLst/>
                        </a:prstGeom>
                      </p:spPr>
                    </p:pic>
                  </p:oleObj>
                </mc:Fallback>
              </mc:AlternateContent>
            </a:graphicData>
          </a:graphic>
        </p:graphicFrame>
      </p:grpSp>
      <p:grpSp>
        <p:nvGrpSpPr>
          <p:cNvPr id="20" name="Group 19"/>
          <p:cNvGrpSpPr/>
          <p:nvPr/>
        </p:nvGrpSpPr>
        <p:grpSpPr>
          <a:xfrm>
            <a:off x="2184574" y="4180880"/>
            <a:ext cx="1329335" cy="699247"/>
            <a:chOff x="2184574" y="4485685"/>
            <a:chExt cx="1329335" cy="699247"/>
          </a:xfrm>
        </p:grpSpPr>
        <p:sp>
          <p:nvSpPr>
            <p:cNvPr id="14" name="Rectangle 13"/>
            <p:cNvSpPr/>
            <p:nvPr/>
          </p:nvSpPr>
          <p:spPr>
            <a:xfrm>
              <a:off x="2184574" y="4485685"/>
              <a:ext cx="1329335"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B. </a:t>
              </a:r>
            </a:p>
          </p:txBody>
        </p:sp>
        <p:graphicFrame>
          <p:nvGraphicFramePr>
            <p:cNvPr id="19" name="Object 18"/>
            <p:cNvGraphicFramePr>
              <a:graphicFrameLocks noChangeAspect="1"/>
            </p:cNvGraphicFramePr>
            <p:nvPr>
              <p:extLst>
                <p:ext uri="{D42A27DB-BD31-4B8C-83A1-F6EECF244321}">
                  <p14:modId xmlns:p14="http://schemas.microsoft.com/office/powerpoint/2010/main" val="3736845451"/>
                </p:ext>
              </p:extLst>
            </p:nvPr>
          </p:nvGraphicFramePr>
          <p:xfrm>
            <a:off x="2667812" y="4667779"/>
            <a:ext cx="558800" cy="317500"/>
          </p:xfrm>
          <a:graphic>
            <a:graphicData uri="http://schemas.openxmlformats.org/presentationml/2006/ole">
              <mc:AlternateContent xmlns:mc="http://schemas.openxmlformats.org/markup-compatibility/2006">
                <mc:Choice xmlns:v="urn:schemas-microsoft-com:vml" Requires="v">
                  <p:oleObj name="Equation" r:id="rId8" imgW="558720" imgH="317160" progId="Equation.DSMT4">
                    <p:embed/>
                  </p:oleObj>
                </mc:Choice>
                <mc:Fallback>
                  <p:oleObj name="Equation" r:id="rId8" imgW="558720" imgH="317160" progId="Equation.DSMT4">
                    <p:embed/>
                    <p:pic>
                      <p:nvPicPr>
                        <p:cNvPr id="0" name=""/>
                        <p:cNvPicPr/>
                        <p:nvPr/>
                      </p:nvPicPr>
                      <p:blipFill>
                        <a:blip r:embed="rId9"/>
                        <a:stretch>
                          <a:fillRect/>
                        </a:stretch>
                      </p:blipFill>
                      <p:spPr>
                        <a:xfrm>
                          <a:off x="2667812" y="4667779"/>
                          <a:ext cx="558800" cy="317500"/>
                        </a:xfrm>
                        <a:prstGeom prst="rect">
                          <a:avLst/>
                        </a:prstGeom>
                      </p:spPr>
                    </p:pic>
                  </p:oleObj>
                </mc:Fallback>
              </mc:AlternateContent>
            </a:graphicData>
          </a:graphic>
        </p:graphicFrame>
      </p:grpSp>
      <p:grpSp>
        <p:nvGrpSpPr>
          <p:cNvPr id="22" name="Group 21"/>
          <p:cNvGrpSpPr/>
          <p:nvPr/>
        </p:nvGrpSpPr>
        <p:grpSpPr>
          <a:xfrm>
            <a:off x="347321" y="5067088"/>
            <a:ext cx="1401570" cy="699247"/>
            <a:chOff x="347321" y="5371893"/>
            <a:chExt cx="1401570" cy="699247"/>
          </a:xfrm>
        </p:grpSpPr>
        <p:sp>
          <p:nvSpPr>
            <p:cNvPr id="15" name="Rectangle 14"/>
            <p:cNvSpPr/>
            <p:nvPr/>
          </p:nvSpPr>
          <p:spPr>
            <a:xfrm>
              <a:off x="347321" y="5371893"/>
              <a:ext cx="1401570"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C. </a:t>
              </a:r>
            </a:p>
          </p:txBody>
        </p:sp>
        <p:graphicFrame>
          <p:nvGraphicFramePr>
            <p:cNvPr id="21" name="Object 20"/>
            <p:cNvGraphicFramePr>
              <a:graphicFrameLocks noChangeAspect="1"/>
            </p:cNvGraphicFramePr>
            <p:nvPr>
              <p:extLst>
                <p:ext uri="{D42A27DB-BD31-4B8C-83A1-F6EECF244321}">
                  <p14:modId xmlns:p14="http://schemas.microsoft.com/office/powerpoint/2010/main" val="2078681446"/>
                </p:ext>
              </p:extLst>
            </p:nvPr>
          </p:nvGraphicFramePr>
          <p:xfrm>
            <a:off x="900872" y="5562766"/>
            <a:ext cx="558800" cy="317500"/>
          </p:xfrm>
          <a:graphic>
            <a:graphicData uri="http://schemas.openxmlformats.org/presentationml/2006/ole">
              <mc:AlternateContent xmlns:mc="http://schemas.openxmlformats.org/markup-compatibility/2006">
                <mc:Choice xmlns:v="urn:schemas-microsoft-com:vml" Requires="v">
                  <p:oleObj name="Equation" r:id="rId10" imgW="558720" imgH="317160" progId="Equation.DSMT4">
                    <p:embed/>
                  </p:oleObj>
                </mc:Choice>
                <mc:Fallback>
                  <p:oleObj name="Equation" r:id="rId10" imgW="558720" imgH="317160" progId="Equation.DSMT4">
                    <p:embed/>
                    <p:pic>
                      <p:nvPicPr>
                        <p:cNvPr id="0" name=""/>
                        <p:cNvPicPr/>
                        <p:nvPr/>
                      </p:nvPicPr>
                      <p:blipFill>
                        <a:blip r:embed="rId11"/>
                        <a:stretch>
                          <a:fillRect/>
                        </a:stretch>
                      </p:blipFill>
                      <p:spPr>
                        <a:xfrm>
                          <a:off x="900872" y="5562766"/>
                          <a:ext cx="558800" cy="317500"/>
                        </a:xfrm>
                        <a:prstGeom prst="rect">
                          <a:avLst/>
                        </a:prstGeom>
                      </p:spPr>
                    </p:pic>
                  </p:oleObj>
                </mc:Fallback>
              </mc:AlternateContent>
            </a:graphicData>
          </a:graphic>
        </p:graphicFrame>
      </p:grpSp>
      <p:grpSp>
        <p:nvGrpSpPr>
          <p:cNvPr id="24" name="Group 23"/>
          <p:cNvGrpSpPr/>
          <p:nvPr/>
        </p:nvGrpSpPr>
        <p:grpSpPr>
          <a:xfrm>
            <a:off x="2232598" y="5044021"/>
            <a:ext cx="1233285" cy="699247"/>
            <a:chOff x="2232598" y="5348826"/>
            <a:chExt cx="1233285" cy="699247"/>
          </a:xfrm>
        </p:grpSpPr>
        <p:sp>
          <p:nvSpPr>
            <p:cNvPr id="16" name="Rectangle 15"/>
            <p:cNvSpPr/>
            <p:nvPr/>
          </p:nvSpPr>
          <p:spPr>
            <a:xfrm>
              <a:off x="2232598" y="5348826"/>
              <a:ext cx="1233285"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D. </a:t>
              </a:r>
            </a:p>
          </p:txBody>
        </p:sp>
        <p:graphicFrame>
          <p:nvGraphicFramePr>
            <p:cNvPr id="23" name="Object 22"/>
            <p:cNvGraphicFramePr>
              <a:graphicFrameLocks noChangeAspect="1"/>
            </p:cNvGraphicFramePr>
            <p:nvPr>
              <p:extLst>
                <p:ext uri="{D42A27DB-BD31-4B8C-83A1-F6EECF244321}">
                  <p14:modId xmlns:p14="http://schemas.microsoft.com/office/powerpoint/2010/main" val="1750776760"/>
                </p:ext>
              </p:extLst>
            </p:nvPr>
          </p:nvGraphicFramePr>
          <p:xfrm>
            <a:off x="2734363" y="5539699"/>
            <a:ext cx="533400" cy="317500"/>
          </p:xfrm>
          <a:graphic>
            <a:graphicData uri="http://schemas.openxmlformats.org/presentationml/2006/ole">
              <mc:AlternateContent xmlns:mc="http://schemas.openxmlformats.org/markup-compatibility/2006">
                <mc:Choice xmlns:v="urn:schemas-microsoft-com:vml" Requires="v">
                  <p:oleObj name="Equation" r:id="rId12" imgW="533160" imgH="317160" progId="Equation.DSMT4">
                    <p:embed/>
                  </p:oleObj>
                </mc:Choice>
                <mc:Fallback>
                  <p:oleObj name="Equation" r:id="rId12" imgW="533160" imgH="317160" progId="Equation.DSMT4">
                    <p:embed/>
                    <p:pic>
                      <p:nvPicPr>
                        <p:cNvPr id="0" name=""/>
                        <p:cNvPicPr/>
                        <p:nvPr/>
                      </p:nvPicPr>
                      <p:blipFill>
                        <a:blip r:embed="rId13"/>
                        <a:stretch>
                          <a:fillRect/>
                        </a:stretch>
                      </p:blipFill>
                      <p:spPr>
                        <a:xfrm>
                          <a:off x="2734363" y="5539699"/>
                          <a:ext cx="533400" cy="317500"/>
                        </a:xfrm>
                        <a:prstGeom prst="rect">
                          <a:avLst/>
                        </a:prstGeom>
                      </p:spPr>
                    </p:pic>
                  </p:oleObj>
                </mc:Fallback>
              </mc:AlternateContent>
            </a:graphicData>
          </a:graphic>
        </p:graphicFrame>
      </p:grpSp>
      <p:pic>
        <p:nvPicPr>
          <p:cNvPr id="25" name="Đồng hồ đếm ngược 30 giấ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468664" y="5906124"/>
            <a:ext cx="1281799" cy="721012"/>
          </a:xfrm>
          <a:prstGeom prst="rect">
            <a:avLst/>
          </a:prstGeom>
        </p:spPr>
      </p:pic>
    </p:spTree>
    <p:extLst>
      <p:ext uri="{BB962C8B-B14F-4D97-AF65-F5344CB8AC3E}">
        <p14:creationId xmlns:p14="http://schemas.microsoft.com/office/powerpoint/2010/main" val="30734348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5"/>
                                        </p:tgtEl>
                                      </p:cBhvr>
                                    </p:cmd>
                                  </p:childTnLst>
                                </p:cTn>
                              </p:par>
                            </p:childTnLst>
                          </p:cTn>
                        </p:par>
                      </p:childTnLst>
                    </p:cTn>
                  </p:par>
                </p:childTnLst>
              </p:cTn>
              <p:nextCondLst>
                <p:cond evt="onClick" delay="0">
                  <p:tgtEl>
                    <p:spTgt spid="25"/>
                  </p:tgtEl>
                </p:cond>
              </p:nextCondLst>
            </p:seq>
            <p:video>
              <p:cMediaNode vol="80000">
                <p:cTn id="7" fill="hold" display="0">
                  <p:stCondLst>
                    <p:cond delay="indefinite"/>
                  </p:stCondLst>
                </p:cTn>
                <p:tgtEl>
                  <p:spTgt spid="25"/>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Rectangle 2"/>
          <p:cNvSpPr/>
          <p:nvPr/>
        </p:nvSpPr>
        <p:spPr>
          <a:xfrm>
            <a:off x="180702" y="98954"/>
            <a:ext cx="11758749" cy="4072910"/>
          </a:xfrm>
          <a:prstGeom prst="rect">
            <a:avLst/>
          </a:prstGeom>
        </p:spPr>
        <p:txBody>
          <a:bodyPr wrap="square">
            <a:spAutoFit/>
          </a:bodyPr>
          <a:lstStyle/>
          <a:p>
            <a:pPr>
              <a:lnSpc>
                <a:spcPct val="150000"/>
              </a:lnSpc>
            </a:pPr>
            <a:r>
              <a:rPr lang="vi-VN" sz="28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Câu 8: </a:t>
            </a:r>
            <a:r>
              <a:rPr lang="vi-VN" sz="2800" dirty="0">
                <a:latin typeface="Times New Roman" panose="02020603050405020304" pitchFamily="18" charset="0"/>
                <a:ea typeface="Arial" panose="020B0604020202020204" pitchFamily="34" charset="0"/>
                <a:cs typeface="Times New Roman" panose="02020603050405020304" pitchFamily="18" charset="0"/>
              </a:rPr>
              <a:t>Một công ty mới thành lập có ba cửa hàng bán sản phẩm. Số sản phẩm bán được của mỗi cửa hàng trong hai tháng đầu được biểu diễn bằng biểu đồ kép dưới đây. </a:t>
            </a:r>
            <a:r>
              <a:rPr lang="vi-VN" sz="2800" dirty="0">
                <a:latin typeface="Times New Roman" panose="02020603050405020304" pitchFamily="18" charset="0"/>
                <a:ea typeface="Arial" panose="020B0604020202020204" pitchFamily="34" charset="0"/>
              </a:rPr>
              <a:t>Trong 2 tháng, tổng số sản phẩm mà cửa hàng Hưng Thịnh bán được nhiều hơn tổng số </a:t>
            </a:r>
          </a:p>
          <a:p>
            <a:pPr algn="just">
              <a:lnSpc>
                <a:spcPct val="150000"/>
              </a:lnSpc>
              <a:spcAft>
                <a:spcPts val="800"/>
              </a:spcAft>
            </a:pPr>
            <a:r>
              <a:rPr lang="vi-VN" sz="2800" dirty="0">
                <a:latin typeface="Times New Roman" panose="02020603050405020304" pitchFamily="18" charset="0"/>
                <a:ea typeface="Arial" panose="020B0604020202020204" pitchFamily="34" charset="0"/>
              </a:rPr>
              <a:t>sản phẩm cửa hàng</a:t>
            </a:r>
          </a:p>
          <a:p>
            <a:pPr algn="just">
              <a:lnSpc>
                <a:spcPct val="150000"/>
              </a:lnSpc>
              <a:spcAft>
                <a:spcPts val="800"/>
              </a:spcAft>
            </a:pPr>
            <a:r>
              <a:rPr lang="vi-VN" sz="2800" dirty="0">
                <a:latin typeface="Times New Roman" panose="02020603050405020304" pitchFamily="18" charset="0"/>
                <a:ea typeface="Arial" panose="020B0604020202020204" pitchFamily="34" charset="0"/>
              </a:rPr>
              <a:t>An Bình bán được là:</a:t>
            </a:r>
            <a:endParaRPr lang="vi-VN" sz="2800" dirty="0"/>
          </a:p>
        </p:txBody>
      </p:sp>
      <p:grpSp>
        <p:nvGrpSpPr>
          <p:cNvPr id="10" name="Group 9"/>
          <p:cNvGrpSpPr/>
          <p:nvPr/>
        </p:nvGrpSpPr>
        <p:grpSpPr>
          <a:xfrm>
            <a:off x="3853543" y="1881052"/>
            <a:ext cx="8464731" cy="4976948"/>
            <a:chOff x="3879669" y="1776549"/>
            <a:chExt cx="8464731" cy="4976948"/>
          </a:xfrm>
        </p:grpSpPr>
        <p:graphicFrame>
          <p:nvGraphicFramePr>
            <p:cNvPr id="4" name="Chart 3"/>
            <p:cNvGraphicFramePr/>
            <p:nvPr/>
          </p:nvGraphicFramePr>
          <p:xfrm>
            <a:off x="3879669" y="1776549"/>
            <a:ext cx="7694022" cy="4976948"/>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Arrow Connector 5"/>
            <p:cNvCxnSpPr/>
            <p:nvPr/>
          </p:nvCxnSpPr>
          <p:spPr>
            <a:xfrm>
              <a:off x="4571999" y="5826034"/>
              <a:ext cx="700169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4585062" y="2226886"/>
              <a:ext cx="0" cy="359914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1077303" y="5907371"/>
              <a:ext cx="1267097" cy="369332"/>
            </a:xfrm>
            <a:prstGeom prst="rect">
              <a:avLst/>
            </a:prstGeom>
            <a:noFill/>
          </p:spPr>
          <p:txBody>
            <a:bodyPr wrap="square" rtlCol="0">
              <a:spAutoFit/>
            </a:bodyPr>
            <a:lstStyle/>
            <a:p>
              <a:r>
                <a:rPr lang="vi-VN" b="1" dirty="0">
                  <a:latin typeface="+mj-lt"/>
                </a:rPr>
                <a:t>Cửa hàng</a:t>
              </a:r>
            </a:p>
          </p:txBody>
        </p:sp>
      </p:grpSp>
      <p:grpSp>
        <p:nvGrpSpPr>
          <p:cNvPr id="18" name="Group 17"/>
          <p:cNvGrpSpPr/>
          <p:nvPr/>
        </p:nvGrpSpPr>
        <p:grpSpPr>
          <a:xfrm>
            <a:off x="347321" y="4191877"/>
            <a:ext cx="1401570" cy="699247"/>
            <a:chOff x="347321" y="4496682"/>
            <a:chExt cx="1401570" cy="699247"/>
          </a:xfrm>
        </p:grpSpPr>
        <p:sp>
          <p:nvSpPr>
            <p:cNvPr id="13" name="Rectangle 12"/>
            <p:cNvSpPr/>
            <p:nvPr/>
          </p:nvSpPr>
          <p:spPr>
            <a:xfrm>
              <a:off x="347321" y="4496682"/>
              <a:ext cx="1401570"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A. </a:t>
              </a:r>
            </a:p>
          </p:txBody>
        </p:sp>
        <p:graphicFrame>
          <p:nvGraphicFramePr>
            <p:cNvPr id="17" name="Object 16"/>
            <p:cNvGraphicFramePr>
              <a:graphicFrameLocks noChangeAspect="1"/>
            </p:cNvGraphicFramePr>
            <p:nvPr/>
          </p:nvGraphicFramePr>
          <p:xfrm>
            <a:off x="830217" y="4693905"/>
            <a:ext cx="711200" cy="304800"/>
          </p:xfrm>
          <a:graphic>
            <a:graphicData uri="http://schemas.openxmlformats.org/presentationml/2006/ole">
              <mc:AlternateContent xmlns:mc="http://schemas.openxmlformats.org/markup-compatibility/2006">
                <mc:Choice xmlns:v="urn:schemas-microsoft-com:vml" Requires="v">
                  <p:oleObj name="Equation" r:id="rId4" imgW="711000" imgH="304560" progId="Equation.DSMT4">
                    <p:embed/>
                  </p:oleObj>
                </mc:Choice>
                <mc:Fallback>
                  <p:oleObj name="Equation" r:id="rId4" imgW="711000" imgH="304560" progId="Equation.DSMT4">
                    <p:embed/>
                    <p:pic>
                      <p:nvPicPr>
                        <p:cNvPr id="17" name="Object 16"/>
                        <p:cNvPicPr/>
                        <p:nvPr/>
                      </p:nvPicPr>
                      <p:blipFill>
                        <a:blip r:embed="rId5"/>
                        <a:stretch>
                          <a:fillRect/>
                        </a:stretch>
                      </p:blipFill>
                      <p:spPr>
                        <a:xfrm>
                          <a:off x="830217" y="4693905"/>
                          <a:ext cx="711200" cy="304800"/>
                        </a:xfrm>
                        <a:prstGeom prst="rect">
                          <a:avLst/>
                        </a:prstGeom>
                      </p:spPr>
                    </p:pic>
                  </p:oleObj>
                </mc:Fallback>
              </mc:AlternateContent>
            </a:graphicData>
          </a:graphic>
        </p:graphicFrame>
      </p:grpSp>
      <p:grpSp>
        <p:nvGrpSpPr>
          <p:cNvPr id="20" name="Group 19"/>
          <p:cNvGrpSpPr/>
          <p:nvPr/>
        </p:nvGrpSpPr>
        <p:grpSpPr>
          <a:xfrm>
            <a:off x="2184574" y="4180880"/>
            <a:ext cx="1329335" cy="699247"/>
            <a:chOff x="2184574" y="4485685"/>
            <a:chExt cx="1329335" cy="699247"/>
          </a:xfrm>
        </p:grpSpPr>
        <p:sp>
          <p:nvSpPr>
            <p:cNvPr id="14" name="Rectangle 13"/>
            <p:cNvSpPr/>
            <p:nvPr/>
          </p:nvSpPr>
          <p:spPr>
            <a:xfrm>
              <a:off x="2184574" y="4485685"/>
              <a:ext cx="1329335"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B. </a:t>
              </a:r>
            </a:p>
          </p:txBody>
        </p:sp>
        <p:graphicFrame>
          <p:nvGraphicFramePr>
            <p:cNvPr id="19" name="Object 18"/>
            <p:cNvGraphicFramePr>
              <a:graphicFrameLocks noChangeAspect="1"/>
            </p:cNvGraphicFramePr>
            <p:nvPr/>
          </p:nvGraphicFramePr>
          <p:xfrm>
            <a:off x="2667812" y="4667779"/>
            <a:ext cx="558800" cy="317500"/>
          </p:xfrm>
          <a:graphic>
            <a:graphicData uri="http://schemas.openxmlformats.org/presentationml/2006/ole">
              <mc:AlternateContent xmlns:mc="http://schemas.openxmlformats.org/markup-compatibility/2006">
                <mc:Choice xmlns:v="urn:schemas-microsoft-com:vml" Requires="v">
                  <p:oleObj name="Equation" r:id="rId6" imgW="558720" imgH="317160" progId="Equation.DSMT4">
                    <p:embed/>
                  </p:oleObj>
                </mc:Choice>
                <mc:Fallback>
                  <p:oleObj name="Equation" r:id="rId6" imgW="558720" imgH="317160" progId="Equation.DSMT4">
                    <p:embed/>
                    <p:pic>
                      <p:nvPicPr>
                        <p:cNvPr id="19" name="Object 18"/>
                        <p:cNvPicPr/>
                        <p:nvPr/>
                      </p:nvPicPr>
                      <p:blipFill>
                        <a:blip r:embed="rId7"/>
                        <a:stretch>
                          <a:fillRect/>
                        </a:stretch>
                      </p:blipFill>
                      <p:spPr>
                        <a:xfrm>
                          <a:off x="2667812" y="4667779"/>
                          <a:ext cx="558800" cy="317500"/>
                        </a:xfrm>
                        <a:prstGeom prst="rect">
                          <a:avLst/>
                        </a:prstGeom>
                      </p:spPr>
                    </p:pic>
                  </p:oleObj>
                </mc:Fallback>
              </mc:AlternateContent>
            </a:graphicData>
          </a:graphic>
        </p:graphicFrame>
      </p:grpSp>
      <p:grpSp>
        <p:nvGrpSpPr>
          <p:cNvPr id="22" name="Group 21"/>
          <p:cNvGrpSpPr/>
          <p:nvPr/>
        </p:nvGrpSpPr>
        <p:grpSpPr>
          <a:xfrm>
            <a:off x="347321" y="5067088"/>
            <a:ext cx="1401570" cy="699247"/>
            <a:chOff x="347321" y="5371893"/>
            <a:chExt cx="1401570" cy="699247"/>
          </a:xfrm>
        </p:grpSpPr>
        <p:sp>
          <p:nvSpPr>
            <p:cNvPr id="15" name="Rectangle 14"/>
            <p:cNvSpPr/>
            <p:nvPr/>
          </p:nvSpPr>
          <p:spPr>
            <a:xfrm>
              <a:off x="347321" y="5371893"/>
              <a:ext cx="1401570"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C. </a:t>
              </a:r>
            </a:p>
          </p:txBody>
        </p:sp>
        <p:graphicFrame>
          <p:nvGraphicFramePr>
            <p:cNvPr id="21" name="Object 20"/>
            <p:cNvGraphicFramePr>
              <a:graphicFrameLocks noChangeAspect="1"/>
            </p:cNvGraphicFramePr>
            <p:nvPr/>
          </p:nvGraphicFramePr>
          <p:xfrm>
            <a:off x="900872" y="5562766"/>
            <a:ext cx="558800" cy="317500"/>
          </p:xfrm>
          <a:graphic>
            <a:graphicData uri="http://schemas.openxmlformats.org/presentationml/2006/ole">
              <mc:AlternateContent xmlns:mc="http://schemas.openxmlformats.org/markup-compatibility/2006">
                <mc:Choice xmlns:v="urn:schemas-microsoft-com:vml" Requires="v">
                  <p:oleObj name="Equation" r:id="rId8" imgW="558720" imgH="317160" progId="Equation.DSMT4">
                    <p:embed/>
                  </p:oleObj>
                </mc:Choice>
                <mc:Fallback>
                  <p:oleObj name="Equation" r:id="rId8" imgW="558720" imgH="317160" progId="Equation.DSMT4">
                    <p:embed/>
                    <p:pic>
                      <p:nvPicPr>
                        <p:cNvPr id="21" name="Object 20"/>
                        <p:cNvPicPr/>
                        <p:nvPr/>
                      </p:nvPicPr>
                      <p:blipFill>
                        <a:blip r:embed="rId9"/>
                        <a:stretch>
                          <a:fillRect/>
                        </a:stretch>
                      </p:blipFill>
                      <p:spPr>
                        <a:xfrm>
                          <a:off x="900872" y="5562766"/>
                          <a:ext cx="558800" cy="317500"/>
                        </a:xfrm>
                        <a:prstGeom prst="rect">
                          <a:avLst/>
                        </a:prstGeom>
                      </p:spPr>
                    </p:pic>
                  </p:oleObj>
                </mc:Fallback>
              </mc:AlternateContent>
            </a:graphicData>
          </a:graphic>
        </p:graphicFrame>
      </p:grpSp>
      <p:grpSp>
        <p:nvGrpSpPr>
          <p:cNvPr id="24" name="Group 23"/>
          <p:cNvGrpSpPr/>
          <p:nvPr/>
        </p:nvGrpSpPr>
        <p:grpSpPr>
          <a:xfrm>
            <a:off x="2232598" y="5044021"/>
            <a:ext cx="1233285" cy="699247"/>
            <a:chOff x="2232598" y="5348826"/>
            <a:chExt cx="1233285" cy="699247"/>
          </a:xfrm>
        </p:grpSpPr>
        <p:sp>
          <p:nvSpPr>
            <p:cNvPr id="16" name="Rectangle 15"/>
            <p:cNvSpPr/>
            <p:nvPr/>
          </p:nvSpPr>
          <p:spPr>
            <a:xfrm>
              <a:off x="2232598" y="5348826"/>
              <a:ext cx="1233285"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D. </a:t>
              </a:r>
            </a:p>
          </p:txBody>
        </p:sp>
        <p:graphicFrame>
          <p:nvGraphicFramePr>
            <p:cNvPr id="23" name="Object 22"/>
            <p:cNvGraphicFramePr>
              <a:graphicFrameLocks noChangeAspect="1"/>
            </p:cNvGraphicFramePr>
            <p:nvPr/>
          </p:nvGraphicFramePr>
          <p:xfrm>
            <a:off x="2734363" y="5539699"/>
            <a:ext cx="533400" cy="317500"/>
          </p:xfrm>
          <a:graphic>
            <a:graphicData uri="http://schemas.openxmlformats.org/presentationml/2006/ole">
              <mc:AlternateContent xmlns:mc="http://schemas.openxmlformats.org/markup-compatibility/2006">
                <mc:Choice xmlns:v="urn:schemas-microsoft-com:vml" Requires="v">
                  <p:oleObj name="Equation" r:id="rId10" imgW="533160" imgH="317160" progId="Equation.DSMT4">
                    <p:embed/>
                  </p:oleObj>
                </mc:Choice>
                <mc:Fallback>
                  <p:oleObj name="Equation" r:id="rId10" imgW="533160" imgH="317160" progId="Equation.DSMT4">
                    <p:embed/>
                    <p:pic>
                      <p:nvPicPr>
                        <p:cNvPr id="23" name="Object 22"/>
                        <p:cNvPicPr/>
                        <p:nvPr/>
                      </p:nvPicPr>
                      <p:blipFill>
                        <a:blip r:embed="rId11"/>
                        <a:stretch>
                          <a:fillRect/>
                        </a:stretch>
                      </p:blipFill>
                      <p:spPr>
                        <a:xfrm>
                          <a:off x="2734363" y="5539699"/>
                          <a:ext cx="533400" cy="317500"/>
                        </a:xfrm>
                        <a:prstGeom prst="rect">
                          <a:avLst/>
                        </a:prstGeom>
                      </p:spPr>
                    </p:pic>
                  </p:oleObj>
                </mc:Fallback>
              </mc:AlternateContent>
            </a:graphicData>
          </a:graphic>
        </p:graphicFrame>
      </p:grpSp>
      <p:sp>
        <p:nvSpPr>
          <p:cNvPr id="2" name="Curved Right Arrow 1">
            <a:hlinkClick r:id="rId12" action="ppaction://hlinksldjump"/>
          </p:cNvPr>
          <p:cNvSpPr/>
          <p:nvPr/>
        </p:nvSpPr>
        <p:spPr>
          <a:xfrm>
            <a:off x="1330036" y="6151418"/>
            <a:ext cx="418855" cy="34636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7" name="Rectangle 36"/>
          <p:cNvSpPr/>
          <p:nvPr/>
        </p:nvSpPr>
        <p:spPr>
          <a:xfrm>
            <a:off x="180702" y="98954"/>
            <a:ext cx="11758749" cy="3970318"/>
          </a:xfrm>
          <a:prstGeom prst="rect">
            <a:avLst/>
          </a:prstGeom>
        </p:spPr>
        <p:txBody>
          <a:bodyPr wrap="square">
            <a:spAutoFit/>
          </a:bodyPr>
          <a:lstStyle/>
          <a:p>
            <a:pPr>
              <a:lnSpc>
                <a:spcPct val="150000"/>
              </a:lnSpc>
            </a:pPr>
            <a:r>
              <a:rPr lang="vi-VN" sz="28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Câu 8: </a:t>
            </a:r>
            <a:r>
              <a:rPr lang="vi-VN"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Trong 2 tháng:</a:t>
            </a:r>
            <a:endParaRPr lang="vi-VN" sz="28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pPr>
            <a:r>
              <a:rPr lang="vi-VN" sz="2800" dirty="0">
                <a:latin typeface="Times New Roman" panose="02020603050405020304" pitchFamily="18" charset="0"/>
                <a:cs typeface="Times New Roman" panose="02020603050405020304" pitchFamily="18" charset="0"/>
              </a:rPr>
              <a:t>Cửa hàng Hưng Thịnh bán được:                             (sản phẩm).</a:t>
            </a:r>
          </a:p>
          <a:p>
            <a:pPr>
              <a:lnSpc>
                <a:spcPct val="150000"/>
              </a:lnSpc>
            </a:pPr>
            <a:r>
              <a:rPr lang="vi-VN" sz="2800" dirty="0">
                <a:latin typeface="Times New Roman" panose="02020603050405020304" pitchFamily="18" charset="0"/>
                <a:cs typeface="Times New Roman" panose="02020603050405020304" pitchFamily="18" charset="0"/>
              </a:rPr>
              <a:t>Cửa hàng An Bình bán được :                           (sản phẩm)</a:t>
            </a:r>
          </a:p>
          <a:p>
            <a:pPr marL="457200" indent="-457200">
              <a:lnSpc>
                <a:spcPct val="150000"/>
              </a:lnSpc>
              <a:buFont typeface="Symbol" panose="05050102010706020507" pitchFamily="18" charset="2"/>
              <a:buChar char="Þ"/>
            </a:pPr>
            <a:r>
              <a:rPr lang="vi-VN" sz="2800" dirty="0">
                <a:latin typeface="Times New Roman" panose="02020603050405020304" pitchFamily="18" charset="0"/>
                <a:cs typeface="Times New Roman" panose="02020603050405020304" pitchFamily="18" charset="0"/>
              </a:rPr>
              <a:t>Trong 2 tháng, số sản phẩm cửa hàng Hưng Thịnh bán được nhiều hơn cửa hàng An Bình là:                             (sản phẩm)</a:t>
            </a:r>
          </a:p>
          <a:p>
            <a:pPr>
              <a:lnSpc>
                <a:spcPct val="150000"/>
              </a:lnSpc>
            </a:pPr>
            <a:endParaRPr lang="vi-VN" sz="2800" dirty="0"/>
          </a:p>
        </p:txBody>
      </p:sp>
      <p:graphicFrame>
        <p:nvGraphicFramePr>
          <p:cNvPr id="38" name="Object 37"/>
          <p:cNvGraphicFramePr>
            <a:graphicFrameLocks noChangeAspect="1"/>
          </p:cNvGraphicFramePr>
          <p:nvPr>
            <p:extLst>
              <p:ext uri="{D42A27DB-BD31-4B8C-83A1-F6EECF244321}">
                <p14:modId xmlns:p14="http://schemas.microsoft.com/office/powerpoint/2010/main" val="537996760"/>
              </p:ext>
            </p:extLst>
          </p:nvPr>
        </p:nvGraphicFramePr>
        <p:xfrm>
          <a:off x="5020691" y="981300"/>
          <a:ext cx="2438400" cy="393700"/>
        </p:xfrm>
        <a:graphic>
          <a:graphicData uri="http://schemas.openxmlformats.org/presentationml/2006/ole">
            <mc:AlternateContent xmlns:mc="http://schemas.openxmlformats.org/markup-compatibility/2006">
              <mc:Choice xmlns:v="urn:schemas-microsoft-com:vml" Requires="v">
                <p:oleObj name="Equation" r:id="rId13" imgW="2438280" imgH="393480" progId="Equation.DSMT4">
                  <p:embed/>
                </p:oleObj>
              </mc:Choice>
              <mc:Fallback>
                <p:oleObj name="Equation" r:id="rId13" imgW="2438280" imgH="393480" progId="Equation.DSMT4">
                  <p:embed/>
                  <p:pic>
                    <p:nvPicPr>
                      <p:cNvPr id="5" name="Object 4"/>
                      <p:cNvPicPr/>
                      <p:nvPr/>
                    </p:nvPicPr>
                    <p:blipFill>
                      <a:blip r:embed="rId14"/>
                      <a:stretch>
                        <a:fillRect/>
                      </a:stretch>
                    </p:blipFill>
                    <p:spPr>
                      <a:xfrm>
                        <a:off x="5020691" y="981300"/>
                        <a:ext cx="2438400" cy="393700"/>
                      </a:xfrm>
                      <a:prstGeom prst="rect">
                        <a:avLst/>
                      </a:prstGeom>
                    </p:spPr>
                  </p:pic>
                </p:oleObj>
              </mc:Fallback>
            </mc:AlternateContent>
          </a:graphicData>
        </a:graphic>
      </p:graphicFrame>
      <p:graphicFrame>
        <p:nvGraphicFramePr>
          <p:cNvPr id="39" name="Object 38"/>
          <p:cNvGraphicFramePr>
            <a:graphicFrameLocks noChangeAspect="1"/>
          </p:cNvGraphicFramePr>
          <p:nvPr>
            <p:extLst>
              <p:ext uri="{D42A27DB-BD31-4B8C-83A1-F6EECF244321}">
                <p14:modId xmlns:p14="http://schemas.microsoft.com/office/powerpoint/2010/main" val="1702806116"/>
              </p:ext>
            </p:extLst>
          </p:nvPr>
        </p:nvGraphicFramePr>
        <p:xfrm>
          <a:off x="4558936" y="1598394"/>
          <a:ext cx="2286000" cy="317500"/>
        </p:xfrm>
        <a:graphic>
          <a:graphicData uri="http://schemas.openxmlformats.org/presentationml/2006/ole">
            <mc:AlternateContent xmlns:mc="http://schemas.openxmlformats.org/markup-compatibility/2006">
              <mc:Choice xmlns:v="urn:schemas-microsoft-com:vml" Requires="v">
                <p:oleObj name="Equation" r:id="rId15" imgW="2286000" imgH="317160" progId="Equation.DSMT4">
                  <p:embed/>
                </p:oleObj>
              </mc:Choice>
              <mc:Fallback>
                <p:oleObj name="Equation" r:id="rId15" imgW="2286000" imgH="317160" progId="Equation.DSMT4">
                  <p:embed/>
                  <p:pic>
                    <p:nvPicPr>
                      <p:cNvPr id="7" name="Object 6"/>
                      <p:cNvPicPr/>
                      <p:nvPr/>
                    </p:nvPicPr>
                    <p:blipFill>
                      <a:blip r:embed="rId16"/>
                      <a:stretch>
                        <a:fillRect/>
                      </a:stretch>
                    </p:blipFill>
                    <p:spPr>
                      <a:xfrm>
                        <a:off x="4558936" y="1598394"/>
                        <a:ext cx="2286000" cy="317500"/>
                      </a:xfrm>
                      <a:prstGeom prst="rect">
                        <a:avLst/>
                      </a:prstGeom>
                    </p:spPr>
                  </p:pic>
                </p:oleObj>
              </mc:Fallback>
            </mc:AlternateContent>
          </a:graphicData>
        </a:graphic>
      </p:graphicFrame>
      <p:graphicFrame>
        <p:nvGraphicFramePr>
          <p:cNvPr id="40" name="Object 39"/>
          <p:cNvGraphicFramePr>
            <a:graphicFrameLocks noChangeAspect="1"/>
          </p:cNvGraphicFramePr>
          <p:nvPr>
            <p:extLst>
              <p:ext uri="{D42A27DB-BD31-4B8C-83A1-F6EECF244321}">
                <p14:modId xmlns:p14="http://schemas.microsoft.com/office/powerpoint/2010/main" val="4129958853"/>
              </p:ext>
            </p:extLst>
          </p:nvPr>
        </p:nvGraphicFramePr>
        <p:xfrm>
          <a:off x="3276236" y="2874440"/>
          <a:ext cx="2425700" cy="393700"/>
        </p:xfrm>
        <a:graphic>
          <a:graphicData uri="http://schemas.openxmlformats.org/presentationml/2006/ole">
            <mc:AlternateContent xmlns:mc="http://schemas.openxmlformats.org/markup-compatibility/2006">
              <mc:Choice xmlns:v="urn:schemas-microsoft-com:vml" Requires="v">
                <p:oleObj name="Equation" r:id="rId17" imgW="2425680" imgH="393480" progId="Equation.DSMT4">
                  <p:embed/>
                </p:oleObj>
              </mc:Choice>
              <mc:Fallback>
                <p:oleObj name="Equation" r:id="rId17" imgW="2425680" imgH="393480" progId="Equation.DSMT4">
                  <p:embed/>
                  <p:pic>
                    <p:nvPicPr>
                      <p:cNvPr id="11" name="Object 10"/>
                      <p:cNvPicPr/>
                      <p:nvPr/>
                    </p:nvPicPr>
                    <p:blipFill>
                      <a:blip r:embed="rId18"/>
                      <a:stretch>
                        <a:fillRect/>
                      </a:stretch>
                    </p:blipFill>
                    <p:spPr>
                      <a:xfrm>
                        <a:off x="3276236" y="2874440"/>
                        <a:ext cx="2425700" cy="393700"/>
                      </a:xfrm>
                      <a:prstGeom prst="rect">
                        <a:avLst/>
                      </a:prstGeom>
                    </p:spPr>
                  </p:pic>
                </p:oleObj>
              </mc:Fallback>
            </mc:AlternateContent>
          </a:graphicData>
        </a:graphic>
      </p:graphicFrame>
    </p:spTree>
    <p:extLst>
      <p:ext uri="{BB962C8B-B14F-4D97-AF65-F5344CB8AC3E}">
        <p14:creationId xmlns:p14="http://schemas.microsoft.com/office/powerpoint/2010/main" val="359256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par>
                                <p:cTn id="8" presetID="6" presetClass="entr" presetSubtype="16" fill="hold" nodeType="withEffect">
                                  <p:stCondLst>
                                    <p:cond delay="0"/>
                                  </p:stCondLst>
                                  <p:childTnLst>
                                    <p:set>
                                      <p:cBhvr>
                                        <p:cTn id="9" dur="1" fill="hold">
                                          <p:stCondLst>
                                            <p:cond delay="0"/>
                                          </p:stCondLst>
                                        </p:cTn>
                                        <p:tgtEl>
                                          <p:spTgt spid="37">
                                            <p:txEl>
                                              <p:pRg st="0" end="0"/>
                                            </p:txEl>
                                          </p:spTgt>
                                        </p:tgtEl>
                                        <p:attrNameLst>
                                          <p:attrName>style.visibility</p:attrName>
                                        </p:attrNameLst>
                                      </p:cBhvr>
                                      <p:to>
                                        <p:strVal val="visible"/>
                                      </p:to>
                                    </p:set>
                                    <p:animEffect transition="in" filter="circle(in)">
                                      <p:cBhvr>
                                        <p:cTn id="10" dur="500"/>
                                        <p:tgtEl>
                                          <p:spTgt spid="3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7">
                                            <p:txEl>
                                              <p:pRg st="1" end="1"/>
                                            </p:txEl>
                                          </p:spTgt>
                                        </p:tgtEl>
                                        <p:attrNameLst>
                                          <p:attrName>style.visibility</p:attrName>
                                        </p:attrNameLst>
                                      </p:cBhvr>
                                      <p:to>
                                        <p:strVal val="visible"/>
                                      </p:to>
                                    </p:set>
                                    <p:animEffect transition="in" filter="wipe(left)">
                                      <p:cBhvr>
                                        <p:cTn id="15" dur="1000"/>
                                        <p:tgtEl>
                                          <p:spTgt spid="37">
                                            <p:txEl>
                                              <p:pRg st="1" end="1"/>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wipe(left)">
                                      <p:cBhvr>
                                        <p:cTn id="18" dur="5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7">
                                            <p:txEl>
                                              <p:pRg st="2" end="2"/>
                                            </p:txEl>
                                          </p:spTgt>
                                        </p:tgtEl>
                                        <p:attrNameLst>
                                          <p:attrName>style.visibility</p:attrName>
                                        </p:attrNameLst>
                                      </p:cBhvr>
                                      <p:to>
                                        <p:strVal val="visible"/>
                                      </p:to>
                                    </p:set>
                                    <p:animEffect transition="in" filter="wipe(left)">
                                      <p:cBhvr>
                                        <p:cTn id="23" dur="1000"/>
                                        <p:tgtEl>
                                          <p:spTgt spid="37">
                                            <p:txEl>
                                              <p:pRg st="2" end="2"/>
                                            </p:txEl>
                                          </p:spTgt>
                                        </p:tgtEl>
                                      </p:cBhvr>
                                    </p:animEffect>
                                  </p:childTnLst>
                                </p:cTn>
                              </p:par>
                              <p:par>
                                <p:cTn id="24" presetID="22" presetClass="entr" presetSubtype="8"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wipe(left)">
                                      <p:cBhvr>
                                        <p:cTn id="26" dur="500"/>
                                        <p:tgtEl>
                                          <p:spTgt spid="39"/>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xit" presetSubtype="32" fill="hold" nodeType="clickEffect">
                                  <p:stCondLst>
                                    <p:cond delay="0"/>
                                  </p:stCondLst>
                                  <p:childTnLst>
                                    <p:animEffect transition="out" filter="box(out)">
                                      <p:cBhvr>
                                        <p:cTn id="30" dur="1000"/>
                                        <p:tgtEl>
                                          <p:spTgt spid="10"/>
                                        </p:tgtEl>
                                      </p:cBhvr>
                                    </p:animEffect>
                                    <p:set>
                                      <p:cBhvr>
                                        <p:cTn id="31" dur="1" fill="hold">
                                          <p:stCondLst>
                                            <p:cond delay="999"/>
                                          </p:stCondLst>
                                        </p:cTn>
                                        <p:tgtEl>
                                          <p:spTgt spid="10"/>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37">
                                            <p:txEl>
                                              <p:pRg st="3" end="3"/>
                                            </p:txEl>
                                          </p:spTgt>
                                        </p:tgtEl>
                                        <p:attrNameLst>
                                          <p:attrName>style.visibility</p:attrName>
                                        </p:attrNameLst>
                                      </p:cBhvr>
                                      <p:to>
                                        <p:strVal val="visible"/>
                                      </p:to>
                                    </p:set>
                                    <p:animEffect transition="in" filter="wipe(left)">
                                      <p:cBhvr>
                                        <p:cTn id="36" dur="1000"/>
                                        <p:tgtEl>
                                          <p:spTgt spid="37">
                                            <p:txEl>
                                              <p:pRg st="3" end="3"/>
                                            </p:txEl>
                                          </p:spTgt>
                                        </p:tgtEl>
                                      </p:cBhvr>
                                    </p:animEffect>
                                  </p:childTnLst>
                                </p:cTn>
                              </p:par>
                              <p:par>
                                <p:cTn id="37" presetID="22" presetClass="entr" presetSubtype="8" fill="hold" nodeType="with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wipe(left)">
                                      <p:cBhvr>
                                        <p:cTn id="39" dur="500"/>
                                        <p:tgtEl>
                                          <p:spTgt spid="40"/>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xit" presetSubtype="32" fill="hold" nodeType="clickEffect">
                                  <p:stCondLst>
                                    <p:cond delay="0"/>
                                  </p:stCondLst>
                                  <p:childTnLst>
                                    <p:animEffect transition="out" filter="box(out)">
                                      <p:cBhvr>
                                        <p:cTn id="43" dur="1000"/>
                                        <p:tgtEl>
                                          <p:spTgt spid="18"/>
                                        </p:tgtEl>
                                      </p:cBhvr>
                                    </p:animEffect>
                                    <p:set>
                                      <p:cBhvr>
                                        <p:cTn id="44" dur="1" fill="hold">
                                          <p:stCondLst>
                                            <p:cond delay="999"/>
                                          </p:stCondLst>
                                        </p:cTn>
                                        <p:tgtEl>
                                          <p:spTgt spid="18"/>
                                        </p:tgtEl>
                                        <p:attrNameLst>
                                          <p:attrName>style.visibility</p:attrName>
                                        </p:attrNameLst>
                                      </p:cBhvr>
                                      <p:to>
                                        <p:strVal val="hidden"/>
                                      </p:to>
                                    </p:set>
                                  </p:childTnLst>
                                </p:cTn>
                              </p:par>
                              <p:par>
                                <p:cTn id="45" presetID="4" presetClass="exit" presetSubtype="32" fill="hold" nodeType="withEffect">
                                  <p:stCondLst>
                                    <p:cond delay="0"/>
                                  </p:stCondLst>
                                  <p:childTnLst>
                                    <p:animEffect transition="out" filter="box(out)">
                                      <p:cBhvr>
                                        <p:cTn id="46" dur="1000"/>
                                        <p:tgtEl>
                                          <p:spTgt spid="22"/>
                                        </p:tgtEl>
                                      </p:cBhvr>
                                    </p:animEffect>
                                    <p:set>
                                      <p:cBhvr>
                                        <p:cTn id="47" dur="1" fill="hold">
                                          <p:stCondLst>
                                            <p:cond delay="999"/>
                                          </p:stCondLst>
                                        </p:cTn>
                                        <p:tgtEl>
                                          <p:spTgt spid="22"/>
                                        </p:tgtEl>
                                        <p:attrNameLst>
                                          <p:attrName>style.visibility</p:attrName>
                                        </p:attrNameLst>
                                      </p:cBhvr>
                                      <p:to>
                                        <p:strVal val="hidden"/>
                                      </p:to>
                                    </p:set>
                                  </p:childTnLst>
                                </p:cTn>
                              </p:par>
                              <p:par>
                                <p:cTn id="48" presetID="4" presetClass="exit" presetSubtype="32" fill="hold" nodeType="withEffect">
                                  <p:stCondLst>
                                    <p:cond delay="0"/>
                                  </p:stCondLst>
                                  <p:childTnLst>
                                    <p:animEffect transition="out" filter="box(out)">
                                      <p:cBhvr>
                                        <p:cTn id="49" dur="1000"/>
                                        <p:tgtEl>
                                          <p:spTgt spid="24"/>
                                        </p:tgtEl>
                                      </p:cBhvr>
                                    </p:animEffect>
                                    <p:set>
                                      <p:cBhvr>
                                        <p:cTn id="50" dur="1" fill="hold">
                                          <p:stCondLst>
                                            <p:cond delay="999"/>
                                          </p:stCondLst>
                                        </p:cTn>
                                        <p:tgtEl>
                                          <p:spTgt spid="24"/>
                                        </p:tgtEl>
                                        <p:attrNameLst>
                                          <p:attrName>style.visibility</p:attrName>
                                        </p:attrNameLst>
                                      </p:cBhvr>
                                      <p:to>
                                        <p:strVal val="hidden"/>
                                      </p:to>
                                    </p:set>
                                  </p:childTnLst>
                                </p:cTn>
                              </p:par>
                              <p:par>
                                <p:cTn id="51" presetID="63" presetClass="path" presetSubtype="0" accel="50000" decel="50000" fill="hold" nodeType="withEffect">
                                  <p:stCondLst>
                                    <p:cond delay="0"/>
                                  </p:stCondLst>
                                  <p:childTnLst>
                                    <p:animMotion origin="layout" path="M -3.75E-6 1.85185E-6 L 0.15391 -0.10486 " pathEditMode="relative" rAng="0" ptsTypes="AA">
                                      <p:cBhvr>
                                        <p:cTn id="52" dur="2000" fill="hold"/>
                                        <p:tgtEl>
                                          <p:spTgt spid="20"/>
                                        </p:tgtEl>
                                        <p:attrNameLst>
                                          <p:attrName>ppt_x</p:attrName>
                                          <p:attrName>ppt_y</p:attrName>
                                        </p:attrNameLst>
                                      </p:cBhvr>
                                      <p:rCtr x="7695" y="-5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Rectangle 2"/>
          <p:cNvSpPr/>
          <p:nvPr/>
        </p:nvSpPr>
        <p:spPr>
          <a:xfrm>
            <a:off x="354874" y="156586"/>
            <a:ext cx="11490959" cy="2031325"/>
          </a:xfrm>
          <a:prstGeom prst="rect">
            <a:avLst/>
          </a:prstGeom>
        </p:spPr>
        <p:txBody>
          <a:bodyPr wrap="square">
            <a:spAutoFit/>
          </a:bodyPr>
          <a:lstStyle/>
          <a:p>
            <a:pPr>
              <a:lnSpc>
                <a:spcPct val="150000"/>
              </a:lnSpc>
            </a:pPr>
            <a:r>
              <a:rPr lang="nl-NL" sz="2800" b="1" u="sng" dirty="0">
                <a:solidFill>
                  <a:srgbClr val="FF0000"/>
                </a:solidFill>
                <a:latin typeface="Times New Roman" panose="02020603050405020304" pitchFamily="18" charset="0"/>
                <a:ea typeface="Arial" panose="020B0604020202020204" pitchFamily="34" charset="0"/>
              </a:rPr>
              <a:t>Câu </a:t>
            </a:r>
            <a:r>
              <a:rPr lang="vi-VN" sz="2800" b="1" u="sng" dirty="0">
                <a:solidFill>
                  <a:srgbClr val="FF0000"/>
                </a:solidFill>
                <a:latin typeface="Times New Roman" panose="02020603050405020304" pitchFamily="18" charset="0"/>
                <a:ea typeface="Arial" panose="020B0604020202020204" pitchFamily="34" charset="0"/>
              </a:rPr>
              <a:t>9</a:t>
            </a:r>
            <a:r>
              <a:rPr lang="nl-NL" sz="2800" b="1" u="sng" dirty="0">
                <a:solidFill>
                  <a:srgbClr val="FF0000"/>
                </a:solidFill>
                <a:latin typeface="Times New Roman" panose="02020603050405020304" pitchFamily="18" charset="0"/>
                <a:ea typeface="Arial" panose="020B0604020202020204" pitchFamily="34" charset="0"/>
              </a:rPr>
              <a:t>:</a:t>
            </a:r>
            <a:r>
              <a:rPr lang="nl-NL" sz="2800" b="1" dirty="0">
                <a:solidFill>
                  <a:srgbClr val="000000"/>
                </a:solidFill>
                <a:latin typeface="Times New Roman" panose="02020603050405020304" pitchFamily="18" charset="0"/>
                <a:ea typeface="Arial" panose="020B0604020202020204" pitchFamily="34" charset="0"/>
              </a:rPr>
              <a:t> </a:t>
            </a:r>
            <a:r>
              <a:rPr lang="nl-NL" sz="2800" dirty="0">
                <a:solidFill>
                  <a:srgbClr val="000000"/>
                </a:solidFill>
                <a:latin typeface="Times New Roman" panose="02020603050405020304" pitchFamily="18" charset="0"/>
                <a:ea typeface="Arial" panose="020B0604020202020204" pitchFamily="34" charset="0"/>
              </a:rPr>
              <a:t>Biểu đồ hình quạt tròn dưới đây biểu diễn kết quả phân loại học tập (tính theo tỉ số phần trăm) của 200 học sinh khối lớp 7 của một trường THCS.</a:t>
            </a:r>
          </a:p>
          <a:p>
            <a:pPr>
              <a:lnSpc>
                <a:spcPct val="150000"/>
              </a:lnSpc>
            </a:pPr>
            <a:r>
              <a:rPr lang="nl-NL"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Số học sinh đạt học tập xếp loại Tốt và Khá là:</a:t>
            </a:r>
            <a:endParaRPr lang="vi-VN" sz="2000" dirty="0">
              <a:ea typeface="Arial" panose="020B0604020202020204" pitchFamily="34" charset="0"/>
              <a:cs typeface="Times New Roman" panose="02020603050405020304" pitchFamily="18" charset="0"/>
            </a:endParaRPr>
          </a:p>
        </p:txBody>
      </p:sp>
      <p:grpSp>
        <p:nvGrpSpPr>
          <p:cNvPr id="29" name="Group 28"/>
          <p:cNvGrpSpPr/>
          <p:nvPr/>
        </p:nvGrpSpPr>
        <p:grpSpPr>
          <a:xfrm>
            <a:off x="5434147" y="2146540"/>
            <a:ext cx="6087292" cy="4620019"/>
            <a:chOff x="5760718" y="2146540"/>
            <a:chExt cx="6087292" cy="4620019"/>
          </a:xfrm>
        </p:grpSpPr>
        <p:graphicFrame>
          <p:nvGraphicFramePr>
            <p:cNvPr id="7" name="Chart 6"/>
            <p:cNvGraphicFramePr/>
            <p:nvPr>
              <p:extLst>
                <p:ext uri="{D42A27DB-BD31-4B8C-83A1-F6EECF244321}">
                  <p14:modId xmlns:p14="http://schemas.microsoft.com/office/powerpoint/2010/main" val="636513992"/>
                </p:ext>
              </p:extLst>
            </p:nvPr>
          </p:nvGraphicFramePr>
          <p:xfrm>
            <a:off x="5760718" y="2146540"/>
            <a:ext cx="6087292" cy="4620019"/>
          </p:xfrm>
          <a:graphic>
            <a:graphicData uri="http://schemas.openxmlformats.org/drawingml/2006/chart">
              <c:chart xmlns:c="http://schemas.openxmlformats.org/drawingml/2006/chart" xmlns:r="http://schemas.openxmlformats.org/officeDocument/2006/relationships" r:id="rId5"/>
            </a:graphicData>
          </a:graphic>
        </p:graphicFrame>
        <p:grpSp>
          <p:nvGrpSpPr>
            <p:cNvPr id="14" name="Group 13"/>
            <p:cNvGrpSpPr/>
            <p:nvPr/>
          </p:nvGrpSpPr>
          <p:grpSpPr>
            <a:xfrm>
              <a:off x="6805749" y="2586446"/>
              <a:ext cx="744582" cy="404948"/>
              <a:chOff x="6805749" y="2586446"/>
              <a:chExt cx="744582" cy="404948"/>
            </a:xfrm>
          </p:grpSpPr>
          <p:cxnSp>
            <p:nvCxnSpPr>
              <p:cNvPr id="11" name="Straight Connector 10"/>
              <p:cNvCxnSpPr/>
              <p:nvPr/>
            </p:nvCxnSpPr>
            <p:spPr>
              <a:xfrm flipH="1" flipV="1">
                <a:off x="7093131" y="2586446"/>
                <a:ext cx="457200" cy="4049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6805749" y="2586446"/>
                <a:ext cx="28738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15" name="TextBox 14"/>
            <p:cNvSpPr txBox="1"/>
            <p:nvPr/>
          </p:nvSpPr>
          <p:spPr>
            <a:xfrm>
              <a:off x="5969725" y="2355613"/>
              <a:ext cx="914400" cy="461665"/>
            </a:xfrm>
            <a:prstGeom prst="rect">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sz="2400" b="1" dirty="0">
                  <a:latin typeface="Times New Roman" panose="02020603050405020304" pitchFamily="18" charset="0"/>
                  <a:cs typeface="Times New Roman" panose="02020603050405020304" pitchFamily="18" charset="0"/>
                </a:rPr>
                <a:t>TỐT</a:t>
              </a:r>
              <a:endParaRPr lang="vi-VN" sz="2400" b="1" dirty="0">
                <a:latin typeface="Times New Roman" panose="02020603050405020304" pitchFamily="18" charset="0"/>
                <a:cs typeface="Times New Roman" panose="02020603050405020304" pitchFamily="18" charset="0"/>
              </a:endParaRPr>
            </a:p>
          </p:txBody>
        </p:sp>
        <p:grpSp>
          <p:nvGrpSpPr>
            <p:cNvPr id="20" name="Group 19"/>
            <p:cNvGrpSpPr/>
            <p:nvPr/>
          </p:nvGrpSpPr>
          <p:grpSpPr>
            <a:xfrm>
              <a:off x="9823269" y="2481943"/>
              <a:ext cx="940525" cy="509451"/>
              <a:chOff x="9823269" y="2481943"/>
              <a:chExt cx="940525" cy="509451"/>
            </a:xfrm>
          </p:grpSpPr>
          <p:cxnSp>
            <p:nvCxnSpPr>
              <p:cNvPr id="17" name="Straight Connector 16"/>
              <p:cNvCxnSpPr/>
              <p:nvPr/>
            </p:nvCxnSpPr>
            <p:spPr>
              <a:xfrm flipV="1">
                <a:off x="9823269" y="2481943"/>
                <a:ext cx="574765" cy="5094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0384971" y="2495006"/>
                <a:ext cx="37882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a:off x="10737668" y="2355613"/>
              <a:ext cx="914400" cy="461665"/>
            </a:xfrm>
            <a:prstGeom prst="rect">
              <a:avLst/>
            </a:prstGeom>
            <a:solidFill>
              <a:schemeClr val="accent1">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sz="2400" b="1" dirty="0">
                  <a:latin typeface="Times New Roman" panose="02020603050405020304" pitchFamily="18" charset="0"/>
                  <a:cs typeface="Times New Roman" panose="02020603050405020304" pitchFamily="18" charset="0"/>
                </a:rPr>
                <a:t>ĐẠT</a:t>
              </a:r>
              <a:endParaRPr lang="vi-VN" sz="2400" b="1"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10737667" y="6104653"/>
              <a:ext cx="914400" cy="461665"/>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sz="2400" b="1" dirty="0">
                  <a:latin typeface="Times New Roman" panose="02020603050405020304" pitchFamily="18" charset="0"/>
                  <a:cs typeface="Times New Roman" panose="02020603050405020304" pitchFamily="18" charset="0"/>
                </a:rPr>
                <a:t>KHÁ</a:t>
              </a:r>
              <a:endParaRPr lang="vi-VN" sz="2400" b="1" dirty="0">
                <a:latin typeface="Times New Roman" panose="02020603050405020304" pitchFamily="18" charset="0"/>
                <a:cs typeface="Times New Roman" panose="02020603050405020304" pitchFamily="18" charset="0"/>
              </a:endParaRPr>
            </a:p>
          </p:txBody>
        </p:sp>
      </p:grpSp>
      <p:sp>
        <p:nvSpPr>
          <p:cNvPr id="24" name="Rectangle 23"/>
          <p:cNvSpPr/>
          <p:nvPr/>
        </p:nvSpPr>
        <p:spPr>
          <a:xfrm>
            <a:off x="823725" y="2187911"/>
            <a:ext cx="2982175"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mj-lt"/>
              </a:rPr>
              <a:t>A. 45 học sinh </a:t>
            </a:r>
          </a:p>
        </p:txBody>
      </p:sp>
      <p:sp>
        <p:nvSpPr>
          <p:cNvPr id="26" name="Rectangle 25"/>
          <p:cNvSpPr/>
          <p:nvPr/>
        </p:nvSpPr>
        <p:spPr>
          <a:xfrm>
            <a:off x="823724" y="2968759"/>
            <a:ext cx="2982175"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mj-lt"/>
              </a:rPr>
              <a:t>B. 35 học sinh </a:t>
            </a:r>
          </a:p>
        </p:txBody>
      </p:sp>
      <p:sp>
        <p:nvSpPr>
          <p:cNvPr id="27" name="Rectangle 26"/>
          <p:cNvSpPr/>
          <p:nvPr/>
        </p:nvSpPr>
        <p:spPr>
          <a:xfrm>
            <a:off x="823724" y="3768644"/>
            <a:ext cx="2982175"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mj-lt"/>
              </a:rPr>
              <a:t>C. 120 học sinh </a:t>
            </a:r>
          </a:p>
        </p:txBody>
      </p:sp>
      <p:sp>
        <p:nvSpPr>
          <p:cNvPr id="28" name="Rectangle 27"/>
          <p:cNvSpPr/>
          <p:nvPr/>
        </p:nvSpPr>
        <p:spPr>
          <a:xfrm>
            <a:off x="823724" y="4553743"/>
            <a:ext cx="2982175"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mj-lt"/>
              </a:rPr>
              <a:t>D. 165 học sinh </a:t>
            </a:r>
          </a:p>
        </p:txBody>
      </p:sp>
      <p:pic>
        <p:nvPicPr>
          <p:cNvPr id="18" name="Đồng hồ đếm ngược 30 giấ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68664" y="5836849"/>
            <a:ext cx="1281799" cy="721012"/>
          </a:xfrm>
          <a:prstGeom prst="rect">
            <a:avLst/>
          </a:prstGeom>
        </p:spPr>
      </p:pic>
    </p:spTree>
    <p:extLst>
      <p:ext uri="{BB962C8B-B14F-4D97-AF65-F5344CB8AC3E}">
        <p14:creationId xmlns:p14="http://schemas.microsoft.com/office/powerpoint/2010/main" val="30190902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8"/>
                                        </p:tgtEl>
                                      </p:cBhvr>
                                    </p:cmd>
                                  </p:childTnLst>
                                </p:cTn>
                              </p:par>
                            </p:childTnLst>
                          </p:cTn>
                        </p:par>
                      </p:childTnLst>
                    </p:cTn>
                  </p:par>
                </p:childTnLst>
              </p:cTn>
              <p:nextCondLst>
                <p:cond evt="onClick" delay="0">
                  <p:tgtEl>
                    <p:spTgt spid="18"/>
                  </p:tgtEl>
                </p:cond>
              </p:nextCondLst>
            </p:seq>
            <p:video>
              <p:cMediaNode vol="80000">
                <p:cTn id="7" fill="hold" display="0">
                  <p:stCondLst>
                    <p:cond delay="indefinite"/>
                  </p:stCondLst>
                </p:cTn>
                <p:tgtEl>
                  <p:spTgt spid="18"/>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Rectangle 2"/>
          <p:cNvSpPr/>
          <p:nvPr/>
        </p:nvSpPr>
        <p:spPr>
          <a:xfrm>
            <a:off x="354874" y="156586"/>
            <a:ext cx="11490959" cy="2031325"/>
          </a:xfrm>
          <a:prstGeom prst="rect">
            <a:avLst/>
          </a:prstGeom>
        </p:spPr>
        <p:txBody>
          <a:bodyPr wrap="square">
            <a:spAutoFit/>
          </a:bodyPr>
          <a:lstStyle/>
          <a:p>
            <a:pPr>
              <a:lnSpc>
                <a:spcPct val="150000"/>
              </a:lnSpc>
            </a:pPr>
            <a:r>
              <a:rPr lang="nl-NL" sz="2800" b="1" u="sng" dirty="0">
                <a:solidFill>
                  <a:srgbClr val="FF0000"/>
                </a:solidFill>
                <a:latin typeface="Times New Roman" panose="02020603050405020304" pitchFamily="18" charset="0"/>
                <a:ea typeface="Arial" panose="020B0604020202020204" pitchFamily="34" charset="0"/>
              </a:rPr>
              <a:t>Câu </a:t>
            </a:r>
            <a:r>
              <a:rPr lang="vi-VN" sz="2800" b="1" u="sng" dirty="0">
                <a:solidFill>
                  <a:srgbClr val="FF0000"/>
                </a:solidFill>
                <a:latin typeface="Times New Roman" panose="02020603050405020304" pitchFamily="18" charset="0"/>
                <a:ea typeface="Arial" panose="020B0604020202020204" pitchFamily="34" charset="0"/>
              </a:rPr>
              <a:t>9</a:t>
            </a:r>
            <a:r>
              <a:rPr lang="nl-NL" sz="2800" b="1" u="sng" dirty="0">
                <a:solidFill>
                  <a:srgbClr val="FF0000"/>
                </a:solidFill>
                <a:latin typeface="Times New Roman" panose="02020603050405020304" pitchFamily="18" charset="0"/>
                <a:ea typeface="Arial" panose="020B0604020202020204" pitchFamily="34" charset="0"/>
              </a:rPr>
              <a:t>:</a:t>
            </a:r>
            <a:r>
              <a:rPr lang="nl-NL" sz="2800" b="1" dirty="0">
                <a:solidFill>
                  <a:srgbClr val="000000"/>
                </a:solidFill>
                <a:latin typeface="Times New Roman" panose="02020603050405020304" pitchFamily="18" charset="0"/>
                <a:ea typeface="Arial" panose="020B0604020202020204" pitchFamily="34" charset="0"/>
              </a:rPr>
              <a:t> </a:t>
            </a:r>
            <a:r>
              <a:rPr lang="nl-NL" sz="2800" dirty="0">
                <a:solidFill>
                  <a:srgbClr val="000000"/>
                </a:solidFill>
                <a:latin typeface="Times New Roman" panose="02020603050405020304" pitchFamily="18" charset="0"/>
                <a:ea typeface="Arial" panose="020B0604020202020204" pitchFamily="34" charset="0"/>
              </a:rPr>
              <a:t>Biểu đồ hình quạt tròn dưới đây biểu diễn kết quả phân loại học tập (tính theo tỉ số phần trăm) của 200 học sinh khối lớp 7 của một trường THCS.</a:t>
            </a:r>
          </a:p>
          <a:p>
            <a:pPr>
              <a:lnSpc>
                <a:spcPct val="150000"/>
              </a:lnSpc>
            </a:pPr>
            <a:r>
              <a:rPr lang="nl-NL"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Số học sinh đạt học tập xếp loại Tốt và Khá là:</a:t>
            </a:r>
            <a:endParaRPr lang="vi-VN" sz="2000" dirty="0">
              <a:ea typeface="Arial" panose="020B0604020202020204" pitchFamily="34" charset="0"/>
              <a:cs typeface="Times New Roman" panose="02020603050405020304" pitchFamily="18" charset="0"/>
            </a:endParaRPr>
          </a:p>
        </p:txBody>
      </p:sp>
      <p:grpSp>
        <p:nvGrpSpPr>
          <p:cNvPr id="29" name="Group 28"/>
          <p:cNvGrpSpPr/>
          <p:nvPr/>
        </p:nvGrpSpPr>
        <p:grpSpPr>
          <a:xfrm>
            <a:off x="5434147" y="2146540"/>
            <a:ext cx="6087292" cy="4620019"/>
            <a:chOff x="5760718" y="2146540"/>
            <a:chExt cx="6087292" cy="4620019"/>
          </a:xfrm>
        </p:grpSpPr>
        <p:graphicFrame>
          <p:nvGraphicFramePr>
            <p:cNvPr id="7" name="Chart 6"/>
            <p:cNvGraphicFramePr/>
            <p:nvPr/>
          </p:nvGraphicFramePr>
          <p:xfrm>
            <a:off x="5760718" y="2146540"/>
            <a:ext cx="6087292" cy="4620019"/>
          </p:xfrm>
          <a:graphic>
            <a:graphicData uri="http://schemas.openxmlformats.org/drawingml/2006/chart">
              <c:chart xmlns:c="http://schemas.openxmlformats.org/drawingml/2006/chart" xmlns:r="http://schemas.openxmlformats.org/officeDocument/2006/relationships" r:id="rId3"/>
            </a:graphicData>
          </a:graphic>
        </p:graphicFrame>
        <p:grpSp>
          <p:nvGrpSpPr>
            <p:cNvPr id="14" name="Group 13"/>
            <p:cNvGrpSpPr/>
            <p:nvPr/>
          </p:nvGrpSpPr>
          <p:grpSpPr>
            <a:xfrm>
              <a:off x="6805749" y="2586446"/>
              <a:ext cx="744582" cy="404948"/>
              <a:chOff x="6805749" y="2586446"/>
              <a:chExt cx="744582" cy="404948"/>
            </a:xfrm>
          </p:grpSpPr>
          <p:cxnSp>
            <p:nvCxnSpPr>
              <p:cNvPr id="11" name="Straight Connector 10"/>
              <p:cNvCxnSpPr/>
              <p:nvPr/>
            </p:nvCxnSpPr>
            <p:spPr>
              <a:xfrm flipH="1" flipV="1">
                <a:off x="7093131" y="2586446"/>
                <a:ext cx="457200" cy="4049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6805749" y="2586446"/>
                <a:ext cx="28738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15" name="TextBox 14"/>
            <p:cNvSpPr txBox="1"/>
            <p:nvPr/>
          </p:nvSpPr>
          <p:spPr>
            <a:xfrm>
              <a:off x="5969725" y="2355613"/>
              <a:ext cx="914400" cy="461665"/>
            </a:xfrm>
            <a:prstGeom prst="rect">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sz="2400" b="1" dirty="0">
                  <a:latin typeface="Times New Roman" panose="02020603050405020304" pitchFamily="18" charset="0"/>
                  <a:cs typeface="Times New Roman" panose="02020603050405020304" pitchFamily="18" charset="0"/>
                </a:rPr>
                <a:t>TỐT</a:t>
              </a:r>
              <a:endParaRPr lang="vi-VN" sz="2400" b="1" dirty="0">
                <a:latin typeface="Times New Roman" panose="02020603050405020304" pitchFamily="18" charset="0"/>
                <a:cs typeface="Times New Roman" panose="02020603050405020304" pitchFamily="18" charset="0"/>
              </a:endParaRPr>
            </a:p>
          </p:txBody>
        </p:sp>
        <p:grpSp>
          <p:nvGrpSpPr>
            <p:cNvPr id="20" name="Group 19"/>
            <p:cNvGrpSpPr/>
            <p:nvPr/>
          </p:nvGrpSpPr>
          <p:grpSpPr>
            <a:xfrm>
              <a:off x="9823269" y="2481943"/>
              <a:ext cx="940525" cy="509451"/>
              <a:chOff x="9823269" y="2481943"/>
              <a:chExt cx="940525" cy="509451"/>
            </a:xfrm>
          </p:grpSpPr>
          <p:cxnSp>
            <p:nvCxnSpPr>
              <p:cNvPr id="17" name="Straight Connector 16"/>
              <p:cNvCxnSpPr/>
              <p:nvPr/>
            </p:nvCxnSpPr>
            <p:spPr>
              <a:xfrm flipV="1">
                <a:off x="9823269" y="2481943"/>
                <a:ext cx="574765" cy="5094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0384971" y="2495006"/>
                <a:ext cx="37882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a:off x="10737668" y="2355613"/>
              <a:ext cx="914400" cy="461665"/>
            </a:xfrm>
            <a:prstGeom prst="rect">
              <a:avLst/>
            </a:prstGeom>
            <a:solidFill>
              <a:schemeClr val="accent1">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sz="2400" b="1" dirty="0">
                  <a:latin typeface="Times New Roman" panose="02020603050405020304" pitchFamily="18" charset="0"/>
                  <a:cs typeface="Times New Roman" panose="02020603050405020304" pitchFamily="18" charset="0"/>
                </a:rPr>
                <a:t>ĐẠT</a:t>
              </a:r>
              <a:endParaRPr lang="vi-VN" sz="2400" b="1"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10737667" y="6104653"/>
              <a:ext cx="914400" cy="461665"/>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sz="2400" b="1" dirty="0">
                  <a:latin typeface="Times New Roman" panose="02020603050405020304" pitchFamily="18" charset="0"/>
                  <a:cs typeface="Times New Roman" panose="02020603050405020304" pitchFamily="18" charset="0"/>
                </a:rPr>
                <a:t>KHÁ</a:t>
              </a:r>
              <a:endParaRPr lang="vi-VN" sz="2400" b="1" dirty="0">
                <a:latin typeface="Times New Roman" panose="02020603050405020304" pitchFamily="18" charset="0"/>
                <a:cs typeface="Times New Roman" panose="02020603050405020304" pitchFamily="18" charset="0"/>
              </a:endParaRPr>
            </a:p>
          </p:txBody>
        </p:sp>
      </p:grpSp>
      <p:sp>
        <p:nvSpPr>
          <p:cNvPr id="24" name="Rectangle 23"/>
          <p:cNvSpPr/>
          <p:nvPr/>
        </p:nvSpPr>
        <p:spPr>
          <a:xfrm>
            <a:off x="19709" y="3997948"/>
            <a:ext cx="2982175"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mj-lt"/>
              </a:rPr>
              <a:t>A. 45 học sinh </a:t>
            </a:r>
          </a:p>
        </p:txBody>
      </p:sp>
      <p:sp>
        <p:nvSpPr>
          <p:cNvPr id="26" name="Rectangle 25"/>
          <p:cNvSpPr/>
          <p:nvPr/>
        </p:nvSpPr>
        <p:spPr>
          <a:xfrm>
            <a:off x="3001883" y="3997948"/>
            <a:ext cx="2982175"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mj-lt"/>
              </a:rPr>
              <a:t>B. 35 học sinh </a:t>
            </a:r>
          </a:p>
        </p:txBody>
      </p:sp>
      <p:sp>
        <p:nvSpPr>
          <p:cNvPr id="27" name="Rectangle 26"/>
          <p:cNvSpPr/>
          <p:nvPr/>
        </p:nvSpPr>
        <p:spPr>
          <a:xfrm>
            <a:off x="19709" y="5278789"/>
            <a:ext cx="2982175"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mj-lt"/>
              </a:rPr>
              <a:t>C. 120 học sinh </a:t>
            </a:r>
          </a:p>
        </p:txBody>
      </p:sp>
      <p:sp>
        <p:nvSpPr>
          <p:cNvPr id="28" name="Rectangle 27"/>
          <p:cNvSpPr/>
          <p:nvPr/>
        </p:nvSpPr>
        <p:spPr>
          <a:xfrm>
            <a:off x="3001883" y="5274385"/>
            <a:ext cx="2982175"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mj-lt"/>
              </a:rPr>
              <a:t>D. 165 học sinh </a:t>
            </a:r>
          </a:p>
        </p:txBody>
      </p:sp>
      <p:sp>
        <p:nvSpPr>
          <p:cNvPr id="2" name="Curved Right Arrow 1">
            <a:hlinkClick r:id="rId4" action="ppaction://hlinksldjump"/>
          </p:cNvPr>
          <p:cNvSpPr/>
          <p:nvPr/>
        </p:nvSpPr>
        <p:spPr>
          <a:xfrm>
            <a:off x="140128" y="6437161"/>
            <a:ext cx="429491" cy="41563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6" name="Rectangle 35"/>
          <p:cNvSpPr/>
          <p:nvPr/>
        </p:nvSpPr>
        <p:spPr>
          <a:xfrm>
            <a:off x="354874" y="156586"/>
            <a:ext cx="11490959" cy="3785652"/>
          </a:xfrm>
          <a:prstGeom prst="rect">
            <a:avLst/>
          </a:prstGeom>
        </p:spPr>
        <p:txBody>
          <a:bodyPr wrap="square">
            <a:spAutoFit/>
          </a:bodyPr>
          <a:lstStyle/>
          <a:p>
            <a:pPr>
              <a:lnSpc>
                <a:spcPct val="150000"/>
              </a:lnSpc>
            </a:pPr>
            <a:r>
              <a:rPr lang="nl-NL" sz="2800" b="1" u="sng" dirty="0">
                <a:solidFill>
                  <a:srgbClr val="FF0000"/>
                </a:solidFill>
                <a:latin typeface="Times New Roman" panose="02020603050405020304" pitchFamily="18" charset="0"/>
                <a:ea typeface="Arial" panose="020B0604020202020204" pitchFamily="34" charset="0"/>
              </a:rPr>
              <a:t>Câu </a:t>
            </a:r>
            <a:r>
              <a:rPr lang="vi-VN" sz="2800" b="1" u="sng" dirty="0">
                <a:solidFill>
                  <a:srgbClr val="FF0000"/>
                </a:solidFill>
                <a:latin typeface="Times New Roman" panose="02020603050405020304" pitchFamily="18" charset="0"/>
                <a:ea typeface="Arial" panose="020B0604020202020204" pitchFamily="34" charset="0"/>
              </a:rPr>
              <a:t>9</a:t>
            </a:r>
            <a:r>
              <a:rPr lang="nl-NL" sz="2800" b="1" u="sng" dirty="0">
                <a:solidFill>
                  <a:srgbClr val="FF0000"/>
                </a:solidFill>
                <a:latin typeface="Times New Roman" panose="02020603050405020304" pitchFamily="18" charset="0"/>
                <a:ea typeface="Arial" panose="020B0604020202020204" pitchFamily="34" charset="0"/>
              </a:rPr>
              <a:t>:</a:t>
            </a:r>
            <a:endParaRPr lang="vi-VN" sz="2800" b="1" u="sng" dirty="0">
              <a:solidFill>
                <a:srgbClr val="FF0000"/>
              </a:solidFill>
              <a:latin typeface="Times New Roman" panose="02020603050405020304" pitchFamily="18" charset="0"/>
              <a:ea typeface="Arial" panose="020B0604020202020204" pitchFamily="34" charset="0"/>
            </a:endParaRPr>
          </a:p>
          <a:p>
            <a:pPr>
              <a:lnSpc>
                <a:spcPct val="150000"/>
              </a:lnSpc>
            </a:pPr>
            <a:r>
              <a:rPr lang="vi-VN" sz="2800" dirty="0">
                <a:latin typeface="Times New Roman" panose="02020603050405020304" pitchFamily="18" charset="0"/>
                <a:ea typeface="Arial" panose="020B0604020202020204" pitchFamily="34" charset="0"/>
                <a:cs typeface="Times New Roman" panose="02020603050405020304" pitchFamily="18" charset="0"/>
              </a:rPr>
              <a:t>Số học sinh đạt loại Tốt là:                           (học sinh)</a:t>
            </a:r>
          </a:p>
          <a:p>
            <a:pPr>
              <a:lnSpc>
                <a:spcPct val="150000"/>
              </a:lnSpc>
            </a:pPr>
            <a:r>
              <a:rPr lang="vi-VN" sz="2800" dirty="0">
                <a:latin typeface="Times New Roman" panose="02020603050405020304" pitchFamily="18" charset="0"/>
                <a:ea typeface="Arial" panose="020B0604020202020204" pitchFamily="34" charset="0"/>
                <a:cs typeface="Times New Roman" panose="02020603050405020304" pitchFamily="18" charset="0"/>
              </a:rPr>
              <a:t>Số học sinh đạt loại Khá là:                          (học sinh)</a:t>
            </a:r>
          </a:p>
          <a:p>
            <a:pPr marL="457200" indent="-457200">
              <a:lnSpc>
                <a:spcPct val="150000"/>
              </a:lnSpc>
              <a:buFont typeface="Symbol" panose="05050102010706020507" pitchFamily="18" charset="2"/>
              <a:buChar char="Þ"/>
            </a:pPr>
            <a:r>
              <a:rPr lang="vi-VN" sz="2800" dirty="0">
                <a:latin typeface="Times New Roman" panose="02020603050405020304" pitchFamily="18" charset="0"/>
                <a:ea typeface="Arial" panose="020B0604020202020204" pitchFamily="34" charset="0"/>
                <a:cs typeface="Times New Roman" panose="02020603050405020304" pitchFamily="18" charset="0"/>
              </a:rPr>
              <a:t>Tổng số học sinh đạt loại Tốt </a:t>
            </a:r>
          </a:p>
          <a:p>
            <a:pPr>
              <a:lnSpc>
                <a:spcPct val="150000"/>
              </a:lnSpc>
            </a:pPr>
            <a:r>
              <a:rPr lang="vi-VN" sz="2800" dirty="0">
                <a:latin typeface="Times New Roman" panose="02020603050405020304" pitchFamily="18" charset="0"/>
                <a:ea typeface="Arial" panose="020B0604020202020204" pitchFamily="34" charset="0"/>
                <a:cs typeface="Times New Roman" panose="02020603050405020304" pitchFamily="18" charset="0"/>
              </a:rPr>
              <a:t>và khá là:                         (học sinh)</a:t>
            </a:r>
          </a:p>
          <a:p>
            <a:pPr>
              <a:lnSpc>
                <a:spcPct val="150000"/>
              </a:lnSpc>
            </a:pPr>
            <a:endParaRPr lang="vi-VN" sz="2000" dirty="0">
              <a:ea typeface="Arial" panose="020B0604020202020204" pitchFamily="34" charset="0"/>
              <a:cs typeface="Times New Roman" panose="02020603050405020304" pitchFamily="18" charset="0"/>
            </a:endParaRPr>
          </a:p>
        </p:txBody>
      </p:sp>
      <p:graphicFrame>
        <p:nvGraphicFramePr>
          <p:cNvPr id="37" name="Object 36"/>
          <p:cNvGraphicFramePr>
            <a:graphicFrameLocks noChangeAspect="1"/>
          </p:cNvGraphicFramePr>
          <p:nvPr>
            <p:extLst>
              <p:ext uri="{D42A27DB-BD31-4B8C-83A1-F6EECF244321}">
                <p14:modId xmlns:p14="http://schemas.microsoft.com/office/powerpoint/2010/main" val="2852762114"/>
              </p:ext>
            </p:extLst>
          </p:nvPr>
        </p:nvGraphicFramePr>
        <p:xfrm>
          <a:off x="4329310" y="1044892"/>
          <a:ext cx="2298700" cy="368300"/>
        </p:xfrm>
        <a:graphic>
          <a:graphicData uri="http://schemas.openxmlformats.org/presentationml/2006/ole">
            <mc:AlternateContent xmlns:mc="http://schemas.openxmlformats.org/markup-compatibility/2006">
              <mc:Choice xmlns:v="urn:schemas-microsoft-com:vml" Requires="v">
                <p:oleObj name="Equation" r:id="rId5" imgW="2298600" imgH="368280" progId="Equation.DSMT4">
                  <p:embed/>
                </p:oleObj>
              </mc:Choice>
              <mc:Fallback>
                <p:oleObj name="Equation" r:id="rId5" imgW="2298600" imgH="368280" progId="Equation.DSMT4">
                  <p:embed/>
                  <p:pic>
                    <p:nvPicPr>
                      <p:cNvPr id="4" name="Object 3"/>
                      <p:cNvPicPr/>
                      <p:nvPr/>
                    </p:nvPicPr>
                    <p:blipFill>
                      <a:blip r:embed="rId6"/>
                      <a:stretch>
                        <a:fillRect/>
                      </a:stretch>
                    </p:blipFill>
                    <p:spPr>
                      <a:xfrm>
                        <a:off x="4329310" y="1044892"/>
                        <a:ext cx="2298700" cy="368300"/>
                      </a:xfrm>
                      <a:prstGeom prst="rect">
                        <a:avLst/>
                      </a:prstGeom>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1253962161"/>
              </p:ext>
            </p:extLst>
          </p:nvPr>
        </p:nvGraphicFramePr>
        <p:xfrm>
          <a:off x="4413015" y="1685914"/>
          <a:ext cx="2159000" cy="317500"/>
        </p:xfrm>
        <a:graphic>
          <a:graphicData uri="http://schemas.openxmlformats.org/presentationml/2006/ole">
            <mc:AlternateContent xmlns:mc="http://schemas.openxmlformats.org/markup-compatibility/2006">
              <mc:Choice xmlns:v="urn:schemas-microsoft-com:vml" Requires="v">
                <p:oleObj name="Equation" r:id="rId7" imgW="2158920" imgH="317160" progId="Equation.DSMT4">
                  <p:embed/>
                </p:oleObj>
              </mc:Choice>
              <mc:Fallback>
                <p:oleObj name="Equation" r:id="rId7" imgW="2158920" imgH="317160" progId="Equation.DSMT4">
                  <p:embed/>
                  <p:pic>
                    <p:nvPicPr>
                      <p:cNvPr id="5" name="Object 4"/>
                      <p:cNvPicPr/>
                      <p:nvPr/>
                    </p:nvPicPr>
                    <p:blipFill>
                      <a:blip r:embed="rId8"/>
                      <a:stretch>
                        <a:fillRect/>
                      </a:stretch>
                    </p:blipFill>
                    <p:spPr>
                      <a:xfrm>
                        <a:off x="4413015" y="1685914"/>
                        <a:ext cx="2159000" cy="317500"/>
                      </a:xfrm>
                      <a:prstGeom prst="rect">
                        <a:avLst/>
                      </a:prstGeom>
                    </p:spPr>
                  </p:pic>
                </p:oleObj>
              </mc:Fallback>
            </mc:AlternateContent>
          </a:graphicData>
        </a:graphic>
      </p:graphicFrame>
      <p:graphicFrame>
        <p:nvGraphicFramePr>
          <p:cNvPr id="39" name="Object 38"/>
          <p:cNvGraphicFramePr>
            <a:graphicFrameLocks noChangeAspect="1"/>
          </p:cNvGraphicFramePr>
          <p:nvPr>
            <p:extLst>
              <p:ext uri="{D42A27DB-BD31-4B8C-83A1-F6EECF244321}">
                <p14:modId xmlns:p14="http://schemas.microsoft.com/office/powerpoint/2010/main" val="2352481584"/>
              </p:ext>
            </p:extLst>
          </p:nvPr>
        </p:nvGraphicFramePr>
        <p:xfrm>
          <a:off x="1884218" y="2962496"/>
          <a:ext cx="2044700" cy="317500"/>
        </p:xfrm>
        <a:graphic>
          <a:graphicData uri="http://schemas.openxmlformats.org/presentationml/2006/ole">
            <mc:AlternateContent xmlns:mc="http://schemas.openxmlformats.org/markup-compatibility/2006">
              <mc:Choice xmlns:v="urn:schemas-microsoft-com:vml" Requires="v">
                <p:oleObj name="Equation" r:id="rId9" imgW="2044440" imgH="317160" progId="Equation.DSMT4">
                  <p:embed/>
                </p:oleObj>
              </mc:Choice>
              <mc:Fallback>
                <p:oleObj name="Equation" r:id="rId9" imgW="2044440" imgH="317160" progId="Equation.DSMT4">
                  <p:embed/>
                  <p:pic>
                    <p:nvPicPr>
                      <p:cNvPr id="6" name="Object 5"/>
                      <p:cNvPicPr/>
                      <p:nvPr/>
                    </p:nvPicPr>
                    <p:blipFill>
                      <a:blip r:embed="rId10"/>
                      <a:stretch>
                        <a:fillRect/>
                      </a:stretch>
                    </p:blipFill>
                    <p:spPr>
                      <a:xfrm>
                        <a:off x="1884218" y="2962496"/>
                        <a:ext cx="2044700" cy="317500"/>
                      </a:xfrm>
                      <a:prstGeom prst="rect">
                        <a:avLst/>
                      </a:prstGeom>
                    </p:spPr>
                  </p:pic>
                </p:oleObj>
              </mc:Fallback>
            </mc:AlternateContent>
          </a:graphicData>
        </a:graphic>
      </p:graphicFrame>
    </p:spTree>
    <p:extLst>
      <p:ext uri="{BB962C8B-B14F-4D97-AF65-F5344CB8AC3E}">
        <p14:creationId xmlns:p14="http://schemas.microsoft.com/office/powerpoint/2010/main" val="228674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par>
                                <p:cTn id="8" presetID="22" presetClass="entr" presetSubtype="8" fill="hold" nodeType="withEffect">
                                  <p:stCondLst>
                                    <p:cond delay="0"/>
                                  </p:stCondLst>
                                  <p:childTnLst>
                                    <p:set>
                                      <p:cBhvr>
                                        <p:cTn id="9" dur="1" fill="hold">
                                          <p:stCondLst>
                                            <p:cond delay="0"/>
                                          </p:stCondLst>
                                        </p:cTn>
                                        <p:tgtEl>
                                          <p:spTgt spid="36">
                                            <p:txEl>
                                              <p:pRg st="1" end="1"/>
                                            </p:txEl>
                                          </p:spTgt>
                                        </p:tgtEl>
                                        <p:attrNameLst>
                                          <p:attrName>style.visibility</p:attrName>
                                        </p:attrNameLst>
                                      </p:cBhvr>
                                      <p:to>
                                        <p:strVal val="visible"/>
                                      </p:to>
                                    </p:set>
                                    <p:animEffect transition="in" filter="wipe(left)">
                                      <p:cBhvr>
                                        <p:cTn id="10" dur="500"/>
                                        <p:tgtEl>
                                          <p:spTgt spid="36">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ipe(left)">
                                      <p:cBhvr>
                                        <p:cTn id="13" dur="500"/>
                                        <p:tgtEl>
                                          <p:spTgt spid="37"/>
                                        </p:tgtEl>
                                      </p:cBhvr>
                                    </p:animEffect>
                                  </p:childTnLst>
                                </p:cTn>
                              </p:par>
                              <p:par>
                                <p:cTn id="14" presetID="22" presetClass="entr" presetSubtype="8" fill="hold" nodeType="withEffect">
                                  <p:stCondLst>
                                    <p:cond delay="0"/>
                                  </p:stCondLst>
                                  <p:childTnLst>
                                    <p:set>
                                      <p:cBhvr>
                                        <p:cTn id="15" dur="1" fill="hold">
                                          <p:stCondLst>
                                            <p:cond delay="0"/>
                                          </p:stCondLst>
                                        </p:cTn>
                                        <p:tgtEl>
                                          <p:spTgt spid="36">
                                            <p:txEl>
                                              <p:pRg st="2" end="2"/>
                                            </p:txEl>
                                          </p:spTgt>
                                        </p:tgtEl>
                                        <p:attrNameLst>
                                          <p:attrName>style.visibility</p:attrName>
                                        </p:attrNameLst>
                                      </p:cBhvr>
                                      <p:to>
                                        <p:strVal val="visible"/>
                                      </p:to>
                                    </p:set>
                                    <p:animEffect transition="in" filter="wipe(left)">
                                      <p:cBhvr>
                                        <p:cTn id="16" dur="1000"/>
                                        <p:tgtEl>
                                          <p:spTgt spid="36">
                                            <p:txEl>
                                              <p:pRg st="2" end="2"/>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left)">
                                      <p:cBhvr>
                                        <p:cTn id="19" dur="500"/>
                                        <p:tgtEl>
                                          <p:spTgt spid="38"/>
                                        </p:tgtEl>
                                      </p:cBhvr>
                                    </p:animEffect>
                                  </p:childTnLst>
                                </p:cTn>
                              </p:par>
                              <p:par>
                                <p:cTn id="20" presetID="22" presetClass="entr" presetSubtype="8" fill="hold" nodeType="withEffect">
                                  <p:stCondLst>
                                    <p:cond delay="0"/>
                                  </p:stCondLst>
                                  <p:childTnLst>
                                    <p:set>
                                      <p:cBhvr>
                                        <p:cTn id="21" dur="1" fill="hold">
                                          <p:stCondLst>
                                            <p:cond delay="0"/>
                                          </p:stCondLst>
                                        </p:cTn>
                                        <p:tgtEl>
                                          <p:spTgt spid="36">
                                            <p:txEl>
                                              <p:pRg st="3" end="3"/>
                                            </p:txEl>
                                          </p:spTgt>
                                        </p:tgtEl>
                                        <p:attrNameLst>
                                          <p:attrName>style.visibility</p:attrName>
                                        </p:attrNameLst>
                                      </p:cBhvr>
                                      <p:to>
                                        <p:strVal val="visible"/>
                                      </p:to>
                                    </p:set>
                                    <p:animEffect transition="in" filter="wipe(left)">
                                      <p:cBhvr>
                                        <p:cTn id="22" dur="1000"/>
                                        <p:tgtEl>
                                          <p:spTgt spid="36">
                                            <p:txEl>
                                              <p:pRg st="3" end="3"/>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36">
                                            <p:txEl>
                                              <p:pRg st="4" end="4"/>
                                            </p:txEl>
                                          </p:spTgt>
                                        </p:tgtEl>
                                        <p:attrNameLst>
                                          <p:attrName>style.visibility</p:attrName>
                                        </p:attrNameLst>
                                      </p:cBhvr>
                                      <p:to>
                                        <p:strVal val="visible"/>
                                      </p:to>
                                    </p:set>
                                    <p:animEffect transition="in" filter="wipe(left)">
                                      <p:cBhvr>
                                        <p:cTn id="25" dur="500"/>
                                        <p:tgtEl>
                                          <p:spTgt spid="36">
                                            <p:txEl>
                                              <p:pRg st="4" end="4"/>
                                            </p:txEl>
                                          </p:spTgt>
                                        </p:tgtEl>
                                      </p:cBhvr>
                                    </p:animEffect>
                                  </p:childTnLst>
                                </p:cTn>
                              </p:par>
                              <p:par>
                                <p:cTn id="26" presetID="22" presetClass="entr" presetSubtype="8"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wipe(left)">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xit" presetSubtype="32" fill="hold" grpId="0" nodeType="clickEffect">
                                  <p:stCondLst>
                                    <p:cond delay="0"/>
                                  </p:stCondLst>
                                  <p:childTnLst>
                                    <p:animEffect transition="out" filter="box(out)">
                                      <p:cBhvr>
                                        <p:cTn id="32" dur="1000"/>
                                        <p:tgtEl>
                                          <p:spTgt spid="24"/>
                                        </p:tgtEl>
                                      </p:cBhvr>
                                    </p:animEffect>
                                    <p:set>
                                      <p:cBhvr>
                                        <p:cTn id="33" dur="1" fill="hold">
                                          <p:stCondLst>
                                            <p:cond delay="999"/>
                                          </p:stCondLst>
                                        </p:cTn>
                                        <p:tgtEl>
                                          <p:spTgt spid="24"/>
                                        </p:tgtEl>
                                        <p:attrNameLst>
                                          <p:attrName>style.visibility</p:attrName>
                                        </p:attrNameLst>
                                      </p:cBhvr>
                                      <p:to>
                                        <p:strVal val="hidden"/>
                                      </p:to>
                                    </p:set>
                                  </p:childTnLst>
                                </p:cTn>
                              </p:par>
                              <p:par>
                                <p:cTn id="34" presetID="4" presetClass="exit" presetSubtype="32" fill="hold" grpId="0" nodeType="withEffect">
                                  <p:stCondLst>
                                    <p:cond delay="0"/>
                                  </p:stCondLst>
                                  <p:childTnLst>
                                    <p:animEffect transition="out" filter="box(out)">
                                      <p:cBhvr>
                                        <p:cTn id="35" dur="1000"/>
                                        <p:tgtEl>
                                          <p:spTgt spid="26"/>
                                        </p:tgtEl>
                                      </p:cBhvr>
                                    </p:animEffect>
                                    <p:set>
                                      <p:cBhvr>
                                        <p:cTn id="36" dur="1" fill="hold">
                                          <p:stCondLst>
                                            <p:cond delay="999"/>
                                          </p:stCondLst>
                                        </p:cTn>
                                        <p:tgtEl>
                                          <p:spTgt spid="26"/>
                                        </p:tgtEl>
                                        <p:attrNameLst>
                                          <p:attrName>style.visibility</p:attrName>
                                        </p:attrNameLst>
                                      </p:cBhvr>
                                      <p:to>
                                        <p:strVal val="hidden"/>
                                      </p:to>
                                    </p:set>
                                  </p:childTnLst>
                                </p:cTn>
                              </p:par>
                              <p:par>
                                <p:cTn id="37" presetID="4" presetClass="exit" presetSubtype="32" fill="hold" grpId="0" nodeType="withEffect">
                                  <p:stCondLst>
                                    <p:cond delay="0"/>
                                  </p:stCondLst>
                                  <p:childTnLst>
                                    <p:animEffect transition="out" filter="box(out)">
                                      <p:cBhvr>
                                        <p:cTn id="38" dur="1000"/>
                                        <p:tgtEl>
                                          <p:spTgt spid="27"/>
                                        </p:tgtEl>
                                      </p:cBhvr>
                                    </p:animEffect>
                                    <p:set>
                                      <p:cBhvr>
                                        <p:cTn id="39" dur="1" fill="hold">
                                          <p:stCondLst>
                                            <p:cond delay="999"/>
                                          </p:stCondLst>
                                        </p:cTn>
                                        <p:tgtEl>
                                          <p:spTgt spid="27"/>
                                        </p:tgtEl>
                                        <p:attrNameLst>
                                          <p:attrName>style.visibility</p:attrName>
                                        </p:attrNameLst>
                                      </p:cBhvr>
                                      <p:to>
                                        <p:strVal val="hidden"/>
                                      </p:to>
                                    </p:set>
                                  </p:childTnLst>
                                </p:cTn>
                              </p:par>
                              <p:par>
                                <p:cTn id="40" presetID="49" presetClass="path" presetSubtype="0" accel="50000" decel="50000" fill="hold" grpId="0" nodeType="withEffect">
                                  <p:stCondLst>
                                    <p:cond delay="0"/>
                                  </p:stCondLst>
                                  <p:childTnLst>
                                    <p:animMotion origin="layout" path="M 4.16667E-7 2.59259E-6 L -0.10938 -0.22871 " pathEditMode="relative" rAng="0" ptsTypes="AA">
                                      <p:cBhvr>
                                        <p:cTn id="41" dur="2000" fill="hold"/>
                                        <p:tgtEl>
                                          <p:spTgt spid="28"/>
                                        </p:tgtEl>
                                        <p:attrNameLst>
                                          <p:attrName>ppt_x</p:attrName>
                                          <p:attrName>ppt_y</p:attrName>
                                        </p:attrNameLst>
                                      </p:cBhvr>
                                      <p:rCtr x="-5469" y="-114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4" grpId="0" animBg="1"/>
      <p:bldP spid="26" grpId="0" animBg="1"/>
      <p:bldP spid="27" grpId="0" animBg="1"/>
      <p:bldP spid="2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1975772867"/>
              </p:ext>
            </p:extLst>
          </p:nvPr>
        </p:nvGraphicFramePr>
        <p:xfrm>
          <a:off x="1393870" y="1059134"/>
          <a:ext cx="1898650" cy="379413"/>
        </p:xfrm>
        <a:graphic>
          <a:graphicData uri="http://schemas.openxmlformats.org/presentationml/2006/ole">
            <mc:AlternateContent xmlns:mc="http://schemas.openxmlformats.org/markup-compatibility/2006">
              <mc:Choice xmlns:v="urn:schemas-microsoft-com:vml" Requires="v">
                <p:oleObj name="Equation" r:id="rId5" imgW="1892160" imgH="368280" progId="Equation.DSMT4">
                  <p:embed/>
                </p:oleObj>
              </mc:Choice>
              <mc:Fallback>
                <p:oleObj name="Equation" r:id="rId5" imgW="1892160" imgH="368280" progId="Equation.DSMT4">
                  <p:embed/>
                  <p:pic>
                    <p:nvPicPr>
                      <p:cNvPr id="0" name="Object 2"/>
                      <p:cNvPicPr>
                        <a:picLocks noChangeAspect="1" noChangeArrowheads="1"/>
                      </p:cNvPicPr>
                      <p:nvPr/>
                    </p:nvPicPr>
                    <p:blipFill>
                      <a:blip r:embed="rId6"/>
                      <a:srcRect/>
                      <a:stretch>
                        <a:fillRect/>
                      </a:stretch>
                    </p:blipFill>
                    <p:spPr bwMode="auto">
                      <a:xfrm>
                        <a:off x="1393870" y="1059134"/>
                        <a:ext cx="1898650" cy="379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4"/>
          <p:cNvSpPr>
            <a:spLocks noChangeArrowheads="1"/>
          </p:cNvSpPr>
          <p:nvPr/>
        </p:nvSpPr>
        <p:spPr bwMode="auto">
          <a:xfrm>
            <a:off x="329476" y="173301"/>
            <a:ext cx="11710024"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lnSpc>
                <a:spcPct val="150000"/>
              </a:lnSpc>
              <a:spcBef>
                <a:spcPct val="0"/>
              </a:spcBef>
              <a:spcAft>
                <a:spcPct val="0"/>
              </a:spcAft>
            </a:pPr>
            <a:r>
              <a:rPr kumimoji="0" lang="nl-NL" altLang="vi-VN" sz="2800" b="1" i="0" u="sng" strike="noStrike" cap="none" normalizeH="0" baseline="0" dirty="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Câu 10: </a:t>
            </a:r>
            <a:r>
              <a:rPr kumimoji="0" lang="nl-NL" altLang="vi-VN" sz="2800" b="0" i="0" u="sng" strike="noStrike" cap="none" normalizeH="0" baseline="0" dirty="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nl-NL" altLang="vi-VN" sz="2800" b="0" i="0"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Một chiếc hộp có </a:t>
            </a:r>
            <a:r>
              <a:rPr kumimoji="0" lang="vi-VN" altLang="vi-VN" sz="2800" b="0" i="0"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12 </a:t>
            </a:r>
            <a:r>
              <a:rPr lang="nl-NL" altLang="vi-VN"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chiếc thẻ cùng loại, mỗi thẻ được ghi một trong các số</a:t>
            </a:r>
            <a:r>
              <a:rPr lang="vi-VN" altLang="vi-VN"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 </a:t>
            </a:r>
            <a:r>
              <a:rPr lang="nl-NL" altLang="vi-VN"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Hai thẻ khác nhau thì ghi hai số khác nhau. Rút ngẫu nhiên một chiếc thẻ trong hộp. Xét biến cố: “</a:t>
            </a:r>
            <a:r>
              <a:rPr lang="nl-NL" altLang="vi-VN" sz="2800" b="1"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Số xuất hiện trên thẻ được rút là số chia hết cho</a:t>
            </a:r>
            <a:r>
              <a:rPr lang="vi-VN" altLang="vi-VN" sz="2800" b="1"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3</a:t>
            </a:r>
            <a:r>
              <a:rPr lang="vi-VN" altLang="vi-VN"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Xác suất của biến cố trên là:</a:t>
            </a:r>
            <a:endParaRPr lang="nl-NL" altLang="vi-VN" sz="2800" dirty="0">
              <a:latin typeface="Times New Roman" panose="02020603050405020304" pitchFamily="18" charset="0"/>
              <a:cs typeface="Times New Roman" panose="02020603050405020304" pitchFamily="18" charset="0"/>
            </a:endParaRPr>
          </a:p>
        </p:txBody>
      </p:sp>
      <p:sp>
        <p:nvSpPr>
          <p:cNvPr id="7" name="Rectangle 5"/>
          <p:cNvSpPr>
            <a:spLocks noChangeArrowheads="1"/>
          </p:cNvSpPr>
          <p:nvPr/>
        </p:nvSpPr>
        <p:spPr bwMode="auto">
          <a:xfrm>
            <a:off x="5978820" y="1284659"/>
            <a:ext cx="23436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vi-VN" sz="1400" b="0" i="0" u="none" strike="noStrike" cap="none" normalizeH="0" baseline="0" dirty="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kumimoji="0" lang="nl-NL" altLang="vi-VN" sz="1800" b="0" i="0" u="none" strike="noStrike" cap="none" normalizeH="0" baseline="0" dirty="0">
              <a:ln>
                <a:noFill/>
              </a:ln>
              <a:solidFill>
                <a:schemeClr val="tx1"/>
              </a:solidFill>
              <a:effectLst/>
              <a:latin typeface="Arial" panose="020B0604020202020204" pitchFamily="34" charset="0"/>
            </a:endParaRPr>
          </a:p>
        </p:txBody>
      </p:sp>
      <p:grpSp>
        <p:nvGrpSpPr>
          <p:cNvPr id="10" name="Group 9"/>
          <p:cNvGrpSpPr/>
          <p:nvPr/>
        </p:nvGrpSpPr>
        <p:grpSpPr>
          <a:xfrm>
            <a:off x="563092" y="3010429"/>
            <a:ext cx="1448830" cy="951886"/>
            <a:chOff x="654291" y="2013242"/>
            <a:chExt cx="1448830" cy="951886"/>
          </a:xfrm>
        </p:grpSpPr>
        <p:sp>
          <p:nvSpPr>
            <p:cNvPr id="11" name="Rectangle 10"/>
            <p:cNvSpPr/>
            <p:nvPr/>
          </p:nvSpPr>
          <p:spPr>
            <a:xfrm>
              <a:off x="654291" y="2013242"/>
              <a:ext cx="1448830" cy="951886"/>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  A. </a:t>
              </a:r>
            </a:p>
          </p:txBody>
        </p:sp>
        <p:graphicFrame>
          <p:nvGraphicFramePr>
            <p:cNvPr id="12" name="Object 11"/>
            <p:cNvGraphicFramePr>
              <a:graphicFrameLocks noChangeAspect="1"/>
            </p:cNvGraphicFramePr>
            <p:nvPr>
              <p:extLst>
                <p:ext uri="{D42A27DB-BD31-4B8C-83A1-F6EECF244321}">
                  <p14:modId xmlns:p14="http://schemas.microsoft.com/office/powerpoint/2010/main" val="3405033970"/>
                </p:ext>
              </p:extLst>
            </p:nvPr>
          </p:nvGraphicFramePr>
          <p:xfrm>
            <a:off x="1293359" y="2101761"/>
            <a:ext cx="406400" cy="825500"/>
          </p:xfrm>
          <a:graphic>
            <a:graphicData uri="http://schemas.openxmlformats.org/presentationml/2006/ole">
              <mc:AlternateContent xmlns:mc="http://schemas.openxmlformats.org/markup-compatibility/2006">
                <mc:Choice xmlns:v="urn:schemas-microsoft-com:vml" Requires="v">
                  <p:oleObj name="Equation" r:id="rId7" imgW="406080" imgH="825480" progId="Equation.DSMT4">
                    <p:embed/>
                  </p:oleObj>
                </mc:Choice>
                <mc:Fallback>
                  <p:oleObj name="Equation" r:id="rId7" imgW="406080" imgH="825480" progId="Equation.DSMT4">
                    <p:embed/>
                    <p:pic>
                      <p:nvPicPr>
                        <p:cNvPr id="5" name="Object 4"/>
                        <p:cNvPicPr/>
                        <p:nvPr/>
                      </p:nvPicPr>
                      <p:blipFill>
                        <a:blip r:embed="rId8"/>
                        <a:stretch>
                          <a:fillRect/>
                        </a:stretch>
                      </p:blipFill>
                      <p:spPr>
                        <a:xfrm>
                          <a:off x="1293359" y="2101761"/>
                          <a:ext cx="406400" cy="825500"/>
                        </a:xfrm>
                        <a:prstGeom prst="rect">
                          <a:avLst/>
                        </a:prstGeom>
                      </p:spPr>
                    </p:pic>
                  </p:oleObj>
                </mc:Fallback>
              </mc:AlternateContent>
            </a:graphicData>
          </a:graphic>
        </p:graphicFrame>
      </p:grpSp>
      <p:grpSp>
        <p:nvGrpSpPr>
          <p:cNvPr id="13" name="Group 12"/>
          <p:cNvGrpSpPr/>
          <p:nvPr/>
        </p:nvGrpSpPr>
        <p:grpSpPr>
          <a:xfrm>
            <a:off x="3423858" y="3010429"/>
            <a:ext cx="1448830" cy="951886"/>
            <a:chOff x="654291" y="2013242"/>
            <a:chExt cx="1448830" cy="951886"/>
          </a:xfrm>
        </p:grpSpPr>
        <p:sp>
          <p:nvSpPr>
            <p:cNvPr id="14" name="Rectangle 13"/>
            <p:cNvSpPr/>
            <p:nvPr/>
          </p:nvSpPr>
          <p:spPr>
            <a:xfrm>
              <a:off x="654291" y="2013242"/>
              <a:ext cx="1448830" cy="951886"/>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  B. </a:t>
              </a:r>
            </a:p>
          </p:txBody>
        </p:sp>
        <p:graphicFrame>
          <p:nvGraphicFramePr>
            <p:cNvPr id="15" name="Object 14"/>
            <p:cNvGraphicFramePr>
              <a:graphicFrameLocks noChangeAspect="1"/>
            </p:cNvGraphicFramePr>
            <p:nvPr>
              <p:extLst>
                <p:ext uri="{D42A27DB-BD31-4B8C-83A1-F6EECF244321}">
                  <p14:modId xmlns:p14="http://schemas.microsoft.com/office/powerpoint/2010/main" val="601503473"/>
                </p:ext>
              </p:extLst>
            </p:nvPr>
          </p:nvGraphicFramePr>
          <p:xfrm>
            <a:off x="1293268" y="2101957"/>
            <a:ext cx="406400" cy="825500"/>
          </p:xfrm>
          <a:graphic>
            <a:graphicData uri="http://schemas.openxmlformats.org/presentationml/2006/ole">
              <mc:AlternateContent xmlns:mc="http://schemas.openxmlformats.org/markup-compatibility/2006">
                <mc:Choice xmlns:v="urn:schemas-microsoft-com:vml" Requires="v">
                  <p:oleObj name="Equation" r:id="rId9" imgW="406080" imgH="825480" progId="Equation.DSMT4">
                    <p:embed/>
                  </p:oleObj>
                </mc:Choice>
                <mc:Fallback>
                  <p:oleObj name="Equation" r:id="rId9" imgW="406080" imgH="825480" progId="Equation.DSMT4">
                    <p:embed/>
                    <p:pic>
                      <p:nvPicPr>
                        <p:cNvPr id="21" name="Object 20"/>
                        <p:cNvPicPr/>
                        <p:nvPr/>
                      </p:nvPicPr>
                      <p:blipFill>
                        <a:blip r:embed="rId10"/>
                        <a:stretch>
                          <a:fillRect/>
                        </a:stretch>
                      </p:blipFill>
                      <p:spPr>
                        <a:xfrm>
                          <a:off x="1293268" y="2101957"/>
                          <a:ext cx="406400" cy="825500"/>
                        </a:xfrm>
                        <a:prstGeom prst="rect">
                          <a:avLst/>
                        </a:prstGeom>
                      </p:spPr>
                    </p:pic>
                  </p:oleObj>
                </mc:Fallback>
              </mc:AlternateContent>
            </a:graphicData>
          </a:graphic>
        </p:graphicFrame>
      </p:grpSp>
      <p:grpSp>
        <p:nvGrpSpPr>
          <p:cNvPr id="16" name="Group 15"/>
          <p:cNvGrpSpPr/>
          <p:nvPr/>
        </p:nvGrpSpPr>
        <p:grpSpPr>
          <a:xfrm>
            <a:off x="536966" y="4943732"/>
            <a:ext cx="1448830" cy="951886"/>
            <a:chOff x="654291" y="2013242"/>
            <a:chExt cx="1448830" cy="951886"/>
          </a:xfrm>
        </p:grpSpPr>
        <p:sp>
          <p:nvSpPr>
            <p:cNvPr id="17" name="Rectangle 16"/>
            <p:cNvSpPr/>
            <p:nvPr/>
          </p:nvSpPr>
          <p:spPr>
            <a:xfrm>
              <a:off x="654291" y="2013242"/>
              <a:ext cx="1448830" cy="951886"/>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  C. </a:t>
              </a:r>
            </a:p>
          </p:txBody>
        </p:sp>
        <p:graphicFrame>
          <p:nvGraphicFramePr>
            <p:cNvPr id="18" name="Object 17"/>
            <p:cNvGraphicFramePr>
              <a:graphicFrameLocks noChangeAspect="1"/>
            </p:cNvGraphicFramePr>
            <p:nvPr>
              <p:extLst>
                <p:ext uri="{D42A27DB-BD31-4B8C-83A1-F6EECF244321}">
                  <p14:modId xmlns:p14="http://schemas.microsoft.com/office/powerpoint/2010/main" val="700294980"/>
                </p:ext>
              </p:extLst>
            </p:nvPr>
          </p:nvGraphicFramePr>
          <p:xfrm>
            <a:off x="1292497" y="2102033"/>
            <a:ext cx="406400" cy="825500"/>
          </p:xfrm>
          <a:graphic>
            <a:graphicData uri="http://schemas.openxmlformats.org/presentationml/2006/ole">
              <mc:AlternateContent xmlns:mc="http://schemas.openxmlformats.org/markup-compatibility/2006">
                <mc:Choice xmlns:v="urn:schemas-microsoft-com:vml" Requires="v">
                  <p:oleObj name="Equation" r:id="rId11" imgW="406080" imgH="825480" progId="Equation.DSMT4">
                    <p:embed/>
                  </p:oleObj>
                </mc:Choice>
                <mc:Fallback>
                  <p:oleObj name="Equation" r:id="rId11" imgW="406080" imgH="825480" progId="Equation.DSMT4">
                    <p:embed/>
                    <p:pic>
                      <p:nvPicPr>
                        <p:cNvPr id="24" name="Object 23"/>
                        <p:cNvPicPr/>
                        <p:nvPr/>
                      </p:nvPicPr>
                      <p:blipFill>
                        <a:blip r:embed="rId12"/>
                        <a:stretch>
                          <a:fillRect/>
                        </a:stretch>
                      </p:blipFill>
                      <p:spPr>
                        <a:xfrm>
                          <a:off x="1292497" y="2102033"/>
                          <a:ext cx="406400" cy="825500"/>
                        </a:xfrm>
                        <a:prstGeom prst="rect">
                          <a:avLst/>
                        </a:prstGeom>
                      </p:spPr>
                    </p:pic>
                  </p:oleObj>
                </mc:Fallback>
              </mc:AlternateContent>
            </a:graphicData>
          </a:graphic>
        </p:graphicFrame>
      </p:grpSp>
      <p:grpSp>
        <p:nvGrpSpPr>
          <p:cNvPr id="19" name="Group 18"/>
          <p:cNvGrpSpPr/>
          <p:nvPr/>
        </p:nvGrpSpPr>
        <p:grpSpPr>
          <a:xfrm>
            <a:off x="3397732" y="4943732"/>
            <a:ext cx="1448830" cy="951886"/>
            <a:chOff x="654291" y="2013242"/>
            <a:chExt cx="1448830" cy="951886"/>
          </a:xfrm>
        </p:grpSpPr>
        <p:sp>
          <p:nvSpPr>
            <p:cNvPr id="20" name="Rectangle 19"/>
            <p:cNvSpPr/>
            <p:nvPr/>
          </p:nvSpPr>
          <p:spPr>
            <a:xfrm>
              <a:off x="654291" y="2013242"/>
              <a:ext cx="1448830" cy="951886"/>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  D. </a:t>
              </a:r>
            </a:p>
          </p:txBody>
        </p:sp>
        <p:graphicFrame>
          <p:nvGraphicFramePr>
            <p:cNvPr id="21" name="Object 20"/>
            <p:cNvGraphicFramePr>
              <a:graphicFrameLocks noChangeAspect="1"/>
            </p:cNvGraphicFramePr>
            <p:nvPr>
              <p:extLst>
                <p:ext uri="{D42A27DB-BD31-4B8C-83A1-F6EECF244321}">
                  <p14:modId xmlns:p14="http://schemas.microsoft.com/office/powerpoint/2010/main" val="1756772767"/>
                </p:ext>
              </p:extLst>
            </p:nvPr>
          </p:nvGraphicFramePr>
          <p:xfrm>
            <a:off x="1292406" y="2102229"/>
            <a:ext cx="406400" cy="825500"/>
          </p:xfrm>
          <a:graphic>
            <a:graphicData uri="http://schemas.openxmlformats.org/presentationml/2006/ole">
              <mc:AlternateContent xmlns:mc="http://schemas.openxmlformats.org/markup-compatibility/2006">
                <mc:Choice xmlns:v="urn:schemas-microsoft-com:vml" Requires="v">
                  <p:oleObj name="Equation" r:id="rId13" imgW="406080" imgH="825480" progId="Equation.DSMT4">
                    <p:embed/>
                  </p:oleObj>
                </mc:Choice>
                <mc:Fallback>
                  <p:oleObj name="Equation" r:id="rId13" imgW="406080" imgH="825480" progId="Equation.DSMT4">
                    <p:embed/>
                    <p:pic>
                      <p:nvPicPr>
                        <p:cNvPr id="27" name="Object 26"/>
                        <p:cNvPicPr/>
                        <p:nvPr/>
                      </p:nvPicPr>
                      <p:blipFill>
                        <a:blip r:embed="rId14"/>
                        <a:stretch>
                          <a:fillRect/>
                        </a:stretch>
                      </p:blipFill>
                      <p:spPr>
                        <a:xfrm>
                          <a:off x="1292406" y="2102229"/>
                          <a:ext cx="406400" cy="825500"/>
                        </a:xfrm>
                        <a:prstGeom prst="rect">
                          <a:avLst/>
                        </a:prstGeom>
                      </p:spPr>
                    </p:pic>
                  </p:oleObj>
                </mc:Fallback>
              </mc:AlternateContent>
            </a:graphicData>
          </a:graphic>
        </p:graphicFrame>
      </p:grpSp>
      <p:pic>
        <p:nvPicPr>
          <p:cNvPr id="22" name="Đồng hồ đếm ngược 30 giấ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9573573" y="2289417"/>
            <a:ext cx="1281799" cy="721012"/>
          </a:xfrm>
          <a:prstGeom prst="rect">
            <a:avLst/>
          </a:prstGeom>
        </p:spPr>
      </p:pic>
      <p:sp>
        <p:nvSpPr>
          <p:cNvPr id="2" name="Curved Right Arrow 1">
            <a:hlinkClick r:id="rId16" action="ppaction://hlinksldjump"/>
          </p:cNvPr>
          <p:cNvSpPr/>
          <p:nvPr/>
        </p:nvSpPr>
        <p:spPr>
          <a:xfrm>
            <a:off x="643854" y="6241982"/>
            <a:ext cx="643653" cy="43590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23" name="Rectangle 4"/>
          <p:cNvSpPr>
            <a:spLocks noChangeArrowheads="1"/>
          </p:cNvSpPr>
          <p:nvPr/>
        </p:nvSpPr>
        <p:spPr bwMode="auto">
          <a:xfrm>
            <a:off x="328672" y="198850"/>
            <a:ext cx="11710024"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lnSpc>
                <a:spcPct val="150000"/>
              </a:lnSpc>
              <a:spcBef>
                <a:spcPct val="0"/>
              </a:spcBef>
              <a:spcAft>
                <a:spcPct val="0"/>
              </a:spcAft>
            </a:pPr>
            <a:r>
              <a:rPr kumimoji="0" lang="nl-NL" altLang="vi-VN" sz="2800" b="1" i="0" u="sng" strike="noStrike" cap="none" normalizeH="0" baseline="0" dirty="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Câu 10:</a:t>
            </a:r>
            <a:r>
              <a:rPr kumimoji="0" lang="vi-VN" altLang="vi-VN" sz="2800" b="1" i="0" u="sng" strike="noStrike" cap="none" normalizeH="0" baseline="0" dirty="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p>
          <a:p>
            <a:pPr lvl="0" eaLnBrk="0" fontAlgn="base" hangingPunct="0">
              <a:lnSpc>
                <a:spcPct val="150000"/>
              </a:lnSpc>
              <a:spcBef>
                <a:spcPct val="0"/>
              </a:spcBef>
              <a:spcAft>
                <a:spcPct val="0"/>
              </a:spcAft>
            </a:pPr>
            <a:r>
              <a:rPr lang="vi-VN" altLang="vi-VN" sz="2800" dirty="0">
                <a:latin typeface="Times New Roman" panose="02020603050405020304" pitchFamily="18" charset="0"/>
                <a:cs typeface="Times New Roman" panose="02020603050405020304" pitchFamily="18" charset="0"/>
              </a:rPr>
              <a:t>Trong dãy số 1; 2; 3; 4; ..; 12 có 4 số chia hết cho 3 là: 3; 6; 9; 12.</a:t>
            </a:r>
          </a:p>
          <a:p>
            <a:pPr lvl="0" eaLnBrk="0" fontAlgn="base" hangingPunct="0">
              <a:lnSpc>
                <a:spcPct val="150000"/>
              </a:lnSpc>
              <a:spcBef>
                <a:spcPct val="0"/>
              </a:spcBef>
              <a:spcAft>
                <a:spcPct val="0"/>
              </a:spcAft>
            </a:pPr>
            <a:r>
              <a:rPr lang="vi-VN" altLang="vi-VN" sz="2800" dirty="0">
                <a:latin typeface="Times New Roman" panose="02020603050405020304" pitchFamily="18" charset="0"/>
                <a:cs typeface="Times New Roman" panose="02020603050405020304" pitchFamily="18" charset="0"/>
              </a:rPr>
              <a:t>Xác suất của biến cố trên là: </a:t>
            </a:r>
            <a:endParaRPr lang="nl-NL" altLang="vi-VN" sz="2800" dirty="0">
              <a:latin typeface="Times New Roman" panose="02020603050405020304" pitchFamily="18" charset="0"/>
              <a:cs typeface="Times New Roman" panose="02020603050405020304" pitchFamily="18" charset="0"/>
            </a:endParaRPr>
          </a:p>
        </p:txBody>
      </p:sp>
      <p:graphicFrame>
        <p:nvGraphicFramePr>
          <p:cNvPr id="24" name="Object 23"/>
          <p:cNvGraphicFramePr>
            <a:graphicFrameLocks noChangeAspect="1"/>
          </p:cNvGraphicFramePr>
          <p:nvPr>
            <p:extLst>
              <p:ext uri="{D42A27DB-BD31-4B8C-83A1-F6EECF244321}">
                <p14:modId xmlns:p14="http://schemas.microsoft.com/office/powerpoint/2010/main" val="3828866471"/>
              </p:ext>
            </p:extLst>
          </p:nvPr>
        </p:nvGraphicFramePr>
        <p:xfrm>
          <a:off x="4613866" y="1453295"/>
          <a:ext cx="406400" cy="825500"/>
        </p:xfrm>
        <a:graphic>
          <a:graphicData uri="http://schemas.openxmlformats.org/presentationml/2006/ole">
            <mc:AlternateContent xmlns:mc="http://schemas.openxmlformats.org/markup-compatibility/2006">
              <mc:Choice xmlns:v="urn:schemas-microsoft-com:vml" Requires="v">
                <p:oleObj name="Equation" r:id="rId17" imgW="406080" imgH="825480" progId="Equation.DSMT4">
                  <p:embed/>
                </p:oleObj>
              </mc:Choice>
              <mc:Fallback>
                <p:oleObj name="Equation" r:id="rId17" imgW="406080" imgH="825480" progId="Equation.DSMT4">
                  <p:embed/>
                  <p:pic>
                    <p:nvPicPr>
                      <p:cNvPr id="5" name="Object 4"/>
                      <p:cNvPicPr/>
                      <p:nvPr/>
                    </p:nvPicPr>
                    <p:blipFill>
                      <a:blip r:embed="rId18"/>
                      <a:stretch>
                        <a:fillRect/>
                      </a:stretch>
                    </p:blipFill>
                    <p:spPr>
                      <a:xfrm>
                        <a:off x="4613866" y="1453295"/>
                        <a:ext cx="406400" cy="825500"/>
                      </a:xfrm>
                      <a:prstGeom prst="rect">
                        <a:avLst/>
                      </a:prstGeom>
                    </p:spPr>
                  </p:pic>
                </p:oleObj>
              </mc:Fallback>
            </mc:AlternateContent>
          </a:graphicData>
        </a:graphic>
      </p:graphicFrame>
    </p:spTree>
    <p:extLst>
      <p:ext uri="{BB962C8B-B14F-4D97-AF65-F5344CB8AC3E}">
        <p14:creationId xmlns:p14="http://schemas.microsoft.com/office/powerpoint/2010/main" val="2006748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nodeType="clickEffect">
                                  <p:stCondLst>
                                    <p:cond delay="0"/>
                                  </p:stCondLst>
                                  <p:childTnLst>
                                    <p:animEffect transition="out" filter="box(out)">
                                      <p:cBhvr>
                                        <p:cTn id="6" dur="2000"/>
                                        <p:tgtEl>
                                          <p:spTgt spid="22"/>
                                        </p:tgtEl>
                                      </p:cBhvr>
                                    </p:animEffect>
                                    <p:set>
                                      <p:cBhvr>
                                        <p:cTn id="7" dur="1" fill="hold">
                                          <p:stCondLst>
                                            <p:cond delay="1999"/>
                                          </p:stCondLst>
                                        </p:cTn>
                                        <p:tgtEl>
                                          <p:spTgt spid="22"/>
                                        </p:tgtEl>
                                        <p:attrNameLst>
                                          <p:attrName>style.visibility</p:attrName>
                                        </p:attrNameLst>
                                      </p:cBhvr>
                                      <p:to>
                                        <p:strVal val="hidden"/>
                                      </p:to>
                                    </p:set>
                                    <p:cmd type="call" cmd="stop">
                                      <p:cBhvr>
                                        <p:cTn id="8" dur="1">
                                          <p:stCondLst>
                                            <p:cond delay="1999"/>
                                          </p:stCondLst>
                                        </p:cTn>
                                        <p:tgtEl>
                                          <p:spTgt spid="22"/>
                                        </p:tgtEl>
                                      </p:cBhvr>
                                    </p:cmd>
                                  </p:childTnLst>
                                </p:cTn>
                              </p:par>
                            </p:childTnLst>
                          </p:cTn>
                        </p:par>
                      </p:childTnLst>
                    </p:cTn>
                  </p:par>
                  <p:par>
                    <p:cTn id="9" fill="hold">
                      <p:stCondLst>
                        <p:cond delay="indefinite"/>
                      </p:stCondLst>
                      <p:childTnLst>
                        <p:par>
                          <p:cTn id="10" fill="hold">
                            <p:stCondLst>
                              <p:cond delay="0"/>
                            </p:stCondLst>
                            <p:childTnLst>
                              <p:par>
                                <p:cTn id="11" presetID="22" presetClass="exit" presetSubtype="8" fill="hold" grpId="0" nodeType="clickEffect">
                                  <p:stCondLst>
                                    <p:cond delay="0"/>
                                  </p:stCondLst>
                                  <p:childTnLst>
                                    <p:animEffect transition="out" filter="wipe(left)">
                                      <p:cBhvr>
                                        <p:cTn id="12" dur="1000"/>
                                        <p:tgtEl>
                                          <p:spTgt spid="6"/>
                                        </p:tgtEl>
                                      </p:cBhvr>
                                    </p:animEffect>
                                    <p:set>
                                      <p:cBhvr>
                                        <p:cTn id="13" dur="1" fill="hold">
                                          <p:stCondLst>
                                            <p:cond delay="999"/>
                                          </p:stCondLst>
                                        </p:cTn>
                                        <p:tgtEl>
                                          <p:spTgt spid="6"/>
                                        </p:tgtEl>
                                        <p:attrNameLst>
                                          <p:attrName>style.visibility</p:attrName>
                                        </p:attrNameLst>
                                      </p:cBhvr>
                                      <p:to>
                                        <p:strVal val="hidden"/>
                                      </p:to>
                                    </p:set>
                                  </p:childTnLst>
                                </p:cTn>
                              </p:par>
                              <p:par>
                                <p:cTn id="14" presetID="22" presetClass="exit" presetSubtype="8" fill="hold" nodeType="withEffect">
                                  <p:stCondLst>
                                    <p:cond delay="0"/>
                                  </p:stCondLst>
                                  <p:childTnLst>
                                    <p:animEffect transition="out" filter="wipe(left)">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par>
                                <p:cTn id="17" presetID="22" presetClass="entr" presetSubtype="8" fill="hold" nodeType="withEffect">
                                  <p:stCondLst>
                                    <p:cond delay="0"/>
                                  </p:stCondLst>
                                  <p:childTnLst>
                                    <p:set>
                                      <p:cBhvr>
                                        <p:cTn id="18" dur="1" fill="hold">
                                          <p:stCondLst>
                                            <p:cond delay="0"/>
                                          </p:stCondLst>
                                        </p:cTn>
                                        <p:tgtEl>
                                          <p:spTgt spid="23">
                                            <p:txEl>
                                              <p:pRg st="1" end="1"/>
                                            </p:txEl>
                                          </p:spTgt>
                                        </p:tgtEl>
                                        <p:attrNameLst>
                                          <p:attrName>style.visibility</p:attrName>
                                        </p:attrNameLst>
                                      </p:cBhvr>
                                      <p:to>
                                        <p:strVal val="visible"/>
                                      </p:to>
                                    </p:set>
                                    <p:animEffect transition="in" filter="wipe(left)">
                                      <p:cBhvr>
                                        <p:cTn id="19" dur="1000"/>
                                        <p:tgtEl>
                                          <p:spTgt spid="23">
                                            <p:txEl>
                                              <p:pRg st="1" end="1"/>
                                            </p:txEl>
                                          </p:spTgt>
                                        </p:tgtEl>
                                      </p:cBhvr>
                                    </p:animEffect>
                                  </p:childTnLst>
                                </p:cTn>
                              </p:par>
                              <p:par>
                                <p:cTn id="20" presetID="22" presetClass="entr" presetSubtype="8" fill="hold" nodeType="withEffect">
                                  <p:stCondLst>
                                    <p:cond delay="0"/>
                                  </p:stCondLst>
                                  <p:childTnLst>
                                    <p:set>
                                      <p:cBhvr>
                                        <p:cTn id="21" dur="1" fill="hold">
                                          <p:stCondLst>
                                            <p:cond delay="0"/>
                                          </p:stCondLst>
                                        </p:cTn>
                                        <p:tgtEl>
                                          <p:spTgt spid="23">
                                            <p:txEl>
                                              <p:pRg st="2" end="2"/>
                                            </p:txEl>
                                          </p:spTgt>
                                        </p:tgtEl>
                                        <p:attrNameLst>
                                          <p:attrName>style.visibility</p:attrName>
                                        </p:attrNameLst>
                                      </p:cBhvr>
                                      <p:to>
                                        <p:strVal val="visible"/>
                                      </p:to>
                                    </p:set>
                                    <p:animEffect transition="in" filter="wipe(left)">
                                      <p:cBhvr>
                                        <p:cTn id="22" dur="500"/>
                                        <p:tgtEl>
                                          <p:spTgt spid="23">
                                            <p:txEl>
                                              <p:pRg st="2" end="2"/>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circle(in)">
                                      <p:cBhvr>
                                        <p:cTn id="25" dur="10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xit" presetSubtype="32" fill="hold" nodeType="clickEffect">
                                  <p:stCondLst>
                                    <p:cond delay="0"/>
                                  </p:stCondLst>
                                  <p:childTnLst>
                                    <p:animEffect transition="out" filter="box(out)">
                                      <p:cBhvr>
                                        <p:cTn id="29" dur="1000"/>
                                        <p:tgtEl>
                                          <p:spTgt spid="10"/>
                                        </p:tgtEl>
                                      </p:cBhvr>
                                    </p:animEffect>
                                    <p:set>
                                      <p:cBhvr>
                                        <p:cTn id="30" dur="1" fill="hold">
                                          <p:stCondLst>
                                            <p:cond delay="999"/>
                                          </p:stCondLst>
                                        </p:cTn>
                                        <p:tgtEl>
                                          <p:spTgt spid="10"/>
                                        </p:tgtEl>
                                        <p:attrNameLst>
                                          <p:attrName>style.visibility</p:attrName>
                                        </p:attrNameLst>
                                      </p:cBhvr>
                                      <p:to>
                                        <p:strVal val="hidden"/>
                                      </p:to>
                                    </p:set>
                                  </p:childTnLst>
                                </p:cTn>
                              </p:par>
                              <p:par>
                                <p:cTn id="31" presetID="4" presetClass="exit" presetSubtype="32" fill="hold" nodeType="withEffect">
                                  <p:stCondLst>
                                    <p:cond delay="0"/>
                                  </p:stCondLst>
                                  <p:childTnLst>
                                    <p:animEffect transition="out" filter="box(out)">
                                      <p:cBhvr>
                                        <p:cTn id="32" dur="1000"/>
                                        <p:tgtEl>
                                          <p:spTgt spid="13"/>
                                        </p:tgtEl>
                                      </p:cBhvr>
                                    </p:animEffect>
                                    <p:set>
                                      <p:cBhvr>
                                        <p:cTn id="33" dur="1" fill="hold">
                                          <p:stCondLst>
                                            <p:cond delay="999"/>
                                          </p:stCondLst>
                                        </p:cTn>
                                        <p:tgtEl>
                                          <p:spTgt spid="13"/>
                                        </p:tgtEl>
                                        <p:attrNameLst>
                                          <p:attrName>style.visibility</p:attrName>
                                        </p:attrNameLst>
                                      </p:cBhvr>
                                      <p:to>
                                        <p:strVal val="hidden"/>
                                      </p:to>
                                    </p:set>
                                  </p:childTnLst>
                                </p:cTn>
                              </p:par>
                              <p:par>
                                <p:cTn id="34" presetID="4" presetClass="exit" presetSubtype="32" fill="hold" nodeType="withEffect">
                                  <p:stCondLst>
                                    <p:cond delay="0"/>
                                  </p:stCondLst>
                                  <p:childTnLst>
                                    <p:animEffect transition="out" filter="box(out)">
                                      <p:cBhvr>
                                        <p:cTn id="35" dur="1000"/>
                                        <p:tgtEl>
                                          <p:spTgt spid="16"/>
                                        </p:tgtEl>
                                      </p:cBhvr>
                                    </p:animEffect>
                                    <p:set>
                                      <p:cBhvr>
                                        <p:cTn id="36" dur="1" fill="hold">
                                          <p:stCondLst>
                                            <p:cond delay="999"/>
                                          </p:stCondLst>
                                        </p:cTn>
                                        <p:tgtEl>
                                          <p:spTgt spid="16"/>
                                        </p:tgtEl>
                                        <p:attrNameLst>
                                          <p:attrName>style.visibility</p:attrName>
                                        </p:attrNameLst>
                                      </p:cBhvr>
                                      <p:to>
                                        <p:strVal val="hidden"/>
                                      </p:to>
                                    </p:set>
                                  </p:childTnLst>
                                </p:cTn>
                              </p:par>
                              <p:par>
                                <p:cTn id="37" presetID="49" presetClass="path" presetSubtype="0" accel="50000" decel="50000" fill="hold" nodeType="withEffect">
                                  <p:stCondLst>
                                    <p:cond delay="0"/>
                                  </p:stCondLst>
                                  <p:childTnLst>
                                    <p:animMotion origin="layout" path="M -8.33333E-7 2.22222E-6 L -0.12279 -0.29121 " pathEditMode="relative" rAng="0" ptsTypes="AA">
                                      <p:cBhvr>
                                        <p:cTn id="38" dur="2000" fill="hold"/>
                                        <p:tgtEl>
                                          <p:spTgt spid="19"/>
                                        </p:tgtEl>
                                        <p:attrNameLst>
                                          <p:attrName>ppt_x</p:attrName>
                                          <p:attrName>ppt_y</p:attrName>
                                        </p:attrNameLst>
                                      </p:cBhvr>
                                      <p:rCtr x="-6146" y="-1456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2"/>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22"/>
                                        </p:tgtEl>
                                      </p:cBhvr>
                                    </p:cmd>
                                  </p:childTnLst>
                                </p:cTn>
                              </p:par>
                            </p:childTnLst>
                          </p:cTn>
                        </p:par>
                      </p:childTnLst>
                    </p:cTn>
                  </p:par>
                </p:childTnLst>
              </p:cTn>
              <p:nextCondLst>
                <p:cond evt="onClick" delay="0">
                  <p:tgtEl>
                    <p:spTgt spid="22"/>
                  </p:tgtEl>
                </p:cond>
              </p:nextCondLst>
            </p:seq>
            <p:video>
              <p:cMediaNode vol="80000">
                <p:cTn id="44" fill="hold" display="0">
                  <p:stCondLst>
                    <p:cond delay="indefinite"/>
                  </p:stCondLst>
                </p:cTn>
                <p:tgtEl>
                  <p:spTgt spid="22"/>
                </p:tgtEl>
              </p:cMediaNode>
            </p:video>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Rectangle 2"/>
          <p:cNvSpPr/>
          <p:nvPr/>
        </p:nvSpPr>
        <p:spPr>
          <a:xfrm>
            <a:off x="383177" y="215017"/>
            <a:ext cx="11242766" cy="2133918"/>
          </a:xfrm>
          <a:prstGeom prst="rect">
            <a:avLst/>
          </a:prstGeom>
        </p:spPr>
        <p:txBody>
          <a:bodyPr wrap="square">
            <a:spAutoFit/>
          </a:bodyPr>
          <a:lstStyle/>
          <a:p>
            <a:pPr algn="just">
              <a:lnSpc>
                <a:spcPct val="150000"/>
              </a:lnSpc>
              <a:spcAft>
                <a:spcPts val="800"/>
              </a:spcAft>
            </a:pPr>
            <a:r>
              <a:rPr lang="nl-NL" sz="28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II. BÀI TẬP TỰ LUẬN:</a:t>
            </a:r>
            <a:endParaRPr lang="vi-VN" sz="28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spcAft>
                <a:spcPts val="800"/>
              </a:spcAft>
            </a:pPr>
            <a:r>
              <a:rPr lang="vi-VN" sz="28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Bài 1</a:t>
            </a:r>
            <a:r>
              <a:rPr lang="vi-VN" sz="2800"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a:t>
            </a:r>
            <a:r>
              <a:rPr lang="vi-VN" sz="2800" dirty="0">
                <a:latin typeface="Times New Roman" panose="02020603050405020304" pitchFamily="18" charset="0"/>
                <a:ea typeface="Arial" panose="020B0604020202020204" pitchFamily="34" charset="0"/>
                <a:cs typeface="Times New Roman" panose="02020603050405020304" pitchFamily="18" charset="0"/>
              </a:rPr>
              <a:t> Xếp loại thi đua bốn tổ lao động của một đội sản xuất được biểu diễn bởi biểu đồ kép dưới đây:</a:t>
            </a:r>
          </a:p>
        </p:txBody>
      </p:sp>
      <p:grpSp>
        <p:nvGrpSpPr>
          <p:cNvPr id="7" name="Group 6"/>
          <p:cNvGrpSpPr/>
          <p:nvPr/>
        </p:nvGrpSpPr>
        <p:grpSpPr>
          <a:xfrm>
            <a:off x="1693340" y="2262375"/>
            <a:ext cx="9449277" cy="4664900"/>
            <a:chOff x="1719465" y="2101660"/>
            <a:chExt cx="9449277" cy="4664900"/>
          </a:xfrm>
        </p:grpSpPr>
        <p:graphicFrame>
          <p:nvGraphicFramePr>
            <p:cNvPr id="4" name="Chart 3"/>
            <p:cNvGraphicFramePr/>
            <p:nvPr>
              <p:extLst>
                <p:ext uri="{D42A27DB-BD31-4B8C-83A1-F6EECF244321}">
                  <p14:modId xmlns:p14="http://schemas.microsoft.com/office/powerpoint/2010/main" val="1162649203"/>
                </p:ext>
              </p:extLst>
            </p:nvPr>
          </p:nvGraphicFramePr>
          <p:xfrm>
            <a:off x="1719465" y="2101660"/>
            <a:ext cx="9449277" cy="46649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0646228" y="5865223"/>
              <a:ext cx="522514" cy="369332"/>
            </a:xfrm>
            <a:prstGeom prst="rect">
              <a:avLst/>
            </a:prstGeom>
            <a:noFill/>
          </p:spPr>
          <p:txBody>
            <a:bodyPr wrap="square" rtlCol="0">
              <a:spAutoFit/>
            </a:bodyPr>
            <a:lstStyle/>
            <a:p>
              <a:r>
                <a:rPr lang="en-US" b="1" i="1" dirty="0">
                  <a:latin typeface="Times New Roman" panose="02020603050405020304" pitchFamily="18" charset="0"/>
                  <a:cs typeface="Times New Roman" panose="02020603050405020304" pitchFamily="18" charset="0"/>
                </a:rPr>
                <a:t>Tổ</a:t>
              </a:r>
              <a:endParaRPr lang="vi-VN" b="1" i="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2189726" y="2271477"/>
              <a:ext cx="1102113" cy="369332"/>
            </a:xfrm>
            <a:prstGeom prst="rect">
              <a:avLst/>
            </a:prstGeom>
            <a:noFill/>
          </p:spPr>
          <p:txBody>
            <a:bodyPr wrap="square" rtlCol="0">
              <a:spAutoFit/>
            </a:bodyPr>
            <a:lstStyle/>
            <a:p>
              <a:r>
                <a:rPr lang="en-US" b="1" i="1" dirty="0">
                  <a:latin typeface="Times New Roman" panose="02020603050405020304" pitchFamily="18" charset="0"/>
                  <a:cs typeface="Times New Roman" panose="02020603050405020304" pitchFamily="18" charset="0"/>
                </a:rPr>
                <a:t>Số lượng</a:t>
              </a:r>
              <a:endParaRPr lang="vi-VN" b="1" i="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78850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4E208DDE-5F53-487A-916C-A3AE276FA6AD}"/>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0349" r="20345" b="-4"/>
          <a:stretch/>
        </p:blipFill>
        <p:spPr>
          <a:xfrm>
            <a:off x="1153627" y="2784661"/>
            <a:ext cx="2733847" cy="3103563"/>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Background pattern&#10;&#10;Description automatically generated">
            <a:extLst>
              <a:ext uri="{FF2B5EF4-FFF2-40B4-BE49-F238E27FC236}">
                <a16:creationId xmlns:a16="http://schemas.microsoft.com/office/drawing/2014/main" id="{65A14FCB-5569-4268-AF8B-502D9EF6E73E}"/>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7382" r="20120" b="2"/>
          <a:stretch/>
        </p:blipFill>
        <p:spPr>
          <a:xfrm>
            <a:off x="3458134" y="1905002"/>
            <a:ext cx="4577519" cy="457751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8" name="Picture 7" descr="Background pattern&#10;&#10;Description automatically generated">
            <a:extLst>
              <a:ext uri="{FF2B5EF4-FFF2-40B4-BE49-F238E27FC236}">
                <a16:creationId xmlns:a16="http://schemas.microsoft.com/office/drawing/2014/main" id="{EEA75D7F-8BEB-403A-A7C2-DC62D23C83A4}"/>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36012" r="14448" b="2"/>
          <a:stretch/>
        </p:blipFill>
        <p:spPr>
          <a:xfrm>
            <a:off x="7560499" y="2451691"/>
            <a:ext cx="3273940" cy="3730712"/>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7" name="Picture 16"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88659" y="2042477"/>
            <a:ext cx="3103563" cy="3103563"/>
          </a:xfrm>
          <a:prstGeom prst="rect">
            <a:avLst/>
          </a:prstGeom>
        </p:spPr>
      </p:pic>
      <p:pic>
        <p:nvPicPr>
          <p:cNvPr id="13" name="Picture 12">
            <a:extLst>
              <a:ext uri="{FF2B5EF4-FFF2-40B4-BE49-F238E27FC236}">
                <a16:creationId xmlns:a16="http://schemas.microsoft.com/office/drawing/2014/main" id="{453B174F-EE32-44C0-AEBD-2414C6D6BB2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7467601" y="2641977"/>
            <a:ext cx="3103563" cy="3103563"/>
          </a:xfrm>
          <a:prstGeom prst="rect">
            <a:avLst/>
          </a:prstGeom>
        </p:spPr>
      </p:pic>
      <p:pic>
        <p:nvPicPr>
          <p:cNvPr id="15" name="Picture 14">
            <a:extLst>
              <a:ext uri="{FF2B5EF4-FFF2-40B4-BE49-F238E27FC236}">
                <a16:creationId xmlns:a16="http://schemas.microsoft.com/office/drawing/2014/main" id="{F5F0387D-CEB3-4D01-B097-E93181CF9E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22893" y="2743201"/>
            <a:ext cx="2082307" cy="2082307"/>
          </a:xfrm>
          <a:prstGeom prst="rect">
            <a:avLst/>
          </a:prstGeom>
        </p:spPr>
      </p:pic>
      <p:sp>
        <p:nvSpPr>
          <p:cNvPr id="12" name="Freeform: Shape 11">
            <a:extLst>
              <a:ext uri="{FF2B5EF4-FFF2-40B4-BE49-F238E27FC236}">
                <a16:creationId xmlns:a16="http://schemas.microsoft.com/office/drawing/2014/main" id="{8393A647-F1D0-4A88-8DF7-6E5578A89569}"/>
              </a:ext>
            </a:extLst>
          </p:cNvPr>
          <p:cNvSpPr/>
          <p:nvPr/>
        </p:nvSpPr>
        <p:spPr>
          <a:xfrm rot="5400000">
            <a:off x="-187908" y="184860"/>
            <a:ext cx="3103563" cy="2733845"/>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551E4DC2-0B49-4FB2-B8C1-231C030CAE4B}"/>
              </a:ext>
            </a:extLst>
          </p:cNvPr>
          <p:cNvPicPr>
            <a:picLocks noChangeAspect="1"/>
          </p:cNvPicPr>
          <p:nvPr/>
        </p:nvPicPr>
        <p:blipFill>
          <a:blip r:embed="rId12"/>
          <a:stretch>
            <a:fillRect/>
          </a:stretch>
        </p:blipFill>
        <p:spPr>
          <a:xfrm>
            <a:off x="1779151" y="835303"/>
            <a:ext cx="2700763" cy="1847248"/>
          </a:xfrm>
          <a:prstGeom prst="rect">
            <a:avLst/>
          </a:prstGeom>
        </p:spPr>
      </p:pic>
      <p:pic>
        <p:nvPicPr>
          <p:cNvPr id="7" name="Picture 6">
            <a:extLst>
              <a:ext uri="{FF2B5EF4-FFF2-40B4-BE49-F238E27FC236}">
                <a16:creationId xmlns:a16="http://schemas.microsoft.com/office/drawing/2014/main" id="{75CBC910-51FE-44A7-A09E-097F9F57527C}"/>
              </a:ext>
            </a:extLst>
          </p:cNvPr>
          <p:cNvPicPr>
            <a:picLocks noChangeAspect="1"/>
          </p:cNvPicPr>
          <p:nvPr/>
        </p:nvPicPr>
        <p:blipFill>
          <a:blip r:embed="rId13"/>
          <a:stretch>
            <a:fillRect/>
          </a:stretch>
        </p:blipFill>
        <p:spPr>
          <a:xfrm>
            <a:off x="5154631" y="81140"/>
            <a:ext cx="2700763" cy="1847248"/>
          </a:xfrm>
          <a:prstGeom prst="rect">
            <a:avLst/>
          </a:prstGeom>
        </p:spPr>
      </p:pic>
      <p:pic>
        <p:nvPicPr>
          <p:cNvPr id="9" name="Picture 8">
            <a:extLst>
              <a:ext uri="{FF2B5EF4-FFF2-40B4-BE49-F238E27FC236}">
                <a16:creationId xmlns:a16="http://schemas.microsoft.com/office/drawing/2014/main" id="{CB4DEC2C-107C-4E99-A056-D6622B336243}"/>
              </a:ext>
            </a:extLst>
          </p:cNvPr>
          <p:cNvPicPr>
            <a:picLocks noChangeAspect="1"/>
          </p:cNvPicPr>
          <p:nvPr/>
        </p:nvPicPr>
        <p:blipFill>
          <a:blip r:embed="rId14"/>
          <a:stretch>
            <a:fillRect/>
          </a:stretch>
        </p:blipFill>
        <p:spPr>
          <a:xfrm>
            <a:off x="8382001" y="509300"/>
            <a:ext cx="2901948" cy="1847248"/>
          </a:xfrm>
          <a:prstGeom prst="rect">
            <a:avLst/>
          </a:prstGeom>
        </p:spPr>
      </p:pic>
      <p:sp>
        <p:nvSpPr>
          <p:cNvPr id="14" name="Hình chữ nhật 15">
            <a:extLst>
              <a:ext uri="{FF2B5EF4-FFF2-40B4-BE49-F238E27FC236}">
                <a16:creationId xmlns:a16="http://schemas.microsoft.com/office/drawing/2014/main" id="{AE2EA840-FC18-4A8A-9E78-1CABDCEB97D6}"/>
              </a:ext>
            </a:extLst>
          </p:cNvPr>
          <p:cNvSpPr/>
          <p:nvPr/>
        </p:nvSpPr>
        <p:spPr>
          <a:xfrm rot="18698886">
            <a:off x="-253185" y="834066"/>
            <a:ext cx="2249178" cy="680861"/>
          </a:xfrm>
          <a:prstGeom prst="rect">
            <a:avLst/>
          </a:prstGeom>
          <a:noFill/>
        </p:spPr>
        <p:txBody>
          <a:bodyPr wrap="none" lIns="91440" tIns="45720" rIns="91440" bIns="45720">
            <a:prstTxWarp prst="textChevron">
              <a:avLst/>
            </a:prstTxWarp>
            <a:spAutoFit/>
            <a:scene3d>
              <a:camera prst="orthographicFront"/>
              <a:lightRig rig="soft" dir="t">
                <a:rot lat="0" lon="0" rev="15600000"/>
              </a:lightRig>
            </a:scene3d>
            <a:sp3d extrusionH="57150" prstMaterial="softEdge">
              <a:bevelT w="25400" h="38100" prst="slope"/>
            </a:sp3d>
          </a:bodyPr>
          <a:lstStyle/>
          <a:p>
            <a:pPr algn="ctr"/>
            <a:r>
              <a:rPr lang="en-US" sz="4800" b="1" cap="none" spc="0" dirty="0">
                <a:ln/>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CHÚ THÍCH</a:t>
            </a:r>
            <a:endParaRPr lang="vi-VN" sz="4800" b="1" cap="none" spc="0" dirty="0">
              <a:ln/>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71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10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1000"/>
                                        <p:tgtEl>
                                          <p:spTgt spid="7"/>
                                        </p:tgtEl>
                                      </p:cBhvr>
                                    </p:animEffect>
                                  </p:childTnLst>
                                </p:cTn>
                              </p:par>
                              <p:par>
                                <p:cTn id="11" presetID="6" presetClass="entr" presetSubtype="16"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1000"/>
                                        <p:tgtEl>
                                          <p:spTgt spid="17"/>
                                        </p:tgtEl>
                                      </p:cBhvr>
                                    </p:animEffect>
                                  </p:childTnLst>
                                </p:cTn>
                              </p:par>
                              <p:par>
                                <p:cTn id="14" presetID="6"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1000"/>
                                        <p:tgtEl>
                                          <p:spTgt spid="5"/>
                                        </p:tgtEl>
                                      </p:cBhvr>
                                    </p:animEffect>
                                  </p:childTnLst>
                                </p:cTn>
                              </p:par>
                              <p:par>
                                <p:cTn id="17" presetID="6" presetClass="entr" presetSubtype="1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1000"/>
                                        <p:tgtEl>
                                          <p:spTgt spid="6"/>
                                        </p:tgtEl>
                                      </p:cBhvr>
                                    </p:animEffect>
                                  </p:childTnLst>
                                </p:cTn>
                              </p:par>
                              <p:par>
                                <p:cTn id="20" presetID="6"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1000"/>
                                        <p:tgtEl>
                                          <p:spTgt spid="15"/>
                                        </p:tgtEl>
                                      </p:cBhvr>
                                    </p:animEffect>
                                  </p:childTnLst>
                                </p:cTn>
                              </p:par>
                              <p:par>
                                <p:cTn id="23" presetID="6" presetClass="entr" presetSubtype="16"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circle(in)">
                                      <p:cBhvr>
                                        <p:cTn id="25" dur="1000"/>
                                        <p:tgtEl>
                                          <p:spTgt spid="3"/>
                                        </p:tgtEl>
                                      </p:cBhvr>
                                    </p:animEffect>
                                  </p:childTnLst>
                                </p:cTn>
                              </p:par>
                              <p:par>
                                <p:cTn id="26" presetID="6" presetClass="entr" presetSubtype="16"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ircle(in)">
                                      <p:cBhvr>
                                        <p:cTn id="28" dur="1000"/>
                                        <p:tgtEl>
                                          <p:spTgt spid="9"/>
                                        </p:tgtEl>
                                      </p:cBhvr>
                                    </p:animEffect>
                                  </p:childTnLst>
                                </p:cTn>
                              </p:par>
                              <p:par>
                                <p:cTn id="29" presetID="6" presetClass="entr" presetSubtype="16"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ircle(in)">
                                      <p:cBhvr>
                                        <p:cTn id="31" dur="1000"/>
                                        <p:tgtEl>
                                          <p:spTgt spid="13"/>
                                        </p:tgtEl>
                                      </p:cBhvr>
                                    </p:animEffect>
                                  </p:childTnLst>
                                </p:cTn>
                              </p:par>
                              <p:par>
                                <p:cTn id="32" presetID="6" presetClass="entr" presetSubtype="16"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circle(in)">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7" name="Group 6"/>
          <p:cNvGrpSpPr/>
          <p:nvPr/>
        </p:nvGrpSpPr>
        <p:grpSpPr>
          <a:xfrm>
            <a:off x="2781912" y="194483"/>
            <a:ext cx="9248980" cy="3881128"/>
            <a:chOff x="1719465" y="2101660"/>
            <a:chExt cx="9449277" cy="4664900"/>
          </a:xfrm>
        </p:grpSpPr>
        <p:graphicFrame>
          <p:nvGraphicFramePr>
            <p:cNvPr id="4" name="Chart 3"/>
            <p:cNvGraphicFramePr/>
            <p:nvPr>
              <p:extLst>
                <p:ext uri="{D42A27DB-BD31-4B8C-83A1-F6EECF244321}">
                  <p14:modId xmlns:p14="http://schemas.microsoft.com/office/powerpoint/2010/main" val="2198667464"/>
                </p:ext>
              </p:extLst>
            </p:nvPr>
          </p:nvGraphicFramePr>
          <p:xfrm>
            <a:off x="1719465" y="2101660"/>
            <a:ext cx="9449277" cy="46649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0646228" y="5865223"/>
              <a:ext cx="522514" cy="369332"/>
            </a:xfrm>
            <a:prstGeom prst="rect">
              <a:avLst/>
            </a:prstGeom>
            <a:noFill/>
          </p:spPr>
          <p:txBody>
            <a:bodyPr wrap="square" rtlCol="0">
              <a:spAutoFit/>
            </a:bodyPr>
            <a:lstStyle/>
            <a:p>
              <a:r>
                <a:rPr lang="en-US" b="1" i="1" dirty="0">
                  <a:latin typeface="Times New Roman" panose="02020603050405020304" pitchFamily="18" charset="0"/>
                  <a:cs typeface="Times New Roman" panose="02020603050405020304" pitchFamily="18" charset="0"/>
                </a:rPr>
                <a:t>Tổ</a:t>
              </a:r>
              <a:endParaRPr lang="vi-VN" b="1" i="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2189726" y="2271477"/>
              <a:ext cx="1102113" cy="369332"/>
            </a:xfrm>
            <a:prstGeom prst="rect">
              <a:avLst/>
            </a:prstGeom>
            <a:noFill/>
          </p:spPr>
          <p:txBody>
            <a:bodyPr wrap="square" rtlCol="0">
              <a:spAutoFit/>
            </a:bodyPr>
            <a:lstStyle/>
            <a:p>
              <a:r>
                <a:rPr lang="en-US" b="1" i="1" dirty="0">
                  <a:latin typeface="Times New Roman" panose="02020603050405020304" pitchFamily="18" charset="0"/>
                  <a:cs typeface="Times New Roman" panose="02020603050405020304" pitchFamily="18" charset="0"/>
                </a:rPr>
                <a:t>Số lượng</a:t>
              </a:r>
              <a:endParaRPr lang="vi-VN" b="1" i="1" dirty="0">
                <a:latin typeface="Times New Roman" panose="02020603050405020304" pitchFamily="18" charset="0"/>
                <a:cs typeface="Times New Roman" panose="02020603050405020304" pitchFamily="18" charset="0"/>
              </a:endParaRPr>
            </a:p>
          </p:txBody>
        </p:sp>
      </p:grpSp>
      <p:sp>
        <p:nvSpPr>
          <p:cNvPr id="8" name="Rectangle 1"/>
          <p:cNvSpPr>
            <a:spLocks noChangeArrowheads="1"/>
          </p:cNvSpPr>
          <p:nvPr/>
        </p:nvSpPr>
        <p:spPr bwMode="auto">
          <a:xfrm>
            <a:off x="135880" y="3488593"/>
            <a:ext cx="505693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tabLst/>
            </a:pPr>
            <a:r>
              <a:rPr kumimoji="0" lang="vi-VN" altLang="vi-VN"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 Hoàn thành bảng số liệu sau:</a:t>
            </a:r>
            <a:endParaRPr kumimoji="0" lang="vi-VN" altLang="vi-VN" sz="2800" b="0" i="0" u="none" strike="noStrike" cap="none" normalizeH="0" baseline="0" dirty="0">
              <a:ln>
                <a:noFill/>
              </a:ln>
              <a:solidFill>
                <a:schemeClr val="tx1"/>
              </a:solidFill>
              <a:effectLst/>
              <a:latin typeface="Arial" panose="020B0604020202020204"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4195281076"/>
              </p:ext>
            </p:extLst>
          </p:nvPr>
        </p:nvGraphicFramePr>
        <p:xfrm>
          <a:off x="1477175" y="4093911"/>
          <a:ext cx="9783008" cy="2874264"/>
        </p:xfrm>
        <a:graphic>
          <a:graphicData uri="http://schemas.openxmlformats.org/drawingml/2006/table">
            <a:tbl>
              <a:tblPr firstRow="1" firstCol="1" bandRow="1">
                <a:tableStyleId>{5C22544A-7EE6-4342-B048-85BDC9FD1C3A}</a:tableStyleId>
              </a:tblPr>
              <a:tblGrid>
                <a:gridCol w="2447484">
                  <a:extLst>
                    <a:ext uri="{9D8B030D-6E8A-4147-A177-3AD203B41FA5}">
                      <a16:colId xmlns:a16="http://schemas.microsoft.com/office/drawing/2014/main" val="3928051011"/>
                    </a:ext>
                  </a:extLst>
                </a:gridCol>
                <a:gridCol w="2446494">
                  <a:extLst>
                    <a:ext uri="{9D8B030D-6E8A-4147-A177-3AD203B41FA5}">
                      <a16:colId xmlns:a16="http://schemas.microsoft.com/office/drawing/2014/main" val="3850968695"/>
                    </a:ext>
                  </a:extLst>
                </a:gridCol>
                <a:gridCol w="2445505">
                  <a:extLst>
                    <a:ext uri="{9D8B030D-6E8A-4147-A177-3AD203B41FA5}">
                      <a16:colId xmlns:a16="http://schemas.microsoft.com/office/drawing/2014/main" val="1419276142"/>
                    </a:ext>
                  </a:extLst>
                </a:gridCol>
                <a:gridCol w="2443525">
                  <a:extLst>
                    <a:ext uri="{9D8B030D-6E8A-4147-A177-3AD203B41FA5}">
                      <a16:colId xmlns:a16="http://schemas.microsoft.com/office/drawing/2014/main" val="2954628014"/>
                    </a:ext>
                  </a:extLst>
                </a:gridCol>
              </a:tblGrid>
              <a:tr h="822454">
                <a:tc>
                  <a:txBody>
                    <a:bodyPr/>
                    <a:lstStyle/>
                    <a:p>
                      <a:pPr algn="just">
                        <a:lnSpc>
                          <a:spcPct val="115000"/>
                        </a:lnSpc>
                        <a:spcAft>
                          <a:spcPts val="0"/>
                        </a:spcAft>
                      </a:pPr>
                      <a:r>
                        <a:rPr lang="vi-VN" sz="2600" dirty="0">
                          <a:effectLst/>
                          <a:latin typeface="+mj-lt"/>
                        </a:rPr>
                        <a:t>               </a:t>
                      </a:r>
                      <a:r>
                        <a:rPr lang="en-US" sz="2600" dirty="0">
                          <a:effectLst/>
                          <a:latin typeface="Times New Roman" panose="02020603050405020304" pitchFamily="18" charset="0"/>
                          <a:cs typeface="Times New Roman" panose="02020603050405020304" pitchFamily="18" charset="0"/>
                        </a:rPr>
                        <a:t>Loại</a:t>
                      </a:r>
                      <a:endParaRPr lang="vi-VN" sz="2600" dirty="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2600" dirty="0">
                          <a:effectLst/>
                          <a:latin typeface="+mj-lt"/>
                        </a:rPr>
                        <a:t>        </a:t>
                      </a:r>
                      <a:r>
                        <a:rPr lang="en-US" sz="2600" dirty="0">
                          <a:effectLst/>
                          <a:latin typeface="Times New Roman" panose="02020603050405020304" pitchFamily="18" charset="0"/>
                          <a:cs typeface="Times New Roman" panose="02020603050405020304" pitchFamily="18" charset="0"/>
                        </a:rPr>
                        <a:t>Tổ</a:t>
                      </a:r>
                      <a:endParaRPr lang="vi-VN" sz="26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w="12700" cmpd="sng">
                      <a:noFill/>
                      <a:prstDash val="solid"/>
                    </a:lnBlToTr>
                  </a:tcPr>
                </a:tc>
                <a:tc>
                  <a:txBody>
                    <a:bodyPr/>
                    <a:lstStyle/>
                    <a:p>
                      <a:pPr algn="ctr">
                        <a:lnSpc>
                          <a:spcPct val="115000"/>
                        </a:lnSpc>
                        <a:spcAft>
                          <a:spcPts val="0"/>
                        </a:spcAft>
                      </a:pPr>
                      <a:r>
                        <a:rPr lang="en-US" sz="2600" dirty="0">
                          <a:effectLst/>
                          <a:latin typeface="Times New Roman" panose="02020603050405020304" pitchFamily="18" charset="0"/>
                          <a:cs typeface="Times New Roman" panose="02020603050405020304" pitchFamily="18" charset="0"/>
                        </a:rPr>
                        <a:t>Giỏi</a:t>
                      </a:r>
                      <a:endParaRPr lang="vi-VN" sz="26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US" sz="2600" dirty="0">
                          <a:effectLst/>
                          <a:latin typeface="Times New Roman" panose="02020603050405020304" pitchFamily="18" charset="0"/>
                          <a:cs typeface="Times New Roman" panose="02020603050405020304" pitchFamily="18" charset="0"/>
                        </a:rPr>
                        <a:t>Khá</a:t>
                      </a:r>
                      <a:endParaRPr lang="vi-VN" sz="26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US" sz="2600" dirty="0">
                          <a:effectLst/>
                          <a:latin typeface="Times New Roman" panose="02020603050405020304" pitchFamily="18" charset="0"/>
                          <a:cs typeface="Times New Roman" panose="02020603050405020304" pitchFamily="18" charset="0"/>
                        </a:rPr>
                        <a:t>Đạt</a:t>
                      </a:r>
                      <a:endParaRPr lang="vi-VN" sz="26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2658625"/>
                  </a:ext>
                </a:extLst>
              </a:tr>
              <a:tr h="411227">
                <a:tc>
                  <a:txBody>
                    <a:bodyPr/>
                    <a:lstStyle/>
                    <a:p>
                      <a:pPr algn="ctr">
                        <a:lnSpc>
                          <a:spcPct val="115000"/>
                        </a:lnSpc>
                        <a:spcAft>
                          <a:spcPts val="0"/>
                        </a:spcAft>
                      </a:pPr>
                      <a:r>
                        <a:rPr lang="en-US" sz="2600" dirty="0">
                          <a:effectLst/>
                          <a:latin typeface="Times New Roman" panose="02020603050405020304" pitchFamily="18" charset="0"/>
                          <a:cs typeface="Times New Roman" panose="02020603050405020304" pitchFamily="18" charset="0"/>
                        </a:rPr>
                        <a:t>Tổ 1</a:t>
                      </a:r>
                      <a:endParaRPr lang="vi-VN" sz="26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vi-VN" sz="2800" b="1" dirty="0">
                          <a:effectLst/>
                          <a:latin typeface="Times New Roman" panose="02020603050405020304" pitchFamily="18" charset="0"/>
                          <a:ea typeface="Arial" panose="020B0604020202020204" pitchFamily="34" charset="0"/>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vi-VN" sz="2800" b="1" dirty="0">
                          <a:effectLst/>
                          <a:latin typeface="Times New Roman" panose="02020603050405020304" pitchFamily="18" charset="0"/>
                          <a:ea typeface="Arial" panose="020B0604020202020204" pitchFamily="34" charset="0"/>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vi-VN" sz="2800" b="1" dirty="0">
                          <a:effectLst/>
                          <a:latin typeface="Times New Roman" panose="02020603050405020304" pitchFamily="18" charset="0"/>
                          <a:ea typeface="Arial" panose="020B0604020202020204" pitchFamily="34" charset="0"/>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3527856"/>
                  </a:ext>
                </a:extLst>
              </a:tr>
              <a:tr h="411227">
                <a:tc>
                  <a:txBody>
                    <a:bodyPr/>
                    <a:lstStyle/>
                    <a:p>
                      <a:pPr algn="ctr">
                        <a:lnSpc>
                          <a:spcPct val="115000"/>
                        </a:lnSpc>
                        <a:spcAft>
                          <a:spcPts val="0"/>
                        </a:spcAft>
                      </a:pPr>
                      <a:r>
                        <a:rPr lang="en-US" sz="2600" dirty="0">
                          <a:effectLst/>
                          <a:latin typeface="Times New Roman" panose="02020603050405020304" pitchFamily="18" charset="0"/>
                          <a:cs typeface="Times New Roman" panose="02020603050405020304" pitchFamily="18" charset="0"/>
                        </a:rPr>
                        <a:t>Tổ 2</a:t>
                      </a:r>
                      <a:endParaRPr lang="vi-VN" sz="26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vi-VN" sz="2800" b="1" dirty="0">
                          <a:effectLst/>
                          <a:latin typeface="Times New Roman" panose="02020603050405020304" pitchFamily="18" charset="0"/>
                          <a:ea typeface="Arial" panose="020B0604020202020204" pitchFamily="34" charset="0"/>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vi-VN" sz="2800" b="1" dirty="0">
                          <a:effectLst/>
                          <a:latin typeface="Times New Roman" panose="02020603050405020304" pitchFamily="18" charset="0"/>
                          <a:ea typeface="Arial" panose="020B0604020202020204" pitchFamily="34" charset="0"/>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vi-VN" sz="2800" b="1" dirty="0">
                          <a:effectLst/>
                          <a:latin typeface="Times New Roman" panose="02020603050405020304" pitchFamily="18" charset="0"/>
                          <a:ea typeface="Arial" panose="020B0604020202020204" pitchFamily="34" charset="0"/>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19982027"/>
                  </a:ext>
                </a:extLst>
              </a:tr>
              <a:tr h="411227">
                <a:tc>
                  <a:txBody>
                    <a:bodyPr/>
                    <a:lstStyle/>
                    <a:p>
                      <a:pPr algn="ctr">
                        <a:lnSpc>
                          <a:spcPct val="115000"/>
                        </a:lnSpc>
                        <a:spcAft>
                          <a:spcPts val="0"/>
                        </a:spcAft>
                      </a:pPr>
                      <a:r>
                        <a:rPr lang="en-US" sz="2600" dirty="0">
                          <a:effectLst/>
                          <a:latin typeface="Times New Roman" panose="02020603050405020304" pitchFamily="18" charset="0"/>
                          <a:cs typeface="Times New Roman" panose="02020603050405020304" pitchFamily="18" charset="0"/>
                        </a:rPr>
                        <a:t>Tổ 3</a:t>
                      </a:r>
                      <a:endParaRPr lang="vi-VN" sz="26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vi-VN" sz="2800" b="1" dirty="0">
                          <a:effectLst/>
                          <a:latin typeface="Times New Roman" panose="02020603050405020304" pitchFamily="18" charset="0"/>
                          <a:ea typeface="Arial" panose="020B0604020202020204" pitchFamily="34" charset="0"/>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vi-VN" sz="2800" b="1" dirty="0">
                          <a:effectLst/>
                          <a:latin typeface="Times New Roman" panose="02020603050405020304" pitchFamily="18" charset="0"/>
                          <a:ea typeface="Arial" panose="020B0604020202020204" pitchFamily="34" charset="0"/>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vi-VN" sz="2800" b="1" dirty="0">
                          <a:effectLst/>
                          <a:latin typeface="Times New Roman" panose="02020603050405020304" pitchFamily="18" charset="0"/>
                          <a:ea typeface="Arial" panose="020B0604020202020204" pitchFamily="34" charset="0"/>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05835471"/>
                  </a:ext>
                </a:extLst>
              </a:tr>
              <a:tr h="411227">
                <a:tc>
                  <a:txBody>
                    <a:bodyPr/>
                    <a:lstStyle/>
                    <a:p>
                      <a:pPr algn="ctr">
                        <a:lnSpc>
                          <a:spcPct val="115000"/>
                        </a:lnSpc>
                        <a:spcAft>
                          <a:spcPts val="0"/>
                        </a:spcAft>
                      </a:pPr>
                      <a:r>
                        <a:rPr lang="en-US" sz="2600" dirty="0">
                          <a:effectLst/>
                          <a:latin typeface="Times New Roman" panose="02020603050405020304" pitchFamily="18" charset="0"/>
                          <a:cs typeface="Times New Roman" panose="02020603050405020304" pitchFamily="18" charset="0"/>
                        </a:rPr>
                        <a:t>Tổ 4</a:t>
                      </a:r>
                      <a:endParaRPr lang="vi-VN" sz="26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vi-VN" sz="2800" b="1" dirty="0">
                          <a:effectLst/>
                          <a:latin typeface="Times New Roman" panose="02020603050405020304" pitchFamily="18" charset="0"/>
                          <a:ea typeface="Arial" panose="020B0604020202020204" pitchFamily="34" charset="0"/>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vi-VN" sz="2800" b="1" dirty="0">
                          <a:effectLst/>
                          <a:latin typeface="Times New Roman" panose="02020603050405020304" pitchFamily="18" charset="0"/>
                          <a:ea typeface="Arial" panose="020B0604020202020204" pitchFamily="34" charset="0"/>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vi-VN" sz="2800" b="1" dirty="0">
                          <a:effectLst/>
                          <a:latin typeface="Times New Roman" panose="02020603050405020304" pitchFamily="18" charset="0"/>
                          <a:ea typeface="Arial" panose="020B0604020202020204" pitchFamily="34" charset="0"/>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63499865"/>
                  </a:ext>
                </a:extLst>
              </a:tr>
            </a:tbl>
          </a:graphicData>
        </a:graphic>
      </p:graphicFrame>
      <p:grpSp>
        <p:nvGrpSpPr>
          <p:cNvPr id="10" name="Group 9"/>
          <p:cNvGrpSpPr/>
          <p:nvPr/>
        </p:nvGrpSpPr>
        <p:grpSpPr>
          <a:xfrm>
            <a:off x="572503" y="1050538"/>
            <a:ext cx="1551115" cy="1582000"/>
            <a:chOff x="9781903" y="2262375"/>
            <a:chExt cx="1551115" cy="1582000"/>
          </a:xfrm>
        </p:grpSpPr>
        <p:sp>
          <p:nvSpPr>
            <p:cNvPr id="11" name="Oval 10"/>
            <p:cNvSpPr/>
            <p:nvPr/>
          </p:nvSpPr>
          <p:spPr>
            <a:xfrm>
              <a:off x="9781903" y="2262375"/>
              <a:ext cx="1551115" cy="158200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2" name="Picture 11">
              <a:extLst>
                <a:ext uri="{FF2B5EF4-FFF2-40B4-BE49-F238E27FC236}">
                  <a16:creationId xmlns:a16="http://schemas.microsoft.com/office/drawing/2014/main" id="{453B174F-EE32-44C0-AEBD-2414C6D6BB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9957593" y="2432192"/>
              <a:ext cx="1199733" cy="1199733"/>
            </a:xfrm>
            <a:prstGeom prst="rect">
              <a:avLst/>
            </a:prstGeom>
          </p:spPr>
        </p:pic>
      </p:grpSp>
    </p:spTree>
    <p:extLst>
      <p:ext uri="{BB962C8B-B14F-4D97-AF65-F5344CB8AC3E}">
        <p14:creationId xmlns:p14="http://schemas.microsoft.com/office/powerpoint/2010/main" val="2611493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1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7" name="Group 6"/>
          <p:cNvGrpSpPr/>
          <p:nvPr/>
        </p:nvGrpSpPr>
        <p:grpSpPr>
          <a:xfrm>
            <a:off x="2781912" y="194483"/>
            <a:ext cx="9248980" cy="3881128"/>
            <a:chOff x="1719465" y="2101660"/>
            <a:chExt cx="9449277" cy="4664900"/>
          </a:xfrm>
        </p:grpSpPr>
        <p:graphicFrame>
          <p:nvGraphicFramePr>
            <p:cNvPr id="4" name="Chart 3"/>
            <p:cNvGraphicFramePr/>
            <p:nvPr>
              <p:extLst>
                <p:ext uri="{D42A27DB-BD31-4B8C-83A1-F6EECF244321}">
                  <p14:modId xmlns:p14="http://schemas.microsoft.com/office/powerpoint/2010/main" val="2071928413"/>
                </p:ext>
              </p:extLst>
            </p:nvPr>
          </p:nvGraphicFramePr>
          <p:xfrm>
            <a:off x="1719465" y="2101660"/>
            <a:ext cx="9449277" cy="46649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10646228" y="5865223"/>
              <a:ext cx="522514" cy="369332"/>
            </a:xfrm>
            <a:prstGeom prst="rect">
              <a:avLst/>
            </a:prstGeom>
            <a:noFill/>
          </p:spPr>
          <p:txBody>
            <a:bodyPr wrap="square" rtlCol="0">
              <a:spAutoFit/>
            </a:bodyPr>
            <a:lstStyle/>
            <a:p>
              <a:r>
                <a:rPr lang="en-US" b="1" i="1" dirty="0">
                  <a:latin typeface="Times New Roman" panose="02020603050405020304" pitchFamily="18" charset="0"/>
                  <a:cs typeface="Times New Roman" panose="02020603050405020304" pitchFamily="18" charset="0"/>
                </a:rPr>
                <a:t>Tổ</a:t>
              </a:r>
              <a:endParaRPr lang="vi-VN" b="1" i="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2189726" y="2271477"/>
              <a:ext cx="1102113" cy="369332"/>
            </a:xfrm>
            <a:prstGeom prst="rect">
              <a:avLst/>
            </a:prstGeom>
            <a:noFill/>
          </p:spPr>
          <p:txBody>
            <a:bodyPr wrap="square" rtlCol="0">
              <a:spAutoFit/>
            </a:bodyPr>
            <a:lstStyle/>
            <a:p>
              <a:r>
                <a:rPr lang="en-US" b="1" i="1" dirty="0">
                  <a:latin typeface="Times New Roman" panose="02020603050405020304" pitchFamily="18" charset="0"/>
                  <a:cs typeface="Times New Roman" panose="02020603050405020304" pitchFamily="18" charset="0"/>
                </a:rPr>
                <a:t>Số lượng</a:t>
              </a:r>
              <a:endParaRPr lang="vi-VN" b="1" i="1" dirty="0">
                <a:latin typeface="Times New Roman" panose="02020603050405020304" pitchFamily="18" charset="0"/>
                <a:cs typeface="Times New Roman" panose="02020603050405020304" pitchFamily="18" charset="0"/>
              </a:endParaRPr>
            </a:p>
          </p:txBody>
        </p:sp>
      </p:grpSp>
      <p:sp>
        <p:nvSpPr>
          <p:cNvPr id="8" name="Rectangle 1"/>
          <p:cNvSpPr>
            <a:spLocks noChangeArrowheads="1"/>
          </p:cNvSpPr>
          <p:nvPr/>
        </p:nvSpPr>
        <p:spPr bwMode="auto">
          <a:xfrm>
            <a:off x="135880" y="3488593"/>
            <a:ext cx="505693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tabLst/>
            </a:pPr>
            <a:r>
              <a:rPr kumimoji="0" lang="vi-VN" altLang="vi-VN"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 Hoàn thành bảng số liệu sau:</a:t>
            </a:r>
            <a:endParaRPr kumimoji="0" lang="vi-VN" altLang="vi-VN" sz="2800" b="0" i="0" u="none" strike="noStrike" cap="none" normalizeH="0" baseline="0" dirty="0">
              <a:ln>
                <a:noFill/>
              </a:ln>
              <a:solidFill>
                <a:schemeClr val="tx1"/>
              </a:solidFill>
              <a:effectLst/>
              <a:latin typeface="Arial" panose="020B0604020202020204"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2723899937"/>
              </p:ext>
            </p:extLst>
          </p:nvPr>
        </p:nvGraphicFramePr>
        <p:xfrm>
          <a:off x="1477175" y="4093911"/>
          <a:ext cx="9783008" cy="2874264"/>
        </p:xfrm>
        <a:graphic>
          <a:graphicData uri="http://schemas.openxmlformats.org/drawingml/2006/table">
            <a:tbl>
              <a:tblPr firstRow="1" firstCol="1" bandRow="1">
                <a:tableStyleId>{5C22544A-7EE6-4342-B048-85BDC9FD1C3A}</a:tableStyleId>
              </a:tblPr>
              <a:tblGrid>
                <a:gridCol w="2447484">
                  <a:extLst>
                    <a:ext uri="{9D8B030D-6E8A-4147-A177-3AD203B41FA5}">
                      <a16:colId xmlns:a16="http://schemas.microsoft.com/office/drawing/2014/main" val="3928051011"/>
                    </a:ext>
                  </a:extLst>
                </a:gridCol>
                <a:gridCol w="2446494">
                  <a:extLst>
                    <a:ext uri="{9D8B030D-6E8A-4147-A177-3AD203B41FA5}">
                      <a16:colId xmlns:a16="http://schemas.microsoft.com/office/drawing/2014/main" val="3850968695"/>
                    </a:ext>
                  </a:extLst>
                </a:gridCol>
                <a:gridCol w="2445505">
                  <a:extLst>
                    <a:ext uri="{9D8B030D-6E8A-4147-A177-3AD203B41FA5}">
                      <a16:colId xmlns:a16="http://schemas.microsoft.com/office/drawing/2014/main" val="1419276142"/>
                    </a:ext>
                  </a:extLst>
                </a:gridCol>
                <a:gridCol w="2443525">
                  <a:extLst>
                    <a:ext uri="{9D8B030D-6E8A-4147-A177-3AD203B41FA5}">
                      <a16:colId xmlns:a16="http://schemas.microsoft.com/office/drawing/2014/main" val="2954628014"/>
                    </a:ext>
                  </a:extLst>
                </a:gridCol>
              </a:tblGrid>
              <a:tr h="822454">
                <a:tc>
                  <a:txBody>
                    <a:bodyPr/>
                    <a:lstStyle/>
                    <a:p>
                      <a:pPr algn="just">
                        <a:lnSpc>
                          <a:spcPct val="115000"/>
                        </a:lnSpc>
                        <a:spcAft>
                          <a:spcPts val="0"/>
                        </a:spcAft>
                      </a:pPr>
                      <a:r>
                        <a:rPr lang="vi-VN" sz="2600" dirty="0">
                          <a:effectLst/>
                          <a:latin typeface="+mj-lt"/>
                        </a:rPr>
                        <a:t>               </a:t>
                      </a:r>
                      <a:r>
                        <a:rPr lang="en-US" sz="2600" dirty="0">
                          <a:effectLst/>
                          <a:latin typeface="Times New Roman" panose="02020603050405020304" pitchFamily="18" charset="0"/>
                          <a:cs typeface="Times New Roman" panose="02020603050405020304" pitchFamily="18" charset="0"/>
                        </a:rPr>
                        <a:t>Loại</a:t>
                      </a:r>
                      <a:endParaRPr lang="vi-VN" sz="2600" dirty="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2600" dirty="0">
                          <a:effectLst/>
                          <a:latin typeface="+mj-lt"/>
                        </a:rPr>
                        <a:t>        </a:t>
                      </a:r>
                      <a:r>
                        <a:rPr lang="en-US" sz="2600" dirty="0">
                          <a:effectLst/>
                          <a:latin typeface="Times New Roman" panose="02020603050405020304" pitchFamily="18" charset="0"/>
                          <a:cs typeface="Times New Roman" panose="02020603050405020304" pitchFamily="18" charset="0"/>
                        </a:rPr>
                        <a:t>Tổ</a:t>
                      </a:r>
                      <a:endParaRPr lang="vi-VN" sz="26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w="12700" cmpd="sng">
                      <a:noFill/>
                      <a:prstDash val="solid"/>
                    </a:lnBlToTr>
                  </a:tcPr>
                </a:tc>
                <a:tc>
                  <a:txBody>
                    <a:bodyPr/>
                    <a:lstStyle/>
                    <a:p>
                      <a:pPr algn="ctr">
                        <a:lnSpc>
                          <a:spcPct val="115000"/>
                        </a:lnSpc>
                        <a:spcAft>
                          <a:spcPts val="0"/>
                        </a:spcAft>
                      </a:pPr>
                      <a:r>
                        <a:rPr lang="en-US" sz="2600" dirty="0">
                          <a:effectLst/>
                          <a:latin typeface="Times New Roman" panose="02020603050405020304" pitchFamily="18" charset="0"/>
                          <a:cs typeface="Times New Roman" panose="02020603050405020304" pitchFamily="18" charset="0"/>
                        </a:rPr>
                        <a:t>Giỏi</a:t>
                      </a:r>
                      <a:endParaRPr lang="vi-VN" sz="26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US" sz="2600" dirty="0">
                          <a:effectLst/>
                          <a:latin typeface="Times New Roman" panose="02020603050405020304" pitchFamily="18" charset="0"/>
                          <a:cs typeface="Times New Roman" panose="02020603050405020304" pitchFamily="18" charset="0"/>
                        </a:rPr>
                        <a:t>Khá</a:t>
                      </a:r>
                      <a:endParaRPr lang="vi-VN" sz="26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US" sz="2600" dirty="0">
                          <a:effectLst/>
                          <a:latin typeface="Times New Roman" panose="02020603050405020304" pitchFamily="18" charset="0"/>
                          <a:cs typeface="Times New Roman" panose="02020603050405020304" pitchFamily="18" charset="0"/>
                        </a:rPr>
                        <a:t>Đạt</a:t>
                      </a:r>
                      <a:endParaRPr lang="vi-VN" sz="26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2658625"/>
                  </a:ext>
                </a:extLst>
              </a:tr>
              <a:tr h="411227">
                <a:tc>
                  <a:txBody>
                    <a:bodyPr/>
                    <a:lstStyle/>
                    <a:p>
                      <a:pPr algn="ctr">
                        <a:lnSpc>
                          <a:spcPct val="115000"/>
                        </a:lnSpc>
                        <a:spcAft>
                          <a:spcPts val="0"/>
                        </a:spcAft>
                      </a:pPr>
                      <a:r>
                        <a:rPr lang="en-US" sz="2600" dirty="0">
                          <a:effectLst/>
                          <a:latin typeface="Times New Roman" panose="02020603050405020304" pitchFamily="18" charset="0"/>
                          <a:cs typeface="Times New Roman" panose="02020603050405020304" pitchFamily="18" charset="0"/>
                        </a:rPr>
                        <a:t>Tổ 1</a:t>
                      </a:r>
                      <a:endParaRPr lang="vi-VN" sz="26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vi-VN" sz="2800" b="1" dirty="0">
                          <a:effectLst/>
                          <a:latin typeface="Times New Roman" panose="02020603050405020304" pitchFamily="18" charset="0"/>
                          <a:ea typeface="Arial" panose="020B0604020202020204" pitchFamily="34" charset="0"/>
                          <a:cs typeface="Times New Roman" panose="02020603050405020304" pitchFamily="18" charset="0"/>
                        </a:rPr>
                        <a:t>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vi-VN" sz="2800" b="1" dirty="0">
                          <a:effectLst/>
                          <a:latin typeface="Times New Roman" panose="02020603050405020304" pitchFamily="18" charset="0"/>
                          <a:ea typeface="Arial" panose="020B0604020202020204" pitchFamily="34" charset="0"/>
                          <a:cs typeface="Times New Roman" panose="02020603050405020304" pitchFamily="18" charset="0"/>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vi-VN" sz="2800" b="1" dirty="0">
                          <a:effectLst/>
                          <a:latin typeface="Times New Roman" panose="02020603050405020304" pitchFamily="18" charset="0"/>
                          <a:ea typeface="Arial" panose="020B0604020202020204" pitchFamily="34" charset="0"/>
                          <a:cs typeface="Times New Roman" panose="02020603050405020304" pitchFamily="18" charset="0"/>
                        </a:rPr>
                        <a:t>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3527856"/>
                  </a:ext>
                </a:extLst>
              </a:tr>
              <a:tr h="411227">
                <a:tc>
                  <a:txBody>
                    <a:bodyPr/>
                    <a:lstStyle/>
                    <a:p>
                      <a:pPr algn="ctr">
                        <a:lnSpc>
                          <a:spcPct val="115000"/>
                        </a:lnSpc>
                        <a:spcAft>
                          <a:spcPts val="0"/>
                        </a:spcAft>
                      </a:pPr>
                      <a:r>
                        <a:rPr lang="en-US" sz="2600" dirty="0">
                          <a:effectLst/>
                          <a:latin typeface="Times New Roman" panose="02020603050405020304" pitchFamily="18" charset="0"/>
                          <a:cs typeface="Times New Roman" panose="02020603050405020304" pitchFamily="18" charset="0"/>
                        </a:rPr>
                        <a:t>Tổ 2</a:t>
                      </a:r>
                      <a:endParaRPr lang="vi-VN" sz="26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vi-VN" sz="2800" b="1" dirty="0">
                          <a:effectLst/>
                          <a:latin typeface="Times New Roman" panose="02020603050405020304" pitchFamily="18" charset="0"/>
                          <a:ea typeface="Arial" panose="020B0604020202020204" pitchFamily="34" charset="0"/>
                          <a:cs typeface="Times New Roman" panose="02020603050405020304" pitchFamily="18" charset="0"/>
                        </a:rPr>
                        <a:t>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vi-VN" sz="2800" b="1" dirty="0">
                          <a:effectLst/>
                          <a:latin typeface="Times New Roman" panose="02020603050405020304" pitchFamily="18" charset="0"/>
                          <a:ea typeface="Arial" panose="020B0604020202020204" pitchFamily="34" charset="0"/>
                          <a:cs typeface="Times New Roman" panose="02020603050405020304" pitchFamily="18" charset="0"/>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vi-VN" sz="2800" b="1" dirty="0">
                          <a:effectLst/>
                          <a:latin typeface="Times New Roman" panose="02020603050405020304" pitchFamily="18" charset="0"/>
                          <a:ea typeface="Arial" panose="020B0604020202020204" pitchFamily="34" charset="0"/>
                          <a:cs typeface="Times New Roman" panose="02020603050405020304" pitchFamily="18" charset="0"/>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19982027"/>
                  </a:ext>
                </a:extLst>
              </a:tr>
              <a:tr h="411227">
                <a:tc>
                  <a:txBody>
                    <a:bodyPr/>
                    <a:lstStyle/>
                    <a:p>
                      <a:pPr algn="ctr">
                        <a:lnSpc>
                          <a:spcPct val="115000"/>
                        </a:lnSpc>
                        <a:spcAft>
                          <a:spcPts val="0"/>
                        </a:spcAft>
                      </a:pPr>
                      <a:r>
                        <a:rPr lang="en-US" sz="2600" dirty="0">
                          <a:effectLst/>
                          <a:latin typeface="Times New Roman" panose="02020603050405020304" pitchFamily="18" charset="0"/>
                          <a:cs typeface="Times New Roman" panose="02020603050405020304" pitchFamily="18" charset="0"/>
                        </a:rPr>
                        <a:t>Tổ 3</a:t>
                      </a:r>
                      <a:endParaRPr lang="vi-VN" sz="26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vi-VN" sz="2800" b="1" dirty="0">
                          <a:effectLst/>
                          <a:latin typeface="Times New Roman" panose="02020603050405020304" pitchFamily="18" charset="0"/>
                          <a:ea typeface="Arial" panose="020B0604020202020204" pitchFamily="34" charset="0"/>
                          <a:cs typeface="Times New Roman" panose="02020603050405020304" pitchFamily="18" charset="0"/>
                        </a:rPr>
                        <a:t>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vi-VN" sz="2800" b="1" dirty="0">
                          <a:effectLst/>
                          <a:latin typeface="Times New Roman" panose="02020603050405020304" pitchFamily="18" charset="0"/>
                          <a:ea typeface="Arial" panose="020B0604020202020204" pitchFamily="34" charset="0"/>
                          <a:cs typeface="Times New Roman" panose="02020603050405020304" pitchFamily="18" charset="0"/>
                        </a:rPr>
                        <a:t>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vi-VN" sz="2800" b="1" dirty="0">
                          <a:effectLst/>
                          <a:latin typeface="Times New Roman" panose="02020603050405020304" pitchFamily="18" charset="0"/>
                          <a:ea typeface="Arial" panose="020B0604020202020204" pitchFamily="34" charset="0"/>
                          <a:cs typeface="Times New Roman" panose="02020603050405020304" pitchFamily="18" charset="0"/>
                        </a:rPr>
                        <a:t>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05835471"/>
                  </a:ext>
                </a:extLst>
              </a:tr>
              <a:tr h="411227">
                <a:tc>
                  <a:txBody>
                    <a:bodyPr/>
                    <a:lstStyle/>
                    <a:p>
                      <a:pPr algn="ctr">
                        <a:lnSpc>
                          <a:spcPct val="115000"/>
                        </a:lnSpc>
                        <a:spcAft>
                          <a:spcPts val="0"/>
                        </a:spcAft>
                      </a:pPr>
                      <a:r>
                        <a:rPr lang="en-US" sz="2600" dirty="0">
                          <a:effectLst/>
                          <a:latin typeface="Times New Roman" panose="02020603050405020304" pitchFamily="18" charset="0"/>
                          <a:cs typeface="Times New Roman" panose="02020603050405020304" pitchFamily="18" charset="0"/>
                        </a:rPr>
                        <a:t>Tổ 4</a:t>
                      </a:r>
                      <a:endParaRPr lang="vi-VN" sz="26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vi-VN" sz="2800" b="1" dirty="0">
                          <a:effectLst/>
                          <a:latin typeface="Times New Roman" panose="02020603050405020304" pitchFamily="18" charset="0"/>
                          <a:ea typeface="Arial" panose="020B0604020202020204" pitchFamily="34" charset="0"/>
                          <a:cs typeface="Times New Roman" panose="02020603050405020304" pitchFamily="18" charset="0"/>
                        </a:rPr>
                        <a:t>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vi-VN" sz="2800" b="1" dirty="0">
                          <a:effectLst/>
                          <a:latin typeface="Times New Roman" panose="02020603050405020304" pitchFamily="18" charset="0"/>
                          <a:ea typeface="Arial" panose="020B0604020202020204" pitchFamily="34" charset="0"/>
                          <a:cs typeface="Times New Roman" panose="02020603050405020304" pitchFamily="18" charset="0"/>
                        </a:rPr>
                        <a:t>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vi-VN" sz="2800" b="1" dirty="0">
                          <a:effectLst/>
                          <a:latin typeface="Times New Roman" panose="02020603050405020304" pitchFamily="18" charset="0"/>
                          <a:ea typeface="Arial" panose="020B0604020202020204" pitchFamily="34" charset="0"/>
                          <a:cs typeface="Times New Roman" panose="02020603050405020304" pitchFamily="18" charset="0"/>
                        </a:rPr>
                        <a:t>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63499865"/>
                  </a:ext>
                </a:extLst>
              </a:tr>
            </a:tbl>
          </a:graphicData>
        </a:graphic>
      </p:graphicFrame>
      <p:grpSp>
        <p:nvGrpSpPr>
          <p:cNvPr id="10" name="Group 9"/>
          <p:cNvGrpSpPr/>
          <p:nvPr/>
        </p:nvGrpSpPr>
        <p:grpSpPr>
          <a:xfrm>
            <a:off x="572503" y="1050538"/>
            <a:ext cx="1551115" cy="1582000"/>
            <a:chOff x="9781903" y="2262375"/>
            <a:chExt cx="1551115" cy="1582000"/>
          </a:xfrm>
        </p:grpSpPr>
        <p:sp>
          <p:nvSpPr>
            <p:cNvPr id="11" name="Oval 10"/>
            <p:cNvSpPr/>
            <p:nvPr/>
          </p:nvSpPr>
          <p:spPr>
            <a:xfrm>
              <a:off x="9781903" y="2262375"/>
              <a:ext cx="1551115" cy="158200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2" name="Picture 11">
              <a:extLst>
                <a:ext uri="{FF2B5EF4-FFF2-40B4-BE49-F238E27FC236}">
                  <a16:creationId xmlns:a16="http://schemas.microsoft.com/office/drawing/2014/main" id="{453B174F-EE32-44C0-AEBD-2414C6D6BB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819"/>
            <a:stretch/>
          </p:blipFill>
          <p:spPr>
            <a:xfrm>
              <a:off x="9957593" y="2432192"/>
              <a:ext cx="1199733" cy="1199733"/>
            </a:xfrm>
            <a:prstGeom prst="rect">
              <a:avLst/>
            </a:prstGeom>
          </p:spPr>
        </p:pic>
      </p:grpSp>
    </p:spTree>
    <p:extLst>
      <p:ext uri="{BB962C8B-B14F-4D97-AF65-F5344CB8AC3E}">
        <p14:creationId xmlns:p14="http://schemas.microsoft.com/office/powerpoint/2010/main" val="383486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1015005927"/>
              </p:ext>
            </p:extLst>
          </p:nvPr>
        </p:nvGraphicFramePr>
        <p:xfrm>
          <a:off x="1163666" y="775945"/>
          <a:ext cx="9783008" cy="2874264"/>
        </p:xfrm>
        <a:graphic>
          <a:graphicData uri="http://schemas.openxmlformats.org/drawingml/2006/table">
            <a:tbl>
              <a:tblPr firstRow="1" firstCol="1" bandRow="1">
                <a:tableStyleId>{5C22544A-7EE6-4342-B048-85BDC9FD1C3A}</a:tableStyleId>
              </a:tblPr>
              <a:tblGrid>
                <a:gridCol w="2447484">
                  <a:extLst>
                    <a:ext uri="{9D8B030D-6E8A-4147-A177-3AD203B41FA5}">
                      <a16:colId xmlns:a16="http://schemas.microsoft.com/office/drawing/2014/main" val="3928051011"/>
                    </a:ext>
                  </a:extLst>
                </a:gridCol>
                <a:gridCol w="2446494">
                  <a:extLst>
                    <a:ext uri="{9D8B030D-6E8A-4147-A177-3AD203B41FA5}">
                      <a16:colId xmlns:a16="http://schemas.microsoft.com/office/drawing/2014/main" val="3850968695"/>
                    </a:ext>
                  </a:extLst>
                </a:gridCol>
                <a:gridCol w="2445505">
                  <a:extLst>
                    <a:ext uri="{9D8B030D-6E8A-4147-A177-3AD203B41FA5}">
                      <a16:colId xmlns:a16="http://schemas.microsoft.com/office/drawing/2014/main" val="1419276142"/>
                    </a:ext>
                  </a:extLst>
                </a:gridCol>
                <a:gridCol w="2443525">
                  <a:extLst>
                    <a:ext uri="{9D8B030D-6E8A-4147-A177-3AD203B41FA5}">
                      <a16:colId xmlns:a16="http://schemas.microsoft.com/office/drawing/2014/main" val="2954628014"/>
                    </a:ext>
                  </a:extLst>
                </a:gridCol>
              </a:tblGrid>
              <a:tr h="822454">
                <a:tc>
                  <a:txBody>
                    <a:bodyPr/>
                    <a:lstStyle/>
                    <a:p>
                      <a:pPr algn="just">
                        <a:lnSpc>
                          <a:spcPct val="115000"/>
                        </a:lnSpc>
                        <a:spcAft>
                          <a:spcPts val="0"/>
                        </a:spcAft>
                      </a:pPr>
                      <a:r>
                        <a:rPr lang="vi-VN" sz="2600" dirty="0">
                          <a:effectLst/>
                          <a:latin typeface="+mj-lt"/>
                        </a:rPr>
                        <a:t>               </a:t>
                      </a:r>
                      <a:r>
                        <a:rPr lang="en-US" sz="2600" dirty="0">
                          <a:effectLst/>
                          <a:latin typeface="Times New Roman" panose="02020603050405020304" pitchFamily="18" charset="0"/>
                          <a:cs typeface="Times New Roman" panose="02020603050405020304" pitchFamily="18" charset="0"/>
                        </a:rPr>
                        <a:t>Loại</a:t>
                      </a:r>
                      <a:endParaRPr lang="vi-VN" sz="2600" dirty="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2600" dirty="0">
                          <a:effectLst/>
                          <a:latin typeface="+mj-lt"/>
                        </a:rPr>
                        <a:t>        </a:t>
                      </a:r>
                      <a:r>
                        <a:rPr lang="en-US" sz="2600" dirty="0">
                          <a:effectLst/>
                          <a:latin typeface="Times New Roman" panose="02020603050405020304" pitchFamily="18" charset="0"/>
                          <a:cs typeface="Times New Roman" panose="02020603050405020304" pitchFamily="18" charset="0"/>
                        </a:rPr>
                        <a:t>Tổ</a:t>
                      </a:r>
                      <a:endParaRPr lang="vi-VN" sz="26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w="12700" cmpd="sng">
                      <a:noFill/>
                      <a:prstDash val="solid"/>
                    </a:lnBlToTr>
                  </a:tcPr>
                </a:tc>
                <a:tc>
                  <a:txBody>
                    <a:bodyPr/>
                    <a:lstStyle/>
                    <a:p>
                      <a:pPr algn="ctr">
                        <a:lnSpc>
                          <a:spcPct val="115000"/>
                        </a:lnSpc>
                        <a:spcAft>
                          <a:spcPts val="0"/>
                        </a:spcAft>
                      </a:pPr>
                      <a:r>
                        <a:rPr lang="en-US" sz="2600" dirty="0">
                          <a:effectLst/>
                          <a:latin typeface="Times New Roman" panose="02020603050405020304" pitchFamily="18" charset="0"/>
                          <a:cs typeface="Times New Roman" panose="02020603050405020304" pitchFamily="18" charset="0"/>
                        </a:rPr>
                        <a:t>Giỏi</a:t>
                      </a:r>
                      <a:endParaRPr lang="vi-VN" sz="26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US" sz="2600" dirty="0">
                          <a:effectLst/>
                          <a:latin typeface="Times New Roman" panose="02020603050405020304" pitchFamily="18" charset="0"/>
                          <a:cs typeface="Times New Roman" panose="02020603050405020304" pitchFamily="18" charset="0"/>
                        </a:rPr>
                        <a:t>Khá</a:t>
                      </a:r>
                      <a:endParaRPr lang="vi-VN" sz="26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US" sz="2600" dirty="0">
                          <a:effectLst/>
                          <a:latin typeface="Times New Roman" panose="02020603050405020304" pitchFamily="18" charset="0"/>
                          <a:cs typeface="Times New Roman" panose="02020603050405020304" pitchFamily="18" charset="0"/>
                        </a:rPr>
                        <a:t>Đạt</a:t>
                      </a:r>
                      <a:endParaRPr lang="vi-VN" sz="26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2658625"/>
                  </a:ext>
                </a:extLst>
              </a:tr>
              <a:tr h="411227">
                <a:tc>
                  <a:txBody>
                    <a:bodyPr/>
                    <a:lstStyle/>
                    <a:p>
                      <a:pPr algn="ctr">
                        <a:lnSpc>
                          <a:spcPct val="115000"/>
                        </a:lnSpc>
                        <a:spcAft>
                          <a:spcPts val="0"/>
                        </a:spcAft>
                      </a:pPr>
                      <a:r>
                        <a:rPr lang="en-US" sz="2600" dirty="0">
                          <a:effectLst/>
                          <a:latin typeface="Times New Roman" panose="02020603050405020304" pitchFamily="18" charset="0"/>
                          <a:cs typeface="Times New Roman" panose="02020603050405020304" pitchFamily="18" charset="0"/>
                        </a:rPr>
                        <a:t>Tổ 1</a:t>
                      </a:r>
                      <a:endParaRPr lang="vi-VN" sz="26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vi-VN" sz="2800" b="1" dirty="0">
                          <a:effectLst/>
                          <a:latin typeface="Times New Roman" panose="02020603050405020304" pitchFamily="18" charset="0"/>
                          <a:ea typeface="Arial" panose="020B0604020202020204" pitchFamily="34" charset="0"/>
                          <a:cs typeface="Times New Roman" panose="02020603050405020304" pitchFamily="18" charset="0"/>
                        </a:rPr>
                        <a:t>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vi-VN" sz="2800" b="1" dirty="0">
                          <a:effectLst/>
                          <a:latin typeface="Times New Roman" panose="02020603050405020304" pitchFamily="18" charset="0"/>
                          <a:ea typeface="Arial" panose="020B0604020202020204" pitchFamily="34" charset="0"/>
                          <a:cs typeface="Times New Roman" panose="02020603050405020304" pitchFamily="18" charset="0"/>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vi-VN" sz="2800" b="1" dirty="0">
                          <a:effectLst/>
                          <a:latin typeface="Times New Roman" panose="02020603050405020304" pitchFamily="18" charset="0"/>
                          <a:ea typeface="Arial" panose="020B0604020202020204" pitchFamily="34" charset="0"/>
                          <a:cs typeface="Times New Roman" panose="02020603050405020304" pitchFamily="18" charset="0"/>
                        </a:rPr>
                        <a:t>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3527856"/>
                  </a:ext>
                </a:extLst>
              </a:tr>
              <a:tr h="411227">
                <a:tc>
                  <a:txBody>
                    <a:bodyPr/>
                    <a:lstStyle/>
                    <a:p>
                      <a:pPr algn="ctr">
                        <a:lnSpc>
                          <a:spcPct val="115000"/>
                        </a:lnSpc>
                        <a:spcAft>
                          <a:spcPts val="0"/>
                        </a:spcAft>
                      </a:pPr>
                      <a:r>
                        <a:rPr lang="en-US" sz="2600" dirty="0">
                          <a:effectLst/>
                          <a:latin typeface="Times New Roman" panose="02020603050405020304" pitchFamily="18" charset="0"/>
                          <a:cs typeface="Times New Roman" panose="02020603050405020304" pitchFamily="18" charset="0"/>
                        </a:rPr>
                        <a:t>Tổ 2</a:t>
                      </a:r>
                      <a:endParaRPr lang="vi-VN" sz="26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vi-VN" sz="2800" b="1" dirty="0">
                          <a:effectLst/>
                          <a:latin typeface="Times New Roman" panose="02020603050405020304" pitchFamily="18" charset="0"/>
                          <a:ea typeface="Arial" panose="020B0604020202020204" pitchFamily="34" charset="0"/>
                          <a:cs typeface="Times New Roman" panose="02020603050405020304" pitchFamily="18" charset="0"/>
                        </a:rPr>
                        <a:t>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vi-VN" sz="2800" b="1" dirty="0">
                          <a:effectLst/>
                          <a:latin typeface="Times New Roman" panose="02020603050405020304" pitchFamily="18" charset="0"/>
                          <a:ea typeface="Arial" panose="020B0604020202020204" pitchFamily="34" charset="0"/>
                          <a:cs typeface="Times New Roman" panose="02020603050405020304" pitchFamily="18" charset="0"/>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vi-VN" sz="2800" b="1" dirty="0">
                          <a:effectLst/>
                          <a:latin typeface="Times New Roman" panose="02020603050405020304" pitchFamily="18" charset="0"/>
                          <a:ea typeface="Arial" panose="020B0604020202020204" pitchFamily="34" charset="0"/>
                          <a:cs typeface="Times New Roman" panose="02020603050405020304" pitchFamily="18" charset="0"/>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19982027"/>
                  </a:ext>
                </a:extLst>
              </a:tr>
              <a:tr h="411227">
                <a:tc>
                  <a:txBody>
                    <a:bodyPr/>
                    <a:lstStyle/>
                    <a:p>
                      <a:pPr algn="ctr">
                        <a:lnSpc>
                          <a:spcPct val="115000"/>
                        </a:lnSpc>
                        <a:spcAft>
                          <a:spcPts val="0"/>
                        </a:spcAft>
                      </a:pPr>
                      <a:r>
                        <a:rPr lang="en-US" sz="2600" dirty="0">
                          <a:effectLst/>
                          <a:latin typeface="Times New Roman" panose="02020603050405020304" pitchFamily="18" charset="0"/>
                          <a:cs typeface="Times New Roman" panose="02020603050405020304" pitchFamily="18" charset="0"/>
                        </a:rPr>
                        <a:t>Tổ 3</a:t>
                      </a:r>
                      <a:endParaRPr lang="vi-VN" sz="26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vi-VN" sz="2800" b="1" dirty="0">
                          <a:effectLst/>
                          <a:latin typeface="Times New Roman" panose="02020603050405020304" pitchFamily="18" charset="0"/>
                          <a:ea typeface="Arial" panose="020B0604020202020204" pitchFamily="34" charset="0"/>
                          <a:cs typeface="Times New Roman" panose="02020603050405020304" pitchFamily="18" charset="0"/>
                        </a:rPr>
                        <a:t>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vi-VN" sz="2800" b="1" dirty="0">
                          <a:effectLst/>
                          <a:latin typeface="Times New Roman" panose="02020603050405020304" pitchFamily="18" charset="0"/>
                          <a:ea typeface="Arial" panose="020B0604020202020204" pitchFamily="34" charset="0"/>
                          <a:cs typeface="Times New Roman" panose="02020603050405020304" pitchFamily="18" charset="0"/>
                        </a:rPr>
                        <a:t>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vi-VN" sz="2800" b="1" dirty="0">
                          <a:effectLst/>
                          <a:latin typeface="Times New Roman" panose="02020603050405020304" pitchFamily="18" charset="0"/>
                          <a:ea typeface="Arial" panose="020B0604020202020204" pitchFamily="34" charset="0"/>
                          <a:cs typeface="Times New Roman" panose="02020603050405020304" pitchFamily="18" charset="0"/>
                        </a:rPr>
                        <a:t>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05835471"/>
                  </a:ext>
                </a:extLst>
              </a:tr>
              <a:tr h="411227">
                <a:tc>
                  <a:txBody>
                    <a:bodyPr/>
                    <a:lstStyle/>
                    <a:p>
                      <a:pPr algn="ctr">
                        <a:lnSpc>
                          <a:spcPct val="115000"/>
                        </a:lnSpc>
                        <a:spcAft>
                          <a:spcPts val="0"/>
                        </a:spcAft>
                      </a:pPr>
                      <a:r>
                        <a:rPr lang="en-US" sz="2600" dirty="0">
                          <a:effectLst/>
                          <a:latin typeface="Times New Roman" panose="02020603050405020304" pitchFamily="18" charset="0"/>
                          <a:cs typeface="Times New Roman" panose="02020603050405020304" pitchFamily="18" charset="0"/>
                        </a:rPr>
                        <a:t>Tổ 4</a:t>
                      </a:r>
                      <a:endParaRPr lang="vi-VN" sz="26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vi-VN" sz="2800" b="1" dirty="0">
                          <a:effectLst/>
                          <a:latin typeface="Times New Roman" panose="02020603050405020304" pitchFamily="18" charset="0"/>
                          <a:ea typeface="Arial" panose="020B0604020202020204" pitchFamily="34" charset="0"/>
                          <a:cs typeface="Times New Roman" panose="02020603050405020304" pitchFamily="18" charset="0"/>
                        </a:rPr>
                        <a:t>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vi-VN" sz="2800" b="1" dirty="0">
                          <a:effectLst/>
                          <a:latin typeface="Times New Roman" panose="02020603050405020304" pitchFamily="18" charset="0"/>
                          <a:ea typeface="Arial" panose="020B0604020202020204" pitchFamily="34" charset="0"/>
                          <a:cs typeface="Times New Roman" panose="02020603050405020304" pitchFamily="18" charset="0"/>
                        </a:rPr>
                        <a:t>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vi-VN" sz="2800" b="1" dirty="0">
                          <a:effectLst/>
                          <a:latin typeface="Times New Roman" panose="02020603050405020304" pitchFamily="18" charset="0"/>
                          <a:ea typeface="Arial" panose="020B0604020202020204" pitchFamily="34" charset="0"/>
                          <a:cs typeface="Times New Roman" panose="02020603050405020304" pitchFamily="18" charset="0"/>
                        </a:rPr>
                        <a:t>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63499865"/>
                  </a:ext>
                </a:extLst>
              </a:tr>
            </a:tbl>
          </a:graphicData>
        </a:graphic>
      </p:graphicFrame>
      <p:sp>
        <p:nvSpPr>
          <p:cNvPr id="9" name="Rectangle 8"/>
          <p:cNvSpPr/>
          <p:nvPr/>
        </p:nvSpPr>
        <p:spPr>
          <a:xfrm>
            <a:off x="427525" y="4350615"/>
            <a:ext cx="6046848" cy="548355"/>
          </a:xfrm>
          <a:prstGeom prst="rect">
            <a:avLst/>
          </a:prstGeom>
        </p:spPr>
        <p:txBody>
          <a:bodyPr wrap="none">
            <a:spAutoFit/>
          </a:bodyPr>
          <a:lstStyle/>
          <a:p>
            <a:pPr lvl="0" algn="just">
              <a:lnSpc>
                <a:spcPct val="115000"/>
              </a:lnSpc>
              <a:spcAft>
                <a:spcPts val="0"/>
              </a:spcAft>
            </a:pPr>
            <a:r>
              <a:rPr lang="vi-VN" sz="2800" dirty="0">
                <a:latin typeface="Times New Roman" panose="02020603050405020304" pitchFamily="18" charset="0"/>
                <a:ea typeface="Times New Roman" panose="02020603050405020304" pitchFamily="18" charset="0"/>
                <a:cs typeface="Times New Roman" panose="02020603050405020304" pitchFamily="18" charset="0"/>
              </a:rPr>
              <a:t>b) Đội sản xuất trên có bao nhiêu người?</a:t>
            </a:r>
            <a:endParaRPr lang="vi-VN" sz="2800"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10" name="Rectangle 1"/>
          <p:cNvSpPr>
            <a:spLocks noChangeArrowheads="1"/>
          </p:cNvSpPr>
          <p:nvPr/>
        </p:nvSpPr>
        <p:spPr bwMode="auto">
          <a:xfrm>
            <a:off x="427525" y="118376"/>
            <a:ext cx="505693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tabLst/>
            </a:pPr>
            <a:r>
              <a:rPr kumimoji="0" lang="vi-VN" altLang="vi-VN"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 Hoàn thành bảng số liệu sau:</a:t>
            </a:r>
            <a:endParaRPr kumimoji="0" lang="vi-VN" altLang="vi-VN" sz="2800" b="0" i="0" u="none" strike="noStrike" cap="none" normalizeH="0" baseline="0" dirty="0">
              <a:ln>
                <a:noFill/>
              </a:ln>
              <a:solidFill>
                <a:schemeClr val="tx1"/>
              </a:solidFill>
              <a:effectLst/>
              <a:latin typeface="Arial" panose="020B0604020202020204" pitchFamily="34" charset="0"/>
            </a:endParaRPr>
          </a:p>
        </p:txBody>
      </p:sp>
      <p:sp>
        <p:nvSpPr>
          <p:cNvPr id="18" name="Rectangle 17"/>
          <p:cNvSpPr/>
          <p:nvPr/>
        </p:nvSpPr>
        <p:spPr>
          <a:xfrm>
            <a:off x="427525" y="4938468"/>
            <a:ext cx="11446612" cy="1307794"/>
          </a:xfrm>
          <a:prstGeom prst="rect">
            <a:avLst/>
          </a:prstGeom>
        </p:spPr>
        <p:txBody>
          <a:bodyPr wrap="square">
            <a:spAutoFit/>
          </a:bodyPr>
          <a:lstStyle/>
          <a:p>
            <a:pPr lvl="0" algn="just">
              <a:lnSpc>
                <a:spcPct val="150000"/>
              </a:lnSpc>
              <a:spcAft>
                <a:spcPts val="0"/>
              </a:spcAft>
            </a:pPr>
            <a:r>
              <a:rPr lang="vi-VN" sz="2800" dirty="0">
                <a:latin typeface="Times New Roman" panose="02020603050405020304" pitchFamily="18" charset="0"/>
                <a:ea typeface="Times New Roman" panose="02020603050405020304" pitchFamily="18" charset="0"/>
                <a:cs typeface="Times New Roman" panose="02020603050405020304" pitchFamily="18" charset="0"/>
              </a:rPr>
              <a:t>c) Đội trưởng thông báo rằng tỉ số phần trăm của số lao động giỏi và số người của đội là 65%. 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hông báo đó của đội trưởng có đúng không?</a:t>
            </a:r>
            <a:endParaRPr lang="vi-VN" sz="2800" dirty="0">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3" name="Đồng hồ đếm ngược 30 giấ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044628" y="5925254"/>
            <a:ext cx="1281799" cy="721012"/>
          </a:xfrm>
          <a:prstGeom prst="rect">
            <a:avLst/>
          </a:prstGeom>
        </p:spPr>
      </p:pic>
      <p:pic>
        <p:nvPicPr>
          <p:cNvPr id="14" name="Picture 13">
            <a:extLst>
              <a:ext uri="{FF2B5EF4-FFF2-40B4-BE49-F238E27FC236}">
                <a16:creationId xmlns:a16="http://schemas.microsoft.com/office/drawing/2014/main" id="{F5F0387D-CEB3-4D01-B097-E93181CF9E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8727" y="3199936"/>
            <a:ext cx="1808092" cy="1808092"/>
          </a:xfrm>
          <a:prstGeom prst="rect">
            <a:avLst/>
          </a:prstGeom>
        </p:spPr>
      </p:pic>
    </p:spTree>
    <p:extLst>
      <p:ext uri="{BB962C8B-B14F-4D97-AF65-F5344CB8AC3E}">
        <p14:creationId xmlns:p14="http://schemas.microsoft.com/office/powerpoint/2010/main" val="3832705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1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6" presetClass="entr" presetSubtype="16"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ircle(in)">
                                      <p:cBhvr>
                                        <p:cTn id="1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3"/>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13"/>
                                        </p:tgtEl>
                                      </p:cBhvr>
                                    </p:cmd>
                                  </p:childTnLst>
                                </p:cTn>
                              </p:par>
                            </p:childTnLst>
                          </p:cTn>
                        </p:par>
                      </p:childTnLst>
                    </p:cTn>
                  </p:par>
                </p:childTnLst>
              </p:cTn>
              <p:nextCondLst>
                <p:cond evt="onClick" delay="0">
                  <p:tgtEl>
                    <p:spTgt spid="13"/>
                  </p:tgtEl>
                </p:cond>
              </p:nextCondLst>
            </p:seq>
            <p:video>
              <p:cMediaNode vol="80000">
                <p:cTn id="24" fill="hold" display="0">
                  <p:stCondLst>
                    <p:cond delay="indefinite"/>
                  </p:stCondLst>
                </p:cTn>
                <p:tgtEl>
                  <p:spTgt spid="13"/>
                </p:tgtEl>
              </p:cMediaNode>
            </p:video>
          </p:childTnLst>
        </p:cTn>
      </p:par>
    </p:tnLst>
    <p:bldLst>
      <p:bldP spid="9" grpId="0"/>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1163666" y="775945"/>
          <a:ext cx="9783008" cy="2874264"/>
        </p:xfrm>
        <a:graphic>
          <a:graphicData uri="http://schemas.openxmlformats.org/drawingml/2006/table">
            <a:tbl>
              <a:tblPr firstRow="1" firstCol="1" bandRow="1">
                <a:tableStyleId>{5C22544A-7EE6-4342-B048-85BDC9FD1C3A}</a:tableStyleId>
              </a:tblPr>
              <a:tblGrid>
                <a:gridCol w="2447484">
                  <a:extLst>
                    <a:ext uri="{9D8B030D-6E8A-4147-A177-3AD203B41FA5}">
                      <a16:colId xmlns:a16="http://schemas.microsoft.com/office/drawing/2014/main" val="3928051011"/>
                    </a:ext>
                  </a:extLst>
                </a:gridCol>
                <a:gridCol w="2446494">
                  <a:extLst>
                    <a:ext uri="{9D8B030D-6E8A-4147-A177-3AD203B41FA5}">
                      <a16:colId xmlns:a16="http://schemas.microsoft.com/office/drawing/2014/main" val="3850968695"/>
                    </a:ext>
                  </a:extLst>
                </a:gridCol>
                <a:gridCol w="2445505">
                  <a:extLst>
                    <a:ext uri="{9D8B030D-6E8A-4147-A177-3AD203B41FA5}">
                      <a16:colId xmlns:a16="http://schemas.microsoft.com/office/drawing/2014/main" val="1419276142"/>
                    </a:ext>
                  </a:extLst>
                </a:gridCol>
                <a:gridCol w="2443525">
                  <a:extLst>
                    <a:ext uri="{9D8B030D-6E8A-4147-A177-3AD203B41FA5}">
                      <a16:colId xmlns:a16="http://schemas.microsoft.com/office/drawing/2014/main" val="2954628014"/>
                    </a:ext>
                  </a:extLst>
                </a:gridCol>
              </a:tblGrid>
              <a:tr h="822454">
                <a:tc>
                  <a:txBody>
                    <a:bodyPr/>
                    <a:lstStyle/>
                    <a:p>
                      <a:pPr algn="just">
                        <a:lnSpc>
                          <a:spcPct val="115000"/>
                        </a:lnSpc>
                        <a:spcAft>
                          <a:spcPts val="0"/>
                        </a:spcAft>
                      </a:pPr>
                      <a:r>
                        <a:rPr lang="vi-VN" sz="2600" dirty="0">
                          <a:effectLst/>
                          <a:latin typeface="+mj-lt"/>
                        </a:rPr>
                        <a:t>               </a:t>
                      </a:r>
                      <a:r>
                        <a:rPr lang="en-US" sz="2600" dirty="0">
                          <a:effectLst/>
                          <a:latin typeface="Times New Roman" panose="02020603050405020304" pitchFamily="18" charset="0"/>
                          <a:cs typeface="Times New Roman" panose="02020603050405020304" pitchFamily="18" charset="0"/>
                        </a:rPr>
                        <a:t>Loại</a:t>
                      </a:r>
                      <a:endParaRPr lang="vi-VN" sz="2600" dirty="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2600" dirty="0">
                          <a:effectLst/>
                          <a:latin typeface="+mj-lt"/>
                        </a:rPr>
                        <a:t>        </a:t>
                      </a:r>
                      <a:r>
                        <a:rPr lang="en-US" sz="2600" dirty="0">
                          <a:effectLst/>
                          <a:latin typeface="Times New Roman" panose="02020603050405020304" pitchFamily="18" charset="0"/>
                          <a:cs typeface="Times New Roman" panose="02020603050405020304" pitchFamily="18" charset="0"/>
                        </a:rPr>
                        <a:t>Tổ</a:t>
                      </a:r>
                      <a:endParaRPr lang="vi-VN" sz="26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w="12700" cmpd="sng">
                      <a:noFill/>
                      <a:prstDash val="solid"/>
                    </a:lnBlToTr>
                  </a:tcPr>
                </a:tc>
                <a:tc>
                  <a:txBody>
                    <a:bodyPr/>
                    <a:lstStyle/>
                    <a:p>
                      <a:pPr algn="ctr">
                        <a:lnSpc>
                          <a:spcPct val="115000"/>
                        </a:lnSpc>
                        <a:spcAft>
                          <a:spcPts val="0"/>
                        </a:spcAft>
                      </a:pPr>
                      <a:r>
                        <a:rPr lang="en-US" sz="2600" dirty="0">
                          <a:effectLst/>
                          <a:latin typeface="Times New Roman" panose="02020603050405020304" pitchFamily="18" charset="0"/>
                          <a:cs typeface="Times New Roman" panose="02020603050405020304" pitchFamily="18" charset="0"/>
                        </a:rPr>
                        <a:t>Giỏi</a:t>
                      </a:r>
                      <a:endParaRPr lang="vi-VN" sz="26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US" sz="2600" dirty="0">
                          <a:effectLst/>
                          <a:latin typeface="Times New Roman" panose="02020603050405020304" pitchFamily="18" charset="0"/>
                          <a:cs typeface="Times New Roman" panose="02020603050405020304" pitchFamily="18" charset="0"/>
                        </a:rPr>
                        <a:t>Khá</a:t>
                      </a:r>
                      <a:endParaRPr lang="vi-VN" sz="26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US" sz="2600" dirty="0">
                          <a:effectLst/>
                          <a:latin typeface="Times New Roman" panose="02020603050405020304" pitchFamily="18" charset="0"/>
                          <a:cs typeface="Times New Roman" panose="02020603050405020304" pitchFamily="18" charset="0"/>
                        </a:rPr>
                        <a:t>Đạt</a:t>
                      </a:r>
                      <a:endParaRPr lang="vi-VN" sz="26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2658625"/>
                  </a:ext>
                </a:extLst>
              </a:tr>
              <a:tr h="411227">
                <a:tc>
                  <a:txBody>
                    <a:bodyPr/>
                    <a:lstStyle/>
                    <a:p>
                      <a:pPr algn="ctr">
                        <a:lnSpc>
                          <a:spcPct val="115000"/>
                        </a:lnSpc>
                        <a:spcAft>
                          <a:spcPts val="0"/>
                        </a:spcAft>
                      </a:pPr>
                      <a:r>
                        <a:rPr lang="en-US" sz="2600" dirty="0">
                          <a:effectLst/>
                          <a:latin typeface="Times New Roman" panose="02020603050405020304" pitchFamily="18" charset="0"/>
                          <a:cs typeface="Times New Roman" panose="02020603050405020304" pitchFamily="18" charset="0"/>
                        </a:rPr>
                        <a:t>Tổ 1</a:t>
                      </a:r>
                      <a:endParaRPr lang="vi-VN" sz="26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vi-VN" sz="2800" b="1" dirty="0">
                          <a:effectLst/>
                          <a:latin typeface="Times New Roman" panose="02020603050405020304" pitchFamily="18" charset="0"/>
                          <a:ea typeface="Arial" panose="020B0604020202020204" pitchFamily="34" charset="0"/>
                          <a:cs typeface="Times New Roman" panose="02020603050405020304" pitchFamily="18" charset="0"/>
                        </a:rPr>
                        <a:t>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vi-VN" sz="2800" b="1" dirty="0">
                          <a:effectLst/>
                          <a:latin typeface="Times New Roman" panose="02020603050405020304" pitchFamily="18" charset="0"/>
                          <a:ea typeface="Arial" panose="020B0604020202020204" pitchFamily="34" charset="0"/>
                          <a:cs typeface="Times New Roman" panose="02020603050405020304" pitchFamily="18" charset="0"/>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vi-VN" sz="2800" b="1" dirty="0">
                          <a:effectLst/>
                          <a:latin typeface="Times New Roman" panose="02020603050405020304" pitchFamily="18" charset="0"/>
                          <a:ea typeface="Arial" panose="020B0604020202020204" pitchFamily="34" charset="0"/>
                          <a:cs typeface="Times New Roman" panose="02020603050405020304" pitchFamily="18" charset="0"/>
                        </a:rPr>
                        <a:t>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3527856"/>
                  </a:ext>
                </a:extLst>
              </a:tr>
              <a:tr h="411227">
                <a:tc>
                  <a:txBody>
                    <a:bodyPr/>
                    <a:lstStyle/>
                    <a:p>
                      <a:pPr algn="ctr">
                        <a:lnSpc>
                          <a:spcPct val="115000"/>
                        </a:lnSpc>
                        <a:spcAft>
                          <a:spcPts val="0"/>
                        </a:spcAft>
                      </a:pPr>
                      <a:r>
                        <a:rPr lang="en-US" sz="2600" dirty="0">
                          <a:effectLst/>
                          <a:latin typeface="Times New Roman" panose="02020603050405020304" pitchFamily="18" charset="0"/>
                          <a:cs typeface="Times New Roman" panose="02020603050405020304" pitchFamily="18" charset="0"/>
                        </a:rPr>
                        <a:t>Tổ 2</a:t>
                      </a:r>
                      <a:endParaRPr lang="vi-VN" sz="26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vi-VN" sz="2800" b="1" dirty="0">
                          <a:effectLst/>
                          <a:latin typeface="Times New Roman" panose="02020603050405020304" pitchFamily="18" charset="0"/>
                          <a:ea typeface="Arial" panose="020B0604020202020204" pitchFamily="34" charset="0"/>
                          <a:cs typeface="Times New Roman" panose="02020603050405020304" pitchFamily="18" charset="0"/>
                        </a:rPr>
                        <a:t>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vi-VN" sz="2800" b="1" dirty="0">
                          <a:effectLst/>
                          <a:latin typeface="Times New Roman" panose="02020603050405020304" pitchFamily="18" charset="0"/>
                          <a:ea typeface="Arial" panose="020B0604020202020204" pitchFamily="34" charset="0"/>
                          <a:cs typeface="Times New Roman" panose="02020603050405020304" pitchFamily="18" charset="0"/>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vi-VN" sz="2800" b="1" dirty="0">
                          <a:effectLst/>
                          <a:latin typeface="Times New Roman" panose="02020603050405020304" pitchFamily="18" charset="0"/>
                          <a:ea typeface="Arial" panose="020B0604020202020204" pitchFamily="34" charset="0"/>
                          <a:cs typeface="Times New Roman" panose="02020603050405020304" pitchFamily="18" charset="0"/>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19982027"/>
                  </a:ext>
                </a:extLst>
              </a:tr>
              <a:tr h="411227">
                <a:tc>
                  <a:txBody>
                    <a:bodyPr/>
                    <a:lstStyle/>
                    <a:p>
                      <a:pPr algn="ctr">
                        <a:lnSpc>
                          <a:spcPct val="115000"/>
                        </a:lnSpc>
                        <a:spcAft>
                          <a:spcPts val="0"/>
                        </a:spcAft>
                      </a:pPr>
                      <a:r>
                        <a:rPr lang="en-US" sz="2600" dirty="0">
                          <a:effectLst/>
                          <a:latin typeface="Times New Roman" panose="02020603050405020304" pitchFamily="18" charset="0"/>
                          <a:cs typeface="Times New Roman" panose="02020603050405020304" pitchFamily="18" charset="0"/>
                        </a:rPr>
                        <a:t>Tổ 3</a:t>
                      </a:r>
                      <a:endParaRPr lang="vi-VN" sz="26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vi-VN" sz="2800" b="1" dirty="0">
                          <a:effectLst/>
                          <a:latin typeface="Times New Roman" panose="02020603050405020304" pitchFamily="18" charset="0"/>
                          <a:ea typeface="Arial" panose="020B0604020202020204" pitchFamily="34" charset="0"/>
                          <a:cs typeface="Times New Roman" panose="02020603050405020304" pitchFamily="18" charset="0"/>
                        </a:rPr>
                        <a:t>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vi-VN" sz="2800" b="1" dirty="0">
                          <a:effectLst/>
                          <a:latin typeface="Times New Roman" panose="02020603050405020304" pitchFamily="18" charset="0"/>
                          <a:ea typeface="Arial" panose="020B0604020202020204" pitchFamily="34" charset="0"/>
                          <a:cs typeface="Times New Roman" panose="02020603050405020304" pitchFamily="18" charset="0"/>
                        </a:rPr>
                        <a:t>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vi-VN" sz="2800" b="1" dirty="0">
                          <a:effectLst/>
                          <a:latin typeface="Times New Roman" panose="02020603050405020304" pitchFamily="18" charset="0"/>
                          <a:ea typeface="Arial" panose="020B0604020202020204" pitchFamily="34" charset="0"/>
                          <a:cs typeface="Times New Roman" panose="02020603050405020304" pitchFamily="18" charset="0"/>
                        </a:rPr>
                        <a:t>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05835471"/>
                  </a:ext>
                </a:extLst>
              </a:tr>
              <a:tr h="411227">
                <a:tc>
                  <a:txBody>
                    <a:bodyPr/>
                    <a:lstStyle/>
                    <a:p>
                      <a:pPr algn="ctr">
                        <a:lnSpc>
                          <a:spcPct val="115000"/>
                        </a:lnSpc>
                        <a:spcAft>
                          <a:spcPts val="0"/>
                        </a:spcAft>
                      </a:pPr>
                      <a:r>
                        <a:rPr lang="en-US" sz="2600" dirty="0">
                          <a:effectLst/>
                          <a:latin typeface="Times New Roman" panose="02020603050405020304" pitchFamily="18" charset="0"/>
                          <a:cs typeface="Times New Roman" panose="02020603050405020304" pitchFamily="18" charset="0"/>
                        </a:rPr>
                        <a:t>Tổ 4</a:t>
                      </a:r>
                      <a:endParaRPr lang="vi-VN" sz="26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vi-VN" sz="2800" b="1" dirty="0">
                          <a:effectLst/>
                          <a:latin typeface="Times New Roman" panose="02020603050405020304" pitchFamily="18" charset="0"/>
                          <a:ea typeface="Arial" panose="020B0604020202020204" pitchFamily="34" charset="0"/>
                          <a:cs typeface="Times New Roman" panose="02020603050405020304" pitchFamily="18" charset="0"/>
                        </a:rPr>
                        <a:t>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vi-VN" sz="2800" b="1" dirty="0">
                          <a:effectLst/>
                          <a:latin typeface="Times New Roman" panose="02020603050405020304" pitchFamily="18" charset="0"/>
                          <a:ea typeface="Arial" panose="020B0604020202020204" pitchFamily="34" charset="0"/>
                          <a:cs typeface="Times New Roman" panose="02020603050405020304" pitchFamily="18" charset="0"/>
                        </a:rPr>
                        <a:t>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vi-VN" sz="2800" b="1" dirty="0">
                          <a:effectLst/>
                          <a:latin typeface="Times New Roman" panose="02020603050405020304" pitchFamily="18" charset="0"/>
                          <a:ea typeface="Arial" panose="020B0604020202020204" pitchFamily="34" charset="0"/>
                          <a:cs typeface="Times New Roman" panose="02020603050405020304" pitchFamily="18" charset="0"/>
                        </a:rPr>
                        <a:t>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63499865"/>
                  </a:ext>
                </a:extLst>
              </a:tr>
            </a:tbl>
          </a:graphicData>
        </a:graphic>
      </p:graphicFrame>
      <p:sp>
        <p:nvSpPr>
          <p:cNvPr id="9" name="Rectangle 8"/>
          <p:cNvSpPr/>
          <p:nvPr/>
        </p:nvSpPr>
        <p:spPr>
          <a:xfrm>
            <a:off x="427525" y="4350615"/>
            <a:ext cx="6046848" cy="548355"/>
          </a:xfrm>
          <a:prstGeom prst="rect">
            <a:avLst/>
          </a:prstGeom>
        </p:spPr>
        <p:txBody>
          <a:bodyPr wrap="none">
            <a:spAutoFit/>
          </a:bodyPr>
          <a:lstStyle/>
          <a:p>
            <a:pPr lvl="0" algn="just">
              <a:lnSpc>
                <a:spcPct val="115000"/>
              </a:lnSpc>
              <a:spcAft>
                <a:spcPts val="0"/>
              </a:spcAft>
            </a:pPr>
            <a:r>
              <a:rPr lang="vi-VN" sz="2800" dirty="0">
                <a:latin typeface="Times New Roman" panose="02020603050405020304" pitchFamily="18" charset="0"/>
                <a:ea typeface="Times New Roman" panose="02020603050405020304" pitchFamily="18" charset="0"/>
                <a:cs typeface="Times New Roman" panose="02020603050405020304" pitchFamily="18" charset="0"/>
              </a:rPr>
              <a:t>b) Đội sản xuất trên có bao nhiêu người?</a:t>
            </a:r>
            <a:endParaRPr lang="vi-VN" sz="2800"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10" name="Rectangle 1"/>
          <p:cNvSpPr>
            <a:spLocks noChangeArrowheads="1"/>
          </p:cNvSpPr>
          <p:nvPr/>
        </p:nvSpPr>
        <p:spPr bwMode="auto">
          <a:xfrm>
            <a:off x="427525" y="118376"/>
            <a:ext cx="505693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tabLst/>
            </a:pPr>
            <a:r>
              <a:rPr kumimoji="0" lang="vi-VN" altLang="vi-VN"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 Hoàn thành bảng số liệu sau:</a:t>
            </a:r>
            <a:endParaRPr kumimoji="0" lang="vi-VN" altLang="vi-VN" sz="2800" b="0" i="0" u="none" strike="noStrike" cap="none" normalizeH="0" baseline="0" dirty="0">
              <a:ln>
                <a:noFill/>
              </a:ln>
              <a:solidFill>
                <a:schemeClr val="tx1"/>
              </a:solidFill>
              <a:effectLst/>
              <a:latin typeface="Arial" panose="020B0604020202020204" pitchFamily="34"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777008525"/>
              </p:ext>
            </p:extLst>
          </p:nvPr>
        </p:nvGraphicFramePr>
        <p:xfrm>
          <a:off x="1163666" y="3650209"/>
          <a:ext cx="9783008" cy="518160"/>
        </p:xfrm>
        <a:graphic>
          <a:graphicData uri="http://schemas.openxmlformats.org/drawingml/2006/table">
            <a:tbl>
              <a:tblPr firstRow="1" bandRow="1">
                <a:tableStyleId>{5C22544A-7EE6-4342-B048-85BDC9FD1C3A}</a:tableStyleId>
              </a:tblPr>
              <a:tblGrid>
                <a:gridCol w="2445752">
                  <a:extLst>
                    <a:ext uri="{9D8B030D-6E8A-4147-A177-3AD203B41FA5}">
                      <a16:colId xmlns:a16="http://schemas.microsoft.com/office/drawing/2014/main" val="327088279"/>
                    </a:ext>
                  </a:extLst>
                </a:gridCol>
                <a:gridCol w="2445752">
                  <a:extLst>
                    <a:ext uri="{9D8B030D-6E8A-4147-A177-3AD203B41FA5}">
                      <a16:colId xmlns:a16="http://schemas.microsoft.com/office/drawing/2014/main" val="1106922679"/>
                    </a:ext>
                  </a:extLst>
                </a:gridCol>
                <a:gridCol w="2445752">
                  <a:extLst>
                    <a:ext uri="{9D8B030D-6E8A-4147-A177-3AD203B41FA5}">
                      <a16:colId xmlns:a16="http://schemas.microsoft.com/office/drawing/2014/main" val="1297775901"/>
                    </a:ext>
                  </a:extLst>
                </a:gridCol>
                <a:gridCol w="2445752">
                  <a:extLst>
                    <a:ext uri="{9D8B030D-6E8A-4147-A177-3AD203B41FA5}">
                      <a16:colId xmlns:a16="http://schemas.microsoft.com/office/drawing/2014/main" val="2965942227"/>
                    </a:ext>
                  </a:extLst>
                </a:gridCol>
              </a:tblGrid>
              <a:tr h="331788">
                <a:tc>
                  <a:txBody>
                    <a:bodyPr/>
                    <a:lstStyle/>
                    <a:p>
                      <a:pPr algn="ctr"/>
                      <a:r>
                        <a:rPr lang="en-US" sz="2800" dirty="0">
                          <a:solidFill>
                            <a:srgbClr val="FF0000"/>
                          </a:solidFill>
                          <a:latin typeface="Times New Roman" panose="02020603050405020304" pitchFamily="18" charset="0"/>
                          <a:cs typeface="Times New Roman" panose="02020603050405020304" pitchFamily="18" charset="0"/>
                        </a:rPr>
                        <a:t>Cả</a:t>
                      </a:r>
                      <a:r>
                        <a:rPr lang="en-US" sz="2800" baseline="0" dirty="0">
                          <a:solidFill>
                            <a:srgbClr val="FF0000"/>
                          </a:solidFill>
                          <a:latin typeface="Times New Roman" panose="02020603050405020304" pitchFamily="18" charset="0"/>
                          <a:cs typeface="Times New Roman" panose="02020603050405020304" pitchFamily="18" charset="0"/>
                        </a:rPr>
                        <a:t> 4 tổ</a:t>
                      </a:r>
                      <a:endParaRPr lang="vi-VN" sz="28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rgbClr val="FF0000"/>
                          </a:solidFill>
                          <a:latin typeface="Times New Roman" panose="02020603050405020304" pitchFamily="18" charset="0"/>
                          <a:cs typeface="Times New Roman" panose="02020603050405020304" pitchFamily="18" charset="0"/>
                        </a:rPr>
                        <a:t>24</a:t>
                      </a:r>
                      <a:endParaRPr lang="vi-VN" sz="28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a:solidFill>
                            <a:srgbClr val="FF0000"/>
                          </a:solidFill>
                          <a:latin typeface="Times New Roman" panose="02020603050405020304" pitchFamily="18" charset="0"/>
                          <a:cs typeface="Times New Roman" panose="02020603050405020304" pitchFamily="18" charset="0"/>
                        </a:rPr>
                        <a:t>10</a:t>
                      </a:r>
                      <a:endParaRPr lang="vi-VN" sz="28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a:solidFill>
                            <a:srgbClr val="FF0000"/>
                          </a:solidFill>
                          <a:latin typeface="Times New Roman" panose="02020603050405020304" pitchFamily="18" charset="0"/>
                          <a:cs typeface="Times New Roman" panose="02020603050405020304" pitchFamily="18" charset="0"/>
                        </a:rPr>
                        <a:t>6</a:t>
                      </a:r>
                      <a:endParaRPr lang="vi-VN" sz="28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0236803"/>
                  </a:ext>
                </a:extLst>
              </a:tr>
            </a:tbl>
          </a:graphicData>
        </a:graphic>
      </p:graphicFrame>
      <p:sp>
        <p:nvSpPr>
          <p:cNvPr id="12" name="Rectangle 11"/>
          <p:cNvSpPr/>
          <p:nvPr/>
        </p:nvSpPr>
        <p:spPr>
          <a:xfrm>
            <a:off x="427525" y="4350615"/>
            <a:ext cx="8913017" cy="587853"/>
          </a:xfrm>
          <a:prstGeom prst="rect">
            <a:avLst/>
          </a:prstGeom>
        </p:spPr>
        <p:txBody>
          <a:bodyPr wrap="none">
            <a:spAutoFit/>
          </a:bodyPr>
          <a:lstStyle/>
          <a:p>
            <a:pPr lvl="0" algn="just">
              <a:lnSpc>
                <a:spcPct val="115000"/>
              </a:lnSpc>
              <a:spcAft>
                <a:spcPts val="0"/>
              </a:spcAft>
            </a:pPr>
            <a:r>
              <a:rPr lang="vi-VN" sz="2800" dirty="0">
                <a:latin typeface="Times New Roman" panose="02020603050405020304" pitchFamily="18" charset="0"/>
                <a:ea typeface="Times New Roman" panose="02020603050405020304" pitchFamily="18" charset="0"/>
                <a:cs typeface="Times New Roman" panose="02020603050405020304" pitchFamily="18" charset="0"/>
              </a:rPr>
              <a:t>b) Đội sản xuất trên có số người là: 24 + 10 + 6 = 40 (người)</a:t>
            </a:r>
            <a:endParaRPr lang="vi-VN" sz="2800"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17" name="Rectangle 16"/>
          <p:cNvSpPr/>
          <p:nvPr/>
        </p:nvSpPr>
        <p:spPr>
          <a:xfrm>
            <a:off x="427525" y="4843935"/>
            <a:ext cx="11446612" cy="1307794"/>
          </a:xfrm>
          <a:prstGeom prst="rect">
            <a:avLst/>
          </a:prstGeom>
        </p:spPr>
        <p:txBody>
          <a:bodyPr wrap="square">
            <a:spAutoFit/>
          </a:bodyPr>
          <a:lstStyle/>
          <a:p>
            <a:pPr lvl="0" algn="just">
              <a:lnSpc>
                <a:spcPct val="150000"/>
              </a:lnSpc>
              <a:spcAft>
                <a:spcPts val="0"/>
              </a:spcAft>
            </a:pPr>
            <a:r>
              <a:rPr lang="vi-VN" sz="2800" dirty="0">
                <a:latin typeface="Times New Roman" panose="02020603050405020304" pitchFamily="18" charset="0"/>
                <a:ea typeface="Times New Roman" panose="02020603050405020304" pitchFamily="18" charset="0"/>
                <a:cs typeface="Times New Roman" panose="02020603050405020304" pitchFamily="18" charset="0"/>
              </a:rPr>
              <a:t>c) Đội trưởng thông báo rằng tỉ số phần trăm của số lao động giỏi và số người của đội là 65%. 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hông báo đó của đội trưởng có đúng không?</a:t>
            </a:r>
            <a:endParaRPr lang="vi-VN" sz="2800"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19" name="Rectangle 3"/>
          <p:cNvSpPr>
            <a:spLocks noChangeArrowheads="1"/>
          </p:cNvSpPr>
          <p:nvPr/>
        </p:nvSpPr>
        <p:spPr bwMode="auto">
          <a:xfrm>
            <a:off x="427525" y="4995515"/>
            <a:ext cx="99669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vi-VN"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 Tỉ số phần trăm của số lao động giỏi và số người của cả đội là: </a:t>
            </a:r>
            <a:endParaRPr kumimoji="0" lang="en-US" altLang="vi-VN"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20" name="Object 19"/>
          <p:cNvGraphicFramePr>
            <a:graphicFrameLocks noChangeAspect="1"/>
          </p:cNvGraphicFramePr>
          <p:nvPr>
            <p:extLst>
              <p:ext uri="{D42A27DB-BD31-4B8C-83A1-F6EECF244321}">
                <p14:modId xmlns:p14="http://schemas.microsoft.com/office/powerpoint/2010/main" val="1451029922"/>
              </p:ext>
            </p:extLst>
          </p:nvPr>
        </p:nvGraphicFramePr>
        <p:xfrm>
          <a:off x="3450949" y="5497832"/>
          <a:ext cx="2382837" cy="831850"/>
        </p:xfrm>
        <a:graphic>
          <a:graphicData uri="http://schemas.openxmlformats.org/presentationml/2006/ole">
            <mc:AlternateContent xmlns:mc="http://schemas.openxmlformats.org/markup-compatibility/2006">
              <mc:Choice xmlns:v="urn:schemas-microsoft-com:vml" Requires="v">
                <p:oleObj name="Equation" r:id="rId3" imgW="2374560" imgH="838080" progId="Equation.DSMT4">
                  <p:embed/>
                </p:oleObj>
              </mc:Choice>
              <mc:Fallback>
                <p:oleObj name="Equation" r:id="rId3" imgW="2374560" imgH="838080" progId="Equation.DSMT4">
                  <p:embed/>
                  <p:pic>
                    <p:nvPicPr>
                      <p:cNvPr id="15" name="Object 14"/>
                      <p:cNvPicPr>
                        <a:picLocks noChangeAspect="1" noChangeArrowheads="1"/>
                      </p:cNvPicPr>
                      <p:nvPr/>
                    </p:nvPicPr>
                    <p:blipFill>
                      <a:blip r:embed="rId4"/>
                      <a:srcRect/>
                      <a:stretch>
                        <a:fillRect/>
                      </a:stretch>
                    </p:blipFill>
                    <p:spPr bwMode="auto">
                      <a:xfrm>
                        <a:off x="3450949" y="5497832"/>
                        <a:ext cx="2382837" cy="83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Rectangle 4"/>
          <p:cNvSpPr>
            <a:spLocks noChangeArrowheads="1"/>
          </p:cNvSpPr>
          <p:nvPr/>
        </p:nvSpPr>
        <p:spPr bwMode="auto">
          <a:xfrm>
            <a:off x="1498679" y="6334780"/>
            <a:ext cx="78246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2800" b="0" i="0" u="none" strike="noStrike" cap="none" normalizeH="0" baseline="0" dirty="0">
                <a:ln>
                  <a:noFill/>
                </a:ln>
                <a:solidFill>
                  <a:schemeClr val="tx1"/>
                </a:solidFill>
                <a:effectLst/>
                <a:latin typeface="+mj-lt"/>
                <a:ea typeface="Arial" panose="020B0604020202020204" pitchFamily="34" charset="0"/>
                <a:cs typeface="Times New Roman" panose="02020603050405020304" pitchFamily="18" charset="0"/>
              </a:rPr>
              <a:t>Vậy thông báo của đội trưởng là sai.</a:t>
            </a:r>
            <a:r>
              <a:rPr kumimoji="0" lang="vi-VN" altLang="vi-VN" sz="2800" b="0" i="0" u="none" strike="noStrike" cap="none" normalizeH="0" baseline="0" dirty="0">
                <a:ln>
                  <a:noFill/>
                </a:ln>
                <a:solidFill>
                  <a:schemeClr val="tx1"/>
                </a:solidFill>
                <a:effectLst/>
                <a:latin typeface="+mj-lt"/>
              </a:rPr>
              <a:t> </a:t>
            </a:r>
          </a:p>
        </p:txBody>
      </p:sp>
    </p:spTree>
    <p:extLst>
      <p:ext uri="{BB962C8B-B14F-4D97-AF65-F5344CB8AC3E}">
        <p14:creationId xmlns:p14="http://schemas.microsoft.com/office/powerpoint/2010/main" val="92950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1" nodeType="clickEffect">
                                  <p:stCondLst>
                                    <p:cond delay="0"/>
                                  </p:stCondLst>
                                  <p:childTnLst>
                                    <p:animEffect transition="out" filter="wipe(left)">
                                      <p:cBhvr>
                                        <p:cTn id="11" dur="1000"/>
                                        <p:tgtEl>
                                          <p:spTgt spid="9"/>
                                        </p:tgtEl>
                                      </p:cBhvr>
                                    </p:animEffect>
                                    <p:set>
                                      <p:cBhvr>
                                        <p:cTn id="12" dur="1" fill="hold">
                                          <p:stCondLst>
                                            <p:cond delay="999"/>
                                          </p:stCondLst>
                                        </p:cTn>
                                        <p:tgtEl>
                                          <p:spTgt spid="9"/>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1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xit" presetSubtype="8" fill="hold" grpId="0" nodeType="clickEffect">
                                  <p:stCondLst>
                                    <p:cond delay="0"/>
                                  </p:stCondLst>
                                  <p:childTnLst>
                                    <p:animEffect transition="out" filter="wipe(left)">
                                      <p:cBhvr>
                                        <p:cTn id="19" dur="1000"/>
                                        <p:tgtEl>
                                          <p:spTgt spid="17"/>
                                        </p:tgtEl>
                                      </p:cBhvr>
                                    </p:animEffect>
                                    <p:set>
                                      <p:cBhvr>
                                        <p:cTn id="20" dur="1" fill="hold">
                                          <p:stCondLst>
                                            <p:cond delay="999"/>
                                          </p:stCondLst>
                                        </p:cTn>
                                        <p:tgtEl>
                                          <p:spTgt spid="17"/>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1000"/>
                                        <p:tgtEl>
                                          <p:spTgt spid="19"/>
                                        </p:tgtEl>
                                      </p:cBhvr>
                                    </p:animEffect>
                                  </p:childTnLst>
                                </p:cTn>
                              </p:par>
                              <p:par>
                                <p:cTn id="24" presetID="22" presetClass="entr" presetSubtype="8"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10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12" grpId="0"/>
      <p:bldP spid="17" grpId="0"/>
      <p:bldP spid="19" grpId="0"/>
      <p:bldP spid="21"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p:cNvSpPr/>
          <p:nvPr/>
        </p:nvSpPr>
        <p:spPr>
          <a:xfrm>
            <a:off x="357052" y="185416"/>
            <a:ext cx="11373394" cy="2677656"/>
          </a:xfrm>
          <a:prstGeom prst="rect">
            <a:avLst/>
          </a:prstGeom>
        </p:spPr>
        <p:txBody>
          <a:bodyPr wrap="square">
            <a:spAutoFit/>
          </a:bodyPr>
          <a:lstStyle/>
          <a:p>
            <a:pPr algn="just">
              <a:lnSpc>
                <a:spcPct val="150000"/>
              </a:lnSpc>
              <a:spcAft>
                <a:spcPts val="800"/>
              </a:spcAft>
            </a:pPr>
            <a:r>
              <a:rPr lang="vi-VN" sz="28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Bài 2:</a:t>
            </a:r>
            <a:r>
              <a:rPr lang="vi-VN" sz="2800" dirty="0">
                <a:latin typeface="Times New Roman" panose="02020603050405020304" pitchFamily="18" charset="0"/>
                <a:ea typeface="Arial" panose="020B0604020202020204" pitchFamily="34" charset="0"/>
                <a:cs typeface="Times New Roman" panose="02020603050405020304" pitchFamily="18" charset="0"/>
              </a:rPr>
              <a:t> Trong cuộc điều tra về môn thể thao yêu thích nhất của 300 học sinh khối 7 đối với các bộ môn: Bóng đá, Cầu lông, Bóng bàn, Bóng chuyền. Mỗi học sinh chỉ được chọn một môn. Thầy giáo phụ trách thu được biểu đồ hình quạt tròn sau đây:</a:t>
            </a:r>
            <a:endParaRPr lang="vi-VN" sz="2800" dirty="0">
              <a:ea typeface="Arial" panose="020B0604020202020204" pitchFamily="34" charset="0"/>
              <a:cs typeface="Times New Roman" panose="02020603050405020304" pitchFamily="18" charset="0"/>
            </a:endParaRPr>
          </a:p>
        </p:txBody>
      </p:sp>
      <p:grpSp>
        <p:nvGrpSpPr>
          <p:cNvPr id="5" name="Group 4"/>
          <p:cNvGrpSpPr/>
          <p:nvPr/>
        </p:nvGrpSpPr>
        <p:grpSpPr>
          <a:xfrm>
            <a:off x="2899001" y="2785167"/>
            <a:ext cx="8609376" cy="3646125"/>
            <a:chOff x="2872875" y="2785167"/>
            <a:chExt cx="8609376" cy="3646125"/>
          </a:xfrm>
        </p:grpSpPr>
        <p:graphicFrame>
          <p:nvGraphicFramePr>
            <p:cNvPr id="3" name="Chart 2"/>
            <p:cNvGraphicFramePr/>
            <p:nvPr>
              <p:extLst>
                <p:ext uri="{D42A27DB-BD31-4B8C-83A1-F6EECF244321}">
                  <p14:modId xmlns:p14="http://schemas.microsoft.com/office/powerpoint/2010/main" val="1199546131"/>
                </p:ext>
              </p:extLst>
            </p:nvPr>
          </p:nvGraphicFramePr>
          <p:xfrm>
            <a:off x="2872875" y="2785167"/>
            <a:ext cx="8609376" cy="3646125"/>
          </p:xfrm>
          <a:graphic>
            <a:graphicData uri="http://schemas.openxmlformats.org/drawingml/2006/chart">
              <c:chart xmlns:c="http://schemas.openxmlformats.org/drawingml/2006/chart" xmlns:r="http://schemas.openxmlformats.org/officeDocument/2006/relationships" r:id="rId2"/>
            </a:graphicData>
          </a:graphic>
        </p:graphicFrame>
        <p:sp>
          <p:nvSpPr>
            <p:cNvPr id="4" name="Rounded Rectangle 3"/>
            <p:cNvSpPr/>
            <p:nvPr/>
          </p:nvSpPr>
          <p:spPr>
            <a:xfrm>
              <a:off x="3518263" y="5509567"/>
              <a:ext cx="1463039" cy="496388"/>
            </a:xfrm>
            <a:prstGeom prst="roundRect">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vi-VN" sz="2400" dirty="0">
                  <a:solidFill>
                    <a:srgbClr val="FF0000"/>
                  </a:solidFill>
                  <a:latin typeface="+mj-lt"/>
                </a:rPr>
                <a:t>Bóng bàn</a:t>
              </a:r>
            </a:p>
          </p:txBody>
        </p:sp>
      </p:grpSp>
    </p:spTree>
    <p:extLst>
      <p:ext uri="{BB962C8B-B14F-4D97-AF65-F5344CB8AC3E}">
        <p14:creationId xmlns:p14="http://schemas.microsoft.com/office/powerpoint/2010/main" val="1987581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Rectangle 7"/>
          <p:cNvSpPr/>
          <p:nvPr/>
        </p:nvSpPr>
        <p:spPr>
          <a:xfrm>
            <a:off x="352696" y="4139709"/>
            <a:ext cx="11573691" cy="1384995"/>
          </a:xfrm>
          <a:prstGeom prst="rect">
            <a:avLst/>
          </a:prstGeom>
        </p:spPr>
        <p:txBody>
          <a:bodyPr wrap="square">
            <a:spAutoFit/>
          </a:bodyPr>
          <a:lstStyle/>
          <a:p>
            <a:pPr>
              <a:lnSpc>
                <a:spcPct val="150000"/>
              </a:lnSpc>
            </a:pPr>
            <a:r>
              <a:rPr lang="vi-VN" sz="2800" dirty="0">
                <a:latin typeface="Times New Roman" panose="02020603050405020304" pitchFamily="18" charset="0"/>
                <a:ea typeface="Arial" panose="020B0604020202020204" pitchFamily="34" charset="0"/>
              </a:rPr>
              <a:t>a) Có bao nhiêu phần trăm học sinh chọn môn thể thao ưa thích nhất là môn Bóng đá? Cầu lông? Bóng bàn? Bóng chuyền?</a:t>
            </a:r>
            <a:endParaRPr lang="vi-VN" sz="2800" dirty="0"/>
          </a:p>
        </p:txBody>
      </p:sp>
      <p:graphicFrame>
        <p:nvGraphicFramePr>
          <p:cNvPr id="11" name="Table 10"/>
          <p:cNvGraphicFramePr>
            <a:graphicFrameLocks noGrp="1"/>
          </p:cNvGraphicFramePr>
          <p:nvPr>
            <p:extLst>
              <p:ext uri="{D42A27DB-BD31-4B8C-83A1-F6EECF244321}">
                <p14:modId xmlns:p14="http://schemas.microsoft.com/office/powerpoint/2010/main" val="1660619846"/>
              </p:ext>
            </p:extLst>
          </p:nvPr>
        </p:nvGraphicFramePr>
        <p:xfrm>
          <a:off x="352696" y="5642270"/>
          <a:ext cx="11573690" cy="1036320"/>
        </p:xfrm>
        <a:graphic>
          <a:graphicData uri="http://schemas.openxmlformats.org/drawingml/2006/table">
            <a:tbl>
              <a:tblPr firstRow="1" bandRow="1">
                <a:tableStyleId>{5C22544A-7EE6-4342-B048-85BDC9FD1C3A}</a:tableStyleId>
              </a:tblPr>
              <a:tblGrid>
                <a:gridCol w="2314738">
                  <a:extLst>
                    <a:ext uri="{9D8B030D-6E8A-4147-A177-3AD203B41FA5}">
                      <a16:colId xmlns:a16="http://schemas.microsoft.com/office/drawing/2014/main" val="3310410880"/>
                    </a:ext>
                  </a:extLst>
                </a:gridCol>
                <a:gridCol w="2314738">
                  <a:extLst>
                    <a:ext uri="{9D8B030D-6E8A-4147-A177-3AD203B41FA5}">
                      <a16:colId xmlns:a16="http://schemas.microsoft.com/office/drawing/2014/main" val="1603202607"/>
                    </a:ext>
                  </a:extLst>
                </a:gridCol>
                <a:gridCol w="2314738">
                  <a:extLst>
                    <a:ext uri="{9D8B030D-6E8A-4147-A177-3AD203B41FA5}">
                      <a16:colId xmlns:a16="http://schemas.microsoft.com/office/drawing/2014/main" val="317167804"/>
                    </a:ext>
                  </a:extLst>
                </a:gridCol>
                <a:gridCol w="2314738">
                  <a:extLst>
                    <a:ext uri="{9D8B030D-6E8A-4147-A177-3AD203B41FA5}">
                      <a16:colId xmlns:a16="http://schemas.microsoft.com/office/drawing/2014/main" val="2196563391"/>
                    </a:ext>
                  </a:extLst>
                </a:gridCol>
                <a:gridCol w="2314738">
                  <a:extLst>
                    <a:ext uri="{9D8B030D-6E8A-4147-A177-3AD203B41FA5}">
                      <a16:colId xmlns:a16="http://schemas.microsoft.com/office/drawing/2014/main" val="3220354999"/>
                    </a:ext>
                  </a:extLst>
                </a:gridCol>
              </a:tblGrid>
              <a:tr h="370840">
                <a:tc>
                  <a:txBody>
                    <a:bodyPr/>
                    <a:lstStyle/>
                    <a:p>
                      <a:pPr algn="ctr"/>
                      <a:r>
                        <a:rPr lang="vi-VN" sz="2800" dirty="0">
                          <a:latin typeface="+mj-lt"/>
                        </a:rPr>
                        <a:t>Môn</a:t>
                      </a:r>
                      <a:r>
                        <a:rPr lang="vi-VN" sz="2800" baseline="0" dirty="0">
                          <a:latin typeface="+mj-lt"/>
                        </a:rPr>
                        <a:t> thể thao</a:t>
                      </a:r>
                      <a:endParaRPr lang="vi-VN" sz="28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dirty="0">
                          <a:latin typeface="+mj-lt"/>
                        </a:rPr>
                        <a:t>Bóng đá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dirty="0">
                          <a:latin typeface="+mj-lt"/>
                        </a:rPr>
                        <a:t>Cầu</a:t>
                      </a:r>
                      <a:r>
                        <a:rPr lang="vi-VN" sz="2800" baseline="0" dirty="0">
                          <a:latin typeface="+mj-lt"/>
                        </a:rPr>
                        <a:t> lông</a:t>
                      </a:r>
                      <a:endParaRPr lang="vi-VN" sz="28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dirty="0">
                          <a:latin typeface="+mj-lt"/>
                        </a:rPr>
                        <a:t>Bóng</a:t>
                      </a:r>
                      <a:r>
                        <a:rPr lang="vi-VN" sz="2800" baseline="0" dirty="0">
                          <a:latin typeface="+mj-lt"/>
                        </a:rPr>
                        <a:t> bàn</a:t>
                      </a:r>
                      <a:endParaRPr lang="vi-VN" sz="28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dirty="0">
                          <a:latin typeface="+mj-lt"/>
                        </a:rPr>
                        <a:t>Bóng</a:t>
                      </a:r>
                      <a:r>
                        <a:rPr lang="vi-VN" sz="2800" baseline="0" dirty="0">
                          <a:latin typeface="+mj-lt"/>
                        </a:rPr>
                        <a:t> chuyền</a:t>
                      </a:r>
                      <a:endParaRPr lang="vi-VN" sz="28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15439401"/>
                  </a:ext>
                </a:extLst>
              </a:tr>
              <a:tr h="370840">
                <a:tc>
                  <a:txBody>
                    <a:bodyPr/>
                    <a:lstStyle/>
                    <a:p>
                      <a:pPr algn="ctr"/>
                      <a:r>
                        <a:rPr lang="vi-VN" sz="2800" b="1" dirty="0">
                          <a:latin typeface="+mj-lt"/>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b="1" dirty="0">
                          <a:latin typeface="+mj-lt"/>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b="1" dirty="0">
                          <a:latin typeface="+mj-lt"/>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b="1" dirty="0">
                          <a:latin typeface="+mj-lt"/>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b="1" dirty="0">
                          <a:latin typeface="+mj-lt"/>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2920138"/>
                  </a:ext>
                </a:extLst>
              </a:tr>
            </a:tbl>
          </a:graphicData>
        </a:graphic>
      </p:graphicFrame>
      <p:grpSp>
        <p:nvGrpSpPr>
          <p:cNvPr id="12" name="Group 11"/>
          <p:cNvGrpSpPr/>
          <p:nvPr/>
        </p:nvGrpSpPr>
        <p:grpSpPr>
          <a:xfrm>
            <a:off x="3040477" y="288433"/>
            <a:ext cx="8609376" cy="3646125"/>
            <a:chOff x="2872875" y="2785167"/>
            <a:chExt cx="8609376" cy="3646125"/>
          </a:xfrm>
        </p:grpSpPr>
        <p:graphicFrame>
          <p:nvGraphicFramePr>
            <p:cNvPr id="13" name="Chart 12"/>
            <p:cNvGraphicFramePr/>
            <p:nvPr>
              <p:extLst>
                <p:ext uri="{D42A27DB-BD31-4B8C-83A1-F6EECF244321}">
                  <p14:modId xmlns:p14="http://schemas.microsoft.com/office/powerpoint/2010/main" val="3278438074"/>
                </p:ext>
              </p:extLst>
            </p:nvPr>
          </p:nvGraphicFramePr>
          <p:xfrm>
            <a:off x="2872875" y="2785167"/>
            <a:ext cx="8609376" cy="3646125"/>
          </p:xfrm>
          <a:graphic>
            <a:graphicData uri="http://schemas.openxmlformats.org/drawingml/2006/chart">
              <c:chart xmlns:c="http://schemas.openxmlformats.org/drawingml/2006/chart" xmlns:r="http://schemas.openxmlformats.org/officeDocument/2006/relationships" r:id="rId3"/>
            </a:graphicData>
          </a:graphic>
        </p:graphicFrame>
        <p:sp>
          <p:nvSpPr>
            <p:cNvPr id="14" name="Rounded Rectangle 13"/>
            <p:cNvSpPr/>
            <p:nvPr/>
          </p:nvSpPr>
          <p:spPr>
            <a:xfrm>
              <a:off x="3518263" y="5509567"/>
              <a:ext cx="1463039" cy="496388"/>
            </a:xfrm>
            <a:prstGeom prst="roundRect">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vi-VN" sz="2400" dirty="0">
                  <a:solidFill>
                    <a:srgbClr val="FF0000"/>
                  </a:solidFill>
                  <a:latin typeface="+mj-lt"/>
                </a:rPr>
                <a:t>Bóng bàn</a:t>
              </a:r>
            </a:p>
          </p:txBody>
        </p:sp>
      </p:grpSp>
      <p:grpSp>
        <p:nvGrpSpPr>
          <p:cNvPr id="7" name="Group 6"/>
          <p:cNvGrpSpPr/>
          <p:nvPr/>
        </p:nvGrpSpPr>
        <p:grpSpPr>
          <a:xfrm>
            <a:off x="572503" y="1050538"/>
            <a:ext cx="1551115" cy="1582000"/>
            <a:chOff x="9781903" y="2262375"/>
            <a:chExt cx="1551115" cy="1582000"/>
          </a:xfrm>
        </p:grpSpPr>
        <p:sp>
          <p:nvSpPr>
            <p:cNvPr id="9" name="Oval 8"/>
            <p:cNvSpPr/>
            <p:nvPr/>
          </p:nvSpPr>
          <p:spPr>
            <a:xfrm>
              <a:off x="9781903" y="2262375"/>
              <a:ext cx="1551115" cy="158200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 name="Picture 9">
              <a:extLst>
                <a:ext uri="{FF2B5EF4-FFF2-40B4-BE49-F238E27FC236}">
                  <a16:creationId xmlns:a16="http://schemas.microsoft.com/office/drawing/2014/main" id="{453B174F-EE32-44C0-AEBD-2414C6D6BB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819"/>
            <a:stretch/>
          </p:blipFill>
          <p:spPr>
            <a:xfrm>
              <a:off x="9957593" y="2432192"/>
              <a:ext cx="1199733" cy="1199733"/>
            </a:xfrm>
            <a:prstGeom prst="rect">
              <a:avLst/>
            </a:prstGeom>
          </p:spPr>
        </p:pic>
      </p:grpSp>
    </p:spTree>
    <p:extLst>
      <p:ext uri="{BB962C8B-B14F-4D97-AF65-F5344CB8AC3E}">
        <p14:creationId xmlns:p14="http://schemas.microsoft.com/office/powerpoint/2010/main" val="16701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par>
                          <p:cTn id="8" fill="hold">
                            <p:stCondLst>
                              <p:cond delay="1000"/>
                            </p:stCondLst>
                            <p:childTnLst>
                              <p:par>
                                <p:cTn id="9" presetID="6"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Rectangle 7"/>
          <p:cNvSpPr/>
          <p:nvPr/>
        </p:nvSpPr>
        <p:spPr>
          <a:xfrm>
            <a:off x="378821" y="0"/>
            <a:ext cx="11573691" cy="738664"/>
          </a:xfrm>
          <a:prstGeom prst="rect">
            <a:avLst/>
          </a:prstGeom>
        </p:spPr>
        <p:txBody>
          <a:bodyPr wrap="square">
            <a:spAutoFit/>
          </a:bodyPr>
          <a:lstStyle/>
          <a:p>
            <a:pPr>
              <a:lnSpc>
                <a:spcPct val="150000"/>
              </a:lnSpc>
            </a:pPr>
            <a:r>
              <a:rPr lang="vi-VN" sz="2800" dirty="0">
                <a:latin typeface="Times New Roman" panose="02020603050405020304" pitchFamily="18" charset="0"/>
                <a:ea typeface="Arial" panose="020B0604020202020204" pitchFamily="34" charset="0"/>
              </a:rPr>
              <a:t>a) Bảng số liệu:</a:t>
            </a:r>
            <a:endParaRPr lang="vi-VN" sz="2800" dirty="0"/>
          </a:p>
        </p:txBody>
      </p:sp>
      <p:graphicFrame>
        <p:nvGraphicFramePr>
          <p:cNvPr id="11" name="Table 10"/>
          <p:cNvGraphicFramePr>
            <a:graphicFrameLocks noGrp="1"/>
          </p:cNvGraphicFramePr>
          <p:nvPr>
            <p:extLst>
              <p:ext uri="{D42A27DB-BD31-4B8C-83A1-F6EECF244321}">
                <p14:modId xmlns:p14="http://schemas.microsoft.com/office/powerpoint/2010/main" val="641344894"/>
              </p:ext>
            </p:extLst>
          </p:nvPr>
        </p:nvGraphicFramePr>
        <p:xfrm>
          <a:off x="378821" y="852776"/>
          <a:ext cx="11573690" cy="1036320"/>
        </p:xfrm>
        <a:graphic>
          <a:graphicData uri="http://schemas.openxmlformats.org/drawingml/2006/table">
            <a:tbl>
              <a:tblPr firstRow="1" bandRow="1">
                <a:tableStyleId>{5C22544A-7EE6-4342-B048-85BDC9FD1C3A}</a:tableStyleId>
              </a:tblPr>
              <a:tblGrid>
                <a:gridCol w="2314738">
                  <a:extLst>
                    <a:ext uri="{9D8B030D-6E8A-4147-A177-3AD203B41FA5}">
                      <a16:colId xmlns:a16="http://schemas.microsoft.com/office/drawing/2014/main" val="3310410880"/>
                    </a:ext>
                  </a:extLst>
                </a:gridCol>
                <a:gridCol w="2314738">
                  <a:extLst>
                    <a:ext uri="{9D8B030D-6E8A-4147-A177-3AD203B41FA5}">
                      <a16:colId xmlns:a16="http://schemas.microsoft.com/office/drawing/2014/main" val="1603202607"/>
                    </a:ext>
                  </a:extLst>
                </a:gridCol>
                <a:gridCol w="2314738">
                  <a:extLst>
                    <a:ext uri="{9D8B030D-6E8A-4147-A177-3AD203B41FA5}">
                      <a16:colId xmlns:a16="http://schemas.microsoft.com/office/drawing/2014/main" val="317167804"/>
                    </a:ext>
                  </a:extLst>
                </a:gridCol>
                <a:gridCol w="2314738">
                  <a:extLst>
                    <a:ext uri="{9D8B030D-6E8A-4147-A177-3AD203B41FA5}">
                      <a16:colId xmlns:a16="http://schemas.microsoft.com/office/drawing/2014/main" val="2196563391"/>
                    </a:ext>
                  </a:extLst>
                </a:gridCol>
                <a:gridCol w="2314738">
                  <a:extLst>
                    <a:ext uri="{9D8B030D-6E8A-4147-A177-3AD203B41FA5}">
                      <a16:colId xmlns:a16="http://schemas.microsoft.com/office/drawing/2014/main" val="3220354999"/>
                    </a:ext>
                  </a:extLst>
                </a:gridCol>
              </a:tblGrid>
              <a:tr h="370840">
                <a:tc>
                  <a:txBody>
                    <a:bodyPr/>
                    <a:lstStyle/>
                    <a:p>
                      <a:pPr algn="ctr"/>
                      <a:r>
                        <a:rPr lang="vi-VN" sz="2800" dirty="0">
                          <a:latin typeface="+mj-lt"/>
                        </a:rPr>
                        <a:t>Môn</a:t>
                      </a:r>
                      <a:r>
                        <a:rPr lang="vi-VN" sz="2800" baseline="0" dirty="0">
                          <a:latin typeface="+mj-lt"/>
                        </a:rPr>
                        <a:t> thể thao</a:t>
                      </a:r>
                      <a:endParaRPr lang="vi-VN" sz="28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dirty="0">
                          <a:latin typeface="+mj-lt"/>
                        </a:rPr>
                        <a:t>Bóng đá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dirty="0">
                          <a:latin typeface="+mj-lt"/>
                        </a:rPr>
                        <a:t>Cầu</a:t>
                      </a:r>
                      <a:r>
                        <a:rPr lang="vi-VN" sz="2800" baseline="0" dirty="0">
                          <a:latin typeface="+mj-lt"/>
                        </a:rPr>
                        <a:t> lông</a:t>
                      </a:r>
                      <a:endParaRPr lang="vi-VN" sz="28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dirty="0">
                          <a:latin typeface="+mj-lt"/>
                        </a:rPr>
                        <a:t>Bóng</a:t>
                      </a:r>
                      <a:r>
                        <a:rPr lang="vi-VN" sz="2800" baseline="0" dirty="0">
                          <a:latin typeface="+mj-lt"/>
                        </a:rPr>
                        <a:t> bàn</a:t>
                      </a:r>
                      <a:endParaRPr lang="vi-VN" sz="28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dirty="0">
                          <a:latin typeface="+mj-lt"/>
                        </a:rPr>
                        <a:t>Bóng</a:t>
                      </a:r>
                      <a:r>
                        <a:rPr lang="vi-VN" sz="2800" baseline="0" dirty="0">
                          <a:latin typeface="+mj-lt"/>
                        </a:rPr>
                        <a:t> chuyền</a:t>
                      </a:r>
                      <a:endParaRPr lang="vi-VN" sz="28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15439401"/>
                  </a:ext>
                </a:extLst>
              </a:tr>
              <a:tr h="370840">
                <a:tc>
                  <a:txBody>
                    <a:bodyPr/>
                    <a:lstStyle/>
                    <a:p>
                      <a:pPr algn="ctr"/>
                      <a:r>
                        <a:rPr lang="vi-VN" sz="2800" b="1" dirty="0">
                          <a:latin typeface="+mj-lt"/>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b="1" dirty="0">
                          <a:latin typeface="+mj-lt"/>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b="1" dirty="0">
                          <a:latin typeface="+mj-lt"/>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b="1" dirty="0">
                          <a:latin typeface="+mj-lt"/>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b="1" dirty="0">
                          <a:latin typeface="+mj-lt"/>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2920138"/>
                  </a:ext>
                </a:extLst>
              </a:tr>
            </a:tbl>
          </a:graphicData>
        </a:graphic>
      </p:graphicFrame>
      <p:sp>
        <p:nvSpPr>
          <p:cNvPr id="3" name="Rectangle 2"/>
          <p:cNvSpPr/>
          <p:nvPr/>
        </p:nvSpPr>
        <p:spPr>
          <a:xfrm>
            <a:off x="378821" y="2034542"/>
            <a:ext cx="11573690" cy="738664"/>
          </a:xfrm>
          <a:prstGeom prst="rect">
            <a:avLst/>
          </a:prstGeom>
        </p:spPr>
        <p:txBody>
          <a:bodyPr wrap="square">
            <a:spAutoFit/>
          </a:bodyPr>
          <a:lstStyle/>
          <a:p>
            <a:pPr>
              <a:lnSpc>
                <a:spcPct val="150000"/>
              </a:lnSpc>
            </a:pPr>
            <a:r>
              <a:rPr lang="vi-VN" sz="2800" dirty="0">
                <a:latin typeface="Times New Roman" panose="02020603050405020304" pitchFamily="18" charset="0"/>
                <a:ea typeface="Arial" panose="020B0604020202020204" pitchFamily="34" charset="0"/>
              </a:rPr>
              <a:t>b) Số học sinh chọn môn Cầu lông và Bóng bàn chiếm bao nhiêu phần trăm?</a:t>
            </a:r>
            <a:endParaRPr lang="vi-VN" sz="2800" dirty="0"/>
          </a:p>
        </p:txBody>
      </p:sp>
      <p:sp>
        <p:nvSpPr>
          <p:cNvPr id="5" name="Rectangle 2"/>
          <p:cNvSpPr>
            <a:spLocks noChangeArrowheads="1"/>
          </p:cNvSpPr>
          <p:nvPr/>
        </p:nvSpPr>
        <p:spPr bwMode="auto">
          <a:xfrm>
            <a:off x="378821" y="2187380"/>
            <a:ext cx="1041663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vi-VN" altLang="vi-VN"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 Số học sinh chọn môn Cầu lông và Bóng bàn chiếm số phần trăm là: </a:t>
            </a:r>
            <a:endParaRPr kumimoji="0" lang="vi-VN" altLang="vi-VN" sz="2800" b="0" i="0" u="none" strike="noStrike" cap="none" normalizeH="0" baseline="0" dirty="0">
              <a:ln>
                <a:noFill/>
              </a:ln>
              <a:solidFill>
                <a:schemeClr val="tx1"/>
              </a:solidFill>
              <a:effectLst/>
              <a:latin typeface="Arial" panose="020B0604020202020204" pitchFamily="34"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1888005575"/>
              </p:ext>
            </p:extLst>
          </p:nvPr>
        </p:nvGraphicFramePr>
        <p:xfrm>
          <a:off x="2375299" y="2948196"/>
          <a:ext cx="2635250" cy="306387"/>
        </p:xfrm>
        <a:graphic>
          <a:graphicData uri="http://schemas.openxmlformats.org/presentationml/2006/ole">
            <mc:AlternateContent xmlns:mc="http://schemas.openxmlformats.org/markup-compatibility/2006">
              <mc:Choice xmlns:v="urn:schemas-microsoft-com:vml" Requires="v">
                <p:oleObj name="Equation" r:id="rId3" imgW="2641320" imgH="317160" progId="Equation.DSMT4">
                  <p:embed/>
                </p:oleObj>
              </mc:Choice>
              <mc:Fallback>
                <p:oleObj name="Equation" r:id="rId3" imgW="2641320" imgH="317160" progId="Equation.DSMT4">
                  <p:embed/>
                  <p:pic>
                    <p:nvPicPr>
                      <p:cNvPr id="0" name="Object 1"/>
                      <p:cNvPicPr>
                        <a:picLocks noChangeAspect="1" noChangeArrowheads="1"/>
                      </p:cNvPicPr>
                      <p:nvPr/>
                    </p:nvPicPr>
                    <p:blipFill>
                      <a:blip r:embed="rId4"/>
                      <a:srcRect/>
                      <a:stretch>
                        <a:fillRect/>
                      </a:stretch>
                    </p:blipFill>
                    <p:spPr bwMode="auto">
                      <a:xfrm>
                        <a:off x="2375299" y="2948196"/>
                        <a:ext cx="2635250" cy="306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3"/>
          <p:cNvSpPr>
            <a:spLocks noChangeArrowheads="1"/>
          </p:cNvSpPr>
          <p:nvPr/>
        </p:nvSpPr>
        <p:spPr bwMode="auto">
          <a:xfrm>
            <a:off x="5010451" y="2778879"/>
            <a:ext cx="38931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 học sinh khối 7)</a:t>
            </a:r>
            <a:endParaRPr kumimoji="0" lang="vi-VN" altLang="vi-VN" sz="2800" b="0" i="0" u="none" strike="noStrike" cap="none" normalizeH="0" baseline="0" dirty="0">
              <a:ln>
                <a:noFill/>
              </a:ln>
              <a:solidFill>
                <a:schemeClr val="tx1"/>
              </a:solidFill>
              <a:effectLst/>
              <a:latin typeface="Arial" panose="020B0604020202020204" pitchFamily="34" charset="0"/>
            </a:endParaRPr>
          </a:p>
        </p:txBody>
      </p:sp>
      <p:sp>
        <p:nvSpPr>
          <p:cNvPr id="10" name="Rectangle 9"/>
          <p:cNvSpPr/>
          <p:nvPr/>
        </p:nvSpPr>
        <p:spPr>
          <a:xfrm>
            <a:off x="378821" y="3535712"/>
            <a:ext cx="11573690" cy="1083374"/>
          </a:xfrm>
          <a:prstGeom prst="rect">
            <a:avLst/>
          </a:prstGeom>
        </p:spPr>
        <p:txBody>
          <a:bodyPr wrap="square">
            <a:spAutoFit/>
          </a:bodyPr>
          <a:lstStyle/>
          <a:p>
            <a:pPr lvl="0" algn="just">
              <a:lnSpc>
                <a:spcPct val="115000"/>
              </a:lnSpc>
              <a:spcAft>
                <a:spcPts val="0"/>
              </a:spcAft>
            </a:pPr>
            <a:r>
              <a:rPr lang="vi-VN" sz="2800" dirty="0">
                <a:latin typeface="Times New Roman" panose="02020603050405020304" pitchFamily="18" charset="0"/>
                <a:ea typeface="Times New Roman" panose="02020603050405020304" pitchFamily="18" charset="0"/>
                <a:cs typeface="Times New Roman" panose="02020603050405020304" pitchFamily="18" charset="0"/>
              </a:rPr>
              <a:t>c) Số học sinh chọn môn Bóng đá gấp bao nhiêu lần số học sinh chọn môn Bóng chuyền?</a:t>
            </a:r>
            <a:endParaRPr lang="vi-VN" sz="2800"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16" name="Rectangle 5"/>
          <p:cNvSpPr>
            <a:spLocks noChangeArrowheads="1"/>
          </p:cNvSpPr>
          <p:nvPr/>
        </p:nvSpPr>
        <p:spPr bwMode="auto">
          <a:xfrm>
            <a:off x="378821" y="3387937"/>
            <a:ext cx="11194865"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tabLst/>
            </a:pPr>
            <a:r>
              <a:rPr kumimoji="0" lang="vi-VN" altLang="vi-VN"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 Số học sinh chọn môn Bóng đá gấp số học sinh chọn môn Bóng chuyền số lần là:                           (lần) </a:t>
            </a:r>
            <a:endParaRPr kumimoji="0" lang="vi-VN" altLang="vi-VN" sz="2800" b="0" i="0" u="none" strike="noStrike" cap="none" normalizeH="0" baseline="0" dirty="0">
              <a:ln>
                <a:noFill/>
              </a:ln>
              <a:solidFill>
                <a:schemeClr val="tx1"/>
              </a:solidFill>
              <a:effectLst/>
              <a:latin typeface="Arial" panose="020B0604020202020204" pitchFamily="34" charset="0"/>
            </a:endParaRPr>
          </a:p>
        </p:txBody>
      </p:sp>
      <p:graphicFrame>
        <p:nvGraphicFramePr>
          <p:cNvPr id="17" name="Object 16"/>
          <p:cNvGraphicFramePr>
            <a:graphicFrameLocks noChangeAspect="1"/>
          </p:cNvGraphicFramePr>
          <p:nvPr>
            <p:extLst>
              <p:ext uri="{D42A27DB-BD31-4B8C-83A1-F6EECF244321}">
                <p14:modId xmlns:p14="http://schemas.microsoft.com/office/powerpoint/2010/main" val="3335469216"/>
              </p:ext>
            </p:extLst>
          </p:nvPr>
        </p:nvGraphicFramePr>
        <p:xfrm>
          <a:off x="1486852" y="4312699"/>
          <a:ext cx="2097088" cy="306387"/>
        </p:xfrm>
        <a:graphic>
          <a:graphicData uri="http://schemas.openxmlformats.org/presentationml/2006/ole">
            <mc:AlternateContent xmlns:mc="http://schemas.openxmlformats.org/markup-compatibility/2006">
              <mc:Choice xmlns:v="urn:schemas-microsoft-com:vml" Requires="v">
                <p:oleObj name="Equation" r:id="rId5" imgW="2082600" imgH="317160" progId="Equation.DSMT4">
                  <p:embed/>
                </p:oleObj>
              </mc:Choice>
              <mc:Fallback>
                <p:oleObj name="Equation" r:id="rId5" imgW="2082600" imgH="317160" progId="Equation.DSMT4">
                  <p:embed/>
                  <p:pic>
                    <p:nvPicPr>
                      <p:cNvPr id="0" name="Object 4"/>
                      <p:cNvPicPr>
                        <a:picLocks noChangeAspect="1" noChangeArrowheads="1"/>
                      </p:cNvPicPr>
                      <p:nvPr/>
                    </p:nvPicPr>
                    <p:blipFill>
                      <a:blip r:embed="rId6"/>
                      <a:srcRect/>
                      <a:stretch>
                        <a:fillRect/>
                      </a:stretch>
                    </p:blipFill>
                    <p:spPr bwMode="auto">
                      <a:xfrm>
                        <a:off x="1486852" y="4312699"/>
                        <a:ext cx="2097088" cy="306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964655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1" nodeType="clickEffect">
                                  <p:stCondLst>
                                    <p:cond delay="0"/>
                                  </p:stCondLst>
                                  <p:childTnLst>
                                    <p:animEffect transition="out" filter="wipe(left)">
                                      <p:cBhvr>
                                        <p:cTn id="11" dur="1000"/>
                                        <p:tgtEl>
                                          <p:spTgt spid="3"/>
                                        </p:tgtEl>
                                      </p:cBhvr>
                                    </p:animEffect>
                                    <p:set>
                                      <p:cBhvr>
                                        <p:cTn id="12" dur="1" fill="hold">
                                          <p:stCondLst>
                                            <p:cond delay="999"/>
                                          </p:stCondLst>
                                        </p:cTn>
                                        <p:tgtEl>
                                          <p:spTgt spid="3"/>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1000"/>
                                        <p:tgtEl>
                                          <p:spTgt spid="5"/>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10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xit" presetSubtype="8" fill="hold" grpId="1" nodeType="clickEffect">
                                  <p:stCondLst>
                                    <p:cond delay="0"/>
                                  </p:stCondLst>
                                  <p:childTnLst>
                                    <p:animEffect transition="out" filter="wipe(left)">
                                      <p:cBhvr>
                                        <p:cTn id="32" dur="1000"/>
                                        <p:tgtEl>
                                          <p:spTgt spid="10"/>
                                        </p:tgtEl>
                                      </p:cBhvr>
                                    </p:animEffect>
                                    <p:set>
                                      <p:cBhvr>
                                        <p:cTn id="33" dur="1" fill="hold">
                                          <p:stCondLst>
                                            <p:cond delay="999"/>
                                          </p:stCondLst>
                                        </p:cTn>
                                        <p:tgtEl>
                                          <p:spTgt spid="10"/>
                                        </p:tgtEl>
                                        <p:attrNameLst>
                                          <p:attrName>style.visibility</p:attrName>
                                        </p:attrNameLst>
                                      </p:cBhvr>
                                      <p:to>
                                        <p:strVal val="hidden"/>
                                      </p:to>
                                    </p:set>
                                  </p:childTnLst>
                                </p:cTn>
                              </p:par>
                              <p:par>
                                <p:cTn id="34" presetID="22" presetClass="entr" presetSubtype="8"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1000"/>
                                        <p:tgtEl>
                                          <p:spTgt spid="16"/>
                                        </p:tgtEl>
                                      </p:cBhvr>
                                    </p:animEffect>
                                  </p:childTnLst>
                                </p:cTn>
                              </p:par>
                              <p:par>
                                <p:cTn id="37" presetID="22" presetClass="entr" presetSubtype="8"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left)">
                                      <p:cBhvr>
                                        <p:cTn id="3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7" grpId="0"/>
      <p:bldP spid="10" grpId="0"/>
      <p:bldP spid="10" grpId="1"/>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Rectangle 1"/>
          <p:cNvSpPr>
            <a:spLocks noChangeArrowheads="1"/>
          </p:cNvSpPr>
          <p:nvPr/>
        </p:nvSpPr>
        <p:spPr bwMode="auto">
          <a:xfrm>
            <a:off x="346543" y="397576"/>
            <a:ext cx="574945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tabLst/>
            </a:pPr>
            <a:r>
              <a:rPr kumimoji="0" lang="vi-VN" altLang="vi-VN"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 Hoàn thành bảng số liệu sau:</a:t>
            </a:r>
            <a:endParaRPr kumimoji="0" lang="vi-VN" altLang="vi-VN" sz="2800" b="0" i="0" u="none" strike="noStrike" cap="none" normalizeH="0" baseline="0" dirty="0">
              <a:ln>
                <a:noFill/>
              </a:ln>
              <a:solidFill>
                <a:schemeClr val="tx1"/>
              </a:solidFill>
              <a:effectLst/>
              <a:latin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181622136"/>
              </p:ext>
            </p:extLst>
          </p:nvPr>
        </p:nvGraphicFramePr>
        <p:xfrm>
          <a:off x="309155" y="1144031"/>
          <a:ext cx="11573690" cy="1036320"/>
        </p:xfrm>
        <a:graphic>
          <a:graphicData uri="http://schemas.openxmlformats.org/drawingml/2006/table">
            <a:tbl>
              <a:tblPr firstRow="1" bandRow="1">
                <a:tableStyleId>{5C22544A-7EE6-4342-B048-85BDC9FD1C3A}</a:tableStyleId>
              </a:tblPr>
              <a:tblGrid>
                <a:gridCol w="2314738">
                  <a:extLst>
                    <a:ext uri="{9D8B030D-6E8A-4147-A177-3AD203B41FA5}">
                      <a16:colId xmlns:a16="http://schemas.microsoft.com/office/drawing/2014/main" val="3310410880"/>
                    </a:ext>
                  </a:extLst>
                </a:gridCol>
                <a:gridCol w="2314738">
                  <a:extLst>
                    <a:ext uri="{9D8B030D-6E8A-4147-A177-3AD203B41FA5}">
                      <a16:colId xmlns:a16="http://schemas.microsoft.com/office/drawing/2014/main" val="1603202607"/>
                    </a:ext>
                  </a:extLst>
                </a:gridCol>
                <a:gridCol w="2314738">
                  <a:extLst>
                    <a:ext uri="{9D8B030D-6E8A-4147-A177-3AD203B41FA5}">
                      <a16:colId xmlns:a16="http://schemas.microsoft.com/office/drawing/2014/main" val="317167804"/>
                    </a:ext>
                  </a:extLst>
                </a:gridCol>
                <a:gridCol w="2314738">
                  <a:extLst>
                    <a:ext uri="{9D8B030D-6E8A-4147-A177-3AD203B41FA5}">
                      <a16:colId xmlns:a16="http://schemas.microsoft.com/office/drawing/2014/main" val="2196563391"/>
                    </a:ext>
                  </a:extLst>
                </a:gridCol>
                <a:gridCol w="2314738">
                  <a:extLst>
                    <a:ext uri="{9D8B030D-6E8A-4147-A177-3AD203B41FA5}">
                      <a16:colId xmlns:a16="http://schemas.microsoft.com/office/drawing/2014/main" val="3220354999"/>
                    </a:ext>
                  </a:extLst>
                </a:gridCol>
              </a:tblGrid>
              <a:tr h="370840">
                <a:tc>
                  <a:txBody>
                    <a:bodyPr/>
                    <a:lstStyle/>
                    <a:p>
                      <a:pPr algn="ctr"/>
                      <a:r>
                        <a:rPr lang="vi-VN" sz="2800" dirty="0">
                          <a:latin typeface="+mj-lt"/>
                        </a:rPr>
                        <a:t>Môn</a:t>
                      </a:r>
                      <a:r>
                        <a:rPr lang="vi-VN" sz="2800" baseline="0" dirty="0">
                          <a:latin typeface="+mj-lt"/>
                        </a:rPr>
                        <a:t> thể thao</a:t>
                      </a:r>
                      <a:endParaRPr lang="vi-VN" sz="28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dirty="0">
                          <a:latin typeface="+mj-lt"/>
                        </a:rPr>
                        <a:t>Bóng đá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dirty="0">
                          <a:latin typeface="+mj-lt"/>
                        </a:rPr>
                        <a:t>Cầu</a:t>
                      </a:r>
                      <a:r>
                        <a:rPr lang="vi-VN" sz="2800" baseline="0" dirty="0">
                          <a:latin typeface="+mj-lt"/>
                        </a:rPr>
                        <a:t> lông</a:t>
                      </a:r>
                      <a:endParaRPr lang="vi-VN" sz="28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dirty="0">
                          <a:latin typeface="+mj-lt"/>
                        </a:rPr>
                        <a:t>Bóng</a:t>
                      </a:r>
                      <a:r>
                        <a:rPr lang="vi-VN" sz="2800" baseline="0" dirty="0">
                          <a:latin typeface="+mj-lt"/>
                        </a:rPr>
                        <a:t> bàn</a:t>
                      </a:r>
                      <a:endParaRPr lang="vi-VN" sz="28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dirty="0">
                          <a:latin typeface="+mj-lt"/>
                        </a:rPr>
                        <a:t>Bóng</a:t>
                      </a:r>
                      <a:r>
                        <a:rPr lang="vi-VN" sz="2800" baseline="0" dirty="0">
                          <a:latin typeface="+mj-lt"/>
                        </a:rPr>
                        <a:t> chuyền</a:t>
                      </a:r>
                      <a:endParaRPr lang="vi-VN" sz="28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15439401"/>
                  </a:ext>
                </a:extLst>
              </a:tr>
              <a:tr h="370840">
                <a:tc>
                  <a:txBody>
                    <a:bodyPr/>
                    <a:lstStyle/>
                    <a:p>
                      <a:pPr algn="ctr"/>
                      <a:r>
                        <a:rPr lang="vi-VN" sz="2800" b="1" dirty="0">
                          <a:latin typeface="+mj-lt"/>
                        </a:rPr>
                        <a:t>Số</a:t>
                      </a:r>
                      <a:r>
                        <a:rPr lang="vi-VN" sz="2800" b="1" baseline="0" dirty="0">
                          <a:latin typeface="+mj-lt"/>
                        </a:rPr>
                        <a:t> học sinh</a:t>
                      </a:r>
                      <a:endParaRPr lang="vi-VN" sz="2800" b="1"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b="1" dirty="0">
                          <a:latin typeface="+mj-lt"/>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b="1" dirty="0">
                          <a:latin typeface="+mj-lt"/>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b="1" dirty="0">
                          <a:latin typeface="+mj-lt"/>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b="1" dirty="0">
                          <a:latin typeface="+mj-lt"/>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2920138"/>
                  </a:ext>
                </a:extLst>
              </a:tr>
            </a:tbl>
          </a:graphicData>
        </a:graphic>
      </p:graphicFrame>
      <p:grpSp>
        <p:nvGrpSpPr>
          <p:cNvPr id="6" name="Group 5"/>
          <p:cNvGrpSpPr/>
          <p:nvPr/>
        </p:nvGrpSpPr>
        <p:grpSpPr>
          <a:xfrm>
            <a:off x="3221271" y="2605688"/>
            <a:ext cx="8609376" cy="3646125"/>
            <a:chOff x="2872875" y="2785167"/>
            <a:chExt cx="8609376" cy="3646125"/>
          </a:xfrm>
        </p:grpSpPr>
        <p:graphicFrame>
          <p:nvGraphicFramePr>
            <p:cNvPr id="7" name="Chart 6"/>
            <p:cNvGraphicFramePr/>
            <p:nvPr>
              <p:extLst>
                <p:ext uri="{D42A27DB-BD31-4B8C-83A1-F6EECF244321}">
                  <p14:modId xmlns:p14="http://schemas.microsoft.com/office/powerpoint/2010/main" val="3629592346"/>
                </p:ext>
              </p:extLst>
            </p:nvPr>
          </p:nvGraphicFramePr>
          <p:xfrm>
            <a:off x="2872875" y="2785167"/>
            <a:ext cx="8609376" cy="3646125"/>
          </p:xfrm>
          <a:graphic>
            <a:graphicData uri="http://schemas.openxmlformats.org/drawingml/2006/chart">
              <c:chart xmlns:c="http://schemas.openxmlformats.org/drawingml/2006/chart" xmlns:r="http://schemas.openxmlformats.org/officeDocument/2006/relationships" r:id="rId5"/>
            </a:graphicData>
          </a:graphic>
        </p:graphicFrame>
        <p:sp>
          <p:nvSpPr>
            <p:cNvPr id="8" name="Rounded Rectangle 7"/>
            <p:cNvSpPr/>
            <p:nvPr/>
          </p:nvSpPr>
          <p:spPr>
            <a:xfrm>
              <a:off x="3518263" y="5509567"/>
              <a:ext cx="1463039" cy="496388"/>
            </a:xfrm>
            <a:prstGeom prst="roundRect">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vi-VN" sz="2400" dirty="0">
                  <a:solidFill>
                    <a:srgbClr val="FF0000"/>
                  </a:solidFill>
                  <a:latin typeface="+mj-lt"/>
                </a:rPr>
                <a:t>Bóng bàn</a:t>
              </a:r>
            </a:p>
          </p:txBody>
        </p:sp>
      </p:grpSp>
      <p:pic>
        <p:nvPicPr>
          <p:cNvPr id="1843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257175" cy="171450"/>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209550" cy="171450"/>
          </a:xfrm>
          <a:prstGeom prst="rect">
            <a:avLst/>
          </a:prstGeom>
          <a:noFill/>
          <a:extLst>
            <a:ext uri="{909E8E84-426E-40DD-AFC4-6F175D3DCCD1}">
              <a14:hiddenFill xmlns:a14="http://schemas.microsoft.com/office/drawing/2010/main">
                <a:solidFill>
                  <a:srgbClr val="FFFFFF"/>
                </a:solidFill>
              </a14:hiddenFill>
            </a:ext>
          </a:extLst>
        </p:spPr>
      </p:pic>
      <p:pic>
        <p:nvPicPr>
          <p:cNvPr id="18435"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209550" cy="171450"/>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190500" cy="1714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F5F0387D-CEB3-4D01-B097-E93181CF9E3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0181" y="2605688"/>
            <a:ext cx="2488121" cy="2488121"/>
          </a:xfrm>
          <a:prstGeom prst="rect">
            <a:avLst/>
          </a:prstGeom>
        </p:spPr>
      </p:pic>
      <p:pic>
        <p:nvPicPr>
          <p:cNvPr id="2" name="Đồng hồ đếm ngược 1 phút có âm thanh sinh động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640719" y="5330088"/>
            <a:ext cx="1395899" cy="785193"/>
          </a:xfrm>
          <a:prstGeom prst="rect">
            <a:avLst/>
          </a:prstGeom>
        </p:spPr>
      </p:pic>
    </p:spTree>
    <p:extLst>
      <p:ext uri="{BB962C8B-B14F-4D97-AF65-F5344CB8AC3E}">
        <p14:creationId xmlns:p14="http://schemas.microsoft.com/office/powerpoint/2010/main" val="3287274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10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vol="80000">
                <p:cTn id="16" fill="hold" display="0">
                  <p:stCondLst>
                    <p:cond delay="indefinite"/>
                  </p:stCondLst>
                </p:cTn>
                <p:tgtEl>
                  <p:spTgt spid="2"/>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Rectangle 1"/>
          <p:cNvSpPr>
            <a:spLocks noChangeArrowheads="1"/>
          </p:cNvSpPr>
          <p:nvPr/>
        </p:nvSpPr>
        <p:spPr bwMode="auto">
          <a:xfrm>
            <a:off x="346543" y="397576"/>
            <a:ext cx="574945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tabLst/>
            </a:pPr>
            <a:r>
              <a:rPr kumimoji="0" lang="vi-VN" altLang="vi-VN"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 Hoàn thành bảng số liệu sau:</a:t>
            </a:r>
            <a:endParaRPr kumimoji="0" lang="vi-VN" altLang="vi-VN" sz="2800" b="0" i="0" u="none" strike="noStrike" cap="none" normalizeH="0" baseline="0" dirty="0">
              <a:ln>
                <a:noFill/>
              </a:ln>
              <a:solidFill>
                <a:schemeClr val="tx1"/>
              </a:solidFill>
              <a:effectLst/>
              <a:latin typeface="Arial" panose="020B0604020202020204"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1438635135"/>
              </p:ext>
            </p:extLst>
          </p:nvPr>
        </p:nvGraphicFramePr>
        <p:xfrm>
          <a:off x="309155" y="1144031"/>
          <a:ext cx="11573690" cy="1554480"/>
        </p:xfrm>
        <a:graphic>
          <a:graphicData uri="http://schemas.openxmlformats.org/drawingml/2006/table">
            <a:tbl>
              <a:tblPr firstRow="1" bandRow="1">
                <a:tableStyleId>{5C22544A-7EE6-4342-B048-85BDC9FD1C3A}</a:tableStyleId>
              </a:tblPr>
              <a:tblGrid>
                <a:gridCol w="2314738">
                  <a:extLst>
                    <a:ext uri="{9D8B030D-6E8A-4147-A177-3AD203B41FA5}">
                      <a16:colId xmlns:a16="http://schemas.microsoft.com/office/drawing/2014/main" val="3310410880"/>
                    </a:ext>
                  </a:extLst>
                </a:gridCol>
                <a:gridCol w="2314738">
                  <a:extLst>
                    <a:ext uri="{9D8B030D-6E8A-4147-A177-3AD203B41FA5}">
                      <a16:colId xmlns:a16="http://schemas.microsoft.com/office/drawing/2014/main" val="1603202607"/>
                    </a:ext>
                  </a:extLst>
                </a:gridCol>
                <a:gridCol w="2314738">
                  <a:extLst>
                    <a:ext uri="{9D8B030D-6E8A-4147-A177-3AD203B41FA5}">
                      <a16:colId xmlns:a16="http://schemas.microsoft.com/office/drawing/2014/main" val="317167804"/>
                    </a:ext>
                  </a:extLst>
                </a:gridCol>
                <a:gridCol w="2314738">
                  <a:extLst>
                    <a:ext uri="{9D8B030D-6E8A-4147-A177-3AD203B41FA5}">
                      <a16:colId xmlns:a16="http://schemas.microsoft.com/office/drawing/2014/main" val="2196563391"/>
                    </a:ext>
                  </a:extLst>
                </a:gridCol>
                <a:gridCol w="2314738">
                  <a:extLst>
                    <a:ext uri="{9D8B030D-6E8A-4147-A177-3AD203B41FA5}">
                      <a16:colId xmlns:a16="http://schemas.microsoft.com/office/drawing/2014/main" val="3220354999"/>
                    </a:ext>
                  </a:extLst>
                </a:gridCol>
              </a:tblGrid>
              <a:tr h="370840">
                <a:tc>
                  <a:txBody>
                    <a:bodyPr/>
                    <a:lstStyle/>
                    <a:p>
                      <a:pPr algn="ctr"/>
                      <a:r>
                        <a:rPr lang="vi-VN" sz="2800" dirty="0">
                          <a:latin typeface="+mj-lt"/>
                        </a:rPr>
                        <a:t>Môn</a:t>
                      </a:r>
                      <a:r>
                        <a:rPr lang="vi-VN" sz="2800" baseline="0" dirty="0">
                          <a:latin typeface="+mj-lt"/>
                        </a:rPr>
                        <a:t> thể thao</a:t>
                      </a:r>
                      <a:endParaRPr lang="vi-VN" sz="28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dirty="0">
                          <a:latin typeface="+mj-lt"/>
                        </a:rPr>
                        <a:t>Bóng đá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dirty="0">
                          <a:latin typeface="+mj-lt"/>
                        </a:rPr>
                        <a:t>Cầu</a:t>
                      </a:r>
                      <a:r>
                        <a:rPr lang="vi-VN" sz="2800" baseline="0" dirty="0">
                          <a:latin typeface="+mj-lt"/>
                        </a:rPr>
                        <a:t> lông</a:t>
                      </a:r>
                      <a:endParaRPr lang="vi-VN" sz="28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dirty="0">
                          <a:latin typeface="+mj-lt"/>
                        </a:rPr>
                        <a:t>Bóng</a:t>
                      </a:r>
                      <a:r>
                        <a:rPr lang="vi-VN" sz="2800" baseline="0" dirty="0">
                          <a:latin typeface="+mj-lt"/>
                        </a:rPr>
                        <a:t> bàn</a:t>
                      </a:r>
                      <a:endParaRPr lang="vi-VN" sz="28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dirty="0">
                          <a:latin typeface="+mj-lt"/>
                        </a:rPr>
                        <a:t>Bóng</a:t>
                      </a:r>
                      <a:r>
                        <a:rPr lang="vi-VN" sz="2800" baseline="0" dirty="0">
                          <a:latin typeface="+mj-lt"/>
                        </a:rPr>
                        <a:t> chuyền</a:t>
                      </a:r>
                      <a:endParaRPr lang="vi-VN" sz="28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15439401"/>
                  </a:ext>
                </a:extLst>
              </a:tr>
              <a:tr h="370840">
                <a:tc>
                  <a:txBody>
                    <a:bodyPr/>
                    <a:lstStyle/>
                    <a:p>
                      <a:pPr algn="ctr"/>
                      <a:r>
                        <a:rPr lang="vi-VN" sz="2800" b="1" dirty="0">
                          <a:latin typeface="+mj-lt"/>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b="1" dirty="0">
                          <a:latin typeface="+mj-lt"/>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b="1" dirty="0">
                          <a:latin typeface="+mj-lt"/>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b="1" dirty="0">
                          <a:latin typeface="+mj-lt"/>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b="1" dirty="0">
                          <a:latin typeface="+mj-lt"/>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5560040"/>
                  </a:ext>
                </a:extLst>
              </a:tr>
              <a:tr h="370840">
                <a:tc>
                  <a:txBody>
                    <a:bodyPr/>
                    <a:lstStyle/>
                    <a:p>
                      <a:pPr algn="ctr"/>
                      <a:r>
                        <a:rPr lang="vi-VN" sz="2800" b="1" dirty="0">
                          <a:latin typeface="+mj-lt"/>
                        </a:rPr>
                        <a:t>Số</a:t>
                      </a:r>
                      <a:r>
                        <a:rPr lang="vi-VN" sz="2800" b="1" baseline="0" dirty="0">
                          <a:latin typeface="+mj-lt"/>
                        </a:rPr>
                        <a:t> học sinh</a:t>
                      </a:r>
                      <a:endParaRPr lang="vi-VN" sz="2800" b="1"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vi-VN" sz="28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vi-VN" sz="28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vi-VN" sz="28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vi-VN" sz="28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2920138"/>
                  </a:ext>
                </a:extLst>
              </a:tr>
            </a:tbl>
          </a:graphicData>
        </a:graphic>
      </p:graphicFrame>
      <p:sp>
        <p:nvSpPr>
          <p:cNvPr id="2" name="TextBox 1"/>
          <p:cNvSpPr txBox="1"/>
          <p:nvPr/>
        </p:nvSpPr>
        <p:spPr>
          <a:xfrm>
            <a:off x="3521138" y="2154013"/>
            <a:ext cx="476417" cy="523220"/>
          </a:xfrm>
          <a:prstGeom prst="rect">
            <a:avLst/>
          </a:prstGeom>
          <a:noFill/>
        </p:spPr>
        <p:txBody>
          <a:bodyPr wrap="square" rtlCol="0">
            <a:spAutoFit/>
          </a:bodyPr>
          <a:lstStyle/>
          <a:p>
            <a:r>
              <a:rPr lang="vi-VN" sz="2800" b="1" dirty="0">
                <a:latin typeface="+mj-lt"/>
              </a:rPr>
              <a:t>?</a:t>
            </a:r>
          </a:p>
        </p:txBody>
      </p:sp>
      <p:sp>
        <p:nvSpPr>
          <p:cNvPr id="10" name="TextBox 9"/>
          <p:cNvSpPr txBox="1"/>
          <p:nvPr/>
        </p:nvSpPr>
        <p:spPr>
          <a:xfrm>
            <a:off x="5792048" y="2127349"/>
            <a:ext cx="476417" cy="523220"/>
          </a:xfrm>
          <a:prstGeom prst="rect">
            <a:avLst/>
          </a:prstGeom>
          <a:noFill/>
        </p:spPr>
        <p:txBody>
          <a:bodyPr wrap="square" rtlCol="0">
            <a:spAutoFit/>
          </a:bodyPr>
          <a:lstStyle/>
          <a:p>
            <a:r>
              <a:rPr lang="vi-VN" sz="2800" b="1" dirty="0">
                <a:latin typeface="+mj-lt"/>
              </a:rPr>
              <a:t>?</a:t>
            </a:r>
          </a:p>
        </p:txBody>
      </p:sp>
      <p:sp>
        <p:nvSpPr>
          <p:cNvPr id="11" name="TextBox 10"/>
          <p:cNvSpPr txBox="1"/>
          <p:nvPr/>
        </p:nvSpPr>
        <p:spPr>
          <a:xfrm>
            <a:off x="8159942" y="2096942"/>
            <a:ext cx="476417" cy="523220"/>
          </a:xfrm>
          <a:prstGeom prst="rect">
            <a:avLst/>
          </a:prstGeom>
          <a:noFill/>
        </p:spPr>
        <p:txBody>
          <a:bodyPr wrap="square" rtlCol="0">
            <a:spAutoFit/>
          </a:bodyPr>
          <a:lstStyle/>
          <a:p>
            <a:r>
              <a:rPr lang="vi-VN" sz="2800" b="1" dirty="0">
                <a:latin typeface="+mj-lt"/>
              </a:rPr>
              <a:t>?</a:t>
            </a:r>
          </a:p>
        </p:txBody>
      </p:sp>
      <p:sp>
        <p:nvSpPr>
          <p:cNvPr id="12" name="TextBox 11"/>
          <p:cNvSpPr txBox="1"/>
          <p:nvPr/>
        </p:nvSpPr>
        <p:spPr>
          <a:xfrm>
            <a:off x="10468413" y="2123442"/>
            <a:ext cx="476417" cy="523220"/>
          </a:xfrm>
          <a:prstGeom prst="rect">
            <a:avLst/>
          </a:prstGeom>
          <a:noFill/>
        </p:spPr>
        <p:txBody>
          <a:bodyPr wrap="square" rtlCol="0">
            <a:spAutoFit/>
          </a:bodyPr>
          <a:lstStyle/>
          <a:p>
            <a:r>
              <a:rPr lang="vi-VN" sz="2800" b="1" dirty="0">
                <a:latin typeface="+mj-lt"/>
              </a:rPr>
              <a:t>?</a:t>
            </a:r>
          </a:p>
        </p:txBody>
      </p:sp>
      <p:sp>
        <p:nvSpPr>
          <p:cNvPr id="13" name="TextBox 12"/>
          <p:cNvSpPr txBox="1"/>
          <p:nvPr/>
        </p:nvSpPr>
        <p:spPr>
          <a:xfrm>
            <a:off x="3318259" y="2164652"/>
            <a:ext cx="1025005" cy="523220"/>
          </a:xfrm>
          <a:prstGeom prst="rect">
            <a:avLst/>
          </a:prstGeom>
          <a:noFill/>
        </p:spPr>
        <p:txBody>
          <a:bodyPr wrap="square" rtlCol="0">
            <a:spAutoFit/>
          </a:bodyPr>
          <a:lstStyle/>
          <a:p>
            <a:r>
              <a:rPr lang="vi-VN" sz="2800" b="1" dirty="0">
                <a:latin typeface="+mj-lt"/>
              </a:rPr>
              <a:t>120</a:t>
            </a:r>
          </a:p>
        </p:txBody>
      </p:sp>
      <p:sp>
        <p:nvSpPr>
          <p:cNvPr id="14" name="TextBox 13"/>
          <p:cNvSpPr txBox="1"/>
          <p:nvPr/>
        </p:nvSpPr>
        <p:spPr>
          <a:xfrm>
            <a:off x="5745329" y="2148238"/>
            <a:ext cx="731260" cy="523220"/>
          </a:xfrm>
          <a:prstGeom prst="rect">
            <a:avLst/>
          </a:prstGeom>
          <a:noFill/>
        </p:spPr>
        <p:txBody>
          <a:bodyPr wrap="square" rtlCol="0">
            <a:spAutoFit/>
          </a:bodyPr>
          <a:lstStyle/>
          <a:p>
            <a:r>
              <a:rPr lang="vi-VN" sz="2800" b="1" dirty="0">
                <a:latin typeface="+mj-lt"/>
              </a:rPr>
              <a:t>75</a:t>
            </a:r>
          </a:p>
        </p:txBody>
      </p:sp>
      <p:sp>
        <p:nvSpPr>
          <p:cNvPr id="15" name="TextBox 14"/>
          <p:cNvSpPr txBox="1"/>
          <p:nvPr/>
        </p:nvSpPr>
        <p:spPr>
          <a:xfrm>
            <a:off x="8040837" y="2136117"/>
            <a:ext cx="714626" cy="523220"/>
          </a:xfrm>
          <a:prstGeom prst="rect">
            <a:avLst/>
          </a:prstGeom>
          <a:noFill/>
        </p:spPr>
        <p:txBody>
          <a:bodyPr wrap="square" rtlCol="0">
            <a:spAutoFit/>
          </a:bodyPr>
          <a:lstStyle/>
          <a:p>
            <a:r>
              <a:rPr lang="vi-VN" sz="2800" b="1" dirty="0">
                <a:latin typeface="+mj-lt"/>
              </a:rPr>
              <a:t>45</a:t>
            </a:r>
          </a:p>
        </p:txBody>
      </p:sp>
      <p:sp>
        <p:nvSpPr>
          <p:cNvPr id="16" name="TextBox 15"/>
          <p:cNvSpPr txBox="1"/>
          <p:nvPr/>
        </p:nvSpPr>
        <p:spPr>
          <a:xfrm>
            <a:off x="10347421" y="2157680"/>
            <a:ext cx="848502" cy="523220"/>
          </a:xfrm>
          <a:prstGeom prst="rect">
            <a:avLst/>
          </a:prstGeom>
          <a:noFill/>
        </p:spPr>
        <p:txBody>
          <a:bodyPr wrap="square" rtlCol="0">
            <a:spAutoFit/>
          </a:bodyPr>
          <a:lstStyle/>
          <a:p>
            <a:r>
              <a:rPr lang="vi-VN" sz="2800" b="1" dirty="0">
                <a:latin typeface="+mj-lt"/>
              </a:rPr>
              <a:t>60</a:t>
            </a:r>
          </a:p>
        </p:txBody>
      </p:sp>
      <p:grpSp>
        <p:nvGrpSpPr>
          <p:cNvPr id="6" name="Group 5"/>
          <p:cNvGrpSpPr/>
          <p:nvPr/>
        </p:nvGrpSpPr>
        <p:grpSpPr>
          <a:xfrm>
            <a:off x="647662" y="2993296"/>
            <a:ext cx="9423800" cy="523220"/>
            <a:chOff x="647663" y="3185209"/>
            <a:chExt cx="9423800" cy="523220"/>
          </a:xfrm>
        </p:grpSpPr>
        <p:sp>
          <p:nvSpPr>
            <p:cNvPr id="3" name="TextBox 2"/>
            <p:cNvSpPr txBox="1"/>
            <p:nvPr/>
          </p:nvSpPr>
          <p:spPr>
            <a:xfrm>
              <a:off x="647663" y="3185209"/>
              <a:ext cx="9423800" cy="523220"/>
            </a:xfrm>
            <a:prstGeom prst="rect">
              <a:avLst/>
            </a:prstGeom>
            <a:noFill/>
          </p:spPr>
          <p:txBody>
            <a:bodyPr wrap="square" rtlCol="0">
              <a:spAutoFit/>
            </a:bodyPr>
            <a:lstStyle/>
            <a:p>
              <a:r>
                <a:rPr lang="vi-VN" sz="2800" dirty="0">
                  <a:latin typeface="+mj-lt"/>
                </a:rPr>
                <a:t>Số học sinh ưa thích môn bóng đá là:                          (học sinh)  </a:t>
              </a:r>
            </a:p>
          </p:txBody>
        </p:sp>
        <p:graphicFrame>
          <p:nvGraphicFramePr>
            <p:cNvPr id="17" name="Object 16"/>
            <p:cNvGraphicFramePr>
              <a:graphicFrameLocks noChangeAspect="1"/>
            </p:cNvGraphicFramePr>
            <p:nvPr>
              <p:extLst>
                <p:ext uri="{D42A27DB-BD31-4B8C-83A1-F6EECF244321}">
                  <p14:modId xmlns:p14="http://schemas.microsoft.com/office/powerpoint/2010/main" val="421266434"/>
                </p:ext>
              </p:extLst>
            </p:nvPr>
          </p:nvGraphicFramePr>
          <p:xfrm>
            <a:off x="6110960" y="3275006"/>
            <a:ext cx="2146300" cy="317500"/>
          </p:xfrm>
          <a:graphic>
            <a:graphicData uri="http://schemas.openxmlformats.org/presentationml/2006/ole">
              <mc:AlternateContent xmlns:mc="http://schemas.openxmlformats.org/markup-compatibility/2006">
                <mc:Choice xmlns:v="urn:schemas-microsoft-com:vml" Requires="v">
                  <p:oleObj name="Equation" r:id="rId2" imgW="2145960" imgH="317160" progId="Equation.DSMT4">
                    <p:embed/>
                  </p:oleObj>
                </mc:Choice>
                <mc:Fallback>
                  <p:oleObj name="Equation" r:id="rId2" imgW="2145960" imgH="317160" progId="Equation.DSMT4">
                    <p:embed/>
                    <p:pic>
                      <p:nvPicPr>
                        <p:cNvPr id="0" name=""/>
                        <p:cNvPicPr/>
                        <p:nvPr/>
                      </p:nvPicPr>
                      <p:blipFill>
                        <a:blip r:embed="rId3"/>
                        <a:stretch>
                          <a:fillRect/>
                        </a:stretch>
                      </p:blipFill>
                      <p:spPr>
                        <a:xfrm>
                          <a:off x="6110960" y="3275006"/>
                          <a:ext cx="2146300" cy="317500"/>
                        </a:xfrm>
                        <a:prstGeom prst="rect">
                          <a:avLst/>
                        </a:prstGeom>
                      </p:spPr>
                    </p:pic>
                  </p:oleObj>
                </mc:Fallback>
              </mc:AlternateContent>
            </a:graphicData>
          </a:graphic>
        </p:graphicFrame>
      </p:grpSp>
      <p:grpSp>
        <p:nvGrpSpPr>
          <p:cNvPr id="5" name="Group 4"/>
          <p:cNvGrpSpPr/>
          <p:nvPr/>
        </p:nvGrpSpPr>
        <p:grpSpPr>
          <a:xfrm>
            <a:off x="675371" y="3576093"/>
            <a:ext cx="9567492" cy="523220"/>
            <a:chOff x="647662" y="3810451"/>
            <a:chExt cx="9567492" cy="523220"/>
          </a:xfrm>
        </p:grpSpPr>
        <p:sp>
          <p:nvSpPr>
            <p:cNvPr id="18" name="TextBox 17"/>
            <p:cNvSpPr txBox="1"/>
            <p:nvPr/>
          </p:nvSpPr>
          <p:spPr>
            <a:xfrm>
              <a:off x="647662" y="3810451"/>
              <a:ext cx="9567492" cy="523220"/>
            </a:xfrm>
            <a:prstGeom prst="rect">
              <a:avLst/>
            </a:prstGeom>
            <a:noFill/>
          </p:spPr>
          <p:txBody>
            <a:bodyPr wrap="square" rtlCol="0">
              <a:spAutoFit/>
            </a:bodyPr>
            <a:lstStyle/>
            <a:p>
              <a:r>
                <a:rPr lang="vi-VN" sz="2800" dirty="0">
                  <a:latin typeface="+mj-lt"/>
                </a:rPr>
                <a:t>Số học sinh ưa thích môn cầu lông là:                          (học sinh)  </a:t>
              </a:r>
            </a:p>
          </p:txBody>
        </p:sp>
        <p:graphicFrame>
          <p:nvGraphicFramePr>
            <p:cNvPr id="19" name="Object 18"/>
            <p:cNvGraphicFramePr>
              <a:graphicFrameLocks noChangeAspect="1"/>
            </p:cNvGraphicFramePr>
            <p:nvPr>
              <p:extLst>
                <p:ext uri="{D42A27DB-BD31-4B8C-83A1-F6EECF244321}">
                  <p14:modId xmlns:p14="http://schemas.microsoft.com/office/powerpoint/2010/main" val="24320249"/>
                </p:ext>
              </p:extLst>
            </p:nvPr>
          </p:nvGraphicFramePr>
          <p:xfrm>
            <a:off x="6245225" y="3913188"/>
            <a:ext cx="2006600" cy="317500"/>
          </p:xfrm>
          <a:graphic>
            <a:graphicData uri="http://schemas.openxmlformats.org/presentationml/2006/ole">
              <mc:AlternateContent xmlns:mc="http://schemas.openxmlformats.org/markup-compatibility/2006">
                <mc:Choice xmlns:v="urn:schemas-microsoft-com:vml" Requires="v">
                  <p:oleObj name="Equation" r:id="rId4" imgW="2006280" imgH="317160" progId="Equation.DSMT4">
                    <p:embed/>
                  </p:oleObj>
                </mc:Choice>
                <mc:Fallback>
                  <p:oleObj name="Equation" r:id="rId4" imgW="2006280" imgH="317160" progId="Equation.DSMT4">
                    <p:embed/>
                    <p:pic>
                      <p:nvPicPr>
                        <p:cNvPr id="17" name="Object 16"/>
                        <p:cNvPicPr/>
                        <p:nvPr/>
                      </p:nvPicPr>
                      <p:blipFill>
                        <a:blip r:embed="rId5"/>
                        <a:stretch>
                          <a:fillRect/>
                        </a:stretch>
                      </p:blipFill>
                      <p:spPr>
                        <a:xfrm>
                          <a:off x="6245225" y="3913188"/>
                          <a:ext cx="2006600" cy="317500"/>
                        </a:xfrm>
                        <a:prstGeom prst="rect">
                          <a:avLst/>
                        </a:prstGeom>
                      </p:spPr>
                    </p:pic>
                  </p:oleObj>
                </mc:Fallback>
              </mc:AlternateContent>
            </a:graphicData>
          </a:graphic>
        </p:graphicFrame>
      </p:grpSp>
      <p:grpSp>
        <p:nvGrpSpPr>
          <p:cNvPr id="7" name="Group 6"/>
          <p:cNvGrpSpPr/>
          <p:nvPr/>
        </p:nvGrpSpPr>
        <p:grpSpPr>
          <a:xfrm>
            <a:off x="647662" y="4205353"/>
            <a:ext cx="9567492" cy="523220"/>
            <a:chOff x="647662" y="4442836"/>
            <a:chExt cx="9567492" cy="523220"/>
          </a:xfrm>
        </p:grpSpPr>
        <p:sp>
          <p:nvSpPr>
            <p:cNvPr id="20" name="TextBox 19"/>
            <p:cNvSpPr txBox="1"/>
            <p:nvPr/>
          </p:nvSpPr>
          <p:spPr>
            <a:xfrm>
              <a:off x="647662" y="4442836"/>
              <a:ext cx="9567492" cy="523220"/>
            </a:xfrm>
            <a:prstGeom prst="rect">
              <a:avLst/>
            </a:prstGeom>
            <a:noFill/>
          </p:spPr>
          <p:txBody>
            <a:bodyPr wrap="square" rtlCol="0">
              <a:spAutoFit/>
            </a:bodyPr>
            <a:lstStyle/>
            <a:p>
              <a:r>
                <a:rPr lang="vi-VN" sz="2800" dirty="0">
                  <a:latin typeface="+mj-lt"/>
                </a:rPr>
                <a:t>Số học sinh ưa thích môn bóng bàn là:                          (học sinh)  </a:t>
              </a:r>
            </a:p>
          </p:txBody>
        </p:sp>
        <p:graphicFrame>
          <p:nvGraphicFramePr>
            <p:cNvPr id="21" name="Object 20"/>
            <p:cNvGraphicFramePr>
              <a:graphicFrameLocks noChangeAspect="1"/>
            </p:cNvGraphicFramePr>
            <p:nvPr>
              <p:extLst>
                <p:ext uri="{D42A27DB-BD31-4B8C-83A1-F6EECF244321}">
                  <p14:modId xmlns:p14="http://schemas.microsoft.com/office/powerpoint/2010/main" val="905058143"/>
                </p:ext>
              </p:extLst>
            </p:nvPr>
          </p:nvGraphicFramePr>
          <p:xfrm>
            <a:off x="6350000" y="4545013"/>
            <a:ext cx="2006600" cy="317500"/>
          </p:xfrm>
          <a:graphic>
            <a:graphicData uri="http://schemas.openxmlformats.org/presentationml/2006/ole">
              <mc:AlternateContent xmlns:mc="http://schemas.openxmlformats.org/markup-compatibility/2006">
                <mc:Choice xmlns:v="urn:schemas-microsoft-com:vml" Requires="v">
                  <p:oleObj name="Equation" r:id="rId6" imgW="2006280" imgH="317160" progId="Equation.DSMT4">
                    <p:embed/>
                  </p:oleObj>
                </mc:Choice>
                <mc:Fallback>
                  <p:oleObj name="Equation" r:id="rId6" imgW="2006280" imgH="317160" progId="Equation.DSMT4">
                    <p:embed/>
                    <p:pic>
                      <p:nvPicPr>
                        <p:cNvPr id="19" name="Object 18"/>
                        <p:cNvPicPr/>
                        <p:nvPr/>
                      </p:nvPicPr>
                      <p:blipFill>
                        <a:blip r:embed="rId7"/>
                        <a:stretch>
                          <a:fillRect/>
                        </a:stretch>
                      </p:blipFill>
                      <p:spPr>
                        <a:xfrm>
                          <a:off x="6350000" y="4545013"/>
                          <a:ext cx="2006600" cy="317500"/>
                        </a:xfrm>
                        <a:prstGeom prst="rect">
                          <a:avLst/>
                        </a:prstGeom>
                      </p:spPr>
                    </p:pic>
                  </p:oleObj>
                </mc:Fallback>
              </mc:AlternateContent>
            </a:graphicData>
          </a:graphic>
        </p:graphicFrame>
      </p:grpSp>
      <p:grpSp>
        <p:nvGrpSpPr>
          <p:cNvPr id="8" name="Group 7"/>
          <p:cNvGrpSpPr/>
          <p:nvPr/>
        </p:nvGrpSpPr>
        <p:grpSpPr>
          <a:xfrm>
            <a:off x="624455" y="4824112"/>
            <a:ext cx="10241748" cy="523220"/>
            <a:chOff x="647662" y="5075221"/>
            <a:chExt cx="10241748" cy="523220"/>
          </a:xfrm>
        </p:grpSpPr>
        <p:sp>
          <p:nvSpPr>
            <p:cNvPr id="22" name="TextBox 21"/>
            <p:cNvSpPr txBox="1"/>
            <p:nvPr/>
          </p:nvSpPr>
          <p:spPr>
            <a:xfrm>
              <a:off x="647662" y="5075221"/>
              <a:ext cx="10241748" cy="523220"/>
            </a:xfrm>
            <a:prstGeom prst="rect">
              <a:avLst/>
            </a:prstGeom>
            <a:noFill/>
          </p:spPr>
          <p:txBody>
            <a:bodyPr wrap="square" rtlCol="0">
              <a:spAutoFit/>
            </a:bodyPr>
            <a:lstStyle/>
            <a:p>
              <a:r>
                <a:rPr lang="vi-VN" sz="2800" dirty="0">
                  <a:latin typeface="+mj-lt"/>
                </a:rPr>
                <a:t>Số học sinh ưa thích môn bóng chuyền  là:                          (học sinh)  </a:t>
              </a:r>
            </a:p>
          </p:txBody>
        </p:sp>
        <p:graphicFrame>
          <p:nvGraphicFramePr>
            <p:cNvPr id="23" name="Object 22"/>
            <p:cNvGraphicFramePr>
              <a:graphicFrameLocks noChangeAspect="1"/>
            </p:cNvGraphicFramePr>
            <p:nvPr>
              <p:extLst>
                <p:ext uri="{D42A27DB-BD31-4B8C-83A1-F6EECF244321}">
                  <p14:modId xmlns:p14="http://schemas.microsoft.com/office/powerpoint/2010/main" val="3588323764"/>
                </p:ext>
              </p:extLst>
            </p:nvPr>
          </p:nvGraphicFramePr>
          <p:xfrm>
            <a:off x="6872515" y="5187029"/>
            <a:ext cx="2006600" cy="317500"/>
          </p:xfrm>
          <a:graphic>
            <a:graphicData uri="http://schemas.openxmlformats.org/presentationml/2006/ole">
              <mc:AlternateContent xmlns:mc="http://schemas.openxmlformats.org/markup-compatibility/2006">
                <mc:Choice xmlns:v="urn:schemas-microsoft-com:vml" Requires="v">
                  <p:oleObj name="Equation" r:id="rId8" imgW="2006280" imgH="317160" progId="Equation.DSMT4">
                    <p:embed/>
                  </p:oleObj>
                </mc:Choice>
                <mc:Fallback>
                  <p:oleObj name="Equation" r:id="rId8" imgW="2006280" imgH="317160" progId="Equation.DSMT4">
                    <p:embed/>
                    <p:pic>
                      <p:nvPicPr>
                        <p:cNvPr id="21" name="Object 20"/>
                        <p:cNvPicPr/>
                        <p:nvPr/>
                      </p:nvPicPr>
                      <p:blipFill>
                        <a:blip r:embed="rId9"/>
                        <a:stretch>
                          <a:fillRect/>
                        </a:stretch>
                      </p:blipFill>
                      <p:spPr>
                        <a:xfrm>
                          <a:off x="6872515" y="5187029"/>
                          <a:ext cx="2006600" cy="317500"/>
                        </a:xfrm>
                        <a:prstGeom prst="rect">
                          <a:avLst/>
                        </a:prstGeom>
                      </p:spPr>
                    </p:pic>
                  </p:oleObj>
                </mc:Fallback>
              </mc:AlternateContent>
            </a:graphicData>
          </a:graphic>
        </p:graphicFrame>
      </p:grpSp>
    </p:spTree>
    <p:extLst>
      <p:ext uri="{BB962C8B-B14F-4D97-AF65-F5344CB8AC3E}">
        <p14:creationId xmlns:p14="http://schemas.microsoft.com/office/powerpoint/2010/main" val="145128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1000"/>
                                        <p:tgtEl>
                                          <p:spTgt spid="2"/>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1000"/>
                                        <p:tgtEl>
                                          <p:spTgt spid="1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1000"/>
                                        <p:tgtEl>
                                          <p:spTgt spid="1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1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10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xit" presetSubtype="32" fill="hold" grpId="1" nodeType="clickEffect">
                                  <p:stCondLst>
                                    <p:cond delay="0"/>
                                  </p:stCondLst>
                                  <p:childTnLst>
                                    <p:animEffect transition="out" filter="box(out)">
                                      <p:cBhvr>
                                        <p:cTn id="33" dur="1000"/>
                                        <p:tgtEl>
                                          <p:spTgt spid="2"/>
                                        </p:tgtEl>
                                      </p:cBhvr>
                                    </p:animEffect>
                                    <p:set>
                                      <p:cBhvr>
                                        <p:cTn id="34" dur="1" fill="hold">
                                          <p:stCondLst>
                                            <p:cond delay="999"/>
                                          </p:stCondLst>
                                        </p:cTn>
                                        <p:tgtEl>
                                          <p:spTgt spid="2"/>
                                        </p:tgtEl>
                                        <p:attrNameLst>
                                          <p:attrName>style.visibility</p:attrName>
                                        </p:attrNameLst>
                                      </p:cBhvr>
                                      <p:to>
                                        <p:strVal val="hidden"/>
                                      </p:to>
                                    </p:set>
                                  </p:childTnLst>
                                </p:cTn>
                              </p:par>
                              <p:par>
                                <p:cTn id="35" presetID="22" presetClass="entr" presetSubtype="8"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1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left)">
                                      <p:cBhvr>
                                        <p:cTn id="42" dur="10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xit" presetSubtype="32" fill="hold" grpId="1" nodeType="clickEffect">
                                  <p:stCondLst>
                                    <p:cond delay="0"/>
                                  </p:stCondLst>
                                  <p:childTnLst>
                                    <p:animEffect transition="out" filter="box(out)">
                                      <p:cBhvr>
                                        <p:cTn id="46" dur="1000"/>
                                        <p:tgtEl>
                                          <p:spTgt spid="10"/>
                                        </p:tgtEl>
                                      </p:cBhvr>
                                    </p:animEffect>
                                    <p:set>
                                      <p:cBhvr>
                                        <p:cTn id="47" dur="1" fill="hold">
                                          <p:stCondLst>
                                            <p:cond delay="999"/>
                                          </p:stCondLst>
                                        </p:cTn>
                                        <p:tgtEl>
                                          <p:spTgt spid="10"/>
                                        </p:tgtEl>
                                        <p:attrNameLst>
                                          <p:attrName>style.visibility</p:attrName>
                                        </p:attrNameLst>
                                      </p:cBhvr>
                                      <p:to>
                                        <p:strVal val="hidden"/>
                                      </p:to>
                                    </p:set>
                                  </p:childTnLst>
                                </p:cTn>
                              </p:par>
                              <p:par>
                                <p:cTn id="48" presetID="22" presetClass="entr" presetSubtype="8"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left)">
                                      <p:cBhvr>
                                        <p:cTn id="50" dur="10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left)">
                                      <p:cBhvr>
                                        <p:cTn id="55" dur="10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4" presetClass="exit" presetSubtype="32" fill="hold" grpId="1" nodeType="clickEffect">
                                  <p:stCondLst>
                                    <p:cond delay="0"/>
                                  </p:stCondLst>
                                  <p:childTnLst>
                                    <p:animEffect transition="out" filter="box(out)">
                                      <p:cBhvr>
                                        <p:cTn id="59" dur="1000"/>
                                        <p:tgtEl>
                                          <p:spTgt spid="11"/>
                                        </p:tgtEl>
                                      </p:cBhvr>
                                    </p:animEffect>
                                    <p:set>
                                      <p:cBhvr>
                                        <p:cTn id="60" dur="1" fill="hold">
                                          <p:stCondLst>
                                            <p:cond delay="999"/>
                                          </p:stCondLst>
                                        </p:cTn>
                                        <p:tgtEl>
                                          <p:spTgt spid="11"/>
                                        </p:tgtEl>
                                        <p:attrNameLst>
                                          <p:attrName>style.visibility</p:attrName>
                                        </p:attrNameLst>
                                      </p:cBhvr>
                                      <p:to>
                                        <p:strVal val="hidden"/>
                                      </p:to>
                                    </p:set>
                                  </p:childTnLst>
                                </p:cTn>
                              </p:par>
                              <p:par>
                                <p:cTn id="61" presetID="22" presetClass="entr" presetSubtype="8"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left)">
                                      <p:cBhvr>
                                        <p:cTn id="63" dur="1000"/>
                                        <p:tgtEl>
                                          <p:spTgt spid="1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8"/>
                                        </p:tgtEl>
                                        <p:attrNameLst>
                                          <p:attrName>style.visibility</p:attrName>
                                        </p:attrNameLst>
                                      </p:cBhvr>
                                      <p:to>
                                        <p:strVal val="visible"/>
                                      </p:to>
                                    </p:set>
                                    <p:animEffect transition="in" filter="wipe(left)">
                                      <p:cBhvr>
                                        <p:cTn id="68" dur="1000"/>
                                        <p:tgtEl>
                                          <p:spTgt spid="8"/>
                                        </p:tgtEl>
                                      </p:cBhvr>
                                    </p:animEffect>
                                  </p:childTnLst>
                                </p:cTn>
                              </p:par>
                            </p:childTnLst>
                          </p:cTn>
                        </p:par>
                      </p:childTnLst>
                    </p:cTn>
                  </p:par>
                  <p:par>
                    <p:cTn id="69" fill="hold">
                      <p:stCondLst>
                        <p:cond delay="indefinite"/>
                      </p:stCondLst>
                      <p:childTnLst>
                        <p:par>
                          <p:cTn id="70" fill="hold">
                            <p:stCondLst>
                              <p:cond delay="0"/>
                            </p:stCondLst>
                            <p:childTnLst>
                              <p:par>
                                <p:cTn id="71" presetID="4" presetClass="exit" presetSubtype="32" fill="hold" grpId="1" nodeType="clickEffect">
                                  <p:stCondLst>
                                    <p:cond delay="0"/>
                                  </p:stCondLst>
                                  <p:childTnLst>
                                    <p:animEffect transition="out" filter="box(out)">
                                      <p:cBhvr>
                                        <p:cTn id="72" dur="1000"/>
                                        <p:tgtEl>
                                          <p:spTgt spid="12"/>
                                        </p:tgtEl>
                                      </p:cBhvr>
                                    </p:animEffect>
                                    <p:set>
                                      <p:cBhvr>
                                        <p:cTn id="73" dur="1" fill="hold">
                                          <p:stCondLst>
                                            <p:cond delay="999"/>
                                          </p:stCondLst>
                                        </p:cTn>
                                        <p:tgtEl>
                                          <p:spTgt spid="12"/>
                                        </p:tgtEl>
                                        <p:attrNameLst>
                                          <p:attrName>style.visibility</p:attrName>
                                        </p:attrNameLst>
                                      </p:cBhvr>
                                      <p:to>
                                        <p:strVal val="hidden"/>
                                      </p:to>
                                    </p:set>
                                  </p:childTnLst>
                                </p:cTn>
                              </p:par>
                              <p:par>
                                <p:cTn id="74" presetID="22" presetClass="entr" presetSubtype="8" fill="hold" grpId="0" nodeType="with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wipe(left)">
                                      <p:cBhvr>
                                        <p:cTn id="7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2" grpId="1"/>
      <p:bldP spid="10" grpId="0"/>
      <p:bldP spid="10" grpId="1"/>
      <p:bldP spid="11" grpId="0"/>
      <p:bldP spid="11" grpId="1"/>
      <p:bldP spid="12" grpId="0"/>
      <p:bldP spid="12" grpId="1"/>
      <p:bldP spid="13" grpId="0"/>
      <p:bldP spid="14" grpId="0"/>
      <p:bldP spid="15" grpId="0"/>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3" name="Rectangle 9"/>
          <p:cNvSpPr>
            <a:spLocks noChangeArrowheads="1"/>
          </p:cNvSpPr>
          <p:nvPr/>
        </p:nvSpPr>
        <p:spPr bwMode="auto">
          <a:xfrm>
            <a:off x="153411" y="196211"/>
            <a:ext cx="11577828"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vi-VN" altLang="vi-VN" sz="2800" b="1" i="0" u="sng" strike="noStrike" cap="none" normalizeH="0" baseline="0" dirty="0">
                <a:ln>
                  <a:noFill/>
                </a:ln>
                <a:solidFill>
                  <a:srgbClr val="FF0000"/>
                </a:solidFill>
                <a:effectLst/>
                <a:latin typeface="+mj-lt"/>
                <a:ea typeface="Arial" panose="020B0604020202020204" pitchFamily="34" charset="0"/>
                <a:cs typeface="Times New Roman" panose="02020603050405020304" pitchFamily="18" charset="0"/>
              </a:rPr>
              <a:t>Bài 3:</a:t>
            </a:r>
            <a:r>
              <a:rPr kumimoji="0" lang="vi-VN" altLang="vi-VN" sz="2800" b="0" i="0" u="sng" strike="noStrike" cap="none" normalizeH="0" baseline="0" dirty="0">
                <a:ln>
                  <a:noFill/>
                </a:ln>
                <a:solidFill>
                  <a:srgbClr val="FF0000"/>
                </a:solidFill>
                <a:effectLst/>
                <a:latin typeface="+mj-lt"/>
                <a:ea typeface="Arial" panose="020B0604020202020204" pitchFamily="34" charset="0"/>
                <a:cs typeface="Times New Roman" panose="02020603050405020304" pitchFamily="18" charset="0"/>
              </a:rPr>
              <a:t> </a:t>
            </a:r>
            <a:r>
              <a:rPr kumimoji="0" lang="vi-VN" altLang="vi-VN" sz="2800" b="0" i="0" u="none" strike="noStrike" cap="none" normalizeH="0" baseline="0" dirty="0">
                <a:ln>
                  <a:noFill/>
                </a:ln>
                <a:solidFill>
                  <a:schemeClr val="tx1"/>
                </a:solidFill>
                <a:effectLst/>
                <a:latin typeface="+mj-lt"/>
                <a:ea typeface="Arial" panose="020B0604020202020204" pitchFamily="34" charset="0"/>
                <a:cs typeface="Times New Roman" panose="02020603050405020304" pitchFamily="18" charset="0"/>
              </a:rPr>
              <a:t>Viết ngẫu nhiên một số tự nhiên có hai chữ số.</a:t>
            </a:r>
            <a:endParaRPr kumimoji="0" lang="vi-VN" altLang="vi-VN" sz="2800" b="0" i="0" u="none" strike="noStrike" cap="none" normalizeH="0" baseline="0" dirty="0">
              <a:ln>
                <a:noFill/>
              </a:ln>
              <a:solidFill>
                <a:schemeClr val="tx1"/>
              </a:solidFill>
              <a:effectLst/>
              <a:latin typeface="+mj-lt"/>
            </a:endParaRPr>
          </a:p>
          <a:p>
            <a:pPr marL="0" marR="0" lvl="0" indent="0" algn="just" defTabSz="914400" rtl="0" eaLnBrk="0" fontAlgn="base" latinLnBrk="0" hangingPunct="0">
              <a:lnSpc>
                <a:spcPct val="150000"/>
              </a:lnSpc>
              <a:spcBef>
                <a:spcPct val="0"/>
              </a:spcBef>
              <a:spcAft>
                <a:spcPct val="0"/>
              </a:spcAft>
              <a:buClrTx/>
              <a:buSzTx/>
              <a:tabLst/>
            </a:pPr>
            <a:r>
              <a:rPr kumimoji="0" lang="vi-VN" altLang="vi-VN" sz="2800" b="0" i="0" u="none" strike="noStrike" cap="none" normalizeH="0" baseline="0" dirty="0">
                <a:ln>
                  <a:noFill/>
                </a:ln>
                <a:solidFill>
                  <a:schemeClr val="tx1"/>
                </a:solidFill>
                <a:effectLst/>
                <a:latin typeface="+mj-lt"/>
                <a:ea typeface="Times New Roman" panose="02020603050405020304" pitchFamily="18" charset="0"/>
                <a:cs typeface="Times New Roman" panose="02020603050405020304" pitchFamily="18" charset="0"/>
              </a:rPr>
              <a:t>a) Vi</a:t>
            </a:r>
            <a:r>
              <a:rPr kumimoji="0" lang="vi-VN" altLang="vi-VN" sz="28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rPr>
              <a:t>ế</a:t>
            </a:r>
            <a:r>
              <a:rPr kumimoji="0" lang="vi-VN" altLang="vi-VN" sz="2800" b="0" i="0" u="none" strike="noStrike" cap="none" normalizeH="0" baseline="0" dirty="0">
                <a:ln>
                  <a:noFill/>
                </a:ln>
                <a:solidFill>
                  <a:schemeClr val="tx1"/>
                </a:solidFill>
                <a:effectLst/>
                <a:latin typeface="+mj-lt"/>
                <a:ea typeface="Times New Roman" panose="02020603050405020304" pitchFamily="18" charset="0"/>
                <a:cs typeface="Times New Roman" panose="02020603050405020304" pitchFamily="18" charset="0"/>
              </a:rPr>
              <a:t>t t</a:t>
            </a:r>
            <a:r>
              <a:rPr kumimoji="0" lang="vi-VN" altLang="vi-VN" sz="28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rPr>
              <a:t>ậ</a:t>
            </a:r>
            <a:r>
              <a:rPr kumimoji="0" lang="vi-VN" altLang="vi-VN" sz="2800" b="0" i="0" u="none" strike="noStrike" cap="none" normalizeH="0" baseline="0" dirty="0">
                <a:ln>
                  <a:noFill/>
                </a:ln>
                <a:solidFill>
                  <a:schemeClr val="tx1"/>
                </a:solidFill>
                <a:effectLst/>
                <a:latin typeface="+mj-lt"/>
                <a:ea typeface="Times New Roman" panose="02020603050405020304" pitchFamily="18" charset="0"/>
                <a:cs typeface="Times New Roman" panose="02020603050405020304" pitchFamily="18" charset="0"/>
              </a:rPr>
              <a:t>p h</a:t>
            </a:r>
            <a:r>
              <a:rPr kumimoji="0" lang="vi-VN" altLang="vi-VN" sz="28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rPr>
              <a:t>ợ</a:t>
            </a:r>
            <a:r>
              <a:rPr kumimoji="0" lang="vi-VN" altLang="vi-VN" sz="2800" b="0" i="0" u="none" strike="noStrike" cap="none" normalizeH="0" baseline="0" dirty="0">
                <a:ln>
                  <a:noFill/>
                </a:ln>
                <a:solidFill>
                  <a:schemeClr val="tx1"/>
                </a:solidFill>
                <a:effectLst/>
                <a:latin typeface="+mj-lt"/>
                <a:ea typeface="Times New Roman" panose="02020603050405020304" pitchFamily="18" charset="0"/>
                <a:cs typeface="Times New Roman" panose="02020603050405020304" pitchFamily="18" charset="0"/>
              </a:rPr>
              <a:t>p A g</a:t>
            </a:r>
            <a:r>
              <a:rPr kumimoji="0" lang="vi-VN" altLang="vi-VN" sz="28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rPr>
              <a:t>ồ</a:t>
            </a:r>
            <a:r>
              <a:rPr kumimoji="0" lang="vi-VN" altLang="vi-VN" sz="2800" b="0" i="0" u="none" strike="noStrike" cap="none" normalizeH="0" baseline="0" dirty="0">
                <a:ln>
                  <a:noFill/>
                </a:ln>
                <a:solidFill>
                  <a:schemeClr val="tx1"/>
                </a:solidFill>
                <a:effectLst/>
                <a:latin typeface="+mj-lt"/>
                <a:ea typeface="Times New Roman" panose="02020603050405020304" pitchFamily="18" charset="0"/>
                <a:cs typeface="Times New Roman" panose="02020603050405020304" pitchFamily="18" charset="0"/>
              </a:rPr>
              <a:t>m c</a:t>
            </a:r>
            <a:r>
              <a:rPr kumimoji="0" lang="vi-VN" altLang="vi-VN" sz="2800" b="0" i="0" u="none" strike="noStrike" cap="none" normalizeH="0" baseline="0" dirty="0">
                <a:ln>
                  <a:noFill/>
                </a:ln>
                <a:solidFill>
                  <a:schemeClr val="tx1"/>
                </a:solidFill>
                <a:effectLst/>
                <a:latin typeface="+mj-lt"/>
                <a:ea typeface="Times New Roman" panose="02020603050405020304" pitchFamily="18" charset="0"/>
                <a:cs typeface=".VnTime" panose="020B7200000000000000" pitchFamily="34" charset="0"/>
              </a:rPr>
              <a:t>á</a:t>
            </a:r>
            <a:r>
              <a:rPr kumimoji="0" lang="vi-VN" altLang="vi-VN" sz="2800" b="0" i="0" u="none" strike="noStrike" cap="none" normalizeH="0" baseline="0" dirty="0">
                <a:ln>
                  <a:noFill/>
                </a:ln>
                <a:solidFill>
                  <a:schemeClr val="tx1"/>
                </a:solidFill>
                <a:effectLst/>
                <a:latin typeface="+mj-lt"/>
                <a:ea typeface="Times New Roman" panose="02020603050405020304" pitchFamily="18" charset="0"/>
                <a:cs typeface="Times New Roman" panose="02020603050405020304" pitchFamily="18" charset="0"/>
              </a:rPr>
              <a:t>c k</a:t>
            </a:r>
            <a:r>
              <a:rPr kumimoji="0" lang="vi-VN" altLang="vi-VN" sz="28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rPr>
              <a:t>ế</a:t>
            </a:r>
            <a:r>
              <a:rPr kumimoji="0" lang="vi-VN" altLang="vi-VN" sz="2800" b="0" i="0" u="none" strike="noStrike" cap="none" normalizeH="0" baseline="0" dirty="0">
                <a:ln>
                  <a:noFill/>
                </a:ln>
                <a:solidFill>
                  <a:schemeClr val="tx1"/>
                </a:solidFill>
                <a:effectLst/>
                <a:latin typeface="+mj-lt"/>
                <a:ea typeface="Times New Roman" panose="02020603050405020304" pitchFamily="18" charset="0"/>
                <a:cs typeface="Times New Roman" panose="02020603050405020304" pitchFamily="18" charset="0"/>
              </a:rPr>
              <a:t>t quả có thể xảy ra đối với số tự nhiên được viết ra.</a:t>
            </a:r>
            <a:endParaRPr kumimoji="0" lang="vi-VN" altLang="vi-VN" sz="2800" b="0" i="0" u="none" strike="noStrike" cap="none" normalizeH="0" baseline="0" dirty="0">
              <a:ln>
                <a:noFill/>
              </a:ln>
              <a:solidFill>
                <a:schemeClr val="tx1"/>
              </a:solidFill>
              <a:effectLst/>
              <a:latin typeface="+mj-lt"/>
            </a:endParaRPr>
          </a:p>
          <a:p>
            <a:pPr marL="0" marR="0" lvl="0" indent="0" algn="just" defTabSz="914400" rtl="0" eaLnBrk="0" fontAlgn="base" latinLnBrk="0" hangingPunct="0">
              <a:lnSpc>
                <a:spcPct val="150000"/>
              </a:lnSpc>
              <a:spcBef>
                <a:spcPct val="0"/>
              </a:spcBef>
              <a:spcAft>
                <a:spcPct val="0"/>
              </a:spcAft>
              <a:buClrTx/>
              <a:buSzTx/>
              <a:tabLst/>
            </a:pPr>
            <a:r>
              <a:rPr kumimoji="0" lang="vi-VN" altLang="vi-VN" sz="2800" b="0" i="0" u="none" strike="noStrike" cap="none" normalizeH="0" baseline="0" dirty="0">
                <a:ln>
                  <a:noFill/>
                </a:ln>
                <a:solidFill>
                  <a:schemeClr val="tx1"/>
                </a:solidFill>
                <a:effectLst/>
                <a:latin typeface="+mj-lt"/>
                <a:ea typeface="Times New Roman" panose="02020603050405020304" pitchFamily="18" charset="0"/>
                <a:cs typeface="Times New Roman" panose="02020603050405020304" pitchFamily="18" charset="0"/>
              </a:rPr>
              <a:t>b) Xét bi</a:t>
            </a:r>
            <a:r>
              <a:rPr kumimoji="0" lang="vi-VN" altLang="vi-VN" sz="28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rPr>
              <a:t>ế</a:t>
            </a:r>
            <a:r>
              <a:rPr kumimoji="0" lang="vi-VN" altLang="vi-VN" sz="2800" b="0" i="0" u="none" strike="noStrike" cap="none" normalizeH="0" baseline="0" dirty="0">
                <a:ln>
                  <a:noFill/>
                </a:ln>
                <a:solidFill>
                  <a:schemeClr val="tx1"/>
                </a:solidFill>
                <a:effectLst/>
                <a:latin typeface="+mj-lt"/>
                <a:ea typeface="Times New Roman" panose="02020603050405020304" pitchFamily="18" charset="0"/>
                <a:cs typeface="Times New Roman" panose="02020603050405020304" pitchFamily="18" charset="0"/>
              </a:rPr>
              <a:t>n c</a:t>
            </a:r>
            <a:r>
              <a:rPr kumimoji="0" lang="vi-VN" altLang="vi-VN" sz="28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rPr>
              <a:t>ố</a:t>
            </a:r>
            <a:r>
              <a:rPr kumimoji="0" lang="vi-VN" altLang="vi-VN" sz="2800" b="0" i="0" u="none" strike="noStrike" cap="none" normalizeH="0" baseline="0" dirty="0">
                <a:ln>
                  <a:noFill/>
                </a:ln>
                <a:solidFill>
                  <a:schemeClr val="tx1"/>
                </a:solidFill>
                <a:effectLst/>
                <a:latin typeface="+mj-lt"/>
                <a:ea typeface="Times New Roman" panose="02020603050405020304" pitchFamily="18" charset="0"/>
                <a:cs typeface="Times New Roman" panose="02020603050405020304" pitchFamily="18" charset="0"/>
              </a:rPr>
              <a:t>: </a:t>
            </a:r>
            <a:r>
              <a:rPr kumimoji="0" lang="vi-VN" altLang="vi-VN" sz="2800" b="0" i="0" u="none" strike="noStrike" cap="none" normalizeH="0" baseline="0" dirty="0">
                <a:ln>
                  <a:noFill/>
                </a:ln>
                <a:solidFill>
                  <a:schemeClr val="tx1"/>
                </a:solidFill>
                <a:effectLst/>
                <a:latin typeface="+mj-lt"/>
                <a:ea typeface="Times New Roman" panose="02020603050405020304" pitchFamily="18" charset="0"/>
                <a:cs typeface=".VnTime" panose="020B7200000000000000" pitchFamily="34" charset="0"/>
              </a:rPr>
              <a:t>“</a:t>
            </a:r>
            <a:r>
              <a:rPr kumimoji="0" lang="vi-VN" altLang="vi-VN" sz="2800" b="0" i="0" u="none" strike="noStrike" cap="none" normalizeH="0" baseline="0" dirty="0">
                <a:ln>
                  <a:noFill/>
                </a:ln>
                <a:solidFill>
                  <a:schemeClr val="tx1"/>
                </a:solidFill>
                <a:effectLst/>
                <a:latin typeface="+mj-lt"/>
                <a:ea typeface="Times New Roman" panose="02020603050405020304" pitchFamily="18" charset="0"/>
                <a:cs typeface="Times New Roman" panose="02020603050405020304" pitchFamily="18" charset="0"/>
              </a:rPr>
              <a:t>S</a:t>
            </a:r>
            <a:r>
              <a:rPr kumimoji="0" lang="vi-VN" altLang="vi-VN" sz="28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rPr>
              <a:t>ố</a:t>
            </a:r>
            <a:r>
              <a:rPr kumimoji="0" lang="vi-VN" altLang="vi-VN" sz="2800" b="0" i="0" u="none" strike="noStrike" cap="none" normalizeH="0" baseline="0" dirty="0">
                <a:ln>
                  <a:noFill/>
                </a:ln>
                <a:solidFill>
                  <a:schemeClr val="tx1"/>
                </a:solidFill>
                <a:effectLst/>
                <a:latin typeface="+mj-lt"/>
                <a:ea typeface="Times New Roman" panose="02020603050405020304" pitchFamily="18" charset="0"/>
                <a:cs typeface="Times New Roman" panose="02020603050405020304" pitchFamily="18" charset="0"/>
              </a:rPr>
              <a:t> t</a:t>
            </a:r>
            <a:r>
              <a:rPr kumimoji="0" lang="vi-VN" altLang="vi-VN" sz="28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rPr>
              <a:t>ự</a:t>
            </a:r>
            <a:r>
              <a:rPr kumimoji="0" lang="vi-VN" altLang="vi-VN" sz="2800" b="0" i="0" u="none" strike="noStrike" cap="none" normalizeH="0" baseline="0" dirty="0">
                <a:ln>
                  <a:noFill/>
                </a:ln>
                <a:solidFill>
                  <a:schemeClr val="tx1"/>
                </a:solidFill>
                <a:effectLst/>
                <a:latin typeface="+mj-lt"/>
                <a:ea typeface="Times New Roman" panose="02020603050405020304" pitchFamily="18" charset="0"/>
                <a:cs typeface="Times New Roman" panose="02020603050405020304" pitchFamily="18" charset="0"/>
              </a:rPr>
              <a:t> nhi</a:t>
            </a:r>
            <a:r>
              <a:rPr kumimoji="0" lang="vi-VN" altLang="vi-VN" sz="2800" b="0" i="0" u="none" strike="noStrike" cap="none" normalizeH="0" baseline="0" dirty="0">
                <a:ln>
                  <a:noFill/>
                </a:ln>
                <a:solidFill>
                  <a:schemeClr val="tx1"/>
                </a:solidFill>
                <a:effectLst/>
                <a:latin typeface="+mj-lt"/>
                <a:ea typeface="Times New Roman" panose="02020603050405020304" pitchFamily="18" charset="0"/>
                <a:cs typeface=".VnTime" panose="020B7200000000000000" pitchFamily="34" charset="0"/>
              </a:rPr>
              <a:t>ê</a:t>
            </a:r>
            <a:r>
              <a:rPr kumimoji="0" lang="vi-VN" altLang="vi-VN" sz="2800" b="0" i="0" u="none" strike="noStrike" cap="none" normalizeH="0" baseline="0" dirty="0">
                <a:ln>
                  <a:noFill/>
                </a:ln>
                <a:solidFill>
                  <a:schemeClr val="tx1"/>
                </a:solidFill>
                <a:effectLst/>
                <a:latin typeface="+mj-lt"/>
                <a:ea typeface="Times New Roman" panose="02020603050405020304" pitchFamily="18" charset="0"/>
                <a:cs typeface="Times New Roman" panose="02020603050405020304" pitchFamily="18" charset="0"/>
              </a:rPr>
              <a:t>n </a:t>
            </a:r>
            <a:r>
              <a:rPr kumimoji="0" lang="vi-VN" altLang="vi-VN" sz="28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rPr>
              <a:t>đượ</a:t>
            </a:r>
            <a:r>
              <a:rPr kumimoji="0" lang="vi-VN" altLang="vi-VN" sz="2800" b="0" i="0" u="none" strike="noStrike" cap="none" normalizeH="0" baseline="0" dirty="0">
                <a:ln>
                  <a:noFill/>
                </a:ln>
                <a:solidFill>
                  <a:schemeClr val="tx1"/>
                </a:solidFill>
                <a:effectLst/>
                <a:latin typeface="+mj-lt"/>
                <a:ea typeface="Times New Roman" panose="02020603050405020304" pitchFamily="18" charset="0"/>
                <a:cs typeface="Times New Roman" panose="02020603050405020304" pitchFamily="18" charset="0"/>
              </a:rPr>
              <a:t>c vi</a:t>
            </a:r>
            <a:r>
              <a:rPr kumimoji="0" lang="vi-VN" altLang="vi-VN" sz="28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rPr>
              <a:t>ế</a:t>
            </a:r>
            <a:r>
              <a:rPr kumimoji="0" lang="vi-VN" altLang="vi-VN" sz="2800" b="0" i="0" u="none" strike="noStrike" cap="none" normalizeH="0" baseline="0" dirty="0">
                <a:ln>
                  <a:noFill/>
                </a:ln>
                <a:solidFill>
                  <a:schemeClr val="tx1"/>
                </a:solidFill>
                <a:effectLst/>
                <a:latin typeface="+mj-lt"/>
                <a:ea typeface="Times New Roman" panose="02020603050405020304" pitchFamily="18" charset="0"/>
                <a:cs typeface="Times New Roman" panose="02020603050405020304" pitchFamily="18" charset="0"/>
              </a:rPr>
              <a:t>t ra l</a:t>
            </a:r>
            <a:r>
              <a:rPr kumimoji="0" lang="vi-VN" altLang="vi-VN" sz="2800" b="0" i="0" u="none" strike="noStrike" cap="none" normalizeH="0" baseline="0" dirty="0">
                <a:ln>
                  <a:noFill/>
                </a:ln>
                <a:solidFill>
                  <a:schemeClr val="tx1"/>
                </a:solidFill>
                <a:effectLst/>
                <a:latin typeface="+mj-lt"/>
                <a:ea typeface="Times New Roman" panose="02020603050405020304" pitchFamily="18" charset="0"/>
                <a:cs typeface=".VnTime" panose="020B7200000000000000" pitchFamily="34" charset="0"/>
              </a:rPr>
              <a:t>à</a:t>
            </a:r>
            <a:r>
              <a:rPr kumimoji="0" lang="vi-VN" altLang="vi-VN" sz="2800" b="0" i="0" u="none" strike="noStrike" cap="none" normalizeH="0" baseline="0" dirty="0">
                <a:ln>
                  <a:noFill/>
                </a:ln>
                <a:solidFill>
                  <a:schemeClr val="tx1"/>
                </a:solidFill>
                <a:effectLst/>
                <a:latin typeface="+mj-lt"/>
                <a:ea typeface="Times New Roman" panose="02020603050405020304" pitchFamily="18" charset="0"/>
                <a:cs typeface="Times New Roman" panose="02020603050405020304" pitchFamily="18" charset="0"/>
              </a:rPr>
              <a:t> s</a:t>
            </a:r>
            <a:r>
              <a:rPr kumimoji="0" lang="vi-VN" altLang="vi-VN" sz="28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rPr>
              <a:t>ố</a:t>
            </a:r>
            <a:r>
              <a:rPr kumimoji="0" lang="vi-VN" altLang="vi-VN" sz="2800" b="0" i="0" u="none" strike="noStrike" cap="none" normalizeH="0" baseline="0" dirty="0">
                <a:ln>
                  <a:noFill/>
                </a:ln>
                <a:solidFill>
                  <a:schemeClr val="tx1"/>
                </a:solidFill>
                <a:effectLst/>
                <a:latin typeface="+mj-lt"/>
                <a:ea typeface="Times New Roman" panose="02020603050405020304" pitchFamily="18" charset="0"/>
                <a:cs typeface="Times New Roman" panose="02020603050405020304" pitchFamily="18" charset="0"/>
              </a:rPr>
              <a:t> chia h</a:t>
            </a:r>
            <a:r>
              <a:rPr kumimoji="0" lang="vi-VN" altLang="vi-VN" sz="28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rPr>
              <a:t>ế</a:t>
            </a:r>
            <a:r>
              <a:rPr kumimoji="0" lang="vi-VN" altLang="vi-VN" sz="2800" b="0" i="0" u="none" strike="noStrike" cap="none" normalizeH="0" baseline="0" dirty="0">
                <a:ln>
                  <a:noFill/>
                </a:ln>
                <a:solidFill>
                  <a:schemeClr val="tx1"/>
                </a:solidFill>
                <a:effectLst/>
                <a:latin typeface="+mj-lt"/>
                <a:ea typeface="Times New Roman" panose="02020603050405020304" pitchFamily="18" charset="0"/>
                <a:cs typeface="Times New Roman" panose="02020603050405020304" pitchFamily="18" charset="0"/>
              </a:rPr>
              <a:t>t cho 9</a:t>
            </a:r>
            <a:r>
              <a:rPr kumimoji="0" lang="vi-VN" altLang="vi-VN" sz="2800" b="0" i="0" u="none" strike="noStrike" cap="none" normalizeH="0" baseline="0" dirty="0">
                <a:ln>
                  <a:noFill/>
                </a:ln>
                <a:solidFill>
                  <a:schemeClr val="tx1"/>
                </a:solidFill>
                <a:effectLst/>
                <a:latin typeface="+mj-lt"/>
                <a:ea typeface="Times New Roman" panose="02020603050405020304" pitchFamily="18" charset="0"/>
                <a:cs typeface=".VnTime" panose="020B7200000000000000" pitchFamily="34" charset="0"/>
              </a:rPr>
              <a:t>”</a:t>
            </a:r>
            <a:r>
              <a:rPr kumimoji="0" lang="vi-VN" altLang="vi-VN" sz="2800" b="0" i="0" u="none" strike="noStrike" cap="none" normalizeH="0" baseline="0" dirty="0">
                <a:ln>
                  <a:noFill/>
                </a:ln>
                <a:solidFill>
                  <a:schemeClr val="tx1"/>
                </a:solidFill>
                <a:effectLst/>
                <a:latin typeface="+mj-lt"/>
                <a:ea typeface="Times New Roman" panose="02020603050405020304" pitchFamily="18" charset="0"/>
                <a:cs typeface="Times New Roman" panose="02020603050405020304" pitchFamily="18" charset="0"/>
              </a:rPr>
              <a:t>. N</a:t>
            </a:r>
            <a:r>
              <a:rPr kumimoji="0" lang="vi-VN" altLang="vi-VN" sz="2800" b="0" i="0" u="none" strike="noStrike" cap="none" normalizeH="0" baseline="0" dirty="0">
                <a:ln>
                  <a:noFill/>
                </a:ln>
                <a:solidFill>
                  <a:schemeClr val="tx1"/>
                </a:solidFill>
                <a:effectLst/>
                <a:latin typeface="+mj-lt"/>
                <a:ea typeface="Times New Roman" panose="02020603050405020304" pitchFamily="18" charset="0"/>
                <a:cs typeface=".VnTime" panose="020B7200000000000000" pitchFamily="34" charset="0"/>
              </a:rPr>
              <a:t>ê</a:t>
            </a:r>
            <a:r>
              <a:rPr kumimoji="0" lang="vi-VN" altLang="vi-VN" sz="2800" b="0" i="0" u="none" strike="noStrike" cap="none" normalizeH="0" baseline="0" dirty="0">
                <a:ln>
                  <a:noFill/>
                </a:ln>
                <a:solidFill>
                  <a:schemeClr val="tx1"/>
                </a:solidFill>
                <a:effectLst/>
                <a:latin typeface="+mj-lt"/>
                <a:ea typeface="Times New Roman" panose="02020603050405020304" pitchFamily="18" charset="0"/>
                <a:cs typeface="Times New Roman" panose="02020603050405020304" pitchFamily="18" charset="0"/>
              </a:rPr>
              <a:t>u nh</a:t>
            </a:r>
            <a:r>
              <a:rPr kumimoji="0" lang="vi-VN" altLang="vi-VN" sz="28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rPr>
              <a:t>ữ</a:t>
            </a:r>
            <a:r>
              <a:rPr kumimoji="0" lang="vi-VN" altLang="vi-VN" sz="2800" b="0" i="0" u="none" strike="noStrike" cap="none" normalizeH="0" baseline="0" dirty="0">
                <a:ln>
                  <a:noFill/>
                </a:ln>
                <a:solidFill>
                  <a:schemeClr val="tx1"/>
                </a:solidFill>
                <a:effectLst/>
                <a:latin typeface="+mj-lt"/>
                <a:ea typeface="Times New Roman" panose="02020603050405020304" pitchFamily="18" charset="0"/>
                <a:cs typeface="Times New Roman" panose="02020603050405020304" pitchFamily="18" charset="0"/>
              </a:rPr>
              <a:t>ng k</a:t>
            </a:r>
            <a:r>
              <a:rPr kumimoji="0" lang="vi-VN" altLang="vi-VN" sz="28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rPr>
              <a:t>ế</a:t>
            </a:r>
            <a:r>
              <a:rPr kumimoji="0" lang="vi-VN" altLang="vi-VN" sz="2800" b="0" i="0" u="none" strike="noStrike" cap="none" normalizeH="0" baseline="0" dirty="0">
                <a:ln>
                  <a:noFill/>
                </a:ln>
                <a:solidFill>
                  <a:schemeClr val="tx1"/>
                </a:solidFill>
                <a:effectLst/>
                <a:latin typeface="+mj-lt"/>
                <a:ea typeface="Times New Roman" panose="02020603050405020304" pitchFamily="18" charset="0"/>
                <a:cs typeface="Times New Roman" panose="02020603050405020304" pitchFamily="18" charset="0"/>
              </a:rPr>
              <a:t>t qu</a:t>
            </a:r>
            <a:r>
              <a:rPr kumimoji="0" lang="vi-VN" altLang="vi-VN" sz="28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rPr>
              <a:t>ả</a:t>
            </a:r>
            <a:r>
              <a:rPr kumimoji="0" lang="vi-VN" altLang="vi-VN" sz="2800" b="0" i="0" u="none" strike="noStrike" cap="none" normalizeH="0" baseline="0" dirty="0">
                <a:ln>
                  <a:noFill/>
                </a:ln>
                <a:solidFill>
                  <a:schemeClr val="tx1"/>
                </a:solidFill>
                <a:effectLst/>
                <a:latin typeface="+mj-lt"/>
                <a:ea typeface="Times New Roman" panose="02020603050405020304" pitchFamily="18" charset="0"/>
                <a:cs typeface="Times New Roman" panose="02020603050405020304" pitchFamily="18" charset="0"/>
              </a:rPr>
              <a:t> thu</a:t>
            </a:r>
            <a:r>
              <a:rPr kumimoji="0" lang="vi-VN" altLang="vi-VN" sz="28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rPr>
              <a:t>ậ</a:t>
            </a:r>
            <a:r>
              <a:rPr kumimoji="0" lang="vi-VN" altLang="vi-VN" sz="2800" b="0" i="0" u="none" strike="noStrike" cap="none" normalizeH="0" baseline="0" dirty="0">
                <a:ln>
                  <a:noFill/>
                </a:ln>
                <a:solidFill>
                  <a:schemeClr val="tx1"/>
                </a:solidFill>
                <a:effectLst/>
                <a:latin typeface="+mj-lt"/>
                <a:ea typeface="Times New Roman" panose="02020603050405020304" pitchFamily="18" charset="0"/>
                <a:cs typeface="Times New Roman" panose="02020603050405020304" pitchFamily="18" charset="0"/>
              </a:rPr>
              <a:t>n l</a:t>
            </a:r>
            <a:r>
              <a:rPr kumimoji="0" lang="vi-VN" altLang="vi-VN" sz="28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rPr>
              <a:t>ợ</a:t>
            </a:r>
            <a:r>
              <a:rPr kumimoji="0" lang="vi-VN" altLang="vi-VN" sz="2800" b="0" i="0" u="none" strike="noStrike" cap="none" normalizeH="0" baseline="0" dirty="0">
                <a:ln>
                  <a:noFill/>
                </a:ln>
                <a:solidFill>
                  <a:schemeClr val="tx1"/>
                </a:solidFill>
                <a:effectLst/>
                <a:latin typeface="+mj-lt"/>
                <a:ea typeface="Times New Roman" panose="02020603050405020304" pitchFamily="18" charset="0"/>
                <a:cs typeface="Times New Roman" panose="02020603050405020304" pitchFamily="18" charset="0"/>
              </a:rPr>
              <a:t>i cho bi</a:t>
            </a:r>
            <a:r>
              <a:rPr kumimoji="0" lang="vi-VN" altLang="vi-VN" sz="28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rPr>
              <a:t>ế</a:t>
            </a:r>
            <a:r>
              <a:rPr kumimoji="0" lang="vi-VN" altLang="vi-VN" sz="2800" b="0" i="0" u="none" strike="noStrike" cap="none" normalizeH="0" baseline="0" dirty="0">
                <a:ln>
                  <a:noFill/>
                </a:ln>
                <a:solidFill>
                  <a:schemeClr val="tx1"/>
                </a:solidFill>
                <a:effectLst/>
                <a:latin typeface="+mj-lt"/>
                <a:ea typeface="Times New Roman" panose="02020603050405020304" pitchFamily="18" charset="0"/>
                <a:cs typeface="Times New Roman" panose="02020603050405020304" pitchFamily="18" charset="0"/>
              </a:rPr>
              <a:t>n c</a:t>
            </a:r>
            <a:r>
              <a:rPr kumimoji="0" lang="vi-VN" altLang="vi-VN" sz="28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rPr>
              <a:t>ố</a:t>
            </a:r>
            <a:r>
              <a:rPr kumimoji="0" lang="vi-VN" altLang="vi-VN" sz="2800" b="0" i="0" u="none" strike="noStrike" cap="none" normalizeH="0" baseline="0" dirty="0">
                <a:ln>
                  <a:noFill/>
                </a:ln>
                <a:solidFill>
                  <a:schemeClr val="tx1"/>
                </a:solidFill>
                <a:effectLst/>
                <a:latin typeface="+mj-lt"/>
                <a:ea typeface="Times New Roman" panose="02020603050405020304" pitchFamily="18" charset="0"/>
                <a:cs typeface="Times New Roman" panose="02020603050405020304" pitchFamily="18" charset="0"/>
              </a:rPr>
              <a:t> tr</a:t>
            </a:r>
            <a:r>
              <a:rPr kumimoji="0" lang="vi-VN" altLang="vi-VN" sz="2800" b="0" i="0" u="none" strike="noStrike" cap="none" normalizeH="0" baseline="0" dirty="0">
                <a:ln>
                  <a:noFill/>
                </a:ln>
                <a:solidFill>
                  <a:schemeClr val="tx1"/>
                </a:solidFill>
                <a:effectLst/>
                <a:latin typeface="+mj-lt"/>
                <a:ea typeface="Times New Roman" panose="02020603050405020304" pitchFamily="18" charset="0"/>
                <a:cs typeface=".VnTime" panose="020B7200000000000000" pitchFamily="34" charset="0"/>
              </a:rPr>
              <a:t>ê</a:t>
            </a:r>
            <a:r>
              <a:rPr kumimoji="0" lang="vi-VN" altLang="vi-VN" sz="2800" b="0" i="0" u="none" strike="noStrike" cap="none" normalizeH="0" baseline="0" dirty="0">
                <a:ln>
                  <a:noFill/>
                </a:ln>
                <a:solidFill>
                  <a:schemeClr val="tx1"/>
                </a:solidFill>
                <a:effectLst/>
                <a:latin typeface="+mj-lt"/>
                <a:ea typeface="Times New Roman" panose="02020603050405020304" pitchFamily="18" charset="0"/>
                <a:cs typeface="Times New Roman" panose="02020603050405020304" pitchFamily="18" charset="0"/>
              </a:rPr>
              <a:t>n? </a:t>
            </a:r>
            <a:r>
              <a:rPr kumimoji="0" lang="en-US" altLang="vi-VN"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Tính xác xuất của biến cố trên?</a:t>
            </a:r>
            <a:endParaRPr kumimoji="0" lang="vi-VN" altLang="vi-VN"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tabLst/>
            </a:pPr>
            <a:r>
              <a:rPr kumimoji="0" lang="vi-VN" altLang="vi-VN" sz="2800" b="0" i="0" u="none" strike="noStrike" cap="none" normalizeH="0" baseline="0" dirty="0">
                <a:ln>
                  <a:noFill/>
                </a:ln>
                <a:solidFill>
                  <a:schemeClr val="tx1"/>
                </a:solidFill>
                <a:effectLst/>
                <a:latin typeface="+mj-lt"/>
                <a:ea typeface="Times New Roman" panose="02020603050405020304" pitchFamily="18" charset="0"/>
                <a:cs typeface="Times New Roman" panose="02020603050405020304" pitchFamily="18" charset="0"/>
              </a:rPr>
              <a:t>c) Xét biến cố: “Số tự nhiên được viết ra là bình phương của một số tự nhiên”. Nêu những kết quả thuận lợi cho biến cố trên và tính xác suất của biến cố?</a:t>
            </a:r>
            <a:endParaRPr kumimoji="0" lang="vi-VN" altLang="vi-VN" sz="2800" b="0" i="0" u="none" strike="noStrike" cap="none" normalizeH="0" baseline="0" dirty="0">
              <a:ln>
                <a:noFill/>
              </a:ln>
              <a:solidFill>
                <a:schemeClr val="tx1"/>
              </a:solidFill>
              <a:effectLst/>
              <a:latin typeface="+mj-lt"/>
            </a:endParaRPr>
          </a:p>
          <a:p>
            <a:pPr marL="0" marR="0" lvl="0" indent="0" algn="just" defTabSz="914400" rtl="0" eaLnBrk="0" fontAlgn="base" latinLnBrk="0" hangingPunct="0">
              <a:lnSpc>
                <a:spcPct val="150000"/>
              </a:lnSpc>
              <a:spcBef>
                <a:spcPct val="0"/>
              </a:spcBef>
              <a:spcAft>
                <a:spcPct val="0"/>
              </a:spcAft>
              <a:buClrTx/>
              <a:buSzTx/>
              <a:tabLst/>
            </a:pPr>
            <a:r>
              <a:rPr kumimoji="0" lang="vi-VN" altLang="vi-VN" sz="2800" b="0" i="0" u="none" strike="noStrike" cap="none" normalizeH="0" baseline="0" dirty="0">
                <a:ln>
                  <a:noFill/>
                </a:ln>
                <a:solidFill>
                  <a:schemeClr val="tx1"/>
                </a:solidFill>
                <a:effectLst/>
                <a:latin typeface="+mj-lt"/>
                <a:ea typeface="Times New Roman" panose="02020603050405020304" pitchFamily="18" charset="0"/>
                <a:cs typeface="Times New Roman" panose="02020603050405020304" pitchFamily="18" charset="0"/>
              </a:rPr>
              <a:t>d) Xét biến cố: “Số tự nhiên viết ra là số nguyên tố”. </a:t>
            </a:r>
          </a:p>
          <a:p>
            <a:pPr marL="0" marR="0" lvl="0" indent="0" algn="just" defTabSz="914400" rtl="0" eaLnBrk="0" fontAlgn="base" latinLnBrk="0" hangingPunct="0">
              <a:lnSpc>
                <a:spcPct val="150000"/>
              </a:lnSpc>
              <a:spcBef>
                <a:spcPct val="0"/>
              </a:spcBef>
              <a:spcAft>
                <a:spcPct val="0"/>
              </a:spcAft>
              <a:buClrTx/>
              <a:buSzTx/>
              <a:tabLst/>
            </a:pPr>
            <a:r>
              <a:rPr kumimoji="0" lang="vi-VN" altLang="vi-VN" sz="2800" b="0" i="0" u="none" strike="noStrike" cap="none" normalizeH="0" baseline="0" dirty="0">
                <a:ln>
                  <a:noFill/>
                </a:ln>
                <a:solidFill>
                  <a:schemeClr val="tx1"/>
                </a:solidFill>
                <a:effectLst/>
                <a:latin typeface="+mj-lt"/>
                <a:ea typeface="Times New Roman" panose="02020603050405020304" pitchFamily="18" charset="0"/>
                <a:cs typeface="Times New Roman" panose="02020603050405020304" pitchFamily="18" charset="0"/>
              </a:rPr>
              <a:t>Xác suất của biến cố này là        đúng</a:t>
            </a:r>
            <a:r>
              <a:rPr kumimoji="0" lang="vi-VN" altLang="vi-VN" sz="2800" b="0" i="0" u="none" strike="noStrike" cap="none" normalizeH="0" dirty="0">
                <a:ln>
                  <a:noFill/>
                </a:ln>
                <a:solidFill>
                  <a:schemeClr val="tx1"/>
                </a:solidFill>
                <a:effectLst/>
                <a:latin typeface="+mj-lt"/>
                <a:ea typeface="Times New Roman" panose="02020603050405020304" pitchFamily="18" charset="0"/>
                <a:cs typeface="Times New Roman" panose="02020603050405020304" pitchFamily="18" charset="0"/>
              </a:rPr>
              <a:t> hay sai? Vì sao?</a:t>
            </a:r>
            <a:r>
              <a:rPr kumimoji="0" lang="vi-VN" altLang="vi-VN" sz="2800" b="0" i="0" u="none" strike="noStrike" cap="none" normalizeH="0" baseline="0" dirty="0">
                <a:ln>
                  <a:noFill/>
                </a:ln>
                <a:solidFill>
                  <a:schemeClr val="tx1"/>
                </a:solidFill>
                <a:effectLst/>
                <a:latin typeface="+mj-lt"/>
                <a:ea typeface="Times New Roman" panose="02020603050405020304" pitchFamily="18" charset="0"/>
                <a:cs typeface="Times New Roman" panose="02020603050405020304" pitchFamily="18" charset="0"/>
              </a:rPr>
              <a:t> </a:t>
            </a:r>
            <a:endParaRPr kumimoji="0" lang="vi-VN" altLang="vi-VN" sz="2800" b="0" i="0" u="none" strike="noStrike" cap="none" normalizeH="0" baseline="0" dirty="0">
              <a:ln>
                <a:noFill/>
              </a:ln>
              <a:solidFill>
                <a:schemeClr val="tx1"/>
              </a:solidFill>
              <a:effectLst/>
              <a:latin typeface="+mj-lt"/>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1087115797"/>
              </p:ext>
            </p:extLst>
          </p:nvPr>
        </p:nvGraphicFramePr>
        <p:xfrm>
          <a:off x="4262651" y="4713815"/>
          <a:ext cx="438150" cy="831850"/>
        </p:xfrm>
        <a:graphic>
          <a:graphicData uri="http://schemas.openxmlformats.org/presentationml/2006/ole">
            <mc:AlternateContent xmlns:mc="http://schemas.openxmlformats.org/markup-compatibility/2006">
              <mc:Choice xmlns:v="urn:schemas-microsoft-com:vml" Requires="v">
                <p:oleObj name="Equation" r:id="rId5" imgW="431640" imgH="838080" progId="Equation.DSMT4">
                  <p:embed/>
                </p:oleObj>
              </mc:Choice>
              <mc:Fallback>
                <p:oleObj name="Equation" r:id="rId5" imgW="431640" imgH="838080" progId="Equation.DSMT4">
                  <p:embed/>
                  <p:pic>
                    <p:nvPicPr>
                      <p:cNvPr id="0" name="Object 8"/>
                      <p:cNvPicPr>
                        <a:picLocks noChangeAspect="1" noChangeArrowheads="1"/>
                      </p:cNvPicPr>
                      <p:nvPr/>
                    </p:nvPicPr>
                    <p:blipFill>
                      <a:blip r:embed="rId6"/>
                      <a:srcRect/>
                      <a:stretch>
                        <a:fillRect/>
                      </a:stretch>
                    </p:blipFill>
                    <p:spPr bwMode="auto">
                      <a:xfrm>
                        <a:off x="4262651" y="4713815"/>
                        <a:ext cx="438150" cy="83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435741129"/>
              </p:ext>
            </p:extLst>
          </p:nvPr>
        </p:nvGraphicFramePr>
        <p:xfrm>
          <a:off x="208831" y="1055139"/>
          <a:ext cx="4576763" cy="488950"/>
        </p:xfrm>
        <a:graphic>
          <a:graphicData uri="http://schemas.openxmlformats.org/presentationml/2006/ole">
            <mc:AlternateContent xmlns:mc="http://schemas.openxmlformats.org/markup-compatibility/2006">
              <mc:Choice xmlns:v="urn:schemas-microsoft-com:vml" Requires="v">
                <p:oleObj name="Equation" r:id="rId7" imgW="4584600" imgH="482400" progId="Equation.DSMT4">
                  <p:embed/>
                </p:oleObj>
              </mc:Choice>
              <mc:Fallback>
                <p:oleObj name="Equation" r:id="rId7" imgW="4584600" imgH="482400" progId="Equation.DSMT4">
                  <p:embed/>
                  <p:pic>
                    <p:nvPicPr>
                      <p:cNvPr id="6" name="Object 5"/>
                      <p:cNvPicPr>
                        <a:picLocks noChangeAspect="1" noChangeArrowheads="1"/>
                      </p:cNvPicPr>
                      <p:nvPr/>
                    </p:nvPicPr>
                    <p:blipFill>
                      <a:blip r:embed="rId8"/>
                      <a:srcRect/>
                      <a:stretch>
                        <a:fillRect/>
                      </a:stretch>
                    </p:blipFill>
                    <p:spPr bwMode="auto">
                      <a:xfrm>
                        <a:off x="208831" y="1055139"/>
                        <a:ext cx="4576763"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 name="Picture 4"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10040" y="3577959"/>
            <a:ext cx="3103563" cy="3103563"/>
          </a:xfrm>
          <a:prstGeom prst="rect">
            <a:avLst/>
          </a:prstGeom>
        </p:spPr>
      </p:pic>
      <p:sp>
        <p:nvSpPr>
          <p:cNvPr id="2" name="TextBox 1"/>
          <p:cNvSpPr txBox="1"/>
          <p:nvPr/>
        </p:nvSpPr>
        <p:spPr>
          <a:xfrm>
            <a:off x="153411" y="364065"/>
            <a:ext cx="1469857" cy="523220"/>
          </a:xfrm>
          <a:prstGeom prst="rect">
            <a:avLst/>
          </a:prstGeom>
          <a:noFill/>
        </p:spPr>
        <p:txBody>
          <a:bodyPr wrap="square" rtlCol="0">
            <a:spAutoFit/>
          </a:bodyPr>
          <a:lstStyle/>
          <a:p>
            <a:r>
              <a:rPr lang="vi-VN" sz="2800" b="1" u="sng" dirty="0">
                <a:solidFill>
                  <a:srgbClr val="FF0000"/>
                </a:solidFill>
                <a:latin typeface="+mj-lt"/>
              </a:rPr>
              <a:t>Bài 3: </a:t>
            </a:r>
          </a:p>
        </p:txBody>
      </p:sp>
      <p:pic>
        <p:nvPicPr>
          <p:cNvPr id="3" name="Đồng Hồ Đếm Ngược 2 Phút Có Âm Thanh Cực Chuẩn 😎_ 2 Minutes Countdown Tim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888339" y="5610540"/>
            <a:ext cx="1842265" cy="955675"/>
          </a:xfrm>
          <a:prstGeom prst="rect">
            <a:avLst/>
          </a:prstGeom>
        </p:spPr>
      </p:pic>
    </p:spTree>
    <p:extLst>
      <p:ext uri="{BB962C8B-B14F-4D97-AF65-F5344CB8AC3E}">
        <p14:creationId xmlns:p14="http://schemas.microsoft.com/office/powerpoint/2010/main" val="217376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1000"/>
                                        <p:tgtEl>
                                          <p:spTgt spid="13">
                                            <p:txEl>
                                              <p:pRg st="0" end="0"/>
                                            </p:txEl>
                                          </p:spTgt>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Effect transition="in" filter="wipe(left)">
                                      <p:cBhvr>
                                        <p:cTn id="11" dur="1000"/>
                                        <p:tgtEl>
                                          <p:spTgt spid="1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xit" presetSubtype="8" fill="hold" nodeType="clickEffect">
                                  <p:stCondLst>
                                    <p:cond delay="0"/>
                                  </p:stCondLst>
                                  <p:childTnLst>
                                    <p:animEffect transition="out" filter="wipe(left)">
                                      <p:cBhvr>
                                        <p:cTn id="15" dur="1000"/>
                                        <p:tgtEl>
                                          <p:spTgt spid="13">
                                            <p:txEl>
                                              <p:pRg st="0" end="0"/>
                                            </p:txEl>
                                          </p:spTgt>
                                        </p:tgtEl>
                                      </p:cBhvr>
                                    </p:animEffect>
                                    <p:set>
                                      <p:cBhvr>
                                        <p:cTn id="16" dur="1" fill="hold">
                                          <p:stCondLst>
                                            <p:cond delay="999"/>
                                          </p:stCondLst>
                                        </p:cTn>
                                        <p:tgtEl>
                                          <p:spTgt spid="13">
                                            <p:txEl>
                                              <p:pRg st="0" end="0"/>
                                            </p:txEl>
                                          </p:spTgt>
                                        </p:tgtEl>
                                        <p:attrNameLst>
                                          <p:attrName>style.visibility</p:attrName>
                                        </p:attrNameLst>
                                      </p:cBhvr>
                                      <p:to>
                                        <p:strVal val="hidden"/>
                                      </p:to>
                                    </p:set>
                                  </p:childTnLst>
                                </p:cTn>
                              </p:par>
                              <p:par>
                                <p:cTn id="17" presetID="22" presetClass="exit" presetSubtype="8" fill="hold" nodeType="withEffect">
                                  <p:stCondLst>
                                    <p:cond delay="0"/>
                                  </p:stCondLst>
                                  <p:childTnLst>
                                    <p:animEffect transition="out" filter="wipe(left)">
                                      <p:cBhvr>
                                        <p:cTn id="18" dur="1000"/>
                                        <p:tgtEl>
                                          <p:spTgt spid="13">
                                            <p:txEl>
                                              <p:pRg st="1" end="1"/>
                                            </p:txEl>
                                          </p:spTgt>
                                        </p:tgtEl>
                                      </p:cBhvr>
                                    </p:animEffect>
                                    <p:set>
                                      <p:cBhvr>
                                        <p:cTn id="19" dur="1" fill="hold">
                                          <p:stCondLst>
                                            <p:cond delay="999"/>
                                          </p:stCondLst>
                                        </p:cTn>
                                        <p:tgtEl>
                                          <p:spTgt spid="13">
                                            <p:txEl>
                                              <p:pRg st="1" end="1"/>
                                            </p:txEl>
                                          </p:spTgt>
                                        </p:tgtEl>
                                        <p:attrNameLst>
                                          <p:attrName>style.visibility</p:attrName>
                                        </p:attrNameLst>
                                      </p:cBhvr>
                                      <p:to>
                                        <p:strVal val="hidden"/>
                                      </p:to>
                                    </p:se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3">
                                            <p:txEl>
                                              <p:pRg st="2" end="2"/>
                                            </p:txEl>
                                          </p:spTgt>
                                        </p:tgtEl>
                                        <p:attrNameLst>
                                          <p:attrName>style.visibility</p:attrName>
                                        </p:attrNameLst>
                                      </p:cBhvr>
                                      <p:to>
                                        <p:strVal val="visible"/>
                                      </p:to>
                                    </p:set>
                                    <p:animEffect transition="in" filter="wipe(left)">
                                      <p:cBhvr>
                                        <p:cTn id="28" dur="1000"/>
                                        <p:tgtEl>
                                          <p:spTgt spid="13">
                                            <p:txEl>
                                              <p:pRg st="2" end="2"/>
                                            </p:txEl>
                                          </p:spTgt>
                                        </p:tgtEl>
                                      </p:cBhvr>
                                    </p:animEffec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13">
                                            <p:txEl>
                                              <p:pRg st="3" end="3"/>
                                            </p:txEl>
                                          </p:spTgt>
                                        </p:tgtEl>
                                        <p:attrNameLst>
                                          <p:attrName>style.visibility</p:attrName>
                                        </p:attrNameLst>
                                      </p:cBhvr>
                                      <p:to>
                                        <p:strVal val="visible"/>
                                      </p:to>
                                    </p:set>
                                    <p:animEffect transition="in" filter="wipe(left)">
                                      <p:cBhvr>
                                        <p:cTn id="32" dur="1000"/>
                                        <p:tgtEl>
                                          <p:spTgt spid="13">
                                            <p:txEl>
                                              <p:pRg st="3" end="3"/>
                                            </p:txEl>
                                          </p:spTgt>
                                        </p:tgtEl>
                                      </p:cBhvr>
                                    </p:animEffect>
                                  </p:childTnLst>
                                </p:cTn>
                              </p:par>
                            </p:childTnLst>
                          </p:cTn>
                        </p:par>
                        <p:par>
                          <p:cTn id="33" fill="hold">
                            <p:stCondLst>
                              <p:cond delay="2000"/>
                            </p:stCondLst>
                            <p:childTnLst>
                              <p:par>
                                <p:cTn id="34" presetID="22" presetClass="entr" presetSubtype="8" fill="hold" nodeType="afterEffect">
                                  <p:stCondLst>
                                    <p:cond delay="0"/>
                                  </p:stCondLst>
                                  <p:childTnLst>
                                    <p:set>
                                      <p:cBhvr>
                                        <p:cTn id="35" dur="1" fill="hold">
                                          <p:stCondLst>
                                            <p:cond delay="0"/>
                                          </p:stCondLst>
                                        </p:cTn>
                                        <p:tgtEl>
                                          <p:spTgt spid="13">
                                            <p:txEl>
                                              <p:pRg st="4" end="4"/>
                                            </p:txEl>
                                          </p:spTgt>
                                        </p:tgtEl>
                                        <p:attrNameLst>
                                          <p:attrName>style.visibility</p:attrName>
                                        </p:attrNameLst>
                                      </p:cBhvr>
                                      <p:to>
                                        <p:strVal val="visible"/>
                                      </p:to>
                                    </p:set>
                                    <p:animEffect transition="in" filter="wipe(left)">
                                      <p:cBhvr>
                                        <p:cTn id="36" dur="1000"/>
                                        <p:tgtEl>
                                          <p:spTgt spid="13">
                                            <p:txEl>
                                              <p:pRg st="4" end="4"/>
                                            </p:txEl>
                                          </p:spTgt>
                                        </p:tgtEl>
                                      </p:cBhvr>
                                    </p:animEffect>
                                  </p:childTnLst>
                                </p:cTn>
                              </p:par>
                            </p:childTnLst>
                          </p:cTn>
                        </p:par>
                        <p:par>
                          <p:cTn id="37" fill="hold">
                            <p:stCondLst>
                              <p:cond delay="3000"/>
                            </p:stCondLst>
                            <p:childTnLst>
                              <p:par>
                                <p:cTn id="38" presetID="22" presetClass="entr" presetSubtype="8" fill="hold" nodeType="afterEffect">
                                  <p:stCondLst>
                                    <p:cond delay="0"/>
                                  </p:stCondLst>
                                  <p:childTnLst>
                                    <p:set>
                                      <p:cBhvr>
                                        <p:cTn id="39" dur="1" fill="hold">
                                          <p:stCondLst>
                                            <p:cond delay="0"/>
                                          </p:stCondLst>
                                        </p:cTn>
                                        <p:tgtEl>
                                          <p:spTgt spid="13">
                                            <p:txEl>
                                              <p:pRg st="5" end="5"/>
                                            </p:txEl>
                                          </p:spTgt>
                                        </p:tgtEl>
                                        <p:attrNameLst>
                                          <p:attrName>style.visibility</p:attrName>
                                        </p:attrNameLst>
                                      </p:cBhvr>
                                      <p:to>
                                        <p:strVal val="visible"/>
                                      </p:to>
                                    </p:set>
                                    <p:animEffect transition="in" filter="wipe(left)">
                                      <p:cBhvr>
                                        <p:cTn id="40" dur="1000"/>
                                        <p:tgtEl>
                                          <p:spTgt spid="13">
                                            <p:txEl>
                                              <p:pRg st="5" end="5"/>
                                            </p:txEl>
                                          </p:spTgt>
                                        </p:tgtEl>
                                      </p:cBhvr>
                                    </p:animEffect>
                                  </p:childTnLst>
                                </p:cTn>
                              </p:par>
                            </p:childTnLst>
                          </p:cTn>
                        </p:par>
                        <p:par>
                          <p:cTn id="41" fill="hold">
                            <p:stCondLst>
                              <p:cond delay="4000"/>
                            </p:stCondLst>
                            <p:childTnLst>
                              <p:par>
                                <p:cTn id="42" presetID="22" presetClass="entr" presetSubtype="8" fill="hold"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left)">
                                      <p:cBhvr>
                                        <p:cTn id="44" dur="1000"/>
                                        <p:tgtEl>
                                          <p:spTgt spid="14"/>
                                        </p:tgtEl>
                                      </p:cBhvr>
                                    </p:animEffect>
                                  </p:childTnLst>
                                </p:cTn>
                              </p:par>
                              <p:par>
                                <p:cTn id="45" presetID="6" presetClass="entr" presetSubtype="16"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circle(in)">
                                      <p:cBhvr>
                                        <p:cTn id="47" dur="1000"/>
                                        <p:tgtEl>
                                          <p:spTgt spid="5"/>
                                        </p:tgtEl>
                                      </p:cBhvr>
                                    </p:animEffect>
                                  </p:childTnLst>
                                </p:cTn>
                              </p:par>
                              <p:par>
                                <p:cTn id="48" presetID="10" presetClass="entr" presetSubtype="0" fill="hold" nodeType="with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3"/>
                    </p:tgtEl>
                  </p:cond>
                </p:stCondLst>
                <p:endSync evt="end" delay="0">
                  <p:rtn val="all"/>
                </p:endSync>
                <p:childTnLst>
                  <p:par>
                    <p:cTn id="52" fill="hold">
                      <p:stCondLst>
                        <p:cond delay="0"/>
                      </p:stCondLst>
                      <p:childTnLst>
                        <p:par>
                          <p:cTn id="53" fill="hold">
                            <p:stCondLst>
                              <p:cond delay="0"/>
                            </p:stCondLst>
                            <p:childTnLst>
                              <p:par>
                                <p:cTn id="54" presetID="2" presetClass="mediacall" presetSubtype="0" fill="hold" nodeType="clickEffect">
                                  <p:stCondLst>
                                    <p:cond delay="0"/>
                                  </p:stCondLst>
                                  <p:childTnLst>
                                    <p:cmd type="call" cmd="togglePause">
                                      <p:cBhvr>
                                        <p:cTn id="55" dur="1" fill="hold"/>
                                        <p:tgtEl>
                                          <p:spTgt spid="3"/>
                                        </p:tgtEl>
                                      </p:cBhvr>
                                    </p:cmd>
                                  </p:childTnLst>
                                </p:cTn>
                              </p:par>
                            </p:childTnLst>
                          </p:cTn>
                        </p:par>
                      </p:childTnLst>
                    </p:cTn>
                  </p:par>
                </p:childTnLst>
              </p:cTn>
              <p:nextCondLst>
                <p:cond evt="onClick" delay="0">
                  <p:tgtEl>
                    <p:spTgt spid="3"/>
                  </p:tgtEl>
                </p:cond>
              </p:nextCondLst>
            </p:seq>
            <p:video>
              <p:cMediaNode vol="80000">
                <p:cTn id="56"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1905000" y="838200"/>
            <a:ext cx="4191000" cy="4114800"/>
          </a:xfrm>
          <a:prstGeom prst="sun">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a16="http://schemas.microsoft.com/office/drawing/2014/main" id="{B812FD0D-3345-4D97-BED4-5A0590056D2D}"/>
              </a:ext>
            </a:extLst>
          </p:cNvPr>
          <p:cNvSpPr txBox="1"/>
          <p:nvPr/>
        </p:nvSpPr>
        <p:spPr>
          <a:xfrm>
            <a:off x="6324600" y="2541658"/>
            <a:ext cx="4495800" cy="830997"/>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en-US" sz="4800" b="1" dirty="0">
                <a:solidFill>
                  <a:srgbClr val="FF0000"/>
                </a:solidFill>
                <a:latin typeface="Times New Roman" panose="02020603050405020304" pitchFamily="18" charset="0"/>
              </a:rPr>
              <a:t>MỞ ĐẦU</a:t>
            </a:r>
            <a:endParaRPr lang="en-US" sz="4800" dirty="0"/>
          </a:p>
        </p:txBody>
      </p:sp>
      <p:pic>
        <p:nvPicPr>
          <p:cNvPr id="6" name="Hình ảnh 5">
            <a:extLst>
              <a:ext uri="{FF2B5EF4-FFF2-40B4-BE49-F238E27FC236}">
                <a16:creationId xmlns:a16="http://schemas.microsoft.com/office/drawing/2014/main"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7035801" y="3511716"/>
            <a:ext cx="3073399" cy="2975312"/>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42782610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3" name="Rectangle 9"/>
          <p:cNvSpPr>
            <a:spLocks noChangeArrowheads="1"/>
          </p:cNvSpPr>
          <p:nvPr/>
        </p:nvSpPr>
        <p:spPr bwMode="auto">
          <a:xfrm>
            <a:off x="222683" y="130805"/>
            <a:ext cx="149528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vi-VN" altLang="vi-VN" sz="2800" b="1" i="0" u="sng" strike="noStrike" cap="none" normalizeH="0" baseline="0" dirty="0">
                <a:ln>
                  <a:noFill/>
                </a:ln>
                <a:solidFill>
                  <a:srgbClr val="FF0000"/>
                </a:solidFill>
                <a:effectLst/>
                <a:latin typeface="+mj-lt"/>
                <a:ea typeface="Arial" panose="020B0604020202020204" pitchFamily="34" charset="0"/>
                <a:cs typeface="Times New Roman" panose="02020603050405020304" pitchFamily="18" charset="0"/>
              </a:rPr>
              <a:t>Bài 3:</a:t>
            </a:r>
            <a:endParaRPr kumimoji="0" lang="vi-VN" altLang="vi-VN" sz="2800" b="0" i="0" u="none" strike="noStrike" cap="none" normalizeH="0" baseline="0" dirty="0">
              <a:ln>
                <a:noFill/>
              </a:ln>
              <a:solidFill>
                <a:schemeClr val="tx1"/>
              </a:solidFill>
              <a:effectLst/>
              <a:latin typeface="+mj-lt"/>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2836204286"/>
              </p:ext>
            </p:extLst>
          </p:nvPr>
        </p:nvGraphicFramePr>
        <p:xfrm>
          <a:off x="1557997" y="307230"/>
          <a:ext cx="4578350" cy="488950"/>
        </p:xfrm>
        <a:graphic>
          <a:graphicData uri="http://schemas.openxmlformats.org/presentationml/2006/ole">
            <mc:AlternateContent xmlns:mc="http://schemas.openxmlformats.org/markup-compatibility/2006">
              <mc:Choice xmlns:v="urn:schemas-microsoft-com:vml" Requires="v">
                <p:oleObj name="Equation" r:id="rId3" imgW="4584600" imgH="482400" progId="Equation.DSMT4">
                  <p:embed/>
                </p:oleObj>
              </mc:Choice>
              <mc:Fallback>
                <p:oleObj name="Equation" r:id="rId3" imgW="4584600" imgH="482400" progId="Equation.DSMT4">
                  <p:embed/>
                  <p:pic>
                    <p:nvPicPr>
                      <p:cNvPr id="3" name="Object 2"/>
                      <p:cNvPicPr>
                        <a:picLocks noChangeAspect="1" noChangeArrowheads="1"/>
                      </p:cNvPicPr>
                      <p:nvPr/>
                    </p:nvPicPr>
                    <p:blipFill>
                      <a:blip r:embed="rId4"/>
                      <a:srcRect/>
                      <a:stretch>
                        <a:fillRect/>
                      </a:stretch>
                    </p:blipFill>
                    <p:spPr bwMode="auto">
                      <a:xfrm>
                        <a:off x="1557997" y="307230"/>
                        <a:ext cx="4578350"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8" name="Group 7"/>
          <p:cNvGrpSpPr/>
          <p:nvPr/>
        </p:nvGrpSpPr>
        <p:grpSpPr>
          <a:xfrm>
            <a:off x="272742" y="792813"/>
            <a:ext cx="10687866" cy="1384995"/>
            <a:chOff x="546191" y="2314984"/>
            <a:chExt cx="10687866" cy="1384995"/>
          </a:xfrm>
        </p:grpSpPr>
        <p:graphicFrame>
          <p:nvGraphicFramePr>
            <p:cNvPr id="9" name="Object 8"/>
            <p:cNvGraphicFramePr>
              <a:graphicFrameLocks noChangeAspect="1"/>
            </p:cNvGraphicFramePr>
            <p:nvPr>
              <p:extLst>
                <p:ext uri="{D42A27DB-BD31-4B8C-83A1-F6EECF244321}">
                  <p14:modId xmlns:p14="http://schemas.microsoft.com/office/powerpoint/2010/main" val="3528542173"/>
                </p:ext>
              </p:extLst>
            </p:nvPr>
          </p:nvGraphicFramePr>
          <p:xfrm>
            <a:off x="5927252" y="3173741"/>
            <a:ext cx="4783138" cy="488950"/>
          </p:xfrm>
          <a:graphic>
            <a:graphicData uri="http://schemas.openxmlformats.org/presentationml/2006/ole">
              <mc:AlternateContent xmlns:mc="http://schemas.openxmlformats.org/markup-compatibility/2006">
                <mc:Choice xmlns:v="urn:schemas-microsoft-com:vml" Requires="v">
                  <p:oleObj name="Equation" r:id="rId5" imgW="4787640" imgH="482400" progId="Equation.DSMT4">
                    <p:embed/>
                  </p:oleObj>
                </mc:Choice>
                <mc:Fallback>
                  <p:oleObj name="Equation" r:id="rId5" imgW="4787640" imgH="482400" progId="Equation.DSMT4">
                    <p:embed/>
                    <p:pic>
                      <p:nvPicPr>
                        <p:cNvPr id="6" name="Object 5"/>
                        <p:cNvPicPr>
                          <a:picLocks noChangeAspect="1" noChangeArrowheads="1"/>
                        </p:cNvPicPr>
                        <p:nvPr/>
                      </p:nvPicPr>
                      <p:blipFill>
                        <a:blip r:embed="rId6"/>
                        <a:srcRect/>
                        <a:stretch>
                          <a:fillRect/>
                        </a:stretch>
                      </p:blipFill>
                      <p:spPr bwMode="auto">
                        <a:xfrm>
                          <a:off x="5927252" y="3173741"/>
                          <a:ext cx="4783138"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5"/>
            <p:cNvSpPr>
              <a:spLocks noChangeArrowheads="1"/>
            </p:cNvSpPr>
            <p:nvPr/>
          </p:nvSpPr>
          <p:spPr bwMode="auto">
            <a:xfrm>
              <a:off x="546191" y="2314984"/>
              <a:ext cx="10687866"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50000"/>
                </a:lnSpc>
                <a:spcBef>
                  <a:spcPct val="0"/>
                </a:spcBef>
                <a:spcAft>
                  <a:spcPct val="0"/>
                </a:spcAft>
                <a:buClrTx/>
                <a:buSzTx/>
                <a:tabLst/>
              </a:pPr>
              <a:r>
                <a:rPr kumimoji="0" lang="vi-VN" altLang="vi-VN" sz="2800" b="0" i="0" u="none" strike="noStrike" cap="none" normalizeH="0" baseline="0" dirty="0">
                  <a:ln>
                    <a:noFill/>
                  </a:ln>
                  <a:solidFill>
                    <a:schemeClr val="tx1"/>
                  </a:solidFill>
                  <a:effectLst/>
                  <a:latin typeface="+mj-lt"/>
                  <a:ea typeface="Times New Roman" panose="02020603050405020304" pitchFamily="18" charset="0"/>
                  <a:cs typeface="Times New Roman" panose="02020603050405020304" pitchFamily="18" charset="0"/>
                </a:rPr>
                <a:t>b) Xét biến cố: “Số tự nhiên được viết ra là số chia hết cho 9”.  </a:t>
              </a:r>
              <a:endParaRPr kumimoji="0" lang="vi-VN" altLang="vi-VN" sz="2800" b="0" i="0" u="none" strike="noStrike" cap="none" normalizeH="0" baseline="0" dirty="0">
                <a:ln>
                  <a:noFill/>
                </a:ln>
                <a:solidFill>
                  <a:schemeClr val="tx1"/>
                </a:solidFill>
                <a:effectLst/>
                <a:latin typeface="+mj-lt"/>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vi-VN" altLang="vi-VN" sz="2800" b="0" i="0" u="none" strike="noStrike" cap="none" normalizeH="0" baseline="0" dirty="0">
                  <a:ln>
                    <a:noFill/>
                  </a:ln>
                  <a:solidFill>
                    <a:schemeClr val="tx1"/>
                  </a:solidFill>
                  <a:effectLst/>
                  <a:latin typeface="+mj-lt"/>
                  <a:ea typeface="Arial" panose="020B0604020202020204" pitchFamily="34" charset="0"/>
                  <a:cs typeface="Times New Roman" panose="02020603050405020304" pitchFamily="18" charset="0"/>
                </a:rPr>
                <a:t>Kết quả thuận lợi cho biến cố trên là: </a:t>
              </a:r>
              <a:endParaRPr kumimoji="0" lang="vi-VN" altLang="vi-VN" sz="2800" b="0" i="0" u="none" strike="noStrike" cap="none" normalizeH="0" baseline="0" dirty="0">
                <a:ln>
                  <a:noFill/>
                </a:ln>
                <a:solidFill>
                  <a:schemeClr val="tx1"/>
                </a:solidFill>
                <a:effectLst/>
                <a:latin typeface="+mj-lt"/>
              </a:endParaRPr>
            </a:p>
          </p:txBody>
        </p:sp>
      </p:grpSp>
      <p:grpSp>
        <p:nvGrpSpPr>
          <p:cNvPr id="11" name="Group 10"/>
          <p:cNvGrpSpPr/>
          <p:nvPr/>
        </p:nvGrpSpPr>
        <p:grpSpPr>
          <a:xfrm>
            <a:off x="288431" y="2135188"/>
            <a:ext cx="5264644" cy="831850"/>
            <a:chOff x="574767" y="3545310"/>
            <a:chExt cx="5264644" cy="831850"/>
          </a:xfrm>
        </p:grpSpPr>
        <p:graphicFrame>
          <p:nvGraphicFramePr>
            <p:cNvPr id="12" name="Object 11"/>
            <p:cNvGraphicFramePr>
              <a:graphicFrameLocks noChangeAspect="1"/>
            </p:cNvGraphicFramePr>
            <p:nvPr>
              <p:extLst>
                <p:ext uri="{D42A27DB-BD31-4B8C-83A1-F6EECF244321}">
                  <p14:modId xmlns:p14="http://schemas.microsoft.com/office/powerpoint/2010/main" val="708324240"/>
                </p:ext>
              </p:extLst>
            </p:nvPr>
          </p:nvGraphicFramePr>
          <p:xfrm>
            <a:off x="4791661" y="3545310"/>
            <a:ext cx="1047750" cy="831850"/>
          </p:xfrm>
          <a:graphic>
            <a:graphicData uri="http://schemas.openxmlformats.org/presentationml/2006/ole">
              <mc:AlternateContent xmlns:mc="http://schemas.openxmlformats.org/markup-compatibility/2006">
                <mc:Choice xmlns:v="urn:schemas-microsoft-com:vml" Requires="v">
                  <p:oleObj name="Equation" r:id="rId7" imgW="1015920" imgH="838080" progId="Equation.DSMT4">
                    <p:embed/>
                  </p:oleObj>
                </mc:Choice>
                <mc:Fallback>
                  <p:oleObj name="Equation" r:id="rId7" imgW="1015920" imgH="838080" progId="Equation.DSMT4">
                    <p:embed/>
                    <p:pic>
                      <p:nvPicPr>
                        <p:cNvPr id="7" name="Object 6"/>
                        <p:cNvPicPr>
                          <a:picLocks noChangeAspect="1" noChangeArrowheads="1"/>
                        </p:cNvPicPr>
                        <p:nvPr/>
                      </p:nvPicPr>
                      <p:blipFill>
                        <a:blip r:embed="rId8"/>
                        <a:srcRect/>
                        <a:stretch>
                          <a:fillRect/>
                        </a:stretch>
                      </p:blipFill>
                      <p:spPr bwMode="auto">
                        <a:xfrm>
                          <a:off x="4791661" y="3545310"/>
                          <a:ext cx="1047750" cy="83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ectangle 6"/>
            <p:cNvSpPr>
              <a:spLocks noChangeArrowheads="1"/>
            </p:cNvSpPr>
            <p:nvPr/>
          </p:nvSpPr>
          <p:spPr bwMode="auto">
            <a:xfrm>
              <a:off x="574767" y="3699979"/>
              <a:ext cx="433484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2800" b="0" i="0" u="none" strike="noStrike" cap="none" normalizeH="0" baseline="0" dirty="0">
                  <a:ln>
                    <a:noFill/>
                  </a:ln>
                  <a:solidFill>
                    <a:schemeClr val="tx1"/>
                  </a:solidFill>
                  <a:effectLst/>
                  <a:latin typeface="+mj-lt"/>
                  <a:ea typeface="Arial" panose="020B0604020202020204" pitchFamily="34" charset="0"/>
                  <a:cs typeface="Times New Roman" panose="02020603050405020304" pitchFamily="18" charset="0"/>
                </a:rPr>
                <a:t>Xác suất của biến cố trên là: </a:t>
              </a:r>
              <a:endParaRPr kumimoji="0" lang="vi-VN" altLang="vi-VN" sz="2800" b="0" i="0" u="none" strike="noStrike" cap="none" normalizeH="0" baseline="0" dirty="0">
                <a:ln>
                  <a:noFill/>
                </a:ln>
                <a:solidFill>
                  <a:schemeClr val="tx1"/>
                </a:solidFill>
                <a:effectLst/>
                <a:latin typeface="+mj-lt"/>
              </a:endParaRPr>
            </a:p>
          </p:txBody>
        </p:sp>
      </p:grpSp>
      <p:grpSp>
        <p:nvGrpSpPr>
          <p:cNvPr id="16" name="Group 15"/>
          <p:cNvGrpSpPr/>
          <p:nvPr/>
        </p:nvGrpSpPr>
        <p:grpSpPr>
          <a:xfrm>
            <a:off x="288431" y="2857953"/>
            <a:ext cx="11465700" cy="1384995"/>
            <a:chOff x="546191" y="1384447"/>
            <a:chExt cx="10687866" cy="1384995"/>
          </a:xfrm>
        </p:grpSpPr>
        <p:graphicFrame>
          <p:nvGraphicFramePr>
            <p:cNvPr id="17" name="Object 16"/>
            <p:cNvGraphicFramePr>
              <a:graphicFrameLocks noChangeAspect="1"/>
            </p:cNvGraphicFramePr>
            <p:nvPr>
              <p:extLst>
                <p:ext uri="{D42A27DB-BD31-4B8C-83A1-F6EECF244321}">
                  <p14:modId xmlns:p14="http://schemas.microsoft.com/office/powerpoint/2010/main" val="3036106968"/>
                </p:ext>
              </p:extLst>
            </p:nvPr>
          </p:nvGraphicFramePr>
          <p:xfrm>
            <a:off x="5637006" y="2180752"/>
            <a:ext cx="2931492" cy="488950"/>
          </p:xfrm>
          <a:graphic>
            <a:graphicData uri="http://schemas.openxmlformats.org/presentationml/2006/ole">
              <mc:AlternateContent xmlns:mc="http://schemas.openxmlformats.org/markup-compatibility/2006">
                <mc:Choice xmlns:v="urn:schemas-microsoft-com:vml" Requires="v">
                  <p:oleObj name="Equation" r:id="rId9" imgW="2933640" imgH="482400" progId="Equation.DSMT4">
                    <p:embed/>
                  </p:oleObj>
                </mc:Choice>
                <mc:Fallback>
                  <p:oleObj name="Equation" r:id="rId9" imgW="2933640" imgH="482400" progId="Equation.DSMT4">
                    <p:embed/>
                    <p:pic>
                      <p:nvPicPr>
                        <p:cNvPr id="6" name="Object 5"/>
                        <p:cNvPicPr>
                          <a:picLocks noChangeAspect="1" noChangeArrowheads="1"/>
                        </p:cNvPicPr>
                        <p:nvPr/>
                      </p:nvPicPr>
                      <p:blipFill>
                        <a:blip r:embed="rId10"/>
                        <a:srcRect/>
                        <a:stretch>
                          <a:fillRect/>
                        </a:stretch>
                      </p:blipFill>
                      <p:spPr bwMode="auto">
                        <a:xfrm>
                          <a:off x="5637006" y="2180752"/>
                          <a:ext cx="2931492"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Rectangle 5"/>
            <p:cNvSpPr>
              <a:spLocks noChangeArrowheads="1"/>
            </p:cNvSpPr>
            <p:nvPr/>
          </p:nvSpPr>
          <p:spPr bwMode="auto">
            <a:xfrm>
              <a:off x="546191" y="1384447"/>
              <a:ext cx="10687866"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50000"/>
                </a:lnSpc>
                <a:spcBef>
                  <a:spcPct val="0"/>
                </a:spcBef>
                <a:spcAft>
                  <a:spcPct val="0"/>
                </a:spcAft>
                <a:buClrTx/>
                <a:buSzTx/>
                <a:tabLst/>
              </a:pPr>
              <a:r>
                <a:rPr lang="vi-VN" altLang="vi-VN" sz="2800" dirty="0">
                  <a:latin typeface="+mj-lt"/>
                  <a:ea typeface="Times New Roman" panose="02020603050405020304" pitchFamily="18" charset="0"/>
                  <a:cs typeface="Times New Roman" panose="02020603050405020304" pitchFamily="18" charset="0"/>
                </a:rPr>
                <a:t>c</a:t>
              </a:r>
              <a:r>
                <a:rPr kumimoji="0" lang="vi-VN" altLang="vi-VN" sz="2800" b="0" i="0" u="none" strike="noStrike" cap="none" normalizeH="0" baseline="0" dirty="0">
                  <a:ln>
                    <a:noFill/>
                  </a:ln>
                  <a:solidFill>
                    <a:schemeClr val="tx1"/>
                  </a:solidFill>
                  <a:effectLst/>
                  <a:latin typeface="+mj-lt"/>
                  <a:ea typeface="Times New Roman" panose="02020603050405020304" pitchFamily="18" charset="0"/>
                  <a:cs typeface="Times New Roman" panose="02020603050405020304" pitchFamily="18" charset="0"/>
                </a:rPr>
                <a:t>) Xét biến cố: “Số tự nhiên được viết ra là bình</a:t>
              </a:r>
              <a:r>
                <a:rPr kumimoji="0" lang="vi-VN" altLang="vi-VN" sz="2800" b="0" i="0" u="none" strike="noStrike" cap="none" normalizeH="0" dirty="0">
                  <a:ln>
                    <a:noFill/>
                  </a:ln>
                  <a:solidFill>
                    <a:schemeClr val="tx1"/>
                  </a:solidFill>
                  <a:effectLst/>
                  <a:latin typeface="+mj-lt"/>
                  <a:ea typeface="Times New Roman" panose="02020603050405020304" pitchFamily="18" charset="0"/>
                  <a:cs typeface="Times New Roman" panose="02020603050405020304" pitchFamily="18" charset="0"/>
                </a:rPr>
                <a:t> phương của một số tự nhiên</a:t>
              </a:r>
              <a:r>
                <a:rPr kumimoji="0" lang="vi-VN" altLang="vi-VN" sz="2800" b="0" i="0" u="none" strike="noStrike" cap="none" normalizeH="0" baseline="0" dirty="0">
                  <a:ln>
                    <a:noFill/>
                  </a:ln>
                  <a:solidFill>
                    <a:schemeClr val="tx1"/>
                  </a:solidFill>
                  <a:effectLst/>
                  <a:latin typeface="+mj-lt"/>
                  <a:ea typeface="Times New Roman" panose="02020603050405020304" pitchFamily="18" charset="0"/>
                  <a:cs typeface="Times New Roman" panose="02020603050405020304" pitchFamily="18" charset="0"/>
                </a:rPr>
                <a:t>”.  </a:t>
              </a:r>
              <a:endParaRPr kumimoji="0" lang="vi-VN" altLang="vi-VN" sz="2800" b="0" i="0" u="none" strike="noStrike" cap="none" normalizeH="0" baseline="0" dirty="0">
                <a:ln>
                  <a:noFill/>
                </a:ln>
                <a:solidFill>
                  <a:schemeClr val="tx1"/>
                </a:solidFill>
                <a:effectLst/>
                <a:latin typeface="+mj-lt"/>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vi-VN" altLang="vi-VN" sz="2800" b="0" i="0" u="none" strike="noStrike" cap="none" normalizeH="0" baseline="0" dirty="0">
                  <a:ln>
                    <a:noFill/>
                  </a:ln>
                  <a:solidFill>
                    <a:schemeClr val="tx1"/>
                  </a:solidFill>
                  <a:effectLst/>
                  <a:latin typeface="+mj-lt"/>
                  <a:ea typeface="Arial" panose="020B0604020202020204" pitchFamily="34" charset="0"/>
                  <a:cs typeface="Times New Roman" panose="02020603050405020304" pitchFamily="18" charset="0"/>
                </a:rPr>
                <a:t>Kết quả thuận lợi cho biến cố trên là: </a:t>
              </a:r>
              <a:endParaRPr kumimoji="0" lang="vi-VN" altLang="vi-VN" sz="2800" b="0" i="0" u="none" strike="noStrike" cap="none" normalizeH="0" baseline="0" dirty="0">
                <a:ln>
                  <a:noFill/>
                </a:ln>
                <a:solidFill>
                  <a:schemeClr val="tx1"/>
                </a:solidFill>
                <a:effectLst/>
                <a:latin typeface="+mj-lt"/>
              </a:endParaRPr>
            </a:p>
          </p:txBody>
        </p:sp>
      </p:grpSp>
      <p:grpSp>
        <p:nvGrpSpPr>
          <p:cNvPr id="19" name="Group 18"/>
          <p:cNvGrpSpPr/>
          <p:nvPr/>
        </p:nvGrpSpPr>
        <p:grpSpPr>
          <a:xfrm>
            <a:off x="295077" y="4181092"/>
            <a:ext cx="5336582" cy="831850"/>
            <a:chOff x="574767" y="3545664"/>
            <a:chExt cx="5336582" cy="831850"/>
          </a:xfrm>
        </p:grpSpPr>
        <p:graphicFrame>
          <p:nvGraphicFramePr>
            <p:cNvPr id="20" name="Object 19"/>
            <p:cNvGraphicFramePr>
              <a:graphicFrameLocks noChangeAspect="1"/>
            </p:cNvGraphicFramePr>
            <p:nvPr>
              <p:extLst>
                <p:ext uri="{D42A27DB-BD31-4B8C-83A1-F6EECF244321}">
                  <p14:modId xmlns:p14="http://schemas.microsoft.com/office/powerpoint/2010/main" val="2615027265"/>
                </p:ext>
              </p:extLst>
            </p:nvPr>
          </p:nvGraphicFramePr>
          <p:xfrm>
            <a:off x="4719137" y="3545664"/>
            <a:ext cx="1192212" cy="831850"/>
          </p:xfrm>
          <a:graphic>
            <a:graphicData uri="http://schemas.openxmlformats.org/presentationml/2006/ole">
              <mc:AlternateContent xmlns:mc="http://schemas.openxmlformats.org/markup-compatibility/2006">
                <mc:Choice xmlns:v="urn:schemas-microsoft-com:vml" Requires="v">
                  <p:oleObj name="Equation" r:id="rId11" imgW="1155600" imgH="838080" progId="Equation.DSMT4">
                    <p:embed/>
                  </p:oleObj>
                </mc:Choice>
                <mc:Fallback>
                  <p:oleObj name="Equation" r:id="rId11" imgW="1155600" imgH="838080" progId="Equation.DSMT4">
                    <p:embed/>
                    <p:pic>
                      <p:nvPicPr>
                        <p:cNvPr id="12" name="Object 11"/>
                        <p:cNvPicPr>
                          <a:picLocks noChangeAspect="1" noChangeArrowheads="1"/>
                        </p:cNvPicPr>
                        <p:nvPr/>
                      </p:nvPicPr>
                      <p:blipFill>
                        <a:blip r:embed="rId12"/>
                        <a:srcRect/>
                        <a:stretch>
                          <a:fillRect/>
                        </a:stretch>
                      </p:blipFill>
                      <p:spPr bwMode="auto">
                        <a:xfrm>
                          <a:off x="4719137" y="3545664"/>
                          <a:ext cx="1192212" cy="83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Rectangle 6"/>
            <p:cNvSpPr>
              <a:spLocks noChangeArrowheads="1"/>
            </p:cNvSpPr>
            <p:nvPr/>
          </p:nvSpPr>
          <p:spPr bwMode="auto">
            <a:xfrm>
              <a:off x="574767" y="3699979"/>
              <a:ext cx="433484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2800" b="0" i="0" u="none" strike="noStrike" cap="none" normalizeH="0" baseline="0" dirty="0">
                  <a:ln>
                    <a:noFill/>
                  </a:ln>
                  <a:solidFill>
                    <a:schemeClr val="tx1"/>
                  </a:solidFill>
                  <a:effectLst/>
                  <a:latin typeface="+mj-lt"/>
                  <a:ea typeface="Arial" panose="020B0604020202020204" pitchFamily="34" charset="0"/>
                  <a:cs typeface="Times New Roman" panose="02020603050405020304" pitchFamily="18" charset="0"/>
                </a:rPr>
                <a:t>Xác suất của biến cố trên là: </a:t>
              </a:r>
              <a:endParaRPr kumimoji="0" lang="vi-VN" altLang="vi-VN" sz="2800" b="0" i="0" u="none" strike="noStrike" cap="none" normalizeH="0" baseline="0" dirty="0">
                <a:ln>
                  <a:noFill/>
                </a:ln>
                <a:solidFill>
                  <a:schemeClr val="tx1"/>
                </a:solidFill>
                <a:effectLst/>
                <a:latin typeface="+mj-lt"/>
              </a:endParaRPr>
            </a:p>
          </p:txBody>
        </p:sp>
      </p:grpSp>
      <p:grpSp>
        <p:nvGrpSpPr>
          <p:cNvPr id="22" name="Group 21"/>
          <p:cNvGrpSpPr/>
          <p:nvPr/>
        </p:nvGrpSpPr>
        <p:grpSpPr>
          <a:xfrm>
            <a:off x="272742" y="4923093"/>
            <a:ext cx="11463631" cy="1487564"/>
            <a:chOff x="458753" y="4325768"/>
            <a:chExt cx="11463631" cy="1487564"/>
          </a:xfrm>
        </p:grpSpPr>
        <p:graphicFrame>
          <p:nvGraphicFramePr>
            <p:cNvPr id="23" name="Object 22"/>
            <p:cNvGraphicFramePr>
              <a:graphicFrameLocks noChangeAspect="1"/>
            </p:cNvGraphicFramePr>
            <p:nvPr>
              <p:extLst>
                <p:ext uri="{D42A27DB-BD31-4B8C-83A1-F6EECF244321}">
                  <p14:modId xmlns:p14="http://schemas.microsoft.com/office/powerpoint/2010/main" val="2903723247"/>
                </p:ext>
              </p:extLst>
            </p:nvPr>
          </p:nvGraphicFramePr>
          <p:xfrm>
            <a:off x="10469882" y="4981482"/>
            <a:ext cx="1211262" cy="831850"/>
          </p:xfrm>
          <a:graphic>
            <a:graphicData uri="http://schemas.openxmlformats.org/presentationml/2006/ole">
              <mc:AlternateContent xmlns:mc="http://schemas.openxmlformats.org/markup-compatibility/2006">
                <mc:Choice xmlns:v="urn:schemas-microsoft-com:vml" Requires="v">
                  <p:oleObj name="Equation" r:id="rId13" imgW="1193760" imgH="838080" progId="Equation.DSMT4">
                    <p:embed/>
                  </p:oleObj>
                </mc:Choice>
                <mc:Fallback>
                  <p:oleObj name="Equation" r:id="rId13" imgW="1193760" imgH="838080" progId="Equation.DSMT4">
                    <p:embed/>
                    <p:pic>
                      <p:nvPicPr>
                        <p:cNvPr id="13" name="Object 12"/>
                        <p:cNvPicPr>
                          <a:picLocks noChangeAspect="1" noChangeArrowheads="1"/>
                        </p:cNvPicPr>
                        <p:nvPr/>
                      </p:nvPicPr>
                      <p:blipFill>
                        <a:blip r:embed="rId14"/>
                        <a:srcRect/>
                        <a:stretch>
                          <a:fillRect/>
                        </a:stretch>
                      </p:blipFill>
                      <p:spPr bwMode="auto">
                        <a:xfrm>
                          <a:off x="10469882" y="4981482"/>
                          <a:ext cx="1211262" cy="83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 name="Rectangle 16"/>
            <p:cNvSpPr>
              <a:spLocks noChangeArrowheads="1"/>
            </p:cNvSpPr>
            <p:nvPr/>
          </p:nvSpPr>
          <p:spPr bwMode="auto">
            <a:xfrm>
              <a:off x="458753" y="4325768"/>
              <a:ext cx="11463631"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50000"/>
                </a:lnSpc>
                <a:spcBef>
                  <a:spcPct val="0"/>
                </a:spcBef>
                <a:spcAft>
                  <a:spcPct val="0"/>
                </a:spcAft>
                <a:buClrTx/>
                <a:buSzTx/>
                <a:tabLst/>
              </a:pPr>
              <a:r>
                <a:rPr lang="vi-VN" altLang="vi-VN" sz="2800" dirty="0">
                  <a:latin typeface="+mj-lt"/>
                  <a:ea typeface="Times New Roman" panose="02020603050405020304" pitchFamily="18" charset="0"/>
                  <a:cs typeface="Times New Roman" panose="02020603050405020304" pitchFamily="18" charset="0"/>
                </a:rPr>
                <a:t>d) </a:t>
              </a:r>
              <a:r>
                <a:rPr kumimoji="0" lang="vi-VN" altLang="vi-VN" sz="2800" b="0" i="0" u="none" strike="noStrike" cap="none" normalizeH="0" baseline="0" dirty="0">
                  <a:ln>
                    <a:noFill/>
                  </a:ln>
                  <a:solidFill>
                    <a:schemeClr val="tx1"/>
                  </a:solidFill>
                  <a:effectLst/>
                  <a:latin typeface="+mj-lt"/>
                  <a:ea typeface="Times New Roman" panose="02020603050405020304" pitchFamily="18" charset="0"/>
                  <a:cs typeface="Times New Roman" panose="02020603050405020304" pitchFamily="18" charset="0"/>
                </a:rPr>
                <a:t>Xét biến cố: “Số tự nhiên viết ra là số nguyên tố”. </a:t>
              </a:r>
              <a:endParaRPr kumimoji="0" lang="vi-VN" altLang="vi-VN" sz="2800" b="0" i="0" u="none" strike="noStrike" cap="none" normalizeH="0" baseline="0" dirty="0">
                <a:ln>
                  <a:noFill/>
                </a:ln>
                <a:solidFill>
                  <a:schemeClr val="tx1"/>
                </a:solidFill>
                <a:effectLst/>
                <a:latin typeface="+mj-lt"/>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vi-VN" altLang="vi-VN" sz="2800" b="0" i="0" u="none" strike="noStrike" cap="none" normalizeH="0" baseline="0" dirty="0">
                  <a:ln>
                    <a:noFill/>
                  </a:ln>
                  <a:solidFill>
                    <a:schemeClr val="tx1"/>
                  </a:solidFill>
                  <a:effectLst/>
                  <a:latin typeface="+mj-lt"/>
                  <a:ea typeface="Arial" panose="020B0604020202020204" pitchFamily="34" charset="0"/>
                  <a:cs typeface="Times New Roman" panose="02020603050405020304" pitchFamily="18" charset="0"/>
                </a:rPr>
                <a:t>Có 21 số</a:t>
              </a:r>
              <a:r>
                <a:rPr kumimoji="0" lang="vi-VN" altLang="vi-VN" sz="2800" b="0" i="0" u="none" strike="noStrike" cap="none" normalizeH="0" dirty="0">
                  <a:ln>
                    <a:noFill/>
                  </a:ln>
                  <a:solidFill>
                    <a:schemeClr val="tx1"/>
                  </a:solidFill>
                  <a:effectLst/>
                  <a:latin typeface="+mj-lt"/>
                  <a:ea typeface="Arial" panose="020B0604020202020204" pitchFamily="34" charset="0"/>
                  <a:cs typeface="Times New Roman" panose="02020603050405020304" pitchFamily="18" charset="0"/>
                </a:rPr>
                <a:t> nguyên tố trong tập hợp A. Nên xác suất của biến cố này là:                  </a:t>
              </a:r>
              <a:endParaRPr kumimoji="0" lang="vi-VN" altLang="vi-VN" sz="2800" b="0" i="0" u="none" strike="noStrike" cap="none" normalizeH="0" baseline="0" dirty="0">
                <a:ln>
                  <a:noFill/>
                </a:ln>
                <a:solidFill>
                  <a:schemeClr val="tx1"/>
                </a:solidFill>
                <a:effectLst/>
                <a:latin typeface="+mj-lt"/>
              </a:endParaRPr>
            </a:p>
          </p:txBody>
        </p:sp>
      </p:grpSp>
      <p:sp>
        <p:nvSpPr>
          <p:cNvPr id="25" name="Rectangle 19"/>
          <p:cNvSpPr>
            <a:spLocks noChangeArrowheads="1"/>
          </p:cNvSpPr>
          <p:nvPr/>
        </p:nvSpPr>
        <p:spPr bwMode="auto">
          <a:xfrm>
            <a:off x="222683" y="6253224"/>
            <a:ext cx="58937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2800" b="0"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Vậy</a:t>
            </a:r>
            <a:r>
              <a:rPr kumimoji="0" lang="vi-VN" altLang="vi-VN" sz="2800" b="0" i="0" u="none" strike="noStrike" cap="none" normalizeH="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nhận định trên là đúng.</a:t>
            </a:r>
            <a:endParaRPr kumimoji="0" lang="vi-VN" altLang="vi-VN" sz="2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8825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0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10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left)">
                                      <p:cBhvr>
                                        <p:cTn id="30"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2089" t="11940" r="13022" b="13632"/>
          <a:stretch>
            <a:fillRect/>
          </a:stretch>
        </p:blipFill>
        <p:spPr>
          <a:xfrm>
            <a:off x="914400" y="-25399"/>
            <a:ext cx="10642600" cy="6852073"/>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270125" y="4343400"/>
            <a:ext cx="2921876" cy="2514600"/>
          </a:xfrm>
          <a:prstGeom prst="rect">
            <a:avLst/>
          </a:prstGeom>
        </p:spPr>
      </p:pic>
      <p:sp>
        <p:nvSpPr>
          <p:cNvPr id="5" name="TextBox 5"/>
          <p:cNvSpPr txBox="1"/>
          <p:nvPr/>
        </p:nvSpPr>
        <p:spPr>
          <a:xfrm>
            <a:off x="3556001" y="482601"/>
            <a:ext cx="5158508" cy="748988"/>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4267" b="1" dirty="0" err="1">
                <a:solidFill>
                  <a:srgbClr val="FF0000"/>
                </a:solidFill>
                <a:latin typeface="Times New Roman" panose="02020603050405020304" pitchFamily="18" charset="0"/>
                <a:cs typeface="Times New Roman" panose="02020603050405020304" pitchFamily="18" charset="0"/>
              </a:rPr>
              <a:t>Hướng</a:t>
            </a:r>
            <a:r>
              <a:rPr lang="en-US" sz="4267" b="1" dirty="0">
                <a:solidFill>
                  <a:srgbClr val="FF0000"/>
                </a:solidFill>
                <a:latin typeface="Times New Roman" panose="02020603050405020304" pitchFamily="18" charset="0"/>
                <a:cs typeface="Times New Roman" panose="02020603050405020304" pitchFamily="18" charset="0"/>
              </a:rPr>
              <a:t> </a:t>
            </a:r>
            <a:r>
              <a:rPr lang="en-US" sz="4267" b="1" dirty="0" err="1">
                <a:solidFill>
                  <a:srgbClr val="FF0000"/>
                </a:solidFill>
                <a:latin typeface="Times New Roman" panose="02020603050405020304" pitchFamily="18" charset="0"/>
                <a:cs typeface="Times New Roman" panose="02020603050405020304" pitchFamily="18" charset="0"/>
              </a:rPr>
              <a:t>dẫn</a:t>
            </a:r>
            <a:r>
              <a:rPr lang="en-US" sz="4267" b="1" dirty="0">
                <a:solidFill>
                  <a:srgbClr val="FF0000"/>
                </a:solidFill>
                <a:latin typeface="Times New Roman" panose="02020603050405020304" pitchFamily="18" charset="0"/>
                <a:cs typeface="Times New Roman" panose="02020603050405020304" pitchFamily="18" charset="0"/>
              </a:rPr>
              <a:t> </a:t>
            </a:r>
            <a:r>
              <a:rPr lang="en-US" sz="4267" b="1" dirty="0" err="1">
                <a:solidFill>
                  <a:srgbClr val="FF0000"/>
                </a:solidFill>
                <a:latin typeface="Times New Roman" panose="02020603050405020304" pitchFamily="18" charset="0"/>
                <a:cs typeface="Times New Roman" panose="02020603050405020304" pitchFamily="18" charset="0"/>
              </a:rPr>
              <a:t>về</a:t>
            </a:r>
            <a:r>
              <a:rPr lang="en-US" sz="4267" b="1" dirty="0">
                <a:solidFill>
                  <a:srgbClr val="FF0000"/>
                </a:solidFill>
                <a:latin typeface="Times New Roman" panose="02020603050405020304" pitchFamily="18" charset="0"/>
                <a:cs typeface="Times New Roman" panose="02020603050405020304" pitchFamily="18" charset="0"/>
              </a:rPr>
              <a:t> </a:t>
            </a:r>
            <a:r>
              <a:rPr lang="en-US" sz="4267" b="1" dirty="0" err="1">
                <a:solidFill>
                  <a:srgbClr val="FF0000"/>
                </a:solidFill>
                <a:latin typeface="Times New Roman" panose="02020603050405020304" pitchFamily="18" charset="0"/>
                <a:cs typeface="Times New Roman" panose="02020603050405020304" pitchFamily="18" charset="0"/>
              </a:rPr>
              <a:t>nhà</a:t>
            </a:r>
            <a:endParaRPr lang="en-US" sz="4267" b="1"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551709" y="1292881"/>
            <a:ext cx="6802582" cy="2107756"/>
          </a:xfrm>
          <a:prstGeom prst="rect">
            <a:avLst/>
          </a:prstGeom>
        </p:spPr>
        <p:txBody>
          <a:bodyPr wrap="square">
            <a:spAutoFit/>
          </a:bodyPr>
          <a:lstStyle/>
          <a:p>
            <a:pPr>
              <a:lnSpc>
                <a:spcPct val="150000"/>
              </a:lnSpc>
              <a:spcBef>
                <a:spcPts val="300"/>
              </a:spcBef>
              <a:spcAft>
                <a:spcPts val="300"/>
              </a:spcAft>
            </a:pPr>
            <a:r>
              <a:rPr lang="vi-VN" sz="2800" dirty="0">
                <a:solidFill>
                  <a:schemeClr val="bg1"/>
                </a:solidFill>
                <a:latin typeface="+mj-lt"/>
                <a:ea typeface="Times New Roman" panose="02020603050405020304" pitchFamily="18" charset="0"/>
                <a:cs typeface="Times New Roman" panose="02020603050405020304" pitchFamily="18" charset="0"/>
              </a:rPr>
              <a:t>- Ôn tập toàn bộ phần lý thuyết.</a:t>
            </a:r>
          </a:p>
          <a:p>
            <a:pPr>
              <a:lnSpc>
                <a:spcPct val="150000"/>
              </a:lnSpc>
              <a:spcBef>
                <a:spcPts val="300"/>
              </a:spcBef>
              <a:spcAft>
                <a:spcPts val="300"/>
              </a:spcAft>
            </a:pPr>
            <a:r>
              <a:rPr lang="vi-VN" sz="2800" dirty="0">
                <a:solidFill>
                  <a:schemeClr val="bg1"/>
                </a:solidFill>
                <a:latin typeface="+mj-lt"/>
                <a:ea typeface="Times New Roman" panose="02020603050405020304" pitchFamily="18" charset="0"/>
                <a:cs typeface="Times New Roman" panose="02020603050405020304" pitchFamily="18" charset="0"/>
              </a:rPr>
              <a:t>- Làm lại các bài tập trắc nghiệm và tự luận.</a:t>
            </a:r>
          </a:p>
          <a:p>
            <a:pPr>
              <a:lnSpc>
                <a:spcPct val="150000"/>
              </a:lnSpc>
              <a:spcBef>
                <a:spcPts val="300"/>
              </a:spcBef>
              <a:spcAft>
                <a:spcPts val="300"/>
              </a:spcAft>
            </a:pPr>
            <a:r>
              <a:rPr lang="vi-VN" sz="2800" dirty="0">
                <a:solidFill>
                  <a:schemeClr val="bg1"/>
                </a:solidFill>
                <a:latin typeface="+mj-lt"/>
                <a:ea typeface="Times New Roman" panose="02020603050405020304" pitchFamily="18" charset="0"/>
                <a:cs typeface="Times New Roman" panose="02020603050405020304" pitchFamily="18" charset="0"/>
              </a:rPr>
              <a:t>- Chuẩn bị tiết sau kiểm tra giữa học kỳ II.</a:t>
            </a:r>
          </a:p>
        </p:txBody>
      </p:sp>
    </p:spTree>
    <p:extLst>
      <p:ext uri="{BB962C8B-B14F-4D97-AF65-F5344CB8AC3E}">
        <p14:creationId xmlns:p14="http://schemas.microsoft.com/office/powerpoint/2010/main" val="556177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2" name="Oval 11"/>
          <p:cNvSpPr/>
          <p:nvPr/>
        </p:nvSpPr>
        <p:spPr>
          <a:xfrm>
            <a:off x="3237364" y="2354084"/>
            <a:ext cx="5283571" cy="2155371"/>
          </a:xfrm>
          <a:prstGeom prst="ellipse">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Times New Roman" panose="02020603050405020304" pitchFamily="18" charset="0"/>
                <a:cs typeface="Times New Roman" panose="02020603050405020304" pitchFamily="18" charset="0"/>
              </a:rPr>
              <a:t>Thu thập, tổ chức, phân loại, biểu diễn, phân tích và xử lý dữ liệu để rút ra kết luận.</a:t>
            </a:r>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14" name="Freeform 13"/>
          <p:cNvSpPr/>
          <p:nvPr/>
        </p:nvSpPr>
        <p:spPr>
          <a:xfrm rot="774686">
            <a:off x="7537269" y="1492135"/>
            <a:ext cx="1985554" cy="1313809"/>
          </a:xfrm>
          <a:custGeom>
            <a:avLst/>
            <a:gdLst>
              <a:gd name="connsiteX0" fmla="*/ 0 w 1645920"/>
              <a:gd name="connsiteY0" fmla="*/ 681905 h 681905"/>
              <a:gd name="connsiteX1" fmla="*/ 718457 w 1645920"/>
              <a:gd name="connsiteY1" fmla="*/ 28763 h 681905"/>
              <a:gd name="connsiteX2" fmla="*/ 1645920 w 1645920"/>
              <a:gd name="connsiteY2" fmla="*/ 107140 h 681905"/>
              <a:gd name="connsiteX3" fmla="*/ 1645920 w 1645920"/>
              <a:gd name="connsiteY3" fmla="*/ 107140 h 681905"/>
            </a:gdLst>
            <a:ahLst/>
            <a:cxnLst>
              <a:cxn ang="0">
                <a:pos x="connsiteX0" y="connsiteY0"/>
              </a:cxn>
              <a:cxn ang="0">
                <a:pos x="connsiteX1" y="connsiteY1"/>
              </a:cxn>
              <a:cxn ang="0">
                <a:pos x="connsiteX2" y="connsiteY2"/>
              </a:cxn>
              <a:cxn ang="0">
                <a:pos x="connsiteX3" y="connsiteY3"/>
              </a:cxn>
            </a:cxnLst>
            <a:rect l="l" t="t" r="r" b="b"/>
            <a:pathLst>
              <a:path w="1645920" h="681905">
                <a:moveTo>
                  <a:pt x="0" y="681905"/>
                </a:moveTo>
                <a:cubicBezTo>
                  <a:pt x="222068" y="403231"/>
                  <a:pt x="444137" y="124557"/>
                  <a:pt x="718457" y="28763"/>
                </a:cubicBezTo>
                <a:cubicBezTo>
                  <a:pt x="992777" y="-67031"/>
                  <a:pt x="1645920" y="107140"/>
                  <a:pt x="1645920" y="107140"/>
                </a:cubicBezTo>
                <a:lnTo>
                  <a:pt x="1645920" y="107140"/>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Oval 14"/>
          <p:cNvSpPr/>
          <p:nvPr/>
        </p:nvSpPr>
        <p:spPr>
          <a:xfrm>
            <a:off x="8322297" y="1917603"/>
            <a:ext cx="3082436" cy="1201782"/>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latin typeface="Times New Roman" panose="02020603050405020304" pitchFamily="18" charset="0"/>
                <a:cs typeface="Times New Roman" panose="02020603050405020304" pitchFamily="18" charset="0"/>
              </a:rPr>
              <a:t>Biểu đồ đoạn thẳng</a:t>
            </a:r>
            <a:endParaRPr lang="vi-VN" sz="2800" b="1" dirty="0">
              <a:solidFill>
                <a:srgbClr val="FFFF00"/>
              </a:solidFill>
              <a:latin typeface="Times New Roman" panose="02020603050405020304" pitchFamily="18" charset="0"/>
              <a:cs typeface="Times New Roman" panose="02020603050405020304" pitchFamily="18" charset="0"/>
            </a:endParaRPr>
          </a:p>
        </p:txBody>
      </p:sp>
      <p:sp>
        <p:nvSpPr>
          <p:cNvPr id="16" name="Freeform 15"/>
          <p:cNvSpPr/>
          <p:nvPr/>
        </p:nvSpPr>
        <p:spPr>
          <a:xfrm>
            <a:off x="7275614" y="4323806"/>
            <a:ext cx="2260272" cy="1188720"/>
          </a:xfrm>
          <a:custGeom>
            <a:avLst/>
            <a:gdLst>
              <a:gd name="connsiteX0" fmla="*/ 0 w 2011680"/>
              <a:gd name="connsiteY0" fmla="*/ 0 h 953588"/>
              <a:gd name="connsiteX1" fmla="*/ 783772 w 2011680"/>
              <a:gd name="connsiteY1" fmla="*/ 692331 h 953588"/>
              <a:gd name="connsiteX2" fmla="*/ 2011680 w 2011680"/>
              <a:gd name="connsiteY2" fmla="*/ 953588 h 953588"/>
              <a:gd name="connsiteX3" fmla="*/ 2011680 w 2011680"/>
              <a:gd name="connsiteY3" fmla="*/ 953588 h 953588"/>
            </a:gdLst>
            <a:ahLst/>
            <a:cxnLst>
              <a:cxn ang="0">
                <a:pos x="connsiteX0" y="connsiteY0"/>
              </a:cxn>
              <a:cxn ang="0">
                <a:pos x="connsiteX1" y="connsiteY1"/>
              </a:cxn>
              <a:cxn ang="0">
                <a:pos x="connsiteX2" y="connsiteY2"/>
              </a:cxn>
              <a:cxn ang="0">
                <a:pos x="connsiteX3" y="connsiteY3"/>
              </a:cxn>
            </a:cxnLst>
            <a:rect l="l" t="t" r="r" b="b"/>
            <a:pathLst>
              <a:path w="2011680" h="953588">
                <a:moveTo>
                  <a:pt x="0" y="0"/>
                </a:moveTo>
                <a:cubicBezTo>
                  <a:pt x="224246" y="266700"/>
                  <a:pt x="448492" y="533400"/>
                  <a:pt x="783772" y="692331"/>
                </a:cubicBezTo>
                <a:cubicBezTo>
                  <a:pt x="1119052" y="851262"/>
                  <a:pt x="2011680" y="953588"/>
                  <a:pt x="2011680" y="953588"/>
                </a:cubicBezTo>
                <a:lnTo>
                  <a:pt x="2011680" y="953588"/>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Oval 17"/>
          <p:cNvSpPr/>
          <p:nvPr/>
        </p:nvSpPr>
        <p:spPr>
          <a:xfrm>
            <a:off x="8974184" y="4877114"/>
            <a:ext cx="3082436" cy="1201782"/>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latin typeface="Times New Roman" panose="02020603050405020304" pitchFamily="18" charset="0"/>
                <a:cs typeface="Times New Roman" panose="02020603050405020304" pitchFamily="18" charset="0"/>
              </a:rPr>
              <a:t>Biểu đồ hình quạt tròn</a:t>
            </a:r>
            <a:endParaRPr lang="vi-VN" sz="2800" b="1" dirty="0">
              <a:solidFill>
                <a:srgbClr val="FFFF00"/>
              </a:solidFill>
              <a:latin typeface="Times New Roman" panose="02020603050405020304" pitchFamily="18" charset="0"/>
              <a:cs typeface="Times New Roman" panose="02020603050405020304" pitchFamily="18" charset="0"/>
            </a:endParaRPr>
          </a:p>
        </p:txBody>
      </p:sp>
      <p:sp>
        <p:nvSpPr>
          <p:cNvPr id="20" name="Freeform 19"/>
          <p:cNvSpPr/>
          <p:nvPr/>
        </p:nvSpPr>
        <p:spPr>
          <a:xfrm>
            <a:off x="2074769" y="1664756"/>
            <a:ext cx="2497231" cy="853738"/>
          </a:xfrm>
          <a:custGeom>
            <a:avLst/>
            <a:gdLst>
              <a:gd name="connsiteX0" fmla="*/ 2063931 w 2063931"/>
              <a:gd name="connsiteY0" fmla="*/ 535590 h 548653"/>
              <a:gd name="connsiteX1" fmla="*/ 1018902 w 2063931"/>
              <a:gd name="connsiteY1" fmla="*/ 13 h 548653"/>
              <a:gd name="connsiteX2" fmla="*/ 0 w 2063931"/>
              <a:gd name="connsiteY2" fmla="*/ 548653 h 548653"/>
              <a:gd name="connsiteX3" fmla="*/ 0 w 2063931"/>
              <a:gd name="connsiteY3" fmla="*/ 548653 h 548653"/>
            </a:gdLst>
            <a:ahLst/>
            <a:cxnLst>
              <a:cxn ang="0">
                <a:pos x="connsiteX0" y="connsiteY0"/>
              </a:cxn>
              <a:cxn ang="0">
                <a:pos x="connsiteX1" y="connsiteY1"/>
              </a:cxn>
              <a:cxn ang="0">
                <a:pos x="connsiteX2" y="connsiteY2"/>
              </a:cxn>
              <a:cxn ang="0">
                <a:pos x="connsiteX3" y="connsiteY3"/>
              </a:cxn>
            </a:cxnLst>
            <a:rect l="l" t="t" r="r" b="b"/>
            <a:pathLst>
              <a:path w="2063931" h="548653">
                <a:moveTo>
                  <a:pt x="2063931" y="535590"/>
                </a:moveTo>
                <a:cubicBezTo>
                  <a:pt x="1713410" y="266713"/>
                  <a:pt x="1362890" y="-2164"/>
                  <a:pt x="1018902" y="13"/>
                </a:cubicBezTo>
                <a:cubicBezTo>
                  <a:pt x="674914" y="2190"/>
                  <a:pt x="0" y="548653"/>
                  <a:pt x="0" y="548653"/>
                </a:cubicBezTo>
                <a:lnTo>
                  <a:pt x="0" y="548653"/>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Oval 20"/>
          <p:cNvSpPr/>
          <p:nvPr/>
        </p:nvSpPr>
        <p:spPr>
          <a:xfrm>
            <a:off x="355623" y="2395289"/>
            <a:ext cx="2881741" cy="1201782"/>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latin typeface="Times New Roman" panose="02020603050405020304" pitchFamily="18" charset="0"/>
                <a:cs typeface="Times New Roman" panose="02020603050405020304" pitchFamily="18" charset="0"/>
              </a:rPr>
              <a:t>Bảng số liệu</a:t>
            </a:r>
            <a:endParaRPr lang="vi-VN" sz="2800" b="1" dirty="0">
              <a:solidFill>
                <a:srgbClr val="FFFF00"/>
              </a:solidFill>
              <a:latin typeface="Times New Roman" panose="02020603050405020304" pitchFamily="18" charset="0"/>
              <a:cs typeface="Times New Roman" panose="02020603050405020304" pitchFamily="18" charset="0"/>
            </a:endParaRPr>
          </a:p>
        </p:txBody>
      </p:sp>
      <p:sp>
        <p:nvSpPr>
          <p:cNvPr id="22" name="Freeform 21"/>
          <p:cNvSpPr/>
          <p:nvPr/>
        </p:nvSpPr>
        <p:spPr>
          <a:xfrm>
            <a:off x="2769326" y="4467497"/>
            <a:ext cx="1985555" cy="1045029"/>
          </a:xfrm>
          <a:custGeom>
            <a:avLst/>
            <a:gdLst>
              <a:gd name="connsiteX0" fmla="*/ 1985555 w 1985555"/>
              <a:gd name="connsiteY0" fmla="*/ 0 h 1045029"/>
              <a:gd name="connsiteX1" fmla="*/ 1162595 w 1985555"/>
              <a:gd name="connsiteY1" fmla="*/ 653143 h 1045029"/>
              <a:gd name="connsiteX2" fmla="*/ 0 w 1985555"/>
              <a:gd name="connsiteY2" fmla="*/ 1045029 h 1045029"/>
              <a:gd name="connsiteX3" fmla="*/ 0 w 1985555"/>
              <a:gd name="connsiteY3" fmla="*/ 1045029 h 1045029"/>
            </a:gdLst>
            <a:ahLst/>
            <a:cxnLst>
              <a:cxn ang="0">
                <a:pos x="connsiteX0" y="connsiteY0"/>
              </a:cxn>
              <a:cxn ang="0">
                <a:pos x="connsiteX1" y="connsiteY1"/>
              </a:cxn>
              <a:cxn ang="0">
                <a:pos x="connsiteX2" y="connsiteY2"/>
              </a:cxn>
              <a:cxn ang="0">
                <a:pos x="connsiteX3" y="connsiteY3"/>
              </a:cxn>
            </a:cxnLst>
            <a:rect l="l" t="t" r="r" b="b"/>
            <a:pathLst>
              <a:path w="1985555" h="1045029">
                <a:moveTo>
                  <a:pt x="1985555" y="0"/>
                </a:moveTo>
                <a:cubicBezTo>
                  <a:pt x="1739538" y="239486"/>
                  <a:pt x="1493521" y="478972"/>
                  <a:pt x="1162595" y="653143"/>
                </a:cubicBezTo>
                <a:cubicBezTo>
                  <a:pt x="831669" y="827315"/>
                  <a:pt x="0" y="1045029"/>
                  <a:pt x="0" y="1045029"/>
                </a:cubicBezTo>
                <a:lnTo>
                  <a:pt x="0" y="1045029"/>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Oval 22"/>
          <p:cNvSpPr/>
          <p:nvPr/>
        </p:nvSpPr>
        <p:spPr>
          <a:xfrm>
            <a:off x="154928" y="4990011"/>
            <a:ext cx="3082436" cy="1201782"/>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latin typeface="Times New Roman" panose="02020603050405020304" pitchFamily="18" charset="0"/>
                <a:cs typeface="Times New Roman" panose="02020603050405020304" pitchFamily="18" charset="0"/>
              </a:rPr>
              <a:t>Biểu đồ kép</a:t>
            </a:r>
            <a:endParaRPr lang="vi-VN" sz="2800" b="1" dirty="0">
              <a:solidFill>
                <a:srgbClr val="FFFF00"/>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2544039" y="298007"/>
            <a:ext cx="1752199" cy="523220"/>
          </a:xfrm>
          <a:prstGeom prst="rect">
            <a:avLst/>
          </a:prstGeom>
          <a:solidFill>
            <a:srgbClr val="FFFF00"/>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2800" b="1" u="sng" dirty="0">
                <a:latin typeface="Times New Roman" panose="02020603050405020304" pitchFamily="18" charset="0"/>
                <a:cs typeface="Times New Roman" panose="02020603050405020304" pitchFamily="18" charset="0"/>
              </a:rPr>
              <a:t>SƠ ĐỒ 1</a:t>
            </a:r>
            <a:endParaRPr lang="vi-VN" sz="2800" b="1"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46563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12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right)">
                                      <p:cBhvr>
                                        <p:cTn id="12" dur="500"/>
                                        <p:tgtEl>
                                          <p:spTgt spid="20"/>
                                        </p:tgtEl>
                                      </p:cBhvr>
                                    </p:animEffect>
                                  </p:childTnLst>
                                </p:cTn>
                              </p:par>
                            </p:childTnLst>
                          </p:cTn>
                        </p:par>
                        <p:par>
                          <p:cTn id="13" fill="hold">
                            <p:stCondLst>
                              <p:cond delay="500"/>
                            </p:stCondLst>
                            <p:childTnLst>
                              <p:par>
                                <p:cTn id="14" presetID="6" presetClass="entr" presetSubtype="16"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circle(in)">
                                      <p:cBhvr>
                                        <p:cTn id="16" dur="125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right)">
                                      <p:cBhvr>
                                        <p:cTn id="21" dur="500"/>
                                        <p:tgtEl>
                                          <p:spTgt spid="22"/>
                                        </p:tgtEl>
                                      </p:cBhvr>
                                    </p:animEffect>
                                  </p:childTnLst>
                                </p:cTn>
                              </p:par>
                            </p:childTnLst>
                          </p:cTn>
                        </p:par>
                        <p:par>
                          <p:cTn id="22" fill="hold">
                            <p:stCondLst>
                              <p:cond delay="500"/>
                            </p:stCondLst>
                            <p:childTnLst>
                              <p:par>
                                <p:cTn id="23" presetID="6" presetClass="entr" presetSubtype="16"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circle(in)">
                                      <p:cBhvr>
                                        <p:cTn id="25" dur="125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par>
                          <p:cTn id="31" fill="hold">
                            <p:stCondLst>
                              <p:cond delay="500"/>
                            </p:stCondLst>
                            <p:childTnLst>
                              <p:par>
                                <p:cTn id="32" presetID="6" presetClass="entr" presetSubtype="16"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circle(in)">
                                      <p:cBhvr>
                                        <p:cTn id="34" dur="125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up)">
                                      <p:cBhvr>
                                        <p:cTn id="39" dur="500"/>
                                        <p:tgtEl>
                                          <p:spTgt spid="16"/>
                                        </p:tgtEl>
                                      </p:cBhvr>
                                    </p:animEffect>
                                  </p:childTnLst>
                                </p:cTn>
                              </p:par>
                            </p:childTnLst>
                          </p:cTn>
                        </p:par>
                        <p:par>
                          <p:cTn id="40" fill="hold">
                            <p:stCondLst>
                              <p:cond delay="500"/>
                            </p:stCondLst>
                            <p:childTnLst>
                              <p:par>
                                <p:cTn id="41" presetID="6" presetClass="entr" presetSubtype="16"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circle(in)">
                                      <p:cBhvr>
                                        <p:cTn id="43" dur="1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P spid="18" grpId="0" animBg="1"/>
      <p:bldP spid="20" grpId="0" animBg="1"/>
      <p:bldP spid="21" grpId="0" animBg="1"/>
      <p:bldP spid="22"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2" name="Oval 11"/>
          <p:cNvSpPr/>
          <p:nvPr/>
        </p:nvSpPr>
        <p:spPr>
          <a:xfrm>
            <a:off x="1129243" y="2896262"/>
            <a:ext cx="3690974" cy="2155371"/>
          </a:xfrm>
          <a:prstGeom prst="ellipse">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Times New Roman" panose="02020603050405020304" pitchFamily="18" charset="0"/>
                <a:cs typeface="Times New Roman" panose="02020603050405020304" pitchFamily="18" charset="0"/>
              </a:rPr>
              <a:t>Biến cố trong một số trò chơi đơn giản</a:t>
            </a:r>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21" name="Oval 20"/>
          <p:cNvSpPr/>
          <p:nvPr/>
        </p:nvSpPr>
        <p:spPr>
          <a:xfrm>
            <a:off x="1700686" y="5434250"/>
            <a:ext cx="2734333" cy="1201782"/>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latin typeface="Times New Roman" panose="02020603050405020304" pitchFamily="18" charset="0"/>
                <a:cs typeface="Times New Roman" panose="02020603050405020304" pitchFamily="18" charset="0"/>
              </a:rPr>
              <a:t>Rút thẻ từ trong hộp</a:t>
            </a:r>
            <a:endParaRPr lang="vi-VN" sz="2800" b="1" dirty="0">
              <a:solidFill>
                <a:srgbClr val="FFFF00"/>
              </a:solidFill>
              <a:latin typeface="Times New Roman" panose="02020603050405020304" pitchFamily="18" charset="0"/>
              <a:cs typeface="Times New Roman" panose="02020603050405020304" pitchFamily="18" charset="0"/>
            </a:endParaRPr>
          </a:p>
        </p:txBody>
      </p:sp>
      <p:sp>
        <p:nvSpPr>
          <p:cNvPr id="23" name="Oval 22"/>
          <p:cNvSpPr/>
          <p:nvPr/>
        </p:nvSpPr>
        <p:spPr>
          <a:xfrm>
            <a:off x="2086054" y="1432018"/>
            <a:ext cx="2348965" cy="1052728"/>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latin typeface="Times New Roman" panose="02020603050405020304" pitchFamily="18" charset="0"/>
                <a:cs typeface="Times New Roman" panose="02020603050405020304" pitchFamily="18" charset="0"/>
              </a:rPr>
              <a:t>Gieo xúc xắc</a:t>
            </a:r>
            <a:endParaRPr lang="vi-VN" sz="2800" b="1" dirty="0">
              <a:solidFill>
                <a:srgbClr val="FFFF00"/>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2544039" y="298007"/>
            <a:ext cx="1752199" cy="523220"/>
          </a:xfrm>
          <a:prstGeom prst="rect">
            <a:avLst/>
          </a:prstGeom>
          <a:solidFill>
            <a:srgbClr val="FFFF00"/>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2800" b="1" u="sng" dirty="0">
                <a:latin typeface="Times New Roman" panose="02020603050405020304" pitchFamily="18" charset="0"/>
                <a:cs typeface="Times New Roman" panose="02020603050405020304" pitchFamily="18" charset="0"/>
              </a:rPr>
              <a:t>SƠ ĐỒ 2</a:t>
            </a:r>
            <a:endParaRPr lang="vi-VN" sz="2800" b="1" u="sng" dirty="0">
              <a:latin typeface="Times New Roman" panose="02020603050405020304" pitchFamily="18" charset="0"/>
              <a:cs typeface="Times New Roman" panose="02020603050405020304" pitchFamily="18" charset="0"/>
            </a:endParaRPr>
          </a:p>
        </p:txBody>
      </p:sp>
      <p:sp>
        <p:nvSpPr>
          <p:cNvPr id="2" name="Freeform 1"/>
          <p:cNvSpPr/>
          <p:nvPr/>
        </p:nvSpPr>
        <p:spPr>
          <a:xfrm rot="19989169">
            <a:off x="2013157" y="2020568"/>
            <a:ext cx="375463" cy="1002610"/>
          </a:xfrm>
          <a:custGeom>
            <a:avLst/>
            <a:gdLst>
              <a:gd name="connsiteX0" fmla="*/ 459774 w 864220"/>
              <a:gd name="connsiteY0" fmla="*/ 1301262 h 1301262"/>
              <a:gd name="connsiteX1" fmla="*/ 2574 w 864220"/>
              <a:gd name="connsiteY1" fmla="*/ 650631 h 1301262"/>
              <a:gd name="connsiteX2" fmla="*/ 301513 w 864220"/>
              <a:gd name="connsiteY2" fmla="*/ 193431 h 1301262"/>
              <a:gd name="connsiteX3" fmla="*/ 864220 w 864220"/>
              <a:gd name="connsiteY3" fmla="*/ 0 h 1301262"/>
            </a:gdLst>
            <a:ahLst/>
            <a:cxnLst>
              <a:cxn ang="0">
                <a:pos x="connsiteX0" y="connsiteY0"/>
              </a:cxn>
              <a:cxn ang="0">
                <a:pos x="connsiteX1" y="connsiteY1"/>
              </a:cxn>
              <a:cxn ang="0">
                <a:pos x="connsiteX2" y="connsiteY2"/>
              </a:cxn>
              <a:cxn ang="0">
                <a:pos x="connsiteX3" y="connsiteY3"/>
              </a:cxn>
            </a:cxnLst>
            <a:rect l="l" t="t" r="r" b="b"/>
            <a:pathLst>
              <a:path w="864220" h="1301262">
                <a:moveTo>
                  <a:pt x="459774" y="1301262"/>
                </a:moveTo>
                <a:cubicBezTo>
                  <a:pt x="244362" y="1068265"/>
                  <a:pt x="28951" y="835269"/>
                  <a:pt x="2574" y="650631"/>
                </a:cubicBezTo>
                <a:cubicBezTo>
                  <a:pt x="-23803" y="465992"/>
                  <a:pt x="157905" y="301869"/>
                  <a:pt x="301513" y="193431"/>
                </a:cubicBezTo>
                <a:cubicBezTo>
                  <a:pt x="445121" y="84993"/>
                  <a:pt x="654670" y="42496"/>
                  <a:pt x="864220" y="0"/>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Freeform 2"/>
          <p:cNvSpPr/>
          <p:nvPr/>
        </p:nvSpPr>
        <p:spPr>
          <a:xfrm>
            <a:off x="1639860" y="4904788"/>
            <a:ext cx="334271" cy="732526"/>
          </a:xfrm>
          <a:custGeom>
            <a:avLst/>
            <a:gdLst>
              <a:gd name="connsiteX0" fmla="*/ 299102 w 334271"/>
              <a:gd name="connsiteY0" fmla="*/ 0 h 1072662"/>
              <a:gd name="connsiteX1" fmla="*/ 163 w 334271"/>
              <a:gd name="connsiteY1" fmla="*/ 668216 h 1072662"/>
              <a:gd name="connsiteX2" fmla="*/ 334271 w 334271"/>
              <a:gd name="connsiteY2" fmla="*/ 1072662 h 1072662"/>
              <a:gd name="connsiteX3" fmla="*/ 334271 w 334271"/>
              <a:gd name="connsiteY3" fmla="*/ 1072662 h 1072662"/>
            </a:gdLst>
            <a:ahLst/>
            <a:cxnLst>
              <a:cxn ang="0">
                <a:pos x="connsiteX0" y="connsiteY0"/>
              </a:cxn>
              <a:cxn ang="0">
                <a:pos x="connsiteX1" y="connsiteY1"/>
              </a:cxn>
              <a:cxn ang="0">
                <a:pos x="connsiteX2" y="connsiteY2"/>
              </a:cxn>
              <a:cxn ang="0">
                <a:pos x="connsiteX3" y="connsiteY3"/>
              </a:cxn>
            </a:cxnLst>
            <a:rect l="l" t="t" r="r" b="b"/>
            <a:pathLst>
              <a:path w="334271" h="1072662">
                <a:moveTo>
                  <a:pt x="299102" y="0"/>
                </a:moveTo>
                <a:cubicBezTo>
                  <a:pt x="146701" y="244719"/>
                  <a:pt x="-5699" y="489439"/>
                  <a:pt x="163" y="668216"/>
                </a:cubicBezTo>
                <a:cubicBezTo>
                  <a:pt x="6024" y="846993"/>
                  <a:pt x="334271" y="1072662"/>
                  <a:pt x="334271" y="1072662"/>
                </a:cubicBezTo>
                <a:lnTo>
                  <a:pt x="334271" y="1072662"/>
                </a:ln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Oval 16"/>
          <p:cNvSpPr/>
          <p:nvPr/>
        </p:nvSpPr>
        <p:spPr>
          <a:xfrm>
            <a:off x="6849674" y="2896262"/>
            <a:ext cx="3690974" cy="2155371"/>
          </a:xfrm>
          <a:prstGeom prst="ellipse">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Times New Roman" panose="02020603050405020304" pitchFamily="18" charset="0"/>
                <a:cs typeface="Times New Roman" panose="02020603050405020304" pitchFamily="18" charset="0"/>
              </a:rPr>
              <a:t>Xác suất ngẫu nhiên trong một số trò chơi đơn giản</a:t>
            </a:r>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4" name="Freeform 3"/>
          <p:cNvSpPr/>
          <p:nvPr/>
        </p:nvSpPr>
        <p:spPr>
          <a:xfrm>
            <a:off x="9504181" y="1828799"/>
            <a:ext cx="362908" cy="1158789"/>
          </a:xfrm>
          <a:custGeom>
            <a:avLst/>
            <a:gdLst>
              <a:gd name="connsiteX0" fmla="*/ 0 w 725816"/>
              <a:gd name="connsiteY0" fmla="*/ 1354016 h 1354016"/>
              <a:gd name="connsiteX1" fmla="*/ 720970 w 725816"/>
              <a:gd name="connsiteY1" fmla="*/ 685800 h 1354016"/>
              <a:gd name="connsiteX2" fmla="*/ 334108 w 725816"/>
              <a:gd name="connsiteY2" fmla="*/ 0 h 1354016"/>
              <a:gd name="connsiteX3" fmla="*/ 334108 w 725816"/>
              <a:gd name="connsiteY3" fmla="*/ 0 h 1354016"/>
            </a:gdLst>
            <a:ahLst/>
            <a:cxnLst>
              <a:cxn ang="0">
                <a:pos x="connsiteX0" y="connsiteY0"/>
              </a:cxn>
              <a:cxn ang="0">
                <a:pos x="connsiteX1" y="connsiteY1"/>
              </a:cxn>
              <a:cxn ang="0">
                <a:pos x="connsiteX2" y="connsiteY2"/>
              </a:cxn>
              <a:cxn ang="0">
                <a:pos x="connsiteX3" y="connsiteY3"/>
              </a:cxn>
            </a:cxnLst>
            <a:rect l="l" t="t" r="r" b="b"/>
            <a:pathLst>
              <a:path w="725816" h="1354016">
                <a:moveTo>
                  <a:pt x="0" y="1354016"/>
                </a:moveTo>
                <a:cubicBezTo>
                  <a:pt x="332642" y="1132742"/>
                  <a:pt x="665285" y="911469"/>
                  <a:pt x="720970" y="685800"/>
                </a:cubicBezTo>
                <a:cubicBezTo>
                  <a:pt x="776655" y="460131"/>
                  <a:pt x="334108" y="0"/>
                  <a:pt x="334108" y="0"/>
                </a:cubicBezTo>
                <a:lnTo>
                  <a:pt x="334108" y="0"/>
                </a:ln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Freeform 4"/>
          <p:cNvSpPr/>
          <p:nvPr/>
        </p:nvSpPr>
        <p:spPr>
          <a:xfrm>
            <a:off x="9757953" y="4845165"/>
            <a:ext cx="280941" cy="792149"/>
          </a:xfrm>
          <a:custGeom>
            <a:avLst/>
            <a:gdLst>
              <a:gd name="connsiteX0" fmla="*/ 246184 w 447976"/>
              <a:gd name="connsiteY0" fmla="*/ 0 h 1178169"/>
              <a:gd name="connsiteX1" fmla="*/ 439615 w 447976"/>
              <a:gd name="connsiteY1" fmla="*/ 386861 h 1178169"/>
              <a:gd name="connsiteX2" fmla="*/ 0 w 447976"/>
              <a:gd name="connsiteY2" fmla="*/ 1178169 h 1178169"/>
              <a:gd name="connsiteX3" fmla="*/ 0 w 447976"/>
              <a:gd name="connsiteY3" fmla="*/ 1178169 h 1178169"/>
            </a:gdLst>
            <a:ahLst/>
            <a:cxnLst>
              <a:cxn ang="0">
                <a:pos x="connsiteX0" y="connsiteY0"/>
              </a:cxn>
              <a:cxn ang="0">
                <a:pos x="connsiteX1" y="connsiteY1"/>
              </a:cxn>
              <a:cxn ang="0">
                <a:pos x="connsiteX2" y="connsiteY2"/>
              </a:cxn>
              <a:cxn ang="0">
                <a:pos x="connsiteX3" y="connsiteY3"/>
              </a:cxn>
            </a:cxnLst>
            <a:rect l="l" t="t" r="r" b="b"/>
            <a:pathLst>
              <a:path w="447976" h="1178169">
                <a:moveTo>
                  <a:pt x="246184" y="0"/>
                </a:moveTo>
                <a:cubicBezTo>
                  <a:pt x="363415" y="95250"/>
                  <a:pt x="480646" y="190500"/>
                  <a:pt x="439615" y="386861"/>
                </a:cubicBezTo>
                <a:cubicBezTo>
                  <a:pt x="398584" y="583222"/>
                  <a:pt x="0" y="1178169"/>
                  <a:pt x="0" y="1178169"/>
                </a:cubicBezTo>
                <a:lnTo>
                  <a:pt x="0" y="1178169"/>
                </a:ln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7" name="Straight Connector 6"/>
          <p:cNvCxnSpPr>
            <a:stCxn id="12" idx="6"/>
            <a:endCxn id="17" idx="2"/>
          </p:cNvCxnSpPr>
          <p:nvPr/>
        </p:nvCxnSpPr>
        <p:spPr>
          <a:xfrm>
            <a:off x="4820217" y="3973948"/>
            <a:ext cx="2029457"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8471173" y="832217"/>
            <a:ext cx="2348965" cy="1052728"/>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latin typeface="Times New Roman" panose="02020603050405020304" pitchFamily="18" charset="0"/>
                <a:cs typeface="Times New Roman" panose="02020603050405020304" pitchFamily="18" charset="0"/>
              </a:rPr>
              <a:t>Gieo xúc xắc</a:t>
            </a:r>
            <a:endParaRPr lang="vi-VN" sz="2800" b="1" dirty="0">
              <a:solidFill>
                <a:srgbClr val="FFFF00"/>
              </a:solidFill>
              <a:latin typeface="Times New Roman" panose="02020603050405020304" pitchFamily="18" charset="0"/>
              <a:cs typeface="Times New Roman" panose="02020603050405020304" pitchFamily="18" charset="0"/>
            </a:endParaRPr>
          </a:p>
        </p:txBody>
      </p:sp>
      <p:sp>
        <p:nvSpPr>
          <p:cNvPr id="27" name="Oval 26"/>
          <p:cNvSpPr/>
          <p:nvPr/>
        </p:nvSpPr>
        <p:spPr>
          <a:xfrm>
            <a:off x="8471173" y="5462059"/>
            <a:ext cx="2734333" cy="1201782"/>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latin typeface="Times New Roman" panose="02020603050405020304" pitchFamily="18" charset="0"/>
                <a:cs typeface="Times New Roman" panose="02020603050405020304" pitchFamily="18" charset="0"/>
              </a:rPr>
              <a:t>Rút thẻ từ trong hộp</a:t>
            </a:r>
            <a:endParaRPr lang="vi-VN" sz="28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85998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up)">
                                      <p:cBhvr>
                                        <p:cTn id="21" dur="500"/>
                                        <p:tgtEl>
                                          <p:spTgt spid="3"/>
                                        </p:tgtEl>
                                      </p:cBhvr>
                                    </p:animEffect>
                                  </p:childTnLst>
                                </p:cTn>
                              </p:par>
                            </p:childTnLst>
                          </p:cTn>
                        </p:par>
                        <p:par>
                          <p:cTn id="22" fill="hold">
                            <p:stCondLst>
                              <p:cond delay="500"/>
                            </p:stCondLst>
                            <p:childTnLst>
                              <p:par>
                                <p:cTn id="23" presetID="22" presetClass="entr" presetSubtype="4"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childTnLst>
                          </p:cTn>
                        </p:par>
                        <p:par>
                          <p:cTn id="31" fill="hold">
                            <p:stCondLst>
                              <p:cond delay="500"/>
                            </p:stCondLst>
                            <p:childTnLst>
                              <p:par>
                                <p:cTn id="32" presetID="22" presetClass="entr" presetSubtype="4"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500"/>
                                        <p:tgtEl>
                                          <p:spTgt spid="4"/>
                                        </p:tgtEl>
                                      </p:cBhvr>
                                    </p:animEffect>
                                  </p:childTnLst>
                                </p:cTn>
                              </p:par>
                            </p:childTnLst>
                          </p:cTn>
                        </p:par>
                        <p:par>
                          <p:cTn id="40" fill="hold">
                            <p:stCondLst>
                              <p:cond delay="500"/>
                            </p:stCondLst>
                            <p:childTnLst>
                              <p:par>
                                <p:cTn id="41" presetID="22" presetClass="entr" presetSubtype="4"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down)">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wipe(up)">
                                      <p:cBhvr>
                                        <p:cTn id="48" dur="500"/>
                                        <p:tgtEl>
                                          <p:spTgt spid="5"/>
                                        </p:tgtEl>
                                      </p:cBhvr>
                                    </p:animEffect>
                                  </p:childTnLst>
                                </p:cTn>
                              </p:par>
                            </p:childTnLst>
                          </p:cTn>
                        </p:par>
                        <p:par>
                          <p:cTn id="49" fill="hold">
                            <p:stCondLst>
                              <p:cond delay="500"/>
                            </p:stCondLst>
                            <p:childTnLst>
                              <p:par>
                                <p:cTn id="50" presetID="22" presetClass="entr" presetSubtype="4" fill="hold" grpId="0" nodeType="after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down)">
                                      <p:cBhvr>
                                        <p:cTn id="5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1" grpId="0" animBg="1"/>
      <p:bldP spid="23" grpId="0" animBg="1"/>
      <p:bldP spid="2" grpId="0" animBg="1"/>
      <p:bldP spid="3" grpId="0" animBg="1"/>
      <p:bldP spid="17" grpId="0" animBg="1"/>
      <p:bldP spid="4" grpId="0" animBg="1"/>
      <p:bldP spid="5" grpId="0" animBg="1"/>
      <p:bldP spid="26"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849085" y="635251"/>
            <a:ext cx="4332515" cy="4132943"/>
          </a:xfrm>
          <a:prstGeom prst="sun">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HOẠT ĐỘNG </a:t>
            </a:r>
          </a:p>
        </p:txBody>
      </p:sp>
      <p:sp>
        <p:nvSpPr>
          <p:cNvPr id="11" name="TextBox 10">
            <a:extLst>
              <a:ext uri="{FF2B5EF4-FFF2-40B4-BE49-F238E27FC236}">
                <a16:creationId xmlns:a16="http://schemas.microsoft.com/office/drawing/2014/main" id="{B812FD0D-3345-4D97-BED4-5A0590056D2D}"/>
              </a:ext>
            </a:extLst>
          </p:cNvPr>
          <p:cNvSpPr txBox="1"/>
          <p:nvPr/>
        </p:nvSpPr>
        <p:spPr>
          <a:xfrm>
            <a:off x="4184073" y="197401"/>
            <a:ext cx="7689272" cy="1015663"/>
          </a:xfrm>
          <a:prstGeom prst="rect">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en-US" sz="6000" b="1" dirty="0">
                <a:solidFill>
                  <a:srgbClr val="FF0000"/>
                </a:solidFill>
                <a:latin typeface="Times New Roman" panose="02020603050405020304" pitchFamily="18" charset="0"/>
              </a:rPr>
              <a:t>ÔN TẬP KIẾN THỨC</a:t>
            </a:r>
            <a:endParaRPr lang="en-US" sz="6000" dirty="0">
              <a:solidFill>
                <a:prstClr val="black"/>
              </a:solidFill>
            </a:endParaRPr>
          </a:p>
        </p:txBody>
      </p:sp>
      <p:pic>
        <p:nvPicPr>
          <p:cNvPr id="4" name="Hình ảnh 3">
            <a:extLst>
              <a:ext uri="{FF2B5EF4-FFF2-40B4-BE49-F238E27FC236}">
                <a16:creationId xmlns:a16="http://schemas.microsoft.com/office/drawing/2014/main" id="{65070DB6-3AAA-4E44-BD69-D8EC9843B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3059724"/>
            <a:ext cx="6350000" cy="3810000"/>
          </a:xfrm>
          <a:prstGeom prst="rect">
            <a:avLst/>
          </a:prstGeom>
          <a:ln>
            <a:noFill/>
          </a:ln>
          <a:effectLst/>
          <a:scene3d>
            <a:camera prst="orthographicFront">
              <a:rot lat="0" lon="0" rev="0"/>
            </a:camera>
            <a:lightRig rig="contrasting" dir="t">
              <a:rot lat="0" lon="0" rev="7800000"/>
            </a:lightRig>
          </a:scene3d>
          <a:sp3d>
            <a:bevelT w="139700" h="139700"/>
          </a:sp3d>
        </p:spPr>
      </p:pic>
    </p:spTree>
    <p:extLst>
      <p:ext uri="{BB962C8B-B14F-4D97-AF65-F5344CB8AC3E}">
        <p14:creationId xmlns:p14="http://schemas.microsoft.com/office/powerpoint/2010/main" val="21723495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65070DB6-3AAA-4E44-BD69-D8EC9843B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3059724"/>
            <a:ext cx="6350000" cy="3810000"/>
          </a:xfrm>
          <a:prstGeom prst="rect">
            <a:avLst/>
          </a:prstGeom>
          <a:ln>
            <a:noFill/>
          </a:ln>
          <a:effectLst/>
          <a:scene3d>
            <a:camera prst="orthographicFront">
              <a:rot lat="0" lon="0" rev="0"/>
            </a:camera>
            <a:lightRig rig="contrasting" dir="t">
              <a:rot lat="0" lon="0" rev="7800000"/>
            </a:lightRig>
          </a:scene3d>
          <a:sp3d>
            <a:bevelT w="139700" h="139700"/>
          </a:sp3d>
        </p:spPr>
      </p:pic>
      <p:sp>
        <p:nvSpPr>
          <p:cNvPr id="5" name="TextBox 4">
            <a:extLst>
              <a:ext uri="{FF2B5EF4-FFF2-40B4-BE49-F238E27FC236}">
                <a16:creationId xmlns:a16="http://schemas.microsoft.com/office/drawing/2014/main" id="{B812FD0D-3345-4D97-BED4-5A0590056D2D}"/>
              </a:ext>
            </a:extLst>
          </p:cNvPr>
          <p:cNvSpPr txBox="1"/>
          <p:nvPr/>
        </p:nvSpPr>
        <p:spPr>
          <a:xfrm>
            <a:off x="700599" y="1029463"/>
            <a:ext cx="4910493" cy="523220"/>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en-US" sz="2800" b="1" dirty="0">
                <a:solidFill>
                  <a:srgbClr val="FF0000"/>
                </a:solidFill>
                <a:latin typeface="Times New Roman" panose="02020603050405020304" pitchFamily="18" charset="0"/>
                <a:ea typeface="Calibri" panose="020F0502020204030204" pitchFamily="34" charset="0"/>
              </a:rPr>
              <a:t>I. BÀI TẬP TRẮC NGHIỆM:</a:t>
            </a:r>
            <a:endParaRPr lang="en-US" sz="2800" dirty="0">
              <a:solidFill>
                <a:prstClr val="black"/>
              </a:solidFill>
            </a:endParaRPr>
          </a:p>
        </p:txBody>
      </p:sp>
      <p:sp>
        <p:nvSpPr>
          <p:cNvPr id="6" name="Rounded Rectangle 5"/>
          <p:cNvSpPr/>
          <p:nvPr/>
        </p:nvSpPr>
        <p:spPr>
          <a:xfrm rot="16200000">
            <a:off x="8504350" y="-3146391"/>
            <a:ext cx="478971" cy="6843003"/>
          </a:xfrm>
          <a:prstGeom prst="roundRect">
            <a:avLst>
              <a:gd name="adj" fmla="val 5000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vert="vert" rtlCol="0" anchor="ctr"/>
          <a:lstStyle/>
          <a:p>
            <a:pPr algn="ctr"/>
            <a:r>
              <a:rPr lang="en-US" sz="2800" b="1" dirty="0">
                <a:solidFill>
                  <a:schemeClr val="accent1"/>
                </a:solidFill>
                <a:latin typeface="Times New Roman" panose="02020603050405020304" pitchFamily="18" charset="0"/>
                <a:cs typeface="Times New Roman" panose="02020603050405020304" pitchFamily="18" charset="0"/>
              </a:rPr>
              <a:t>HOẠT ĐỘNG ÔN TẬP KIẾN THỨC</a:t>
            </a:r>
          </a:p>
        </p:txBody>
      </p:sp>
    </p:spTree>
    <p:extLst>
      <p:ext uri="{BB962C8B-B14F-4D97-AF65-F5344CB8AC3E}">
        <p14:creationId xmlns:p14="http://schemas.microsoft.com/office/powerpoint/2010/main" val="27248834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500" autoRev="1" fill="hold">
                                          <p:stCondLst>
                                            <p:cond delay="0"/>
                                          </p:stCondLst>
                                        </p:cTn>
                                        <p:tgtEl>
                                          <p:spTgt spid="5"/>
                                        </p:tgtEl>
                                        <p:attrNameLst>
                                          <p:attrName>ppt_w</p:attrName>
                                        </p:attrNameLst>
                                      </p:cBhvr>
                                    </p:anim>
                                    <p:anim by="(#ppt_w*0.50)" calcmode="lin" valueType="num">
                                      <p:cBhvr>
                                        <p:cTn id="8" dur="500" decel="50000" autoRev="1" fill="hold">
                                          <p:stCondLst>
                                            <p:cond delay="0"/>
                                          </p:stCondLst>
                                        </p:cTn>
                                        <p:tgtEl>
                                          <p:spTgt spid="5"/>
                                        </p:tgtEl>
                                        <p:attrNameLst>
                                          <p:attrName>ppt_x</p:attrName>
                                        </p:attrNameLst>
                                      </p:cBhvr>
                                    </p:anim>
                                    <p:anim from="(-#ppt_h/2)" to="(#ppt_y)" calcmode="lin" valueType="num">
                                      <p:cBhvr>
                                        <p:cTn id="9" dur="1000" fill="hold">
                                          <p:stCondLst>
                                            <p:cond delay="0"/>
                                          </p:stCondLst>
                                        </p:cTn>
                                        <p:tgtEl>
                                          <p:spTgt spid="5"/>
                                        </p:tgtEl>
                                        <p:attrNameLst>
                                          <p:attrName>ppt_y</p:attrName>
                                        </p:attrNameLst>
                                      </p:cBhvr>
                                    </p:anim>
                                    <p:animRot by="21600000">
                                      <p:cBhvr>
                                        <p:cTn id="10" dur="10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35625"/>
            <a:ext cx="12192000" cy="6830018"/>
            <a:chOff x="0" y="0"/>
            <a:chExt cx="12192000" cy="6830018"/>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1999" cy="5731257"/>
            </a:xfrm>
            <a:prstGeom prst="rect">
              <a:avLst/>
            </a:prstGeom>
          </p:spPr>
        </p:pic>
        <p:sp>
          <p:nvSpPr>
            <p:cNvPr id="60" name="Rectangle 59">
              <a:extLst>
                <a:ext uri="{FF2B5EF4-FFF2-40B4-BE49-F238E27FC236}">
                  <a16:creationId xmlns:a16="http://schemas.microsoft.com/office/drawing/2014/main" id="{5294391B-4247-4B6A-B075-02DA37E94502}"/>
                </a:ext>
              </a:extLst>
            </p:cNvPr>
            <p:cNvSpPr/>
            <p:nvPr/>
          </p:nvSpPr>
          <p:spPr>
            <a:xfrm>
              <a:off x="0" y="5621233"/>
              <a:ext cx="12192000" cy="1208785"/>
            </a:xfrm>
            <a:custGeom>
              <a:avLst/>
              <a:gdLst>
                <a:gd name="connsiteX0" fmla="*/ 0 w 12192000"/>
                <a:gd name="connsiteY0" fmla="*/ 0 h 1436631"/>
                <a:gd name="connsiteX1" fmla="*/ 12192000 w 12192000"/>
                <a:gd name="connsiteY1" fmla="*/ 0 h 1436631"/>
                <a:gd name="connsiteX2" fmla="*/ 12192000 w 12192000"/>
                <a:gd name="connsiteY2" fmla="*/ 1436631 h 1436631"/>
                <a:gd name="connsiteX3" fmla="*/ 0 w 12192000"/>
                <a:gd name="connsiteY3" fmla="*/ 1436631 h 1436631"/>
                <a:gd name="connsiteX4" fmla="*/ 0 w 12192000"/>
                <a:gd name="connsiteY4" fmla="*/ 0 h 1436631"/>
                <a:gd name="connsiteX0" fmla="*/ 0 w 12192000"/>
                <a:gd name="connsiteY0" fmla="*/ 54 h 1436685"/>
                <a:gd name="connsiteX1" fmla="*/ 4086225 w 12192000"/>
                <a:gd name="connsiteY1" fmla="*/ 300092 h 1436685"/>
                <a:gd name="connsiteX2" fmla="*/ 12192000 w 12192000"/>
                <a:gd name="connsiteY2" fmla="*/ 54 h 1436685"/>
                <a:gd name="connsiteX3" fmla="*/ 12192000 w 12192000"/>
                <a:gd name="connsiteY3" fmla="*/ 1436685 h 1436685"/>
                <a:gd name="connsiteX4" fmla="*/ 0 w 12192000"/>
                <a:gd name="connsiteY4" fmla="*/ 1436685 h 1436685"/>
                <a:gd name="connsiteX5" fmla="*/ 0 w 12192000"/>
                <a:gd name="connsiteY5" fmla="*/ 54 h 1436685"/>
                <a:gd name="connsiteX0" fmla="*/ 0 w 12192000"/>
                <a:gd name="connsiteY0" fmla="*/ 42862 h 1479493"/>
                <a:gd name="connsiteX1" fmla="*/ 4086225 w 12192000"/>
                <a:gd name="connsiteY1" fmla="*/ 342900 h 1479493"/>
                <a:gd name="connsiteX2" fmla="*/ 9786938 w 12192000"/>
                <a:gd name="connsiteY2" fmla="*/ 0 h 1479493"/>
                <a:gd name="connsiteX3" fmla="*/ 12192000 w 12192000"/>
                <a:gd name="connsiteY3" fmla="*/ 42862 h 1479493"/>
                <a:gd name="connsiteX4" fmla="*/ 12192000 w 12192000"/>
                <a:gd name="connsiteY4" fmla="*/ 1479493 h 1479493"/>
                <a:gd name="connsiteX5" fmla="*/ 0 w 12192000"/>
                <a:gd name="connsiteY5" fmla="*/ 1479493 h 1479493"/>
                <a:gd name="connsiteX6" fmla="*/ 0 w 12192000"/>
                <a:gd name="connsiteY6" fmla="*/ 42862 h 1479493"/>
                <a:gd name="connsiteX0" fmla="*/ 0 w 12192000"/>
                <a:gd name="connsiteY0" fmla="*/ 45977 h 1482608"/>
                <a:gd name="connsiteX1" fmla="*/ 4098101 w 12192000"/>
                <a:gd name="connsiteY1" fmla="*/ 21666 h 1482608"/>
                <a:gd name="connsiteX2" fmla="*/ 9786938 w 12192000"/>
                <a:gd name="connsiteY2" fmla="*/ 3115 h 1482608"/>
                <a:gd name="connsiteX3" fmla="*/ 12192000 w 12192000"/>
                <a:gd name="connsiteY3" fmla="*/ 45977 h 1482608"/>
                <a:gd name="connsiteX4" fmla="*/ 12192000 w 12192000"/>
                <a:gd name="connsiteY4" fmla="*/ 1482608 h 1482608"/>
                <a:gd name="connsiteX5" fmla="*/ 0 w 12192000"/>
                <a:gd name="connsiteY5" fmla="*/ 1482608 h 1482608"/>
                <a:gd name="connsiteX6" fmla="*/ 0 w 12192000"/>
                <a:gd name="connsiteY6" fmla="*/ 45977 h 1482608"/>
                <a:gd name="connsiteX0" fmla="*/ 0 w 12192000"/>
                <a:gd name="connsiteY0" fmla="*/ 59109 h 1495740"/>
                <a:gd name="connsiteX1" fmla="*/ 4098101 w 12192000"/>
                <a:gd name="connsiteY1" fmla="*/ 34798 h 1495740"/>
                <a:gd name="connsiteX2" fmla="*/ 9786938 w 12192000"/>
                <a:gd name="connsiteY2" fmla="*/ 16247 h 1495740"/>
                <a:gd name="connsiteX3" fmla="*/ 12192000 w 12192000"/>
                <a:gd name="connsiteY3" fmla="*/ 59109 h 1495740"/>
                <a:gd name="connsiteX4" fmla="*/ 12192000 w 12192000"/>
                <a:gd name="connsiteY4" fmla="*/ 1495740 h 1495740"/>
                <a:gd name="connsiteX5" fmla="*/ 0 w 12192000"/>
                <a:gd name="connsiteY5" fmla="*/ 1495740 h 1495740"/>
                <a:gd name="connsiteX6" fmla="*/ 0 w 12192000"/>
                <a:gd name="connsiteY6" fmla="*/ 59109 h 1495740"/>
                <a:gd name="connsiteX0" fmla="*/ 0 w 12192000"/>
                <a:gd name="connsiteY0" fmla="*/ 135533 h 1572164"/>
                <a:gd name="connsiteX1" fmla="*/ 4098101 w 12192000"/>
                <a:gd name="connsiteY1" fmla="*/ 111222 h 1572164"/>
                <a:gd name="connsiteX2" fmla="*/ 8896288 w 12192000"/>
                <a:gd name="connsiteY2" fmla="*/ 0 h 1572164"/>
                <a:gd name="connsiteX3" fmla="*/ 12192000 w 12192000"/>
                <a:gd name="connsiteY3" fmla="*/ 135533 h 1572164"/>
                <a:gd name="connsiteX4" fmla="*/ 12192000 w 12192000"/>
                <a:gd name="connsiteY4" fmla="*/ 1572164 h 1572164"/>
                <a:gd name="connsiteX5" fmla="*/ 0 w 12192000"/>
                <a:gd name="connsiteY5" fmla="*/ 1572164 h 1572164"/>
                <a:gd name="connsiteX6" fmla="*/ 0 w 12192000"/>
                <a:gd name="connsiteY6" fmla="*/ 135533 h 1572164"/>
                <a:gd name="connsiteX0" fmla="*/ 0 w 12192000"/>
                <a:gd name="connsiteY0" fmla="*/ 135533 h 1572164"/>
                <a:gd name="connsiteX1" fmla="*/ 4098101 w 12192000"/>
                <a:gd name="connsiteY1" fmla="*/ 111222 h 1572164"/>
                <a:gd name="connsiteX2" fmla="*/ 8896288 w 12192000"/>
                <a:gd name="connsiteY2" fmla="*/ 0 h 1572164"/>
                <a:gd name="connsiteX3" fmla="*/ 12192000 w 12192000"/>
                <a:gd name="connsiteY3" fmla="*/ 135533 h 1572164"/>
                <a:gd name="connsiteX4" fmla="*/ 12192000 w 12192000"/>
                <a:gd name="connsiteY4" fmla="*/ 1572164 h 1572164"/>
                <a:gd name="connsiteX5" fmla="*/ 0 w 12192000"/>
                <a:gd name="connsiteY5" fmla="*/ 1572164 h 1572164"/>
                <a:gd name="connsiteX6" fmla="*/ 0 w 12192000"/>
                <a:gd name="connsiteY6" fmla="*/ 135533 h 157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572164">
                  <a:moveTo>
                    <a:pt x="0" y="135533"/>
                  </a:moveTo>
                  <a:lnTo>
                    <a:pt x="4098101" y="111222"/>
                  </a:lnTo>
                  <a:lnTo>
                    <a:pt x="8896288" y="0"/>
                  </a:lnTo>
                  <a:cubicBezTo>
                    <a:pt x="10267992" y="91514"/>
                    <a:pt x="11093429" y="90355"/>
                    <a:pt x="12192000" y="135533"/>
                  </a:cubicBezTo>
                  <a:lnTo>
                    <a:pt x="12192000" y="1572164"/>
                  </a:lnTo>
                  <a:lnTo>
                    <a:pt x="0" y="1572164"/>
                  </a:lnTo>
                  <a:lnTo>
                    <a:pt x="0" y="135533"/>
                  </a:lnTo>
                  <a:close/>
                </a:path>
              </a:pathLst>
            </a:custGeom>
            <a:solidFill>
              <a:srgbClr val="A38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Rectangle 3">
            <a:extLst>
              <a:ext uri="{FF2B5EF4-FFF2-40B4-BE49-F238E27FC236}">
                <a16:creationId xmlns:a16="http://schemas.microsoft.com/office/drawing/2014/main" id="{20D04A0A-33F9-4E82-8CBB-DCAD53483EE3}"/>
              </a:ext>
            </a:extLst>
          </p:cNvPr>
          <p:cNvSpPr/>
          <p:nvPr/>
        </p:nvSpPr>
        <p:spPr>
          <a:xfrm>
            <a:off x="179384" y="6764"/>
            <a:ext cx="4966423"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FF0000"/>
                </a:solidFill>
                <a:latin typeface="Times New Roman" panose="02020603050405020304" pitchFamily="18" charset="0"/>
                <a:cs typeface="Times New Roman" panose="02020603050405020304" pitchFamily="18" charset="0"/>
              </a:rPr>
              <a:t>ĐƯỜNG ĐUA</a:t>
            </a:r>
            <a:endPar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81" name="Intro">
            <a:hlinkClick r:id="" action="ppaction://media"/>
            <a:extLst>
              <a:ext uri="{FF2B5EF4-FFF2-40B4-BE49-F238E27FC236}">
                <a16:creationId xmlns:a16="http://schemas.microsoft.com/office/drawing/2014/main" id="{7C2A0ED8-67CD-4A5F-BDC2-A56E7A3CF4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57925" y="-871264"/>
            <a:ext cx="609600" cy="609600"/>
          </a:xfrm>
          <a:prstGeom prst="rect">
            <a:avLst/>
          </a:prstGeom>
        </p:spPr>
      </p:pic>
      <p:sp>
        <p:nvSpPr>
          <p:cNvPr id="12" name="Rounded Rectangle 11"/>
          <p:cNvSpPr/>
          <p:nvPr/>
        </p:nvSpPr>
        <p:spPr>
          <a:xfrm rot="16200000">
            <a:off x="8504350" y="-3146391"/>
            <a:ext cx="478971" cy="6843003"/>
          </a:xfrm>
          <a:prstGeom prst="roundRect">
            <a:avLst>
              <a:gd name="adj" fmla="val 50000"/>
            </a:avLst>
          </a:prstGeom>
          <a:ln/>
        </p:spPr>
        <p:style>
          <a:lnRef idx="2">
            <a:schemeClr val="accent4">
              <a:shade val="50000"/>
            </a:schemeClr>
          </a:lnRef>
          <a:fillRef idx="1">
            <a:schemeClr val="accent4"/>
          </a:fillRef>
          <a:effectRef idx="0">
            <a:schemeClr val="accent4"/>
          </a:effectRef>
          <a:fontRef idx="minor">
            <a:schemeClr val="lt1"/>
          </a:fontRef>
        </p:style>
        <p:txBody>
          <a:bodyPr vert="vert" rtlCol="0" anchor="ctr"/>
          <a:lstStyle/>
          <a:p>
            <a:pPr algn="ctr"/>
            <a:r>
              <a:rPr lang="en-US" sz="2800" b="1" dirty="0">
                <a:solidFill>
                  <a:schemeClr val="accent1"/>
                </a:solidFill>
                <a:latin typeface="Times New Roman" panose="02020603050405020304" pitchFamily="18" charset="0"/>
                <a:cs typeface="Times New Roman" panose="02020603050405020304" pitchFamily="18" charset="0"/>
              </a:rPr>
              <a:t>HOẠT ĐỘNG ÔN TẬP KIẾN THỨC</a:t>
            </a:r>
          </a:p>
        </p:txBody>
      </p:sp>
      <p:pic>
        <p:nvPicPr>
          <p:cNvPr id="14" name="Picture 13"/>
          <p:cNvPicPr>
            <a:picLocks noChangeAspect="1"/>
          </p:cNvPicPr>
          <p:nvPr/>
        </p:nvPicPr>
        <p:blipFill>
          <a:blip r:embed="rId6"/>
          <a:stretch>
            <a:fillRect/>
          </a:stretch>
        </p:blipFill>
        <p:spPr>
          <a:xfrm rot="16200000">
            <a:off x="247518" y="4453755"/>
            <a:ext cx="2371791" cy="254464"/>
          </a:xfrm>
          <a:prstGeom prst="rect">
            <a:avLst/>
          </a:prstGeom>
        </p:spPr>
      </p:pic>
      <p:pic>
        <p:nvPicPr>
          <p:cNvPr id="15" name="Picture 14"/>
          <p:cNvPicPr>
            <a:picLocks noChangeAspect="1"/>
          </p:cNvPicPr>
          <p:nvPr/>
        </p:nvPicPr>
        <p:blipFill>
          <a:blip r:embed="rId7"/>
          <a:stretch>
            <a:fillRect/>
          </a:stretch>
        </p:blipFill>
        <p:spPr>
          <a:xfrm>
            <a:off x="199488" y="3684944"/>
            <a:ext cx="2467850" cy="388208"/>
          </a:xfrm>
          <a:prstGeom prst="rect">
            <a:avLst/>
          </a:prstGeom>
        </p:spPr>
      </p:pic>
      <p:pic>
        <p:nvPicPr>
          <p:cNvPr id="16" name="Picture 15"/>
          <p:cNvPicPr>
            <a:picLocks noChangeAspect="1"/>
          </p:cNvPicPr>
          <p:nvPr/>
        </p:nvPicPr>
        <p:blipFill>
          <a:blip r:embed="rId7"/>
          <a:stretch>
            <a:fillRect/>
          </a:stretch>
        </p:blipFill>
        <p:spPr>
          <a:xfrm>
            <a:off x="523706" y="4271028"/>
            <a:ext cx="1819415" cy="388208"/>
          </a:xfrm>
          <a:prstGeom prst="rect">
            <a:avLst/>
          </a:prstGeom>
        </p:spPr>
      </p:pic>
      <p:pic>
        <p:nvPicPr>
          <p:cNvPr id="62" name="Picture 61">
            <a:extLst>
              <a:ext uri="{FF2B5EF4-FFF2-40B4-BE49-F238E27FC236}">
                <a16:creationId xmlns:a16="http://schemas.microsoft.com/office/drawing/2014/main" id="{08A33331-ED43-4961-8472-635A0DA967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2627" y="4783705"/>
            <a:ext cx="2045817" cy="1081649"/>
          </a:xfrm>
          <a:prstGeom prst="rect">
            <a:avLst/>
          </a:prstGeom>
        </p:spPr>
      </p:pic>
      <p:sp>
        <p:nvSpPr>
          <p:cNvPr id="5" name="Rectangle 4"/>
          <p:cNvSpPr/>
          <p:nvPr/>
        </p:nvSpPr>
        <p:spPr>
          <a:xfrm>
            <a:off x="-18646" y="3702582"/>
            <a:ext cx="2919405" cy="388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HƯỚNG DẪN</a:t>
            </a:r>
          </a:p>
        </p:txBody>
      </p:sp>
      <p:sp>
        <p:nvSpPr>
          <p:cNvPr id="22" name="Rectangle 21">
            <a:hlinkClick r:id="rId9" action="ppaction://hlinksldjump"/>
          </p:cNvPr>
          <p:cNvSpPr/>
          <p:nvPr/>
        </p:nvSpPr>
        <p:spPr>
          <a:xfrm>
            <a:off x="-22578" y="4268506"/>
            <a:ext cx="2919405" cy="388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TRÒ CHƠI</a:t>
            </a:r>
          </a:p>
        </p:txBody>
      </p:sp>
      <p:pic>
        <p:nvPicPr>
          <p:cNvPr id="20" name="Picture 19"/>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657128">
            <a:off x="-28265" y="5802257"/>
            <a:ext cx="1362710" cy="916400"/>
          </a:xfrm>
          <a:prstGeom prst="rect">
            <a:avLst/>
          </a:prstGeom>
        </p:spPr>
      </p:pic>
    </p:spTree>
    <p:extLst>
      <p:ext uri="{BB962C8B-B14F-4D97-AF65-F5344CB8AC3E}">
        <p14:creationId xmlns:p14="http://schemas.microsoft.com/office/powerpoint/2010/main" val="1140494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0" fill="hold"/>
                                        <p:tgtEl>
                                          <p:spTgt spid="81"/>
                                        </p:tgtEl>
                                      </p:cBhvr>
                                    </p:cmd>
                                  </p:childTnLst>
                                </p:cTn>
                              </p:par>
                              <p:par>
                                <p:cTn id="7" presetID="2" presetClass="entr" presetSubtype="8" fill="hold" grpId="0" nodeType="withEffect">
                                  <p:stCondLst>
                                    <p:cond delay="100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par>
                                <p:cTn id="11" presetID="63" presetClass="path" presetSubtype="0" accel="50000" decel="50000" fill="hold" nodeType="withEffect">
                                  <p:stCondLst>
                                    <p:cond delay="1000"/>
                                  </p:stCondLst>
                                  <p:childTnLst>
                                    <p:animMotion origin="layout" path="M 4.375E-6 -1.48148E-6 L 0.85677 -0.00532 " pathEditMode="relative" rAng="0" ptsTypes="AA">
                                      <p:cBhvr>
                                        <p:cTn id="12" dur="6000" fill="hold"/>
                                        <p:tgtEl>
                                          <p:spTgt spid="20"/>
                                        </p:tgtEl>
                                        <p:attrNameLst>
                                          <p:attrName>ppt_x</p:attrName>
                                          <p:attrName>ppt_y</p:attrName>
                                        </p:attrNameLst>
                                      </p:cBhvr>
                                      <p:rCtr x="42839" y="-278"/>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81"/>
                </p:tgtEl>
              </p:cMediaNode>
            </p:audio>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UI/customUI14.xml>ID15 2022 CD STT 135 nguyenthuylinh080796@gmail.com
</file>

<file path=docProps/app.xml><?xml version="1.0" encoding="utf-8"?>
<Properties xmlns="http://schemas.openxmlformats.org/officeDocument/2006/extended-properties" xmlns:vt="http://schemas.openxmlformats.org/officeDocument/2006/docPropsVTypes">
  <TotalTime>1415</TotalTime>
  <Words>3653</Words>
  <Application>Microsoft Office PowerPoint</Application>
  <PresentationFormat>Widescreen</PresentationFormat>
  <Paragraphs>1018</Paragraphs>
  <Slides>41</Slides>
  <Notes>28</Notes>
  <HiddenSlides>0</HiddenSlides>
  <MMClips>9</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50" baseType="lpstr">
      <vt:lpstr>.VnTime</vt:lpstr>
      <vt:lpstr>Arial</vt:lpstr>
      <vt:lpstr>Calibri</vt:lpstr>
      <vt:lpstr>Calibri Light</vt:lpstr>
      <vt:lpstr>Symbol</vt:lpstr>
      <vt:lpstr>Times New Roman</vt:lpstr>
      <vt:lpstr>思源黑体 Heavy</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Trung Nguyễn</dc:creator>
  <cp:lastModifiedBy>Hương Dương</cp:lastModifiedBy>
  <cp:revision>206</cp:revision>
  <dcterms:created xsi:type="dcterms:W3CDTF">2022-06-16T12:38:06Z</dcterms:created>
  <dcterms:modified xsi:type="dcterms:W3CDTF">2026-04-02T05:01:57Z</dcterms:modified>
</cp:coreProperties>
</file>