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241c7a5c2f91466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3" r:id="rId2"/>
  </p:sldMasterIdLst>
  <p:notesMasterIdLst>
    <p:notesMasterId r:id="rId36"/>
  </p:notesMasterIdLst>
  <p:sldIdLst>
    <p:sldId id="292" r:id="rId3"/>
    <p:sldId id="259" r:id="rId4"/>
    <p:sldId id="262" r:id="rId5"/>
    <p:sldId id="1158" r:id="rId6"/>
    <p:sldId id="1169" r:id="rId7"/>
    <p:sldId id="1170" r:id="rId8"/>
    <p:sldId id="1171" r:id="rId9"/>
    <p:sldId id="1172" r:id="rId10"/>
    <p:sldId id="1173" r:id="rId11"/>
    <p:sldId id="1174" r:id="rId12"/>
    <p:sldId id="1175" r:id="rId13"/>
    <p:sldId id="1176" r:id="rId14"/>
    <p:sldId id="1190" r:id="rId15"/>
    <p:sldId id="1183" r:id="rId16"/>
    <p:sldId id="1184" r:id="rId17"/>
    <p:sldId id="1191" r:id="rId18"/>
    <p:sldId id="286" r:id="rId19"/>
    <p:sldId id="269" r:id="rId20"/>
    <p:sldId id="1180" r:id="rId21"/>
    <p:sldId id="1186" r:id="rId22"/>
    <p:sldId id="1194" r:id="rId23"/>
    <p:sldId id="1195" r:id="rId24"/>
    <p:sldId id="1193" r:id="rId25"/>
    <p:sldId id="1192" r:id="rId26"/>
    <p:sldId id="1177" r:id="rId27"/>
    <p:sldId id="1196" r:id="rId28"/>
    <p:sldId id="1197" r:id="rId29"/>
    <p:sldId id="1198" r:id="rId30"/>
    <p:sldId id="1182" r:id="rId31"/>
    <p:sldId id="1199" r:id="rId32"/>
    <p:sldId id="413" r:id="rId33"/>
    <p:sldId id="1185" r:id="rId34"/>
    <p:sldId id="1152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ng Nguyễn" initials="TN" lastIdx="1" clrIdx="0">
    <p:extLst>
      <p:ext uri="{19B8F6BF-5375-455C-9EA6-DF929625EA0E}">
        <p15:presenceInfo xmlns:p15="http://schemas.microsoft.com/office/powerpoint/2012/main" userId="Trung Nguyễn" providerId="None"/>
      </p:ext>
    </p:extLst>
  </p:cmAuthor>
  <p:cmAuthor id="2" name="Nhung" initials="Nhung" lastIdx="2" clrIdx="1">
    <p:extLst>
      <p:ext uri="{19B8F6BF-5375-455C-9EA6-DF929625EA0E}">
        <p15:presenceInfo xmlns:p15="http://schemas.microsoft.com/office/powerpoint/2012/main" userId="Nhung" providerId="None"/>
      </p:ext>
    </p:extLst>
  </p:cmAuthor>
  <p:cmAuthor id="3" name="Tạ Thị Mai" initials="TTM" lastIdx="44" clrIdx="2">
    <p:extLst>
      <p:ext uri="{19B8F6BF-5375-455C-9EA6-DF929625EA0E}">
        <p15:presenceInfo xmlns:p15="http://schemas.microsoft.com/office/powerpoint/2012/main" userId="Tạ Thị Mai" providerId="None"/>
      </p:ext>
    </p:extLst>
  </p:cmAuthor>
  <p:cmAuthor id="4" name="le thi my trang" initials="ltmt" lastIdx="2" clrIdx="3">
    <p:extLst>
      <p:ext uri="{19B8F6BF-5375-455C-9EA6-DF929625EA0E}">
        <p15:presenceInfo xmlns:p15="http://schemas.microsoft.com/office/powerpoint/2012/main" userId="le thi my trang" providerId="None"/>
      </p:ext>
    </p:extLst>
  </p:cmAuthor>
  <p:cmAuthor id="5" name="Hồ Tấn  Chu" initials="HTC" lastIdx="22" clrIdx="4">
    <p:extLst>
      <p:ext uri="{19B8F6BF-5375-455C-9EA6-DF929625EA0E}">
        <p15:presenceInfo xmlns:p15="http://schemas.microsoft.com/office/powerpoint/2012/main" userId="Hồ Tấn  C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E0048"/>
    <a:srgbClr val="724030"/>
    <a:srgbClr val="2C2C2C"/>
    <a:srgbClr val="FCDFF8"/>
    <a:srgbClr val="25D8F9"/>
    <a:srgbClr val="00CEF9"/>
    <a:srgbClr val="00DFCC"/>
    <a:srgbClr val="07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6EF2-9A05-443C-B1F0-FCEF70AA0582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6475-910F-406D-89C5-CEDC2BF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E69D8-B908-4072-8F4C-9FB1A7EA58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95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, GV </a:t>
            </a:r>
            <a:r>
              <a:rPr lang="en-US" dirty="0" err="1"/>
              <a:t>chốt</a:t>
            </a:r>
            <a:r>
              <a:rPr lang="en-US" dirty="0"/>
              <a:t>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1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7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4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Minh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GV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(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74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3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khá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tuỳ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4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6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5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a,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65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nêu</a:t>
            </a:r>
            <a:r>
              <a:rPr lang="en-US" dirty="0"/>
              <a:t> ý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1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hệ</a:t>
            </a:r>
            <a:r>
              <a:rPr lang="en-US" altLang="zh-CN" dirty="0"/>
              <a:t> </a:t>
            </a:r>
            <a:r>
              <a:rPr lang="en-US" altLang="zh-CN" dirty="0" err="1"/>
              <a:t>thống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</a:t>
            </a:r>
            <a:r>
              <a:rPr lang="en-US" altLang="zh-CN" dirty="0" err="1"/>
              <a:t>nhà</a:t>
            </a:r>
            <a:r>
              <a:rPr lang="en-US" altLang="zh-CN" dirty="0"/>
              <a:t> </a:t>
            </a:r>
            <a:r>
              <a:rPr lang="en-US" altLang="zh-CN" dirty="0" err="1"/>
              <a:t>phù</a:t>
            </a:r>
            <a:r>
              <a:rPr lang="en-US" altLang="zh-CN" dirty="0"/>
              <a:t> </a:t>
            </a:r>
            <a:r>
              <a:rPr lang="en-US" altLang="zh-CN" dirty="0" err="1"/>
              <a:t>hợp</a:t>
            </a:r>
            <a:r>
              <a:rPr lang="en-US" altLang="zh-CN" dirty="0"/>
              <a:t> HOẶC GV </a:t>
            </a:r>
            <a:r>
              <a:rPr lang="en-US" altLang="zh-CN" dirty="0" err="1"/>
              <a:t>có</a:t>
            </a:r>
            <a:r>
              <a:rPr lang="en-US" altLang="zh-CN" dirty="0"/>
              <a:t> </a:t>
            </a:r>
            <a:r>
              <a:rPr lang="en-US" altLang="zh-CN" dirty="0" err="1"/>
              <a:t>thể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 ở Slide </a:t>
            </a:r>
            <a:r>
              <a:rPr lang="en-US" altLang="zh-CN" dirty="0" err="1"/>
              <a:t>tiếp</a:t>
            </a:r>
            <a:r>
              <a:rPr lang="en-US" altLang="zh-CN" dirty="0"/>
              <a:t> </a:t>
            </a:r>
            <a:r>
              <a:rPr lang="en-US" altLang="zh-CN" dirty="0" err="1"/>
              <a:t>theo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2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9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click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Khi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GV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này</a:t>
            </a:r>
            <a:r>
              <a:rPr lang="en-US" dirty="0"/>
              <a:t>. Khi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rác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4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A, B, C </a:t>
            </a:r>
            <a:r>
              <a:rPr lang="en-US" dirty="0" err="1"/>
              <a:t>hoặc</a:t>
            </a:r>
            <a:r>
              <a:rPr lang="en-US" dirty="0"/>
              <a:t> D.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rác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76475-910F-406D-89C5-CEDC2BFD30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8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35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67A32-FC4B-4C7C-A276-139103C6B0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8344-CA65-4764-9018-5267A3C0F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67A32-FC4B-4C7C-A276-139103C6B09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48344-CA65-4764-9018-5267A3C0F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73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5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5" y="-31141"/>
            <a:ext cx="1307157" cy="15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839-07B2-465B-9D79-9A6CB62B1A42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72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31/7/2022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8.xml"/><Relationship Id="rId11" Type="http://schemas.openxmlformats.org/officeDocument/2006/relationships/image" Target="../media/image17.png"/><Relationship Id="rId5" Type="http://schemas.openxmlformats.org/officeDocument/2006/relationships/image" Target="../media/image36.jp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17.png"/><Relationship Id="rId5" Type="http://schemas.openxmlformats.org/officeDocument/2006/relationships/image" Target="../media/image36.jp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slide" Target="slide8.xml"/><Relationship Id="rId1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slide" Target="slide8.xml"/><Relationship Id="rId10" Type="http://schemas.openxmlformats.org/officeDocument/2006/relationships/image" Target="../media/image43.emf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4.wmf"/><Relationship Id="rId3" Type="http://schemas.openxmlformats.org/officeDocument/2006/relationships/image" Target="../media/image50.png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53.wmf"/><Relationship Id="rId5" Type="http://schemas.openxmlformats.org/officeDocument/2006/relationships/image" Target="../media/image56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0.e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0.png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9.emf"/><Relationship Id="rId5" Type="http://schemas.openxmlformats.org/officeDocument/2006/relationships/image" Target="../media/image51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63.emf"/><Relationship Id="rId4" Type="http://schemas.openxmlformats.org/officeDocument/2006/relationships/image" Target="../media/image18.png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7.emf"/><Relationship Id="rId3" Type="http://schemas.openxmlformats.org/officeDocument/2006/relationships/image" Target="../media/image50.png"/><Relationship Id="rId7" Type="http://schemas.openxmlformats.org/officeDocument/2006/relationships/image" Target="../media/image64.emf"/><Relationship Id="rId12" Type="http://schemas.openxmlformats.org/officeDocument/2006/relationships/oleObject" Target="../embeddings/oleObject1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6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8.png"/><Relationship Id="rId9" Type="http://schemas.openxmlformats.org/officeDocument/2006/relationships/image" Target="../media/image6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50.png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73.emf"/><Relationship Id="rId2" Type="http://schemas.openxmlformats.org/officeDocument/2006/relationships/notesSlide" Target="../notesSlides/notesSlide20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0.emf"/><Relationship Id="rId5" Type="http://schemas.openxmlformats.org/officeDocument/2006/relationships/image" Target="../media/image51.e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74.emf"/><Relationship Id="rId4" Type="http://schemas.openxmlformats.org/officeDocument/2006/relationships/image" Target="../media/image18.png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79.emf"/><Relationship Id="rId3" Type="http://schemas.openxmlformats.org/officeDocument/2006/relationships/image" Target="../media/image50.png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81.emf"/><Relationship Id="rId2" Type="http://schemas.openxmlformats.org/officeDocument/2006/relationships/notesSlide" Target="../notesSlides/notesSlide21.xml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78.emf"/><Relationship Id="rId5" Type="http://schemas.openxmlformats.org/officeDocument/2006/relationships/image" Target="../media/image51.emf"/><Relationship Id="rId15" Type="http://schemas.openxmlformats.org/officeDocument/2006/relationships/image" Target="../media/image80.emf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8.png"/><Relationship Id="rId9" Type="http://schemas.openxmlformats.org/officeDocument/2006/relationships/image" Target="../media/image77.emf"/><Relationship Id="rId1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5.png"/><Relationship Id="rId10" Type="http://schemas.openxmlformats.org/officeDocument/2006/relationships/image" Target="../media/image83.wmf"/><Relationship Id="rId9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wmf"/><Relationship Id="rId11" Type="http://schemas.openxmlformats.org/officeDocument/2006/relationships/image" Target="../media/image87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50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wmf"/><Relationship Id="rId11" Type="http://schemas.openxmlformats.org/officeDocument/2006/relationships/image" Target="../media/image90.emf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19.png"/><Relationship Id="rId9" Type="http://schemas.openxmlformats.org/officeDocument/2006/relationships/image" Target="../media/image8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94.emf"/><Relationship Id="rId3" Type="http://schemas.openxmlformats.org/officeDocument/2006/relationships/image" Target="../media/image50.png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4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wmf"/><Relationship Id="rId11" Type="http://schemas.openxmlformats.org/officeDocument/2006/relationships/image" Target="../media/image93.emf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19.png"/><Relationship Id="rId9" Type="http://schemas.openxmlformats.org/officeDocument/2006/relationships/image" Target="../media/image9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emf"/><Relationship Id="rId5" Type="http://schemas.openxmlformats.org/officeDocument/2006/relationships/image" Target="../media/image19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togo.vn/5-dia-diem-du-lich-phuot-bien-gan-ha-noi/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5.png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28.png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24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jp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8" y="525410"/>
            <a:ext cx="10617183" cy="41130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22311" y="1600020"/>
            <a:ext cx="9254796" cy="25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§9. ĐƯỜNG TRUNG TRỰC CỦA MỘT ĐOẠN THẲNG</a:t>
            </a:r>
          </a:p>
          <a:p>
            <a:pPr algn="ctr"/>
            <a:r>
              <a:rPr lang="en-US" altLang="zh-CN" sz="5333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5333" dirty="0" err="1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5333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2)</a:t>
            </a:r>
            <a:endParaRPr lang="zh-CN" altLang="en-US" sz="5333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0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icon 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5640" y="537864"/>
            <a:ext cx="792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PQ 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6400" y="4623878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28" y="464671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4154757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2" y="433101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Hình ảnh 3">
            <a:extLst>
              <a:ext uri="{FF2B5EF4-FFF2-40B4-BE49-F238E27FC236}">
                <a16:creationId xmlns:a16="http://schemas.microsoft.com/office/drawing/2014/main" id="{771E2F03-A9F1-5D15-CF20-282886525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D4E26B9-06A8-5B11-09BC-A2A880720202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905F2641-141B-1854-88AF-E80904C0ABF9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id="{80ED1E5B-0C11-99FA-3362-8B25E2AD7909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464FEBA4-7A8A-6133-132C-68DBF8445AAE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3" name="Rounded Rectangle 22">
            <a:extLst>
              <a:ext uri="{FF2B5EF4-FFF2-40B4-BE49-F238E27FC236}">
                <a16:creationId xmlns:a16="http://schemas.microsoft.com/office/drawing/2014/main" id="{1B514780-378E-C70E-12F1-B82604F7B8BF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4" name="Rounded Rectangle 23">
            <a:extLst>
              <a:ext uri="{FF2B5EF4-FFF2-40B4-BE49-F238E27FC236}">
                <a16:creationId xmlns:a16="http://schemas.microsoft.com/office/drawing/2014/main" id="{C5214507-B388-73D1-A7FB-BBE2BE5FEA91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5" name="Rounded Rectangle 24">
            <a:extLst>
              <a:ext uri="{FF2B5EF4-FFF2-40B4-BE49-F238E27FC236}">
                <a16:creationId xmlns:a16="http://schemas.microsoft.com/office/drawing/2014/main" id="{2F1ABF3A-9BCA-9054-2752-F9E2460E78A7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341B66F5-FC2B-82BB-9DFA-33838613FEB5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7" name="Rounded Rectangle 26">
            <a:extLst>
              <a:ext uri="{FF2B5EF4-FFF2-40B4-BE49-F238E27FC236}">
                <a16:creationId xmlns:a16="http://schemas.microsoft.com/office/drawing/2014/main" id="{C0110F49-6D04-2840-D43C-E5D1A0A97DA5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2FD14E2A-F03C-BF8F-F320-452709FB0A2F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39" name="Rounded Rectangle 28">
            <a:extLst>
              <a:ext uri="{FF2B5EF4-FFF2-40B4-BE49-F238E27FC236}">
                <a16:creationId xmlns:a16="http://schemas.microsoft.com/office/drawing/2014/main" id="{420B85A1-CA7B-0960-250C-E1D72620E1FD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0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D279A06A-38D9-6605-D75F-88370C84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1979FF-6493-31E3-69D2-9EA06B3E7E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75928" y="1571882"/>
            <a:ext cx="8555736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67900" y="5818373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28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3,5cm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328" y="4634974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4cm</a:t>
            </a: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98" y="5346726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89" y="439532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TextBox 3096">
            <a:extLst>
              <a:ext uri="{FF2B5EF4-FFF2-40B4-BE49-F238E27FC236}">
                <a16:creationId xmlns:a16="http://schemas.microsoft.com/office/drawing/2014/main" id="{875A32E5-4B4E-97C1-CF72-C95F803F924A}"/>
              </a:ext>
            </a:extLst>
          </p:cNvPr>
          <p:cNvSpPr txBox="1"/>
          <p:nvPr/>
        </p:nvSpPr>
        <p:spPr>
          <a:xfrm>
            <a:off x="1786660" y="876191"/>
            <a:ext cx="586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MB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Hình ảnh 3">
            <a:extLst>
              <a:ext uri="{FF2B5EF4-FFF2-40B4-BE49-F238E27FC236}">
                <a16:creationId xmlns:a16="http://schemas.microsoft.com/office/drawing/2014/main" id="{12E57F55-CEC4-05FB-B3FF-5404FEB2A8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70F7A099-CE5E-5E8C-4780-78D8CC4B59D9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659549E3-CCD1-6D18-AB06-6301BF1EF377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BCCC4140-C659-7FB1-58F0-EDEC68E2535A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38998A4-D614-AFDF-0492-B11BFF38EC8A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B529DE46-1DDB-3389-AC02-DA03654385B8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82ED7392-5ABB-3DD5-AF50-F98ECEF1927C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7" name="Rounded Rectangle 24">
            <a:extLst>
              <a:ext uri="{FF2B5EF4-FFF2-40B4-BE49-F238E27FC236}">
                <a16:creationId xmlns:a16="http://schemas.microsoft.com/office/drawing/2014/main" id="{9BEF7446-C35E-B5C5-96C3-F9FCE4FFDB42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8" name="Rounded Rectangle 25">
            <a:extLst>
              <a:ext uri="{FF2B5EF4-FFF2-40B4-BE49-F238E27FC236}">
                <a16:creationId xmlns:a16="http://schemas.microsoft.com/office/drawing/2014/main" id="{4B12B7A7-5410-724C-2CD1-D728C70DE5BF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9" name="Rounded Rectangle 26">
            <a:extLst>
              <a:ext uri="{FF2B5EF4-FFF2-40B4-BE49-F238E27FC236}">
                <a16:creationId xmlns:a16="http://schemas.microsoft.com/office/drawing/2014/main" id="{C322CA8A-D9D1-FE08-7474-266642C246FE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3089E50F-99C1-B6CB-31BE-28A5A7F76F1C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FE369B90-0983-ED79-A5EF-E1AAC4FBEA69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2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CD33B3FE-993A-A094-8D92-89B867945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1340E9-E62E-F60C-DB35-7EE3CDAB3C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8146" y="702043"/>
            <a:ext cx="2994073" cy="29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09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Kết quả hình ảnh cho icon 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26CC7-B0C3-72CF-D9C1-EBCAA8F520C3}"/>
              </a:ext>
            </a:extLst>
          </p:cNvPr>
          <p:cNvSpPr txBox="1"/>
          <p:nvPr/>
        </p:nvSpPr>
        <p:spPr>
          <a:xfrm>
            <a:off x="1930400" y="911813"/>
            <a:ext cx="5526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en-US" sz="4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Hình ảnh 3">
            <a:extLst>
              <a:ext uri="{FF2B5EF4-FFF2-40B4-BE49-F238E27FC236}">
                <a16:creationId xmlns:a16="http://schemas.microsoft.com/office/drawing/2014/main" id="{6A794A94-ABB7-B585-A65C-42B753C5D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00A5DEDF-E347-D2DE-EA2F-A6ECB8276659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31" name="Rounded Rectangle 19">
            <a:extLst>
              <a:ext uri="{FF2B5EF4-FFF2-40B4-BE49-F238E27FC236}">
                <a16:creationId xmlns:a16="http://schemas.microsoft.com/office/drawing/2014/main" id="{2EB5B0BD-72C2-2461-6073-D291BCE0E1AA}"/>
              </a:ext>
            </a:extLst>
          </p:cNvPr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32" name="Rounded Rectangle 20">
            <a:extLst>
              <a:ext uri="{FF2B5EF4-FFF2-40B4-BE49-F238E27FC236}">
                <a16:creationId xmlns:a16="http://schemas.microsoft.com/office/drawing/2014/main" id="{1CF14768-DEA3-8E0D-0A43-8699E2F7F2DE}"/>
              </a:ext>
            </a:extLst>
          </p:cNvPr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283D1B16-DF8A-39C3-5FB8-DCA6882FDC5B}"/>
              </a:ext>
            </a:extLst>
          </p:cNvPr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34" name="Rounded Rectangle 22">
            <a:extLst>
              <a:ext uri="{FF2B5EF4-FFF2-40B4-BE49-F238E27FC236}">
                <a16:creationId xmlns:a16="http://schemas.microsoft.com/office/drawing/2014/main" id="{3C61222E-7773-1734-337A-04980C9E8E44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35" name="Rounded Rectangle 23">
            <a:extLst>
              <a:ext uri="{FF2B5EF4-FFF2-40B4-BE49-F238E27FC236}">
                <a16:creationId xmlns:a16="http://schemas.microsoft.com/office/drawing/2014/main" id="{7067F81A-29DE-D840-DF94-3651B258F2EA}"/>
              </a:ext>
            </a:extLst>
          </p:cNvPr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36" name="Rounded Rectangle 24">
            <a:extLst>
              <a:ext uri="{FF2B5EF4-FFF2-40B4-BE49-F238E27FC236}">
                <a16:creationId xmlns:a16="http://schemas.microsoft.com/office/drawing/2014/main" id="{25DD7AE3-7AE8-A1AB-E8A1-B06C5D8EE2BC}"/>
              </a:ext>
            </a:extLst>
          </p:cNvPr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0D319163-1737-20D8-3729-DA3F3FEF8714}"/>
              </a:ext>
            </a:extLst>
          </p:cNvPr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38" name="Rounded Rectangle 26">
            <a:extLst>
              <a:ext uri="{FF2B5EF4-FFF2-40B4-BE49-F238E27FC236}">
                <a16:creationId xmlns:a16="http://schemas.microsoft.com/office/drawing/2014/main" id="{C6127C65-D959-49DF-3603-5C151CF9220B}"/>
              </a:ext>
            </a:extLst>
          </p:cNvPr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A11470-51CA-1D1E-2F52-EA8FB00AB5B0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DDDF9760-C02F-FA4A-DA0D-E19B5A03028D}"/>
              </a:ext>
            </a:extLst>
          </p:cNvPr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41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F21F58A5-C132-34E7-6BC3-EFBBF4DB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65EF0-DA65-0A6A-F846-7652F81A6D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853" y="541847"/>
            <a:ext cx="2855036" cy="3382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8D457-9BF8-A82C-C7D4-2ACCDE32D5F3}"/>
              </a:ext>
            </a:extLst>
          </p:cNvPr>
          <p:cNvSpPr txBox="1"/>
          <p:nvPr/>
        </p:nvSpPr>
        <p:spPr>
          <a:xfrm>
            <a:off x="932938" y="3732685"/>
            <a:ext cx="10783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AB = AC, DB = DC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</a:t>
            </a:r>
          </a:p>
        </p:txBody>
      </p:sp>
    </p:spTree>
    <p:extLst>
      <p:ext uri="{BB962C8B-B14F-4D97-AF65-F5344CB8AC3E}">
        <p14:creationId xmlns:p14="http://schemas.microsoft.com/office/powerpoint/2010/main" val="17089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2997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B580E-F73E-1EC6-2DDE-2F519F485B5E}"/>
              </a:ext>
            </a:extLst>
          </p:cNvPr>
          <p:cNvSpPr txBox="1"/>
          <p:nvPr/>
        </p:nvSpPr>
        <p:spPr>
          <a:xfrm>
            <a:off x="24678" y="7756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30EF5-73B1-8C6B-4C70-DF77D7D9E3FA}"/>
                  </a:ext>
                </a:extLst>
              </p:cNvPr>
              <p:cNvSpPr txBox="1"/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930EF5-73B1-8C6B-4C70-DF77D7D9E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blipFill>
                <a:blip r:embed="rId3"/>
                <a:stretch>
                  <a:fillRect l="-132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93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B580E-F73E-1EC6-2DDE-2F519F485B5E}"/>
              </a:ext>
            </a:extLst>
          </p:cNvPr>
          <p:cNvSpPr txBox="1"/>
          <p:nvPr/>
        </p:nvSpPr>
        <p:spPr>
          <a:xfrm>
            <a:off x="24678" y="7756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68641-DF52-AA51-13E8-73E36B7AED21}"/>
                  </a:ext>
                </a:extLst>
              </p:cNvPr>
              <p:cNvSpPr txBox="1"/>
              <p:nvPr/>
            </p:nvSpPr>
            <p:spPr>
              <a:xfrm>
                <a:off x="0" y="2107635"/>
                <a:ext cx="69989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1: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68641-DF52-AA51-13E8-73E36B7AE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7635"/>
                <a:ext cx="6998974" cy="584775"/>
              </a:xfrm>
              <a:prstGeom prst="rect">
                <a:avLst/>
              </a:prstGeom>
              <a:blipFill>
                <a:blip r:embed="rId3"/>
                <a:stretch>
                  <a:fillRect l="-21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2D538-338B-3332-F95D-9A5FF31907C1}"/>
                  </a:ext>
                </a:extLst>
              </p:cNvPr>
              <p:cNvSpPr txBox="1"/>
              <p:nvPr/>
            </p:nvSpPr>
            <p:spPr>
              <a:xfrm>
                <a:off x="24678" y="2668924"/>
                <a:ext cx="69989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2: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B2D538-338B-3332-F95D-9A5FF319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2668924"/>
                <a:ext cx="6998974" cy="1077218"/>
              </a:xfrm>
              <a:prstGeom prst="rect">
                <a:avLst/>
              </a:prstGeom>
              <a:blipFill>
                <a:blip r:embed="rId4"/>
                <a:stretch>
                  <a:fillRect l="-217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03B6E-67A9-5089-DEE7-4DE71632B912}"/>
                  </a:ext>
                </a:extLst>
              </p:cNvPr>
              <p:cNvSpPr txBox="1"/>
              <p:nvPr/>
            </p:nvSpPr>
            <p:spPr>
              <a:xfrm>
                <a:off x="24678" y="3782000"/>
                <a:ext cx="76880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3: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303B6E-67A9-5089-DEE7-4DE71632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3782000"/>
                <a:ext cx="7688087" cy="1569660"/>
              </a:xfrm>
              <a:prstGeom prst="rect">
                <a:avLst/>
              </a:prstGeom>
              <a:blipFill>
                <a:blip r:embed="rId5"/>
                <a:stretch>
                  <a:fillRect l="-1983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8BAC1-5C72-9B05-7CE5-EB63A427BFFF}"/>
                  </a:ext>
                </a:extLst>
              </p:cNvPr>
              <p:cNvSpPr txBox="1"/>
              <p:nvPr/>
            </p:nvSpPr>
            <p:spPr>
              <a:xfrm>
                <a:off x="0" y="5320162"/>
                <a:ext cx="736820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 4: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en-US" sz="3200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D8BAC1-5C72-9B05-7CE5-EB63A427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0162"/>
                <a:ext cx="7368209" cy="1569660"/>
              </a:xfrm>
              <a:prstGeom prst="rect">
                <a:avLst/>
              </a:prstGeom>
              <a:blipFill>
                <a:blip r:embed="rId6"/>
                <a:stretch>
                  <a:fillRect l="-2068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07C4D-F7D1-C846-E8EB-3A8C3E0C24BE}"/>
                  </a:ext>
                </a:extLst>
              </p:cNvPr>
              <p:cNvSpPr txBox="1"/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D07C4D-F7D1-C846-E8EB-3A8C3E0C2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" y="676401"/>
                <a:ext cx="11542644" cy="1077218"/>
              </a:xfrm>
              <a:prstGeom prst="rect">
                <a:avLst/>
              </a:prstGeom>
              <a:blipFill>
                <a:blip r:embed="rId7"/>
                <a:stretch>
                  <a:fillRect l="-132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998487-D269-B417-A4B9-5AF02716D075}"/>
              </a:ext>
            </a:extLst>
          </p:cNvPr>
          <p:cNvSpPr txBox="1"/>
          <p:nvPr/>
        </p:nvSpPr>
        <p:spPr>
          <a:xfrm>
            <a:off x="2184781" y="1681405"/>
            <a:ext cx="699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</a:p>
        </p:txBody>
      </p:sp>
      <p:sp>
        <p:nvSpPr>
          <p:cNvPr id="282" name="Arc 2">
            <a:extLst>
              <a:ext uri="{FF2B5EF4-FFF2-40B4-BE49-F238E27FC236}">
                <a16:creationId xmlns:a16="http://schemas.microsoft.com/office/drawing/2014/main" id="{00713C8B-AE03-FBDA-CFD8-07A42630930C}"/>
              </a:ext>
            </a:extLst>
          </p:cNvPr>
          <p:cNvSpPr>
            <a:spLocks/>
          </p:cNvSpPr>
          <p:nvPr/>
        </p:nvSpPr>
        <p:spPr bwMode="auto">
          <a:xfrm rot="983419">
            <a:off x="7551267" y="2213812"/>
            <a:ext cx="2438400" cy="4281487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5703"/>
              <a:gd name="T2" fmla="*/ 14841 w 21600"/>
              <a:gd name="T3" fmla="*/ 35703 h 35703"/>
              <a:gd name="T4" fmla="*/ 0 w 21600"/>
              <a:gd name="T5" fmla="*/ 20008 h 35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703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</a:path>
              <a:path w="21600" h="35703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3" name="Group 3">
            <a:extLst>
              <a:ext uri="{FF2B5EF4-FFF2-40B4-BE49-F238E27FC236}">
                <a16:creationId xmlns:a16="http://schemas.microsoft.com/office/drawing/2014/main" id="{37BF3A41-D2CF-C992-241B-93BF3DA523F3}"/>
              </a:ext>
            </a:extLst>
          </p:cNvPr>
          <p:cNvGrpSpPr>
            <a:grpSpLocks/>
          </p:cNvGrpSpPr>
          <p:nvPr/>
        </p:nvGrpSpPr>
        <p:grpSpPr bwMode="auto">
          <a:xfrm>
            <a:off x="7222655" y="3567949"/>
            <a:ext cx="4294188" cy="657225"/>
            <a:chOff x="240" y="3552"/>
            <a:chExt cx="2705" cy="414"/>
          </a:xfrm>
        </p:grpSpPr>
        <p:sp>
          <p:nvSpPr>
            <p:cNvPr id="284" name="Text Box 4">
              <a:extLst>
                <a:ext uri="{FF2B5EF4-FFF2-40B4-BE49-F238E27FC236}">
                  <a16:creationId xmlns:a16="http://schemas.microsoft.com/office/drawing/2014/main" id="{B5D7DA3E-EB79-8C6F-3867-BE69EE915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71"/>
              <a:ext cx="25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dirty="0">
                  <a:solidFill>
                    <a:srgbClr val="000066"/>
                  </a:solidFill>
                </a:rPr>
                <a:t>B</a:t>
              </a:r>
            </a:p>
          </p:txBody>
        </p:sp>
        <p:grpSp>
          <p:nvGrpSpPr>
            <p:cNvPr id="285" name="Group 5">
              <a:extLst>
                <a:ext uri="{FF2B5EF4-FFF2-40B4-BE49-F238E27FC236}">
                  <a16:creationId xmlns:a16="http://schemas.microsoft.com/office/drawing/2014/main" id="{2E331504-D759-30E8-2E1C-4F41B5701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552"/>
              <a:ext cx="2592" cy="414"/>
              <a:chOff x="1680" y="1344"/>
              <a:chExt cx="2592" cy="414"/>
            </a:xfrm>
          </p:grpSpPr>
          <p:sp>
            <p:nvSpPr>
              <p:cNvPr id="286" name="Line 6">
                <a:extLst>
                  <a:ext uri="{FF2B5EF4-FFF2-40B4-BE49-F238E27FC236}">
                    <a16:creationId xmlns:a16="http://schemas.microsoft.com/office/drawing/2014/main" id="{523915E7-624D-59B3-93C0-CC050B9D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2400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7" name="Oval 7">
                <a:extLst>
                  <a:ext uri="{FF2B5EF4-FFF2-40B4-BE49-F238E27FC236}">
                    <a16:creationId xmlns:a16="http://schemas.microsoft.com/office/drawing/2014/main" id="{36C3ECE3-9BF0-9C7A-103E-BD25E2F74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76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8" name="Oval 8">
                <a:extLst>
                  <a:ext uri="{FF2B5EF4-FFF2-40B4-BE49-F238E27FC236}">
                    <a16:creationId xmlns:a16="http://schemas.microsoft.com/office/drawing/2014/main" id="{82996D27-B774-4A8F-2DA1-4773F0578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24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89" name="Text Box 9">
                <a:extLst>
                  <a:ext uri="{FF2B5EF4-FFF2-40B4-BE49-F238E27FC236}">
                    <a16:creationId xmlns:a16="http://schemas.microsoft.com/office/drawing/2014/main" id="{AF206FD4-81D6-5398-CF3D-D64C4414E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44"/>
                <a:ext cx="266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dirty="0">
                    <a:solidFill>
                      <a:srgbClr val="000066"/>
                    </a:solidFill>
                  </a:rPr>
                  <a:t>A</a:t>
                </a:r>
              </a:p>
            </p:txBody>
          </p:sp>
        </p:grpSp>
      </p:grpSp>
      <p:sp>
        <p:nvSpPr>
          <p:cNvPr id="290" name="Arc 10">
            <a:extLst>
              <a:ext uri="{FF2B5EF4-FFF2-40B4-BE49-F238E27FC236}">
                <a16:creationId xmlns:a16="http://schemas.microsoft.com/office/drawing/2014/main" id="{251865B6-FB80-9C0C-0B6B-60249934B8EE}"/>
              </a:ext>
            </a:extLst>
          </p:cNvPr>
          <p:cNvSpPr>
            <a:spLocks/>
          </p:cNvSpPr>
          <p:nvPr/>
        </p:nvSpPr>
        <p:spPr bwMode="auto">
          <a:xfrm rot="11623439">
            <a:off x="8670455" y="2591636"/>
            <a:ext cx="2438400" cy="3649662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0428"/>
              <a:gd name="T2" fmla="*/ 18920 w 21600"/>
              <a:gd name="T3" fmla="*/ 30428 h 30428"/>
              <a:gd name="T4" fmla="*/ 0 w 21600"/>
              <a:gd name="T5" fmla="*/ 20008 h 30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28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</a:path>
              <a:path w="21600" h="30428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r>
              <a:rPr lang="en-US" altLang="en-US"/>
              <a:t> </a:t>
            </a:r>
          </a:p>
        </p:txBody>
      </p:sp>
      <p:grpSp>
        <p:nvGrpSpPr>
          <p:cNvPr id="291" name="Group 11">
            <a:extLst>
              <a:ext uri="{FF2B5EF4-FFF2-40B4-BE49-F238E27FC236}">
                <a16:creationId xmlns:a16="http://schemas.microsoft.com/office/drawing/2014/main" id="{0C22B227-C349-5397-A257-53926F95B791}"/>
              </a:ext>
            </a:extLst>
          </p:cNvPr>
          <p:cNvGrpSpPr>
            <a:grpSpLocks/>
          </p:cNvGrpSpPr>
          <p:nvPr/>
        </p:nvGrpSpPr>
        <p:grpSpPr bwMode="auto">
          <a:xfrm rot="2485470">
            <a:off x="4630267" y="1542298"/>
            <a:ext cx="5410200" cy="5410200"/>
            <a:chOff x="1056" y="528"/>
            <a:chExt cx="2736" cy="2736"/>
          </a:xfrm>
        </p:grpSpPr>
        <p:grpSp>
          <p:nvGrpSpPr>
            <p:cNvPr id="292" name="Group 12">
              <a:extLst>
                <a:ext uri="{FF2B5EF4-FFF2-40B4-BE49-F238E27FC236}">
                  <a16:creationId xmlns:a16="http://schemas.microsoft.com/office/drawing/2014/main" id="{E364E89A-32C3-628D-B841-943228CC3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94" name="Oval 13">
                <a:extLst>
                  <a:ext uri="{FF2B5EF4-FFF2-40B4-BE49-F238E27FC236}">
                    <a16:creationId xmlns:a16="http://schemas.microsoft.com/office/drawing/2014/main" id="{A5A26497-CA83-BC14-2F9B-5AB695636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Line 14">
                <a:extLst>
                  <a:ext uri="{FF2B5EF4-FFF2-40B4-BE49-F238E27FC236}">
                    <a16:creationId xmlns:a16="http://schemas.microsoft.com/office/drawing/2014/main" id="{B3F9D9F6-24CE-CA45-A3DC-DFEBCBDC2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6" name="Group 15">
                <a:extLst>
                  <a:ext uri="{FF2B5EF4-FFF2-40B4-BE49-F238E27FC236}">
                    <a16:creationId xmlns:a16="http://schemas.microsoft.com/office/drawing/2014/main" id="{E114FF7E-416F-14BF-74E4-35A9BAF6E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97" name="Line 16">
                  <a:extLst>
                    <a:ext uri="{FF2B5EF4-FFF2-40B4-BE49-F238E27FC236}">
                      <a16:creationId xmlns:a16="http://schemas.microsoft.com/office/drawing/2014/main" id="{5D46B0E3-D0AF-5A23-5C23-52C15FC42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AutoShape 17">
                  <a:extLst>
                    <a:ext uri="{FF2B5EF4-FFF2-40B4-BE49-F238E27FC236}">
                      <a16:creationId xmlns:a16="http://schemas.microsoft.com/office/drawing/2014/main" id="{6E78CE6F-09D9-24D6-E644-6859F2A9A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Rectangle 18">
                  <a:extLst>
                    <a:ext uri="{FF2B5EF4-FFF2-40B4-BE49-F238E27FC236}">
                      <a16:creationId xmlns:a16="http://schemas.microsoft.com/office/drawing/2014/main" id="{C9901A24-044F-779A-A4C0-321EC56476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9">
                  <a:extLst>
                    <a:ext uri="{FF2B5EF4-FFF2-40B4-BE49-F238E27FC236}">
                      <a16:creationId xmlns:a16="http://schemas.microsoft.com/office/drawing/2014/main" id="{65B0BCDD-BF96-596F-5603-B072674D79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AutoShape 20">
                  <a:extLst>
                    <a:ext uri="{FF2B5EF4-FFF2-40B4-BE49-F238E27FC236}">
                      <a16:creationId xmlns:a16="http://schemas.microsoft.com/office/drawing/2014/main" id="{D44BBE10-5A03-CAE4-56CE-5EA414DE3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Oval 21">
                  <a:extLst>
                    <a:ext uri="{FF2B5EF4-FFF2-40B4-BE49-F238E27FC236}">
                      <a16:creationId xmlns:a16="http://schemas.microsoft.com/office/drawing/2014/main" id="{C6CBA1A9-4628-FB3F-48A5-B1B560A82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Oval 22">
                  <a:extLst>
                    <a:ext uri="{FF2B5EF4-FFF2-40B4-BE49-F238E27FC236}">
                      <a16:creationId xmlns:a16="http://schemas.microsoft.com/office/drawing/2014/main" id="{1E095AA6-F2E8-F7B1-4445-6A6242721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Rectangle 23">
                  <a:extLst>
                    <a:ext uri="{FF2B5EF4-FFF2-40B4-BE49-F238E27FC236}">
                      <a16:creationId xmlns:a16="http://schemas.microsoft.com/office/drawing/2014/main" id="{41E2D8FB-2CC2-B616-6E0F-2C66171CD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Rectangle 24">
                  <a:extLst>
                    <a:ext uri="{FF2B5EF4-FFF2-40B4-BE49-F238E27FC236}">
                      <a16:creationId xmlns:a16="http://schemas.microsoft.com/office/drawing/2014/main" id="{920E4DFD-032B-9CEF-E8B5-135BA940A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Rectangle 25">
                  <a:extLst>
                    <a:ext uri="{FF2B5EF4-FFF2-40B4-BE49-F238E27FC236}">
                      <a16:creationId xmlns:a16="http://schemas.microsoft.com/office/drawing/2014/main" id="{CC635E2C-351C-EA31-9276-C79E8B6E2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Rectangle 26">
                  <a:extLst>
                    <a:ext uri="{FF2B5EF4-FFF2-40B4-BE49-F238E27FC236}">
                      <a16:creationId xmlns:a16="http://schemas.microsoft.com/office/drawing/2014/main" id="{91B7462A-FDE0-73F8-FE8D-398CEC395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Rectangle 27">
                  <a:extLst>
                    <a:ext uri="{FF2B5EF4-FFF2-40B4-BE49-F238E27FC236}">
                      <a16:creationId xmlns:a16="http://schemas.microsoft.com/office/drawing/2014/main" id="{72C33C14-D9D4-F60D-F743-8A1BC531A3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AutoShape 28">
                  <a:extLst>
                    <a:ext uri="{FF2B5EF4-FFF2-40B4-BE49-F238E27FC236}">
                      <a16:creationId xmlns:a16="http://schemas.microsoft.com/office/drawing/2014/main" id="{830B3559-7729-9789-C8BB-AEA7B7673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Oval 29">
                  <a:extLst>
                    <a:ext uri="{FF2B5EF4-FFF2-40B4-BE49-F238E27FC236}">
                      <a16:creationId xmlns:a16="http://schemas.microsoft.com/office/drawing/2014/main" id="{CCF4D3FD-71F1-514C-773B-C9DA58FAF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Oval 30">
                  <a:extLst>
                    <a:ext uri="{FF2B5EF4-FFF2-40B4-BE49-F238E27FC236}">
                      <a16:creationId xmlns:a16="http://schemas.microsoft.com/office/drawing/2014/main" id="{1EBA841E-CE54-71D7-0FCB-A4E5A56F2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Oval 31">
                  <a:extLst>
                    <a:ext uri="{FF2B5EF4-FFF2-40B4-BE49-F238E27FC236}">
                      <a16:creationId xmlns:a16="http://schemas.microsoft.com/office/drawing/2014/main" id="{0E736D10-596A-CF40-2982-F4CA9EDD8F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3" name="Text Box 32">
              <a:extLst>
                <a:ext uri="{FF2B5EF4-FFF2-40B4-BE49-F238E27FC236}">
                  <a16:creationId xmlns:a16="http://schemas.microsoft.com/office/drawing/2014/main" id="{BB56D07F-FFAB-3936-2F05-94CDC5CAE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8"/>
              <a:ext cx="6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900" dirty="0" err="1"/>
                <a:t>Hồ</a:t>
              </a:r>
              <a:r>
                <a:rPr lang="en-US" altLang="en-US" sz="900" dirty="0"/>
                <a:t> </a:t>
              </a:r>
              <a:r>
                <a:rPr lang="en-US" altLang="en-US" sz="900" dirty="0" err="1"/>
                <a:t>Tấn</a:t>
              </a:r>
              <a:r>
                <a:rPr lang="en-US" altLang="en-US" sz="900" dirty="0"/>
                <a:t> Chu</a:t>
              </a:r>
            </a:p>
          </p:txBody>
        </p:sp>
      </p:grpSp>
      <p:grpSp>
        <p:nvGrpSpPr>
          <p:cNvPr id="313" name="Group 33">
            <a:extLst>
              <a:ext uri="{FF2B5EF4-FFF2-40B4-BE49-F238E27FC236}">
                <a16:creationId xmlns:a16="http://schemas.microsoft.com/office/drawing/2014/main" id="{02FCA9B8-77E8-0BF4-817E-E6C06EE1E66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52203" y="3193026"/>
            <a:ext cx="12293705" cy="1284711"/>
            <a:chOff x="576" y="816"/>
            <a:chExt cx="5034" cy="576"/>
          </a:xfrm>
        </p:grpSpPr>
        <p:sp>
          <p:nvSpPr>
            <p:cNvPr id="314" name="Rectangle 34">
              <a:extLst>
                <a:ext uri="{FF2B5EF4-FFF2-40B4-BE49-F238E27FC236}">
                  <a16:creationId xmlns:a16="http://schemas.microsoft.com/office/drawing/2014/main" id="{35EFCD49-52EB-76B7-CE12-D1F8DD033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315" name="Line 35">
              <a:extLst>
                <a:ext uri="{FF2B5EF4-FFF2-40B4-BE49-F238E27FC236}">
                  <a16:creationId xmlns:a16="http://schemas.microsoft.com/office/drawing/2014/main" id="{D3BFAD00-66AD-3DF6-22C6-274D4D2C7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6">
              <a:extLst>
                <a:ext uri="{FF2B5EF4-FFF2-40B4-BE49-F238E27FC236}">
                  <a16:creationId xmlns:a16="http://schemas.microsoft.com/office/drawing/2014/main" id="{1F4F6A98-77D8-673E-5444-06BC89FF9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7">
              <a:extLst>
                <a:ext uri="{FF2B5EF4-FFF2-40B4-BE49-F238E27FC236}">
                  <a16:creationId xmlns:a16="http://schemas.microsoft.com/office/drawing/2014/main" id="{60353E29-F94D-C780-20EA-5C522F7BC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8">
              <a:extLst>
                <a:ext uri="{FF2B5EF4-FFF2-40B4-BE49-F238E27FC236}">
                  <a16:creationId xmlns:a16="http://schemas.microsoft.com/office/drawing/2014/main" id="{D40FB90A-86F1-AA54-EB58-4153D931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9">
              <a:extLst>
                <a:ext uri="{FF2B5EF4-FFF2-40B4-BE49-F238E27FC236}">
                  <a16:creationId xmlns:a16="http://schemas.microsoft.com/office/drawing/2014/main" id="{77E9EC0E-6EA1-7384-0A12-F501BD9E3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40">
              <a:extLst>
                <a:ext uri="{FF2B5EF4-FFF2-40B4-BE49-F238E27FC236}">
                  <a16:creationId xmlns:a16="http://schemas.microsoft.com/office/drawing/2014/main" id="{9E9571FF-BA3D-451E-6428-95C04D82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41">
              <a:extLst>
                <a:ext uri="{FF2B5EF4-FFF2-40B4-BE49-F238E27FC236}">
                  <a16:creationId xmlns:a16="http://schemas.microsoft.com/office/drawing/2014/main" id="{74FDD2AD-26C1-87BC-E7C8-DB62D4B1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42">
              <a:extLst>
                <a:ext uri="{FF2B5EF4-FFF2-40B4-BE49-F238E27FC236}">
                  <a16:creationId xmlns:a16="http://schemas.microsoft.com/office/drawing/2014/main" id="{16963591-2888-7122-4770-93672F561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43">
              <a:extLst>
                <a:ext uri="{FF2B5EF4-FFF2-40B4-BE49-F238E27FC236}">
                  <a16:creationId xmlns:a16="http://schemas.microsoft.com/office/drawing/2014/main" id="{F7D9AD29-3A12-8CFE-FB00-122CD84CE8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44">
              <a:extLst>
                <a:ext uri="{FF2B5EF4-FFF2-40B4-BE49-F238E27FC236}">
                  <a16:creationId xmlns:a16="http://schemas.microsoft.com/office/drawing/2014/main" id="{47BC7247-525D-5A5E-638C-E22FAE220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45">
              <a:extLst>
                <a:ext uri="{FF2B5EF4-FFF2-40B4-BE49-F238E27FC236}">
                  <a16:creationId xmlns:a16="http://schemas.microsoft.com/office/drawing/2014/main" id="{2BDFAD1B-76B8-3F0F-8489-8856B98A1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Line 46">
              <a:extLst>
                <a:ext uri="{FF2B5EF4-FFF2-40B4-BE49-F238E27FC236}">
                  <a16:creationId xmlns:a16="http://schemas.microsoft.com/office/drawing/2014/main" id="{5BFB64CC-7AB2-F382-C536-8C81866B9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Line 47">
              <a:extLst>
                <a:ext uri="{FF2B5EF4-FFF2-40B4-BE49-F238E27FC236}">
                  <a16:creationId xmlns:a16="http://schemas.microsoft.com/office/drawing/2014/main" id="{71ABB2E1-E699-0B86-CD97-F05FF710C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Line 48">
              <a:extLst>
                <a:ext uri="{FF2B5EF4-FFF2-40B4-BE49-F238E27FC236}">
                  <a16:creationId xmlns:a16="http://schemas.microsoft.com/office/drawing/2014/main" id="{AFB0C3F0-5EC7-70E2-E85A-2AD51E1E6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49">
              <a:extLst>
                <a:ext uri="{FF2B5EF4-FFF2-40B4-BE49-F238E27FC236}">
                  <a16:creationId xmlns:a16="http://schemas.microsoft.com/office/drawing/2014/main" id="{781543C2-4D41-CB42-637D-DB3AA6191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50">
              <a:extLst>
                <a:ext uri="{FF2B5EF4-FFF2-40B4-BE49-F238E27FC236}">
                  <a16:creationId xmlns:a16="http://schemas.microsoft.com/office/drawing/2014/main" id="{E65BC7C9-EDF3-415F-D9CD-9A43D6D92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51">
              <a:extLst>
                <a:ext uri="{FF2B5EF4-FFF2-40B4-BE49-F238E27FC236}">
                  <a16:creationId xmlns:a16="http://schemas.microsoft.com/office/drawing/2014/main" id="{04DA31F3-5270-A17B-9CC3-9340B4B78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52">
              <a:extLst>
                <a:ext uri="{FF2B5EF4-FFF2-40B4-BE49-F238E27FC236}">
                  <a16:creationId xmlns:a16="http://schemas.microsoft.com/office/drawing/2014/main" id="{44348F8B-404A-1132-19D2-60046EEBB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53">
              <a:extLst>
                <a:ext uri="{FF2B5EF4-FFF2-40B4-BE49-F238E27FC236}">
                  <a16:creationId xmlns:a16="http://schemas.microsoft.com/office/drawing/2014/main" id="{A3F81126-89C6-C2DE-B1C8-60FF0DE45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54">
              <a:extLst>
                <a:ext uri="{FF2B5EF4-FFF2-40B4-BE49-F238E27FC236}">
                  <a16:creationId xmlns:a16="http://schemas.microsoft.com/office/drawing/2014/main" id="{A81E0869-C1F0-28BB-A7E1-407F31478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55">
              <a:extLst>
                <a:ext uri="{FF2B5EF4-FFF2-40B4-BE49-F238E27FC236}">
                  <a16:creationId xmlns:a16="http://schemas.microsoft.com/office/drawing/2014/main" id="{3748E84A-EC8C-8F15-B5D2-0E4B7D54B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56">
              <a:extLst>
                <a:ext uri="{FF2B5EF4-FFF2-40B4-BE49-F238E27FC236}">
                  <a16:creationId xmlns:a16="http://schemas.microsoft.com/office/drawing/2014/main" id="{410FADDB-71BE-8F8C-0D7F-2D2B3B7E2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57">
              <a:extLst>
                <a:ext uri="{FF2B5EF4-FFF2-40B4-BE49-F238E27FC236}">
                  <a16:creationId xmlns:a16="http://schemas.microsoft.com/office/drawing/2014/main" id="{02FE471E-25A7-A2D5-C990-F592DA25F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58">
              <a:extLst>
                <a:ext uri="{FF2B5EF4-FFF2-40B4-BE49-F238E27FC236}">
                  <a16:creationId xmlns:a16="http://schemas.microsoft.com/office/drawing/2014/main" id="{A04944E0-B850-9562-80F2-D8B36A28C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59">
              <a:extLst>
                <a:ext uri="{FF2B5EF4-FFF2-40B4-BE49-F238E27FC236}">
                  <a16:creationId xmlns:a16="http://schemas.microsoft.com/office/drawing/2014/main" id="{906E8B10-E250-1916-1C20-4D3B72EFC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60">
              <a:extLst>
                <a:ext uri="{FF2B5EF4-FFF2-40B4-BE49-F238E27FC236}">
                  <a16:creationId xmlns:a16="http://schemas.microsoft.com/office/drawing/2014/main" id="{65326A51-2993-2DF4-6E94-B34074610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61">
              <a:extLst>
                <a:ext uri="{FF2B5EF4-FFF2-40B4-BE49-F238E27FC236}">
                  <a16:creationId xmlns:a16="http://schemas.microsoft.com/office/drawing/2014/main" id="{51E2EE6C-B4AC-CB42-765D-B8D452B45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62">
              <a:extLst>
                <a:ext uri="{FF2B5EF4-FFF2-40B4-BE49-F238E27FC236}">
                  <a16:creationId xmlns:a16="http://schemas.microsoft.com/office/drawing/2014/main" id="{C920E6F3-B493-9C11-75F5-00762C8FC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63">
              <a:extLst>
                <a:ext uri="{FF2B5EF4-FFF2-40B4-BE49-F238E27FC236}">
                  <a16:creationId xmlns:a16="http://schemas.microsoft.com/office/drawing/2014/main" id="{74778B4D-2947-5C99-C660-7084D5B96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64">
              <a:extLst>
                <a:ext uri="{FF2B5EF4-FFF2-40B4-BE49-F238E27FC236}">
                  <a16:creationId xmlns:a16="http://schemas.microsoft.com/office/drawing/2014/main" id="{0A302FB2-E1E6-C407-8AF4-C0E92F632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65">
              <a:extLst>
                <a:ext uri="{FF2B5EF4-FFF2-40B4-BE49-F238E27FC236}">
                  <a16:creationId xmlns:a16="http://schemas.microsoft.com/office/drawing/2014/main" id="{4462B967-4B6E-178C-D32B-B7B4C1C0B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66">
              <a:extLst>
                <a:ext uri="{FF2B5EF4-FFF2-40B4-BE49-F238E27FC236}">
                  <a16:creationId xmlns:a16="http://schemas.microsoft.com/office/drawing/2014/main" id="{EA5D787A-6CAA-C74F-F0E4-89F68E15A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67">
              <a:extLst>
                <a:ext uri="{FF2B5EF4-FFF2-40B4-BE49-F238E27FC236}">
                  <a16:creationId xmlns:a16="http://schemas.microsoft.com/office/drawing/2014/main" id="{27BB7570-DBDA-6EA6-ED07-3974C660D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68">
              <a:extLst>
                <a:ext uri="{FF2B5EF4-FFF2-40B4-BE49-F238E27FC236}">
                  <a16:creationId xmlns:a16="http://schemas.microsoft.com/office/drawing/2014/main" id="{1CE9A978-CB1F-C225-B5A3-7095B2336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69">
              <a:extLst>
                <a:ext uri="{FF2B5EF4-FFF2-40B4-BE49-F238E27FC236}">
                  <a16:creationId xmlns:a16="http://schemas.microsoft.com/office/drawing/2014/main" id="{5117BB8F-9818-5D06-19A4-F377B624F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70">
              <a:extLst>
                <a:ext uri="{FF2B5EF4-FFF2-40B4-BE49-F238E27FC236}">
                  <a16:creationId xmlns:a16="http://schemas.microsoft.com/office/drawing/2014/main" id="{B70A1AC4-0721-F5F0-8FC9-8B2079C1A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71">
              <a:extLst>
                <a:ext uri="{FF2B5EF4-FFF2-40B4-BE49-F238E27FC236}">
                  <a16:creationId xmlns:a16="http://schemas.microsoft.com/office/drawing/2014/main" id="{94B2CE35-591E-313C-BB28-C1B8BE7A8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72">
              <a:extLst>
                <a:ext uri="{FF2B5EF4-FFF2-40B4-BE49-F238E27FC236}">
                  <a16:creationId xmlns:a16="http://schemas.microsoft.com/office/drawing/2014/main" id="{37FADE64-C36A-40E5-867E-1C2DAB0D4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73">
              <a:extLst>
                <a:ext uri="{FF2B5EF4-FFF2-40B4-BE49-F238E27FC236}">
                  <a16:creationId xmlns:a16="http://schemas.microsoft.com/office/drawing/2014/main" id="{B80DFF51-751E-7637-9D55-A36EFDA78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74">
              <a:extLst>
                <a:ext uri="{FF2B5EF4-FFF2-40B4-BE49-F238E27FC236}">
                  <a16:creationId xmlns:a16="http://schemas.microsoft.com/office/drawing/2014/main" id="{4D4F85E6-9C72-D0EB-FEDF-226A0F067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75">
              <a:extLst>
                <a:ext uri="{FF2B5EF4-FFF2-40B4-BE49-F238E27FC236}">
                  <a16:creationId xmlns:a16="http://schemas.microsoft.com/office/drawing/2014/main" id="{E6F43434-DE61-66B1-8F33-C0D7CE6C6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76">
              <a:extLst>
                <a:ext uri="{FF2B5EF4-FFF2-40B4-BE49-F238E27FC236}">
                  <a16:creationId xmlns:a16="http://schemas.microsoft.com/office/drawing/2014/main" id="{5B5FC873-84C2-CFFE-BA8E-D242F380D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77">
              <a:extLst>
                <a:ext uri="{FF2B5EF4-FFF2-40B4-BE49-F238E27FC236}">
                  <a16:creationId xmlns:a16="http://schemas.microsoft.com/office/drawing/2014/main" id="{DF725E0E-E417-9DF0-4412-F105716EE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78">
              <a:extLst>
                <a:ext uri="{FF2B5EF4-FFF2-40B4-BE49-F238E27FC236}">
                  <a16:creationId xmlns:a16="http://schemas.microsoft.com/office/drawing/2014/main" id="{AA9B87A9-13F7-2B80-5A2C-CE64E7C9A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79">
              <a:extLst>
                <a:ext uri="{FF2B5EF4-FFF2-40B4-BE49-F238E27FC236}">
                  <a16:creationId xmlns:a16="http://schemas.microsoft.com/office/drawing/2014/main" id="{60AA3557-4C89-1554-40AC-73AACC476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80">
              <a:extLst>
                <a:ext uri="{FF2B5EF4-FFF2-40B4-BE49-F238E27FC236}">
                  <a16:creationId xmlns:a16="http://schemas.microsoft.com/office/drawing/2014/main" id="{FF43280E-3CF8-9B99-9C03-39C34C85A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81">
              <a:extLst>
                <a:ext uri="{FF2B5EF4-FFF2-40B4-BE49-F238E27FC236}">
                  <a16:creationId xmlns:a16="http://schemas.microsoft.com/office/drawing/2014/main" id="{B2CE6893-7018-23C3-A903-DD8A77686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82">
              <a:extLst>
                <a:ext uri="{FF2B5EF4-FFF2-40B4-BE49-F238E27FC236}">
                  <a16:creationId xmlns:a16="http://schemas.microsoft.com/office/drawing/2014/main" id="{223018BF-2DD2-C601-6FA2-0124D4BE7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Line 83">
              <a:extLst>
                <a:ext uri="{FF2B5EF4-FFF2-40B4-BE49-F238E27FC236}">
                  <a16:creationId xmlns:a16="http://schemas.microsoft.com/office/drawing/2014/main" id="{3B1A0CDF-3A23-1D46-5573-7EBD6AEDC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Line 84">
              <a:extLst>
                <a:ext uri="{FF2B5EF4-FFF2-40B4-BE49-F238E27FC236}">
                  <a16:creationId xmlns:a16="http://schemas.microsoft.com/office/drawing/2014/main" id="{4B3A07BE-0BCF-0F93-BFAA-E80F4E76D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85">
              <a:extLst>
                <a:ext uri="{FF2B5EF4-FFF2-40B4-BE49-F238E27FC236}">
                  <a16:creationId xmlns:a16="http://schemas.microsoft.com/office/drawing/2014/main" id="{92177C8D-9768-6871-27C9-C8BDED207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86">
              <a:extLst>
                <a:ext uri="{FF2B5EF4-FFF2-40B4-BE49-F238E27FC236}">
                  <a16:creationId xmlns:a16="http://schemas.microsoft.com/office/drawing/2014/main" id="{FD87471A-A95A-CD8B-EA08-A74CEAEBC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87">
              <a:extLst>
                <a:ext uri="{FF2B5EF4-FFF2-40B4-BE49-F238E27FC236}">
                  <a16:creationId xmlns:a16="http://schemas.microsoft.com/office/drawing/2014/main" id="{A50727C5-06E7-F3B2-1EEB-E87C89406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88">
              <a:extLst>
                <a:ext uri="{FF2B5EF4-FFF2-40B4-BE49-F238E27FC236}">
                  <a16:creationId xmlns:a16="http://schemas.microsoft.com/office/drawing/2014/main" id="{C1795AA9-DD9A-0D66-3E99-54CB880C7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89">
              <a:extLst>
                <a:ext uri="{FF2B5EF4-FFF2-40B4-BE49-F238E27FC236}">
                  <a16:creationId xmlns:a16="http://schemas.microsoft.com/office/drawing/2014/main" id="{B411044A-DDF1-A0F4-0D7B-1418AE682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90">
              <a:extLst>
                <a:ext uri="{FF2B5EF4-FFF2-40B4-BE49-F238E27FC236}">
                  <a16:creationId xmlns:a16="http://schemas.microsoft.com/office/drawing/2014/main" id="{546F6E4B-23C5-DF25-3DCE-401C0730A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91">
              <a:extLst>
                <a:ext uri="{FF2B5EF4-FFF2-40B4-BE49-F238E27FC236}">
                  <a16:creationId xmlns:a16="http://schemas.microsoft.com/office/drawing/2014/main" id="{64F1604B-95EE-67C6-F567-6ED4898BD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92">
              <a:extLst>
                <a:ext uri="{FF2B5EF4-FFF2-40B4-BE49-F238E27FC236}">
                  <a16:creationId xmlns:a16="http://schemas.microsoft.com/office/drawing/2014/main" id="{260B656B-1E95-3FD9-6E52-9C3AE723E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93">
              <a:extLst>
                <a:ext uri="{FF2B5EF4-FFF2-40B4-BE49-F238E27FC236}">
                  <a16:creationId xmlns:a16="http://schemas.microsoft.com/office/drawing/2014/main" id="{B94AE44B-1EC3-7EB0-0D8E-2A17D47F4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94">
              <a:extLst>
                <a:ext uri="{FF2B5EF4-FFF2-40B4-BE49-F238E27FC236}">
                  <a16:creationId xmlns:a16="http://schemas.microsoft.com/office/drawing/2014/main" id="{E1125B8F-BD1C-2286-A0D4-3C82CC0FE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95">
              <a:extLst>
                <a:ext uri="{FF2B5EF4-FFF2-40B4-BE49-F238E27FC236}">
                  <a16:creationId xmlns:a16="http://schemas.microsoft.com/office/drawing/2014/main" id="{2DBA91D1-739E-9946-27E2-C4F976B85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96">
              <a:extLst>
                <a:ext uri="{FF2B5EF4-FFF2-40B4-BE49-F238E27FC236}">
                  <a16:creationId xmlns:a16="http://schemas.microsoft.com/office/drawing/2014/main" id="{028C0FB1-CDC5-5A0C-8723-E9CF6A7C5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Line 97">
              <a:extLst>
                <a:ext uri="{FF2B5EF4-FFF2-40B4-BE49-F238E27FC236}">
                  <a16:creationId xmlns:a16="http://schemas.microsoft.com/office/drawing/2014/main" id="{D84919F1-AB9A-B348-0BF1-7CB6F95DD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Line 98">
              <a:extLst>
                <a:ext uri="{FF2B5EF4-FFF2-40B4-BE49-F238E27FC236}">
                  <a16:creationId xmlns:a16="http://schemas.microsoft.com/office/drawing/2014/main" id="{574D5877-78B3-934C-89BA-9F362340A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Line 99">
              <a:extLst>
                <a:ext uri="{FF2B5EF4-FFF2-40B4-BE49-F238E27FC236}">
                  <a16:creationId xmlns:a16="http://schemas.microsoft.com/office/drawing/2014/main" id="{629081A3-BCCA-A669-C55A-F82D200A6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Line 100">
              <a:extLst>
                <a:ext uri="{FF2B5EF4-FFF2-40B4-BE49-F238E27FC236}">
                  <a16:creationId xmlns:a16="http://schemas.microsoft.com/office/drawing/2014/main" id="{4C224E91-2D1F-2806-94C8-BC9C069BE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101">
              <a:extLst>
                <a:ext uri="{FF2B5EF4-FFF2-40B4-BE49-F238E27FC236}">
                  <a16:creationId xmlns:a16="http://schemas.microsoft.com/office/drawing/2014/main" id="{1C626B59-89F0-C1DE-8798-F27CB57C2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102">
              <a:extLst>
                <a:ext uri="{FF2B5EF4-FFF2-40B4-BE49-F238E27FC236}">
                  <a16:creationId xmlns:a16="http://schemas.microsoft.com/office/drawing/2014/main" id="{454E82A1-2A15-C400-47C5-A3558BCFC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03">
              <a:extLst>
                <a:ext uri="{FF2B5EF4-FFF2-40B4-BE49-F238E27FC236}">
                  <a16:creationId xmlns:a16="http://schemas.microsoft.com/office/drawing/2014/main" id="{4E2F0F0B-E012-7A2A-D1F1-EC2105037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104">
              <a:extLst>
                <a:ext uri="{FF2B5EF4-FFF2-40B4-BE49-F238E27FC236}">
                  <a16:creationId xmlns:a16="http://schemas.microsoft.com/office/drawing/2014/main" id="{26D462DA-89A2-3683-652F-6D7D5B303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05">
              <a:extLst>
                <a:ext uri="{FF2B5EF4-FFF2-40B4-BE49-F238E27FC236}">
                  <a16:creationId xmlns:a16="http://schemas.microsoft.com/office/drawing/2014/main" id="{68EF774B-4821-87EF-3CFA-A93092315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106">
              <a:extLst>
                <a:ext uri="{FF2B5EF4-FFF2-40B4-BE49-F238E27FC236}">
                  <a16:creationId xmlns:a16="http://schemas.microsoft.com/office/drawing/2014/main" id="{F9BCEFBD-0B26-1ADC-E3F6-8BB6A8666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07">
              <a:extLst>
                <a:ext uri="{FF2B5EF4-FFF2-40B4-BE49-F238E27FC236}">
                  <a16:creationId xmlns:a16="http://schemas.microsoft.com/office/drawing/2014/main" id="{B6DF992E-71E1-FC02-3251-310911E84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108">
              <a:extLst>
                <a:ext uri="{FF2B5EF4-FFF2-40B4-BE49-F238E27FC236}">
                  <a16:creationId xmlns:a16="http://schemas.microsoft.com/office/drawing/2014/main" id="{0E143EE4-288C-6F6B-881E-A945FD48A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09">
              <a:extLst>
                <a:ext uri="{FF2B5EF4-FFF2-40B4-BE49-F238E27FC236}">
                  <a16:creationId xmlns:a16="http://schemas.microsoft.com/office/drawing/2014/main" id="{B01FE506-820D-3644-49D3-5B4ED269B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Line 110">
              <a:extLst>
                <a:ext uri="{FF2B5EF4-FFF2-40B4-BE49-F238E27FC236}">
                  <a16:creationId xmlns:a16="http://schemas.microsoft.com/office/drawing/2014/main" id="{4007ACCE-2A6C-7E60-3D06-81E056E8B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11">
              <a:extLst>
                <a:ext uri="{FF2B5EF4-FFF2-40B4-BE49-F238E27FC236}">
                  <a16:creationId xmlns:a16="http://schemas.microsoft.com/office/drawing/2014/main" id="{9B562CA3-A2EC-FE0A-D26B-BA5723FEF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112">
              <a:extLst>
                <a:ext uri="{FF2B5EF4-FFF2-40B4-BE49-F238E27FC236}">
                  <a16:creationId xmlns:a16="http://schemas.microsoft.com/office/drawing/2014/main" id="{039A10E4-4525-0387-2A06-AB13B865F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13">
              <a:extLst>
                <a:ext uri="{FF2B5EF4-FFF2-40B4-BE49-F238E27FC236}">
                  <a16:creationId xmlns:a16="http://schemas.microsoft.com/office/drawing/2014/main" id="{A9325A27-7269-E076-2F3F-3848DDFF8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14">
              <a:extLst>
                <a:ext uri="{FF2B5EF4-FFF2-40B4-BE49-F238E27FC236}">
                  <a16:creationId xmlns:a16="http://schemas.microsoft.com/office/drawing/2014/main" id="{66D9603C-7072-ADA3-8F12-EC9B8D4DA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15">
              <a:extLst>
                <a:ext uri="{FF2B5EF4-FFF2-40B4-BE49-F238E27FC236}">
                  <a16:creationId xmlns:a16="http://schemas.microsoft.com/office/drawing/2014/main" id="{FC6CEF9F-971F-D826-DDB1-2D36176A8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16">
              <a:extLst>
                <a:ext uri="{FF2B5EF4-FFF2-40B4-BE49-F238E27FC236}">
                  <a16:creationId xmlns:a16="http://schemas.microsoft.com/office/drawing/2014/main" id="{62E89359-365F-17FF-06F7-34915E4B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17">
              <a:extLst>
                <a:ext uri="{FF2B5EF4-FFF2-40B4-BE49-F238E27FC236}">
                  <a16:creationId xmlns:a16="http://schemas.microsoft.com/office/drawing/2014/main" id="{CC593FF5-F5AC-7D38-944E-9DDEF1E27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118">
              <a:extLst>
                <a:ext uri="{FF2B5EF4-FFF2-40B4-BE49-F238E27FC236}">
                  <a16:creationId xmlns:a16="http://schemas.microsoft.com/office/drawing/2014/main" id="{7C37953F-658E-9146-C7DE-D8A052874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119">
              <a:extLst>
                <a:ext uri="{FF2B5EF4-FFF2-40B4-BE49-F238E27FC236}">
                  <a16:creationId xmlns:a16="http://schemas.microsoft.com/office/drawing/2014/main" id="{D3A5A6A9-5A00-B11C-2EA6-023D43CC3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120">
              <a:extLst>
                <a:ext uri="{FF2B5EF4-FFF2-40B4-BE49-F238E27FC236}">
                  <a16:creationId xmlns:a16="http://schemas.microsoft.com/office/drawing/2014/main" id="{868081C6-273D-6D4E-D5F7-B945709C2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121">
              <a:extLst>
                <a:ext uri="{FF2B5EF4-FFF2-40B4-BE49-F238E27FC236}">
                  <a16:creationId xmlns:a16="http://schemas.microsoft.com/office/drawing/2014/main" id="{0E65DC3F-A687-3B17-4E45-766C16D45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122">
              <a:extLst>
                <a:ext uri="{FF2B5EF4-FFF2-40B4-BE49-F238E27FC236}">
                  <a16:creationId xmlns:a16="http://schemas.microsoft.com/office/drawing/2014/main" id="{FAB48A2A-6131-48C9-9B73-72533C8CC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123">
              <a:extLst>
                <a:ext uri="{FF2B5EF4-FFF2-40B4-BE49-F238E27FC236}">
                  <a16:creationId xmlns:a16="http://schemas.microsoft.com/office/drawing/2014/main" id="{FAE91262-3A3F-6EFE-4F6B-284F5A97C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124">
              <a:extLst>
                <a:ext uri="{FF2B5EF4-FFF2-40B4-BE49-F238E27FC236}">
                  <a16:creationId xmlns:a16="http://schemas.microsoft.com/office/drawing/2014/main" id="{F9B48F7D-2DE5-5957-74F7-1FA98C13F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125">
              <a:extLst>
                <a:ext uri="{FF2B5EF4-FFF2-40B4-BE49-F238E27FC236}">
                  <a16:creationId xmlns:a16="http://schemas.microsoft.com/office/drawing/2014/main" id="{92BDA561-4553-7493-0A41-0EB091D5F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126">
              <a:extLst>
                <a:ext uri="{FF2B5EF4-FFF2-40B4-BE49-F238E27FC236}">
                  <a16:creationId xmlns:a16="http://schemas.microsoft.com/office/drawing/2014/main" id="{F7DCB415-072A-C24C-80E7-0C77CBC2F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127">
              <a:extLst>
                <a:ext uri="{FF2B5EF4-FFF2-40B4-BE49-F238E27FC236}">
                  <a16:creationId xmlns:a16="http://schemas.microsoft.com/office/drawing/2014/main" id="{6FF02B48-A7D2-1C42-3254-654BF69E6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Text Box 128">
              <a:extLst>
                <a:ext uri="{FF2B5EF4-FFF2-40B4-BE49-F238E27FC236}">
                  <a16:creationId xmlns:a16="http://schemas.microsoft.com/office/drawing/2014/main" id="{1A065DCD-6DD4-080F-BC9D-C7120B521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409" name="Text Box 129">
              <a:extLst>
                <a:ext uri="{FF2B5EF4-FFF2-40B4-BE49-F238E27FC236}">
                  <a16:creationId xmlns:a16="http://schemas.microsoft.com/office/drawing/2014/main" id="{87FC801F-9292-A908-BA36-C93CE6C8C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410" name="Text Box 130">
              <a:extLst>
                <a:ext uri="{FF2B5EF4-FFF2-40B4-BE49-F238E27FC236}">
                  <a16:creationId xmlns:a16="http://schemas.microsoft.com/office/drawing/2014/main" id="{B3BCAF30-0AC0-0E57-DBA0-C088CA372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411" name="Text Box 131">
              <a:extLst>
                <a:ext uri="{FF2B5EF4-FFF2-40B4-BE49-F238E27FC236}">
                  <a16:creationId xmlns:a16="http://schemas.microsoft.com/office/drawing/2014/main" id="{93BE163F-7500-E429-4B85-C2989EDD1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412" name="Text Box 132">
              <a:extLst>
                <a:ext uri="{FF2B5EF4-FFF2-40B4-BE49-F238E27FC236}">
                  <a16:creationId xmlns:a16="http://schemas.microsoft.com/office/drawing/2014/main" id="{8C68BF98-3AD8-831A-37F8-0CD848D10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413" name="Text Box 133">
              <a:extLst>
                <a:ext uri="{FF2B5EF4-FFF2-40B4-BE49-F238E27FC236}">
                  <a16:creationId xmlns:a16="http://schemas.microsoft.com/office/drawing/2014/main" id="{567D19C4-14D5-9EBB-2EAD-1E8AD9169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414" name="Text Box 134">
              <a:extLst>
                <a:ext uri="{FF2B5EF4-FFF2-40B4-BE49-F238E27FC236}">
                  <a16:creationId xmlns:a16="http://schemas.microsoft.com/office/drawing/2014/main" id="{01F649AF-CA28-0643-437F-72BC78F6A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415" name="Text Box 135">
              <a:extLst>
                <a:ext uri="{FF2B5EF4-FFF2-40B4-BE49-F238E27FC236}">
                  <a16:creationId xmlns:a16="http://schemas.microsoft.com/office/drawing/2014/main" id="{7E056428-F7D2-BD4C-1C9D-F37C82128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416" name="Text Box 136">
              <a:extLst>
                <a:ext uri="{FF2B5EF4-FFF2-40B4-BE49-F238E27FC236}">
                  <a16:creationId xmlns:a16="http://schemas.microsoft.com/office/drawing/2014/main" id="{3F59F544-0D69-82D8-807D-382EE41D7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417" name="Text Box 137">
              <a:extLst>
                <a:ext uri="{FF2B5EF4-FFF2-40B4-BE49-F238E27FC236}">
                  <a16:creationId xmlns:a16="http://schemas.microsoft.com/office/drawing/2014/main" id="{16B68F28-C129-3C20-3DDE-59BEA6A50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418" name="Line 138">
              <a:extLst>
                <a:ext uri="{FF2B5EF4-FFF2-40B4-BE49-F238E27FC236}">
                  <a16:creationId xmlns:a16="http://schemas.microsoft.com/office/drawing/2014/main" id="{040DFEC4-D286-190A-05AA-A75F2AC73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Line 139">
              <a:extLst>
                <a:ext uri="{FF2B5EF4-FFF2-40B4-BE49-F238E27FC236}">
                  <a16:creationId xmlns:a16="http://schemas.microsoft.com/office/drawing/2014/main" id="{9022277C-6359-E996-EA79-CC4143C4E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Line 140">
              <a:extLst>
                <a:ext uri="{FF2B5EF4-FFF2-40B4-BE49-F238E27FC236}">
                  <a16:creationId xmlns:a16="http://schemas.microsoft.com/office/drawing/2014/main" id="{77748F8D-E2A7-E209-17C9-B2083A2F2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Line 141">
              <a:extLst>
                <a:ext uri="{FF2B5EF4-FFF2-40B4-BE49-F238E27FC236}">
                  <a16:creationId xmlns:a16="http://schemas.microsoft.com/office/drawing/2014/main" id="{9DE5F989-C247-650F-173C-0E47EB757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Line 142">
              <a:extLst>
                <a:ext uri="{FF2B5EF4-FFF2-40B4-BE49-F238E27FC236}">
                  <a16:creationId xmlns:a16="http://schemas.microsoft.com/office/drawing/2014/main" id="{CC75A9AE-301E-EDF9-BBD1-D16FA3E6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143">
              <a:extLst>
                <a:ext uri="{FF2B5EF4-FFF2-40B4-BE49-F238E27FC236}">
                  <a16:creationId xmlns:a16="http://schemas.microsoft.com/office/drawing/2014/main" id="{D860D12B-AF3E-A826-DB6D-627D95359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144">
              <a:extLst>
                <a:ext uri="{FF2B5EF4-FFF2-40B4-BE49-F238E27FC236}">
                  <a16:creationId xmlns:a16="http://schemas.microsoft.com/office/drawing/2014/main" id="{8C2D7425-BD26-34A9-9A8A-76DF2AEEC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145">
              <a:extLst>
                <a:ext uri="{FF2B5EF4-FFF2-40B4-BE49-F238E27FC236}">
                  <a16:creationId xmlns:a16="http://schemas.microsoft.com/office/drawing/2014/main" id="{BD3808ED-A2C3-7B4C-6771-B0435F4DD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Text Box 146">
              <a:extLst>
                <a:ext uri="{FF2B5EF4-FFF2-40B4-BE49-F238E27FC236}">
                  <a16:creationId xmlns:a16="http://schemas.microsoft.com/office/drawing/2014/main" id="{CFDCF2EF-840B-9DE7-82E1-F55C45D77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427" name="Text Box 147">
              <a:extLst>
                <a:ext uri="{FF2B5EF4-FFF2-40B4-BE49-F238E27FC236}">
                  <a16:creationId xmlns:a16="http://schemas.microsoft.com/office/drawing/2014/main" id="{15BED7E6-F9DB-AAD8-2461-D19F300A1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428" name="Line 148">
              <a:extLst>
                <a:ext uri="{FF2B5EF4-FFF2-40B4-BE49-F238E27FC236}">
                  <a16:creationId xmlns:a16="http://schemas.microsoft.com/office/drawing/2014/main" id="{C3FD6C7E-7E09-DAAC-F77B-71BB6CC18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49">
              <a:extLst>
                <a:ext uri="{FF2B5EF4-FFF2-40B4-BE49-F238E27FC236}">
                  <a16:creationId xmlns:a16="http://schemas.microsoft.com/office/drawing/2014/main" id="{61310EBF-71C8-A0C3-2039-D8FF1B167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" name="Oval 150">
            <a:extLst>
              <a:ext uri="{FF2B5EF4-FFF2-40B4-BE49-F238E27FC236}">
                <a16:creationId xmlns:a16="http://schemas.microsoft.com/office/drawing/2014/main" id="{378B6D15-4708-59EC-6F2E-1EBAC89B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6092" y="2458286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31" name="Line 151">
            <a:extLst>
              <a:ext uri="{FF2B5EF4-FFF2-40B4-BE49-F238E27FC236}">
                <a16:creationId xmlns:a16="http://schemas.microsoft.com/office/drawing/2014/main" id="{143D8A08-1B5A-6E02-D83D-EF6E0C298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8955" y="2120148"/>
            <a:ext cx="0" cy="4038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2" name="Group 152">
            <a:extLst>
              <a:ext uri="{FF2B5EF4-FFF2-40B4-BE49-F238E27FC236}">
                <a16:creationId xmlns:a16="http://schemas.microsoft.com/office/drawing/2014/main" id="{F2FE0CEE-1986-C1EB-6307-0025269BE91D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9202267" y="2501149"/>
            <a:ext cx="2586038" cy="538163"/>
            <a:chOff x="3937" y="3123"/>
            <a:chExt cx="1629" cy="339"/>
          </a:xfrm>
        </p:grpSpPr>
        <p:sp>
          <p:nvSpPr>
            <p:cNvPr id="433" name="AutoShape 153">
              <a:extLst>
                <a:ext uri="{FF2B5EF4-FFF2-40B4-BE49-F238E27FC236}">
                  <a16:creationId xmlns:a16="http://schemas.microsoft.com/office/drawing/2014/main" id="{2D8D76E1-F8E3-1308-F999-DD73DA444A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Rectangle 154">
              <a:extLst>
                <a:ext uri="{FF2B5EF4-FFF2-40B4-BE49-F238E27FC236}">
                  <a16:creationId xmlns:a16="http://schemas.microsoft.com/office/drawing/2014/main" id="{406FC4F9-39D0-A86B-5E8D-B7DD6AE4D5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Oval 155">
              <a:extLst>
                <a:ext uri="{FF2B5EF4-FFF2-40B4-BE49-F238E27FC236}">
                  <a16:creationId xmlns:a16="http://schemas.microsoft.com/office/drawing/2014/main" id="{C735AF13-CF82-D060-F6C5-7B2FFD1903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Rectangle 156">
              <a:extLst>
                <a:ext uri="{FF2B5EF4-FFF2-40B4-BE49-F238E27FC236}">
                  <a16:creationId xmlns:a16="http://schemas.microsoft.com/office/drawing/2014/main" id="{2EE71F73-1969-D030-F29D-D3F6A58CFC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Rectangle 157">
              <a:extLst>
                <a:ext uri="{FF2B5EF4-FFF2-40B4-BE49-F238E27FC236}">
                  <a16:creationId xmlns:a16="http://schemas.microsoft.com/office/drawing/2014/main" id="{030051E4-7306-D0CD-14EF-8FC3C7AF51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Oval 158">
              <a:extLst>
                <a:ext uri="{FF2B5EF4-FFF2-40B4-BE49-F238E27FC236}">
                  <a16:creationId xmlns:a16="http://schemas.microsoft.com/office/drawing/2014/main" id="{5E956810-4412-3F2D-F657-DD2396EC54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AutoShape 159">
              <a:extLst>
                <a:ext uri="{FF2B5EF4-FFF2-40B4-BE49-F238E27FC236}">
                  <a16:creationId xmlns:a16="http://schemas.microsoft.com/office/drawing/2014/main" id="{B7031260-1424-7528-DB9C-A03764CCC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" name="Line 160">
            <a:extLst>
              <a:ext uri="{FF2B5EF4-FFF2-40B4-BE49-F238E27FC236}">
                <a16:creationId xmlns:a16="http://schemas.microsoft.com/office/drawing/2014/main" id="{C8D3808B-575C-EEED-24EC-035EA96D7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667" y="402514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41" name="Line 161">
            <a:extLst>
              <a:ext uri="{FF2B5EF4-FFF2-40B4-BE49-F238E27FC236}">
                <a16:creationId xmlns:a16="http://schemas.microsoft.com/office/drawing/2014/main" id="{409891B1-7D0C-F7FF-AAB2-2149B3B9E6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92867" y="401086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442" name="Group 162">
            <a:extLst>
              <a:ext uri="{FF2B5EF4-FFF2-40B4-BE49-F238E27FC236}">
                <a16:creationId xmlns:a16="http://schemas.microsoft.com/office/drawing/2014/main" id="{FAD6D863-D921-7426-445E-11E76947232C}"/>
              </a:ext>
            </a:extLst>
          </p:cNvPr>
          <p:cNvGrpSpPr>
            <a:grpSpLocks/>
          </p:cNvGrpSpPr>
          <p:nvPr/>
        </p:nvGrpSpPr>
        <p:grpSpPr bwMode="auto">
          <a:xfrm rot="13461042">
            <a:off x="8668867" y="1434348"/>
            <a:ext cx="5410200" cy="5410200"/>
            <a:chOff x="1056" y="528"/>
            <a:chExt cx="2736" cy="2736"/>
          </a:xfrm>
        </p:grpSpPr>
        <p:grpSp>
          <p:nvGrpSpPr>
            <p:cNvPr id="443" name="Group 163">
              <a:extLst>
                <a:ext uri="{FF2B5EF4-FFF2-40B4-BE49-F238E27FC236}">
                  <a16:creationId xmlns:a16="http://schemas.microsoft.com/office/drawing/2014/main" id="{0C3CC6E3-57C6-3B5E-0446-BC03F0F64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445" name="Oval 164">
                <a:extLst>
                  <a:ext uri="{FF2B5EF4-FFF2-40B4-BE49-F238E27FC236}">
                    <a16:creationId xmlns:a16="http://schemas.microsoft.com/office/drawing/2014/main" id="{3DE018F7-7A37-C1E1-0E66-153053CBC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Line 165">
                <a:extLst>
                  <a:ext uri="{FF2B5EF4-FFF2-40B4-BE49-F238E27FC236}">
                    <a16:creationId xmlns:a16="http://schemas.microsoft.com/office/drawing/2014/main" id="{5EE77175-AE76-ADA6-BE3E-61F9CA62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7" name="Group 166">
                <a:extLst>
                  <a:ext uri="{FF2B5EF4-FFF2-40B4-BE49-F238E27FC236}">
                    <a16:creationId xmlns:a16="http://schemas.microsoft.com/office/drawing/2014/main" id="{E205FE12-785A-31D9-735D-C867BBDFA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448" name="Line 167">
                  <a:extLst>
                    <a:ext uri="{FF2B5EF4-FFF2-40B4-BE49-F238E27FC236}">
                      <a16:creationId xmlns:a16="http://schemas.microsoft.com/office/drawing/2014/main" id="{BB354F01-979C-DE3F-3202-3C105DB335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AutoShape 168">
                  <a:extLst>
                    <a:ext uri="{FF2B5EF4-FFF2-40B4-BE49-F238E27FC236}">
                      <a16:creationId xmlns:a16="http://schemas.microsoft.com/office/drawing/2014/main" id="{569914C5-F3C0-0F50-31B2-2A135F1A0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Rectangle 169">
                  <a:extLst>
                    <a:ext uri="{FF2B5EF4-FFF2-40B4-BE49-F238E27FC236}">
                      <a16:creationId xmlns:a16="http://schemas.microsoft.com/office/drawing/2014/main" id="{D2F4FC9C-D4C1-CD2A-FB54-A1E1B8510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AutoShape 170">
                  <a:extLst>
                    <a:ext uri="{FF2B5EF4-FFF2-40B4-BE49-F238E27FC236}">
                      <a16:creationId xmlns:a16="http://schemas.microsoft.com/office/drawing/2014/main" id="{99C09ED6-3DE8-A754-E321-096186F2B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AutoShape 171">
                  <a:extLst>
                    <a:ext uri="{FF2B5EF4-FFF2-40B4-BE49-F238E27FC236}">
                      <a16:creationId xmlns:a16="http://schemas.microsoft.com/office/drawing/2014/main" id="{209CCBB0-8D10-150C-330C-1E33F219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Oval 172">
                  <a:extLst>
                    <a:ext uri="{FF2B5EF4-FFF2-40B4-BE49-F238E27FC236}">
                      <a16:creationId xmlns:a16="http://schemas.microsoft.com/office/drawing/2014/main" id="{A4859AF9-DC65-0728-F245-7975A63F1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Oval 173">
                  <a:extLst>
                    <a:ext uri="{FF2B5EF4-FFF2-40B4-BE49-F238E27FC236}">
                      <a16:creationId xmlns:a16="http://schemas.microsoft.com/office/drawing/2014/main" id="{A1B834C0-5A1B-037D-C225-F786BAC03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Rectangle 174">
                  <a:extLst>
                    <a:ext uri="{FF2B5EF4-FFF2-40B4-BE49-F238E27FC236}">
                      <a16:creationId xmlns:a16="http://schemas.microsoft.com/office/drawing/2014/main" id="{4D7BE299-996A-33BA-F840-47E11FE8D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Rectangle 175">
                  <a:extLst>
                    <a:ext uri="{FF2B5EF4-FFF2-40B4-BE49-F238E27FC236}">
                      <a16:creationId xmlns:a16="http://schemas.microsoft.com/office/drawing/2014/main" id="{C144A830-30DE-96EF-6539-5717EE962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Rectangle 176">
                  <a:extLst>
                    <a:ext uri="{FF2B5EF4-FFF2-40B4-BE49-F238E27FC236}">
                      <a16:creationId xmlns:a16="http://schemas.microsoft.com/office/drawing/2014/main" id="{EB9E4D43-6F51-2100-AAD4-3DFCDBC68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Rectangle 177">
                  <a:extLst>
                    <a:ext uri="{FF2B5EF4-FFF2-40B4-BE49-F238E27FC236}">
                      <a16:creationId xmlns:a16="http://schemas.microsoft.com/office/drawing/2014/main" id="{081D384C-FB9F-EA40-83E4-308CAA95B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Rectangle 178">
                  <a:extLst>
                    <a:ext uri="{FF2B5EF4-FFF2-40B4-BE49-F238E27FC236}">
                      <a16:creationId xmlns:a16="http://schemas.microsoft.com/office/drawing/2014/main" id="{4D279CB6-C0A9-E809-EC40-94CE07597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179">
                  <a:extLst>
                    <a:ext uri="{FF2B5EF4-FFF2-40B4-BE49-F238E27FC236}">
                      <a16:creationId xmlns:a16="http://schemas.microsoft.com/office/drawing/2014/main" id="{5F07C72B-A5CC-0117-0B1B-7FC1D9DDA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Oval 180">
                  <a:extLst>
                    <a:ext uri="{FF2B5EF4-FFF2-40B4-BE49-F238E27FC236}">
                      <a16:creationId xmlns:a16="http://schemas.microsoft.com/office/drawing/2014/main" id="{402F776B-00B6-D9C4-275C-91F29BF3B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Oval 181">
                  <a:extLst>
                    <a:ext uri="{FF2B5EF4-FFF2-40B4-BE49-F238E27FC236}">
                      <a16:creationId xmlns:a16="http://schemas.microsoft.com/office/drawing/2014/main" id="{17095222-AC0F-531A-E324-3601E7EDC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Oval 182">
                  <a:extLst>
                    <a:ext uri="{FF2B5EF4-FFF2-40B4-BE49-F238E27FC236}">
                      <a16:creationId xmlns:a16="http://schemas.microsoft.com/office/drawing/2014/main" id="{7405EABD-A1C5-AE9F-66DE-907EC69BB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44" name="Text Box 183">
              <a:extLst>
                <a:ext uri="{FF2B5EF4-FFF2-40B4-BE49-F238E27FC236}">
                  <a16:creationId xmlns:a16="http://schemas.microsoft.com/office/drawing/2014/main" id="{C653370A-7ADB-5B63-5787-93C50D84D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4"/>
              <a:ext cx="6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000" dirty="0" err="1"/>
                <a:t>Hồ</a:t>
              </a:r>
              <a:r>
                <a:rPr lang="en-US" altLang="en-US" sz="1000" dirty="0"/>
                <a:t> </a:t>
              </a:r>
              <a:r>
                <a:rPr lang="en-US" altLang="en-US" sz="1000" dirty="0" err="1"/>
                <a:t>Tấn</a:t>
              </a:r>
              <a:r>
                <a:rPr lang="en-US" altLang="en-US" sz="1000" dirty="0"/>
                <a:t> Chu</a:t>
              </a:r>
              <a:endParaRPr lang="en-US" altLang="en-US" sz="900" dirty="0"/>
            </a:p>
          </p:txBody>
        </p:sp>
      </p:grpSp>
      <p:sp>
        <p:nvSpPr>
          <p:cNvPr id="464" name="Text Box 184">
            <a:extLst>
              <a:ext uri="{FF2B5EF4-FFF2-40B4-BE49-F238E27FC236}">
                <a16:creationId xmlns:a16="http://schemas.microsoft.com/office/drawing/2014/main" id="{030AD1F1-C954-B508-11D7-A746ABE20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068" y="5549149"/>
            <a:ext cx="468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65" name="Oval 185">
            <a:extLst>
              <a:ext uri="{FF2B5EF4-FFF2-40B4-BE49-F238E27FC236}">
                <a16:creationId xmlns:a16="http://schemas.microsoft.com/office/drawing/2014/main" id="{D4B85202-FD23-983D-5CB1-A207CCB9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330" y="5858711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466" name="Text Box 186">
            <a:extLst>
              <a:ext uri="{FF2B5EF4-FFF2-40B4-BE49-F238E27FC236}">
                <a16:creationId xmlns:a16="http://schemas.microsoft.com/office/drawing/2014/main" id="{4E592298-334C-C6D7-4B38-2A582C0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067" y="2043949"/>
            <a:ext cx="43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67" name="Rectangle 187">
            <a:extLst>
              <a:ext uri="{FF2B5EF4-FFF2-40B4-BE49-F238E27FC236}">
                <a16:creationId xmlns:a16="http://schemas.microsoft.com/office/drawing/2014/main" id="{4D479DF0-7D07-E61D-8ECF-C641773E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955" y="4010861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468" name="Group 33">
            <a:extLst>
              <a:ext uri="{FF2B5EF4-FFF2-40B4-BE49-F238E27FC236}">
                <a16:creationId xmlns:a16="http://schemas.microsoft.com/office/drawing/2014/main" id="{9DE7155C-AE80-D884-7FAD-976F622AC875}"/>
              </a:ext>
            </a:extLst>
          </p:cNvPr>
          <p:cNvGrpSpPr>
            <a:grpSpLocks/>
          </p:cNvGrpSpPr>
          <p:nvPr/>
        </p:nvGrpSpPr>
        <p:grpSpPr bwMode="auto">
          <a:xfrm>
            <a:off x="7145436" y="4229329"/>
            <a:ext cx="13652685" cy="1307975"/>
            <a:chOff x="576" y="816"/>
            <a:chExt cx="5034" cy="576"/>
          </a:xfrm>
        </p:grpSpPr>
        <p:sp>
          <p:nvSpPr>
            <p:cNvPr id="469" name="Rectangle 34">
              <a:extLst>
                <a:ext uri="{FF2B5EF4-FFF2-40B4-BE49-F238E27FC236}">
                  <a16:creationId xmlns:a16="http://schemas.microsoft.com/office/drawing/2014/main" id="{C30F3FE2-4333-8356-CD58-B06D3C330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470" name="Line 35">
              <a:extLst>
                <a:ext uri="{FF2B5EF4-FFF2-40B4-BE49-F238E27FC236}">
                  <a16:creationId xmlns:a16="http://schemas.microsoft.com/office/drawing/2014/main" id="{D4233785-ABFB-FE0E-BA43-5639DEE3D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36">
              <a:extLst>
                <a:ext uri="{FF2B5EF4-FFF2-40B4-BE49-F238E27FC236}">
                  <a16:creationId xmlns:a16="http://schemas.microsoft.com/office/drawing/2014/main" id="{2389AB65-F792-E7BE-32E1-2E3DD62CF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37">
              <a:extLst>
                <a:ext uri="{FF2B5EF4-FFF2-40B4-BE49-F238E27FC236}">
                  <a16:creationId xmlns:a16="http://schemas.microsoft.com/office/drawing/2014/main" id="{C35E3FB9-C743-719E-AAE9-E27B0FAAF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38">
              <a:extLst>
                <a:ext uri="{FF2B5EF4-FFF2-40B4-BE49-F238E27FC236}">
                  <a16:creationId xmlns:a16="http://schemas.microsoft.com/office/drawing/2014/main" id="{668B435E-5630-5C0F-B9B2-431408A9C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39">
              <a:extLst>
                <a:ext uri="{FF2B5EF4-FFF2-40B4-BE49-F238E27FC236}">
                  <a16:creationId xmlns:a16="http://schemas.microsoft.com/office/drawing/2014/main" id="{2BFB57E6-6164-2051-C31A-902298068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40">
              <a:extLst>
                <a:ext uri="{FF2B5EF4-FFF2-40B4-BE49-F238E27FC236}">
                  <a16:creationId xmlns:a16="http://schemas.microsoft.com/office/drawing/2014/main" id="{B196C875-0E5F-E906-731A-6BA09F77B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41">
              <a:extLst>
                <a:ext uri="{FF2B5EF4-FFF2-40B4-BE49-F238E27FC236}">
                  <a16:creationId xmlns:a16="http://schemas.microsoft.com/office/drawing/2014/main" id="{410027A0-C53D-AACC-98E8-EEA94D0D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42">
              <a:extLst>
                <a:ext uri="{FF2B5EF4-FFF2-40B4-BE49-F238E27FC236}">
                  <a16:creationId xmlns:a16="http://schemas.microsoft.com/office/drawing/2014/main" id="{DCE72E8F-7781-90BC-E5DF-18CC6402C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43">
              <a:extLst>
                <a:ext uri="{FF2B5EF4-FFF2-40B4-BE49-F238E27FC236}">
                  <a16:creationId xmlns:a16="http://schemas.microsoft.com/office/drawing/2014/main" id="{D4C9136A-2CBA-A5B5-3473-46A22756F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44">
              <a:extLst>
                <a:ext uri="{FF2B5EF4-FFF2-40B4-BE49-F238E27FC236}">
                  <a16:creationId xmlns:a16="http://schemas.microsoft.com/office/drawing/2014/main" id="{530695F8-EB3F-0881-EBCE-DB049A997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45">
              <a:extLst>
                <a:ext uri="{FF2B5EF4-FFF2-40B4-BE49-F238E27FC236}">
                  <a16:creationId xmlns:a16="http://schemas.microsoft.com/office/drawing/2014/main" id="{2B5C3EEF-2CA0-4913-9A16-F3A196E58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46">
              <a:extLst>
                <a:ext uri="{FF2B5EF4-FFF2-40B4-BE49-F238E27FC236}">
                  <a16:creationId xmlns:a16="http://schemas.microsoft.com/office/drawing/2014/main" id="{C40CD8D9-400D-EC12-FF68-650CE4BE5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47">
              <a:extLst>
                <a:ext uri="{FF2B5EF4-FFF2-40B4-BE49-F238E27FC236}">
                  <a16:creationId xmlns:a16="http://schemas.microsoft.com/office/drawing/2014/main" id="{E790F1C1-F358-60C6-2D58-B25EE0A7B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Line 48">
              <a:extLst>
                <a:ext uri="{FF2B5EF4-FFF2-40B4-BE49-F238E27FC236}">
                  <a16:creationId xmlns:a16="http://schemas.microsoft.com/office/drawing/2014/main" id="{8B673945-126A-9568-97F1-634F5F00E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49">
              <a:extLst>
                <a:ext uri="{FF2B5EF4-FFF2-40B4-BE49-F238E27FC236}">
                  <a16:creationId xmlns:a16="http://schemas.microsoft.com/office/drawing/2014/main" id="{0B631168-594F-CB77-C8CC-679F96C14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50">
              <a:extLst>
                <a:ext uri="{FF2B5EF4-FFF2-40B4-BE49-F238E27FC236}">
                  <a16:creationId xmlns:a16="http://schemas.microsoft.com/office/drawing/2014/main" id="{616331A5-5E1B-0CEB-6B77-78649304E5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51">
              <a:extLst>
                <a:ext uri="{FF2B5EF4-FFF2-40B4-BE49-F238E27FC236}">
                  <a16:creationId xmlns:a16="http://schemas.microsoft.com/office/drawing/2014/main" id="{64176234-046C-BE3E-101A-3B0F5D344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52">
              <a:extLst>
                <a:ext uri="{FF2B5EF4-FFF2-40B4-BE49-F238E27FC236}">
                  <a16:creationId xmlns:a16="http://schemas.microsoft.com/office/drawing/2014/main" id="{2EC15431-1E41-4577-7C17-FC5634D2A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53">
              <a:extLst>
                <a:ext uri="{FF2B5EF4-FFF2-40B4-BE49-F238E27FC236}">
                  <a16:creationId xmlns:a16="http://schemas.microsoft.com/office/drawing/2014/main" id="{2F90C32C-E0EC-9DC6-EA89-8BD29A8E0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54">
              <a:extLst>
                <a:ext uri="{FF2B5EF4-FFF2-40B4-BE49-F238E27FC236}">
                  <a16:creationId xmlns:a16="http://schemas.microsoft.com/office/drawing/2014/main" id="{BD58ABB4-A558-86F0-A02D-529D913E8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55">
              <a:extLst>
                <a:ext uri="{FF2B5EF4-FFF2-40B4-BE49-F238E27FC236}">
                  <a16:creationId xmlns:a16="http://schemas.microsoft.com/office/drawing/2014/main" id="{04FC3687-6C77-05BF-6CEF-136AFBDD2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56">
              <a:extLst>
                <a:ext uri="{FF2B5EF4-FFF2-40B4-BE49-F238E27FC236}">
                  <a16:creationId xmlns:a16="http://schemas.microsoft.com/office/drawing/2014/main" id="{18773DB8-F242-3A54-E616-AFC2E1A6C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57">
              <a:extLst>
                <a:ext uri="{FF2B5EF4-FFF2-40B4-BE49-F238E27FC236}">
                  <a16:creationId xmlns:a16="http://schemas.microsoft.com/office/drawing/2014/main" id="{C86B2F00-9466-2590-F65A-34434F026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58">
              <a:extLst>
                <a:ext uri="{FF2B5EF4-FFF2-40B4-BE49-F238E27FC236}">
                  <a16:creationId xmlns:a16="http://schemas.microsoft.com/office/drawing/2014/main" id="{2F043A78-2DEE-F9AF-F27F-AB51E7689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59">
              <a:extLst>
                <a:ext uri="{FF2B5EF4-FFF2-40B4-BE49-F238E27FC236}">
                  <a16:creationId xmlns:a16="http://schemas.microsoft.com/office/drawing/2014/main" id="{B08927E9-A728-DE3F-0B13-45FA71AA0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60">
              <a:extLst>
                <a:ext uri="{FF2B5EF4-FFF2-40B4-BE49-F238E27FC236}">
                  <a16:creationId xmlns:a16="http://schemas.microsoft.com/office/drawing/2014/main" id="{208CDD71-FF6B-054D-E8CC-11E7473C2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61">
              <a:extLst>
                <a:ext uri="{FF2B5EF4-FFF2-40B4-BE49-F238E27FC236}">
                  <a16:creationId xmlns:a16="http://schemas.microsoft.com/office/drawing/2014/main" id="{3E733488-75B1-5DB2-12AA-AFCA08075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62">
              <a:extLst>
                <a:ext uri="{FF2B5EF4-FFF2-40B4-BE49-F238E27FC236}">
                  <a16:creationId xmlns:a16="http://schemas.microsoft.com/office/drawing/2014/main" id="{EF3B4040-C5CF-F48D-729B-6434D273D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63">
              <a:extLst>
                <a:ext uri="{FF2B5EF4-FFF2-40B4-BE49-F238E27FC236}">
                  <a16:creationId xmlns:a16="http://schemas.microsoft.com/office/drawing/2014/main" id="{CBF37CCA-6E5F-FF8D-984C-9337C4DD6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64">
              <a:extLst>
                <a:ext uri="{FF2B5EF4-FFF2-40B4-BE49-F238E27FC236}">
                  <a16:creationId xmlns:a16="http://schemas.microsoft.com/office/drawing/2014/main" id="{CA9559F5-388B-9E97-0E62-323F6CF96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65">
              <a:extLst>
                <a:ext uri="{FF2B5EF4-FFF2-40B4-BE49-F238E27FC236}">
                  <a16:creationId xmlns:a16="http://schemas.microsoft.com/office/drawing/2014/main" id="{FE6B693F-279E-5111-FEB2-4C4EF5973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66">
              <a:extLst>
                <a:ext uri="{FF2B5EF4-FFF2-40B4-BE49-F238E27FC236}">
                  <a16:creationId xmlns:a16="http://schemas.microsoft.com/office/drawing/2014/main" id="{3D537452-568C-6B56-FCF2-21D919F88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67">
              <a:extLst>
                <a:ext uri="{FF2B5EF4-FFF2-40B4-BE49-F238E27FC236}">
                  <a16:creationId xmlns:a16="http://schemas.microsoft.com/office/drawing/2014/main" id="{22641196-FED3-6F2F-2CA6-7A98420D2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68">
              <a:extLst>
                <a:ext uri="{FF2B5EF4-FFF2-40B4-BE49-F238E27FC236}">
                  <a16:creationId xmlns:a16="http://schemas.microsoft.com/office/drawing/2014/main" id="{D28B4A4C-A111-32B5-BF04-792E3100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69">
              <a:extLst>
                <a:ext uri="{FF2B5EF4-FFF2-40B4-BE49-F238E27FC236}">
                  <a16:creationId xmlns:a16="http://schemas.microsoft.com/office/drawing/2014/main" id="{EE9B4081-D260-41A8-A37D-DAB26E49C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70">
              <a:extLst>
                <a:ext uri="{FF2B5EF4-FFF2-40B4-BE49-F238E27FC236}">
                  <a16:creationId xmlns:a16="http://schemas.microsoft.com/office/drawing/2014/main" id="{25C1D2ED-2B75-BEC1-7CDD-90EFB6329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71">
              <a:extLst>
                <a:ext uri="{FF2B5EF4-FFF2-40B4-BE49-F238E27FC236}">
                  <a16:creationId xmlns:a16="http://schemas.microsoft.com/office/drawing/2014/main" id="{623C41CA-5639-5D41-9BAA-067258AFB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72">
              <a:extLst>
                <a:ext uri="{FF2B5EF4-FFF2-40B4-BE49-F238E27FC236}">
                  <a16:creationId xmlns:a16="http://schemas.microsoft.com/office/drawing/2014/main" id="{CC59F2C0-E068-5E9D-8549-364E6646CA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73">
              <a:extLst>
                <a:ext uri="{FF2B5EF4-FFF2-40B4-BE49-F238E27FC236}">
                  <a16:creationId xmlns:a16="http://schemas.microsoft.com/office/drawing/2014/main" id="{EC50FA4C-1D40-C50C-6352-EE22D024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Line 74">
              <a:extLst>
                <a:ext uri="{FF2B5EF4-FFF2-40B4-BE49-F238E27FC236}">
                  <a16:creationId xmlns:a16="http://schemas.microsoft.com/office/drawing/2014/main" id="{2E78207E-54CC-EBFA-6F84-BF5B03775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75">
              <a:extLst>
                <a:ext uri="{FF2B5EF4-FFF2-40B4-BE49-F238E27FC236}">
                  <a16:creationId xmlns:a16="http://schemas.microsoft.com/office/drawing/2014/main" id="{AA97D510-EA68-7E75-B4E3-A3A441036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76">
              <a:extLst>
                <a:ext uri="{FF2B5EF4-FFF2-40B4-BE49-F238E27FC236}">
                  <a16:creationId xmlns:a16="http://schemas.microsoft.com/office/drawing/2014/main" id="{57A40EA6-94EE-3DF3-D6E7-A5DDFA48A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Line 77">
              <a:extLst>
                <a:ext uri="{FF2B5EF4-FFF2-40B4-BE49-F238E27FC236}">
                  <a16:creationId xmlns:a16="http://schemas.microsoft.com/office/drawing/2014/main" id="{DA82FCD1-9C90-7E43-AD19-DFEBF642F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Line 78">
              <a:extLst>
                <a:ext uri="{FF2B5EF4-FFF2-40B4-BE49-F238E27FC236}">
                  <a16:creationId xmlns:a16="http://schemas.microsoft.com/office/drawing/2014/main" id="{406DCCCB-1140-ED22-6FB0-10DD13AF3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Line 79">
              <a:extLst>
                <a:ext uri="{FF2B5EF4-FFF2-40B4-BE49-F238E27FC236}">
                  <a16:creationId xmlns:a16="http://schemas.microsoft.com/office/drawing/2014/main" id="{0C9A64F4-4248-384F-1C82-EFF56C94E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80">
              <a:extLst>
                <a:ext uri="{FF2B5EF4-FFF2-40B4-BE49-F238E27FC236}">
                  <a16:creationId xmlns:a16="http://schemas.microsoft.com/office/drawing/2014/main" id="{1AC3AF1D-984C-84B4-5F14-4F809C752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81">
              <a:extLst>
                <a:ext uri="{FF2B5EF4-FFF2-40B4-BE49-F238E27FC236}">
                  <a16:creationId xmlns:a16="http://schemas.microsoft.com/office/drawing/2014/main" id="{D91D395C-0355-F174-AA4A-2B2E592D5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Line 82">
              <a:extLst>
                <a:ext uri="{FF2B5EF4-FFF2-40B4-BE49-F238E27FC236}">
                  <a16:creationId xmlns:a16="http://schemas.microsoft.com/office/drawing/2014/main" id="{193962CE-1A30-C126-B286-72B124171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Line 83">
              <a:extLst>
                <a:ext uri="{FF2B5EF4-FFF2-40B4-BE49-F238E27FC236}">
                  <a16:creationId xmlns:a16="http://schemas.microsoft.com/office/drawing/2014/main" id="{6A39727E-656B-E4E1-0D8D-2317B8799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Line 84">
              <a:extLst>
                <a:ext uri="{FF2B5EF4-FFF2-40B4-BE49-F238E27FC236}">
                  <a16:creationId xmlns:a16="http://schemas.microsoft.com/office/drawing/2014/main" id="{EFB664DA-41F9-D5B9-0D25-579AE18D4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Line 85">
              <a:extLst>
                <a:ext uri="{FF2B5EF4-FFF2-40B4-BE49-F238E27FC236}">
                  <a16:creationId xmlns:a16="http://schemas.microsoft.com/office/drawing/2014/main" id="{4A4F1E5B-7741-B3A1-F09C-53C6735A7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Line 86">
              <a:extLst>
                <a:ext uri="{FF2B5EF4-FFF2-40B4-BE49-F238E27FC236}">
                  <a16:creationId xmlns:a16="http://schemas.microsoft.com/office/drawing/2014/main" id="{F9FEF0C5-D385-EFA9-8DCE-F2EB1273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Line 87">
              <a:extLst>
                <a:ext uri="{FF2B5EF4-FFF2-40B4-BE49-F238E27FC236}">
                  <a16:creationId xmlns:a16="http://schemas.microsoft.com/office/drawing/2014/main" id="{3A4B4685-5795-EFAC-7EDD-2E6D5152D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Line 88">
              <a:extLst>
                <a:ext uri="{FF2B5EF4-FFF2-40B4-BE49-F238E27FC236}">
                  <a16:creationId xmlns:a16="http://schemas.microsoft.com/office/drawing/2014/main" id="{1223BA33-9DDE-0E38-6E0B-DE7F92865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Line 89">
              <a:extLst>
                <a:ext uri="{FF2B5EF4-FFF2-40B4-BE49-F238E27FC236}">
                  <a16:creationId xmlns:a16="http://schemas.microsoft.com/office/drawing/2014/main" id="{EB12FAD8-4A0D-A1AB-E72D-D9C2BB3ED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Line 90">
              <a:extLst>
                <a:ext uri="{FF2B5EF4-FFF2-40B4-BE49-F238E27FC236}">
                  <a16:creationId xmlns:a16="http://schemas.microsoft.com/office/drawing/2014/main" id="{E5BAA20B-1A01-60CC-A1A9-ED1846B0E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Line 91">
              <a:extLst>
                <a:ext uri="{FF2B5EF4-FFF2-40B4-BE49-F238E27FC236}">
                  <a16:creationId xmlns:a16="http://schemas.microsoft.com/office/drawing/2014/main" id="{888F78A2-1F26-2AE8-7ED5-BAA081A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92">
              <a:extLst>
                <a:ext uri="{FF2B5EF4-FFF2-40B4-BE49-F238E27FC236}">
                  <a16:creationId xmlns:a16="http://schemas.microsoft.com/office/drawing/2014/main" id="{6A1AD5CA-AB3E-D5CA-52D1-CFAC9731B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93">
              <a:extLst>
                <a:ext uri="{FF2B5EF4-FFF2-40B4-BE49-F238E27FC236}">
                  <a16:creationId xmlns:a16="http://schemas.microsoft.com/office/drawing/2014/main" id="{FA01F955-778F-381F-337C-A1B941AB1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94">
              <a:extLst>
                <a:ext uri="{FF2B5EF4-FFF2-40B4-BE49-F238E27FC236}">
                  <a16:creationId xmlns:a16="http://schemas.microsoft.com/office/drawing/2014/main" id="{0D57505E-77F1-1E5B-715A-EC929E9C5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95">
              <a:extLst>
                <a:ext uri="{FF2B5EF4-FFF2-40B4-BE49-F238E27FC236}">
                  <a16:creationId xmlns:a16="http://schemas.microsoft.com/office/drawing/2014/main" id="{052D1B92-74E8-54F0-AFBE-0793E0ACE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96">
              <a:extLst>
                <a:ext uri="{FF2B5EF4-FFF2-40B4-BE49-F238E27FC236}">
                  <a16:creationId xmlns:a16="http://schemas.microsoft.com/office/drawing/2014/main" id="{F1D2F3DE-2519-F9AA-24C5-1BB1A7923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97">
              <a:extLst>
                <a:ext uri="{FF2B5EF4-FFF2-40B4-BE49-F238E27FC236}">
                  <a16:creationId xmlns:a16="http://schemas.microsoft.com/office/drawing/2014/main" id="{CEC2E42D-BC91-1CAA-60F2-2E078C766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98">
              <a:extLst>
                <a:ext uri="{FF2B5EF4-FFF2-40B4-BE49-F238E27FC236}">
                  <a16:creationId xmlns:a16="http://schemas.microsoft.com/office/drawing/2014/main" id="{8B20E6B8-7C7C-AFD0-732A-BA42DA81E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99">
              <a:extLst>
                <a:ext uri="{FF2B5EF4-FFF2-40B4-BE49-F238E27FC236}">
                  <a16:creationId xmlns:a16="http://schemas.microsoft.com/office/drawing/2014/main" id="{377FAEBE-0285-149C-220D-B15874938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00">
              <a:extLst>
                <a:ext uri="{FF2B5EF4-FFF2-40B4-BE49-F238E27FC236}">
                  <a16:creationId xmlns:a16="http://schemas.microsoft.com/office/drawing/2014/main" id="{6054EA22-63B6-5E8F-2B05-82EAAFA0F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01">
              <a:extLst>
                <a:ext uri="{FF2B5EF4-FFF2-40B4-BE49-F238E27FC236}">
                  <a16:creationId xmlns:a16="http://schemas.microsoft.com/office/drawing/2014/main" id="{D2AC0A46-3FD1-6531-9195-A6A3D1F86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02">
              <a:extLst>
                <a:ext uri="{FF2B5EF4-FFF2-40B4-BE49-F238E27FC236}">
                  <a16:creationId xmlns:a16="http://schemas.microsoft.com/office/drawing/2014/main" id="{61A0C8D2-1353-4B9F-99A2-C33B0BF0E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03">
              <a:extLst>
                <a:ext uri="{FF2B5EF4-FFF2-40B4-BE49-F238E27FC236}">
                  <a16:creationId xmlns:a16="http://schemas.microsoft.com/office/drawing/2014/main" id="{C1505C8F-DDAB-BEF9-DEB7-BD0686C93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104">
              <a:extLst>
                <a:ext uri="{FF2B5EF4-FFF2-40B4-BE49-F238E27FC236}">
                  <a16:creationId xmlns:a16="http://schemas.microsoft.com/office/drawing/2014/main" id="{093CD3CC-7573-2369-59DF-02FB18FCC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105">
              <a:extLst>
                <a:ext uri="{FF2B5EF4-FFF2-40B4-BE49-F238E27FC236}">
                  <a16:creationId xmlns:a16="http://schemas.microsoft.com/office/drawing/2014/main" id="{E82C0F85-FF2E-595C-8DFA-B53D1B5E8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Line 106">
              <a:extLst>
                <a:ext uri="{FF2B5EF4-FFF2-40B4-BE49-F238E27FC236}">
                  <a16:creationId xmlns:a16="http://schemas.microsoft.com/office/drawing/2014/main" id="{9D0838C7-D096-4175-B69C-B07232E057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107">
              <a:extLst>
                <a:ext uri="{FF2B5EF4-FFF2-40B4-BE49-F238E27FC236}">
                  <a16:creationId xmlns:a16="http://schemas.microsoft.com/office/drawing/2014/main" id="{B515B0EB-103C-8115-C416-18C659176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Line 108">
              <a:extLst>
                <a:ext uri="{FF2B5EF4-FFF2-40B4-BE49-F238E27FC236}">
                  <a16:creationId xmlns:a16="http://schemas.microsoft.com/office/drawing/2014/main" id="{31E3ADE3-E362-2B18-FCAD-F569ADF9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Line 109">
              <a:extLst>
                <a:ext uri="{FF2B5EF4-FFF2-40B4-BE49-F238E27FC236}">
                  <a16:creationId xmlns:a16="http://schemas.microsoft.com/office/drawing/2014/main" id="{F41FFD44-28C4-97FC-36A0-7144A920A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Line 110">
              <a:extLst>
                <a:ext uri="{FF2B5EF4-FFF2-40B4-BE49-F238E27FC236}">
                  <a16:creationId xmlns:a16="http://schemas.microsoft.com/office/drawing/2014/main" id="{2CF11D89-8023-ADA3-8303-93C2B42F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Line 111">
              <a:extLst>
                <a:ext uri="{FF2B5EF4-FFF2-40B4-BE49-F238E27FC236}">
                  <a16:creationId xmlns:a16="http://schemas.microsoft.com/office/drawing/2014/main" id="{FDD3ACFA-D036-53DD-ADE1-A037B671B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Line 112">
              <a:extLst>
                <a:ext uri="{FF2B5EF4-FFF2-40B4-BE49-F238E27FC236}">
                  <a16:creationId xmlns:a16="http://schemas.microsoft.com/office/drawing/2014/main" id="{1C29FA65-92BC-0A30-FAF3-5A5A675B9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Line 113">
              <a:extLst>
                <a:ext uri="{FF2B5EF4-FFF2-40B4-BE49-F238E27FC236}">
                  <a16:creationId xmlns:a16="http://schemas.microsoft.com/office/drawing/2014/main" id="{77463958-7F1E-F413-52F4-9E6054596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Line 114">
              <a:extLst>
                <a:ext uri="{FF2B5EF4-FFF2-40B4-BE49-F238E27FC236}">
                  <a16:creationId xmlns:a16="http://schemas.microsoft.com/office/drawing/2014/main" id="{F229E863-7A41-DE6C-1454-6858A6D93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Line 115">
              <a:extLst>
                <a:ext uri="{FF2B5EF4-FFF2-40B4-BE49-F238E27FC236}">
                  <a16:creationId xmlns:a16="http://schemas.microsoft.com/office/drawing/2014/main" id="{BA56689C-CE71-6D17-63A0-D7B2A88A9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Line 116">
              <a:extLst>
                <a:ext uri="{FF2B5EF4-FFF2-40B4-BE49-F238E27FC236}">
                  <a16:creationId xmlns:a16="http://schemas.microsoft.com/office/drawing/2014/main" id="{0FA09082-2FCF-3C29-279A-2184E4CAB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Line 117">
              <a:extLst>
                <a:ext uri="{FF2B5EF4-FFF2-40B4-BE49-F238E27FC236}">
                  <a16:creationId xmlns:a16="http://schemas.microsoft.com/office/drawing/2014/main" id="{7C07365D-21FC-7B98-5AA0-27B5AD01E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Line 118">
              <a:extLst>
                <a:ext uri="{FF2B5EF4-FFF2-40B4-BE49-F238E27FC236}">
                  <a16:creationId xmlns:a16="http://schemas.microsoft.com/office/drawing/2014/main" id="{02522EFD-A388-FFB1-EF0D-4666DB0B3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Line 119">
              <a:extLst>
                <a:ext uri="{FF2B5EF4-FFF2-40B4-BE49-F238E27FC236}">
                  <a16:creationId xmlns:a16="http://schemas.microsoft.com/office/drawing/2014/main" id="{0CF2AB76-3878-35D4-8D88-6C9B36EB3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Line 120">
              <a:extLst>
                <a:ext uri="{FF2B5EF4-FFF2-40B4-BE49-F238E27FC236}">
                  <a16:creationId xmlns:a16="http://schemas.microsoft.com/office/drawing/2014/main" id="{8B10BAD3-9B2D-DF2D-910E-DD9935B7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Line 121">
              <a:extLst>
                <a:ext uri="{FF2B5EF4-FFF2-40B4-BE49-F238E27FC236}">
                  <a16:creationId xmlns:a16="http://schemas.microsoft.com/office/drawing/2014/main" id="{8B609BC2-CA24-2652-C519-98235526C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Line 122">
              <a:extLst>
                <a:ext uri="{FF2B5EF4-FFF2-40B4-BE49-F238E27FC236}">
                  <a16:creationId xmlns:a16="http://schemas.microsoft.com/office/drawing/2014/main" id="{77266D7D-8A5B-59AF-ADA9-A15F63FD9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Line 123">
              <a:extLst>
                <a:ext uri="{FF2B5EF4-FFF2-40B4-BE49-F238E27FC236}">
                  <a16:creationId xmlns:a16="http://schemas.microsoft.com/office/drawing/2014/main" id="{A591083E-6630-1661-24E3-45278CEA1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Line 124">
              <a:extLst>
                <a:ext uri="{FF2B5EF4-FFF2-40B4-BE49-F238E27FC236}">
                  <a16:creationId xmlns:a16="http://schemas.microsoft.com/office/drawing/2014/main" id="{03870FA8-5A15-8E39-17D6-73A19E212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Line 125">
              <a:extLst>
                <a:ext uri="{FF2B5EF4-FFF2-40B4-BE49-F238E27FC236}">
                  <a16:creationId xmlns:a16="http://schemas.microsoft.com/office/drawing/2014/main" id="{17127336-9C4C-874E-9285-8287419D6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Line 126">
              <a:extLst>
                <a:ext uri="{FF2B5EF4-FFF2-40B4-BE49-F238E27FC236}">
                  <a16:creationId xmlns:a16="http://schemas.microsoft.com/office/drawing/2014/main" id="{98F3F197-79AB-BC86-CDB8-D3067BB47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Line 127">
              <a:extLst>
                <a:ext uri="{FF2B5EF4-FFF2-40B4-BE49-F238E27FC236}">
                  <a16:creationId xmlns:a16="http://schemas.microsoft.com/office/drawing/2014/main" id="{3B472577-810E-D4A9-EBAA-EABF4A570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Text Box 128">
              <a:extLst>
                <a:ext uri="{FF2B5EF4-FFF2-40B4-BE49-F238E27FC236}">
                  <a16:creationId xmlns:a16="http://schemas.microsoft.com/office/drawing/2014/main" id="{A2BCF6E4-9ECE-8799-CAF2-91CE7BB40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564" name="Text Box 129">
              <a:extLst>
                <a:ext uri="{FF2B5EF4-FFF2-40B4-BE49-F238E27FC236}">
                  <a16:creationId xmlns:a16="http://schemas.microsoft.com/office/drawing/2014/main" id="{AA31AF2E-EDCB-78A7-98FB-B100929CC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565" name="Text Box 130">
              <a:extLst>
                <a:ext uri="{FF2B5EF4-FFF2-40B4-BE49-F238E27FC236}">
                  <a16:creationId xmlns:a16="http://schemas.microsoft.com/office/drawing/2014/main" id="{7D2F0C0D-18FF-FF53-BAA7-3F34E2FE4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566" name="Text Box 131">
              <a:extLst>
                <a:ext uri="{FF2B5EF4-FFF2-40B4-BE49-F238E27FC236}">
                  <a16:creationId xmlns:a16="http://schemas.microsoft.com/office/drawing/2014/main" id="{75A93729-FFB9-2EB0-9CFC-ED74BC877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567" name="Text Box 132">
              <a:extLst>
                <a:ext uri="{FF2B5EF4-FFF2-40B4-BE49-F238E27FC236}">
                  <a16:creationId xmlns:a16="http://schemas.microsoft.com/office/drawing/2014/main" id="{636475D2-27A3-65E4-2177-231197092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568" name="Text Box 133">
              <a:extLst>
                <a:ext uri="{FF2B5EF4-FFF2-40B4-BE49-F238E27FC236}">
                  <a16:creationId xmlns:a16="http://schemas.microsoft.com/office/drawing/2014/main" id="{3D54C8AC-8A30-5A65-4EE9-C83C94452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569" name="Text Box 134">
              <a:extLst>
                <a:ext uri="{FF2B5EF4-FFF2-40B4-BE49-F238E27FC236}">
                  <a16:creationId xmlns:a16="http://schemas.microsoft.com/office/drawing/2014/main" id="{1D711DDE-DC36-9298-86D6-AC718BA92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570" name="Text Box 135">
              <a:extLst>
                <a:ext uri="{FF2B5EF4-FFF2-40B4-BE49-F238E27FC236}">
                  <a16:creationId xmlns:a16="http://schemas.microsoft.com/office/drawing/2014/main" id="{04270F2D-AB70-0BAA-204B-EC7FB6940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571" name="Text Box 136">
              <a:extLst>
                <a:ext uri="{FF2B5EF4-FFF2-40B4-BE49-F238E27FC236}">
                  <a16:creationId xmlns:a16="http://schemas.microsoft.com/office/drawing/2014/main" id="{B63D55FB-B38F-E6ED-AB63-52EE0091F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572" name="Text Box 137">
              <a:extLst>
                <a:ext uri="{FF2B5EF4-FFF2-40B4-BE49-F238E27FC236}">
                  <a16:creationId xmlns:a16="http://schemas.microsoft.com/office/drawing/2014/main" id="{FEACE5C5-7115-6E5D-6451-2632E7C55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573" name="Line 138">
              <a:extLst>
                <a:ext uri="{FF2B5EF4-FFF2-40B4-BE49-F238E27FC236}">
                  <a16:creationId xmlns:a16="http://schemas.microsoft.com/office/drawing/2014/main" id="{FC2AD787-1609-EBC6-7FD9-10CDDB94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39">
              <a:extLst>
                <a:ext uri="{FF2B5EF4-FFF2-40B4-BE49-F238E27FC236}">
                  <a16:creationId xmlns:a16="http://schemas.microsoft.com/office/drawing/2014/main" id="{78597744-945B-BC38-096D-EF074FF12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40">
              <a:extLst>
                <a:ext uri="{FF2B5EF4-FFF2-40B4-BE49-F238E27FC236}">
                  <a16:creationId xmlns:a16="http://schemas.microsoft.com/office/drawing/2014/main" id="{55218D67-625D-5460-C251-B00DB67AE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41">
              <a:extLst>
                <a:ext uri="{FF2B5EF4-FFF2-40B4-BE49-F238E27FC236}">
                  <a16:creationId xmlns:a16="http://schemas.microsoft.com/office/drawing/2014/main" id="{02F23105-7380-3378-9C02-33528F44E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42">
              <a:extLst>
                <a:ext uri="{FF2B5EF4-FFF2-40B4-BE49-F238E27FC236}">
                  <a16:creationId xmlns:a16="http://schemas.microsoft.com/office/drawing/2014/main" id="{75130DD5-E966-4814-948B-2B52ADD16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43">
              <a:extLst>
                <a:ext uri="{FF2B5EF4-FFF2-40B4-BE49-F238E27FC236}">
                  <a16:creationId xmlns:a16="http://schemas.microsoft.com/office/drawing/2014/main" id="{5CF0E873-0C48-2BE6-A10E-B81B65201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44">
              <a:extLst>
                <a:ext uri="{FF2B5EF4-FFF2-40B4-BE49-F238E27FC236}">
                  <a16:creationId xmlns:a16="http://schemas.microsoft.com/office/drawing/2014/main" id="{BF33CF88-6E5B-8513-75D0-687DF66A08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145">
              <a:extLst>
                <a:ext uri="{FF2B5EF4-FFF2-40B4-BE49-F238E27FC236}">
                  <a16:creationId xmlns:a16="http://schemas.microsoft.com/office/drawing/2014/main" id="{01C44CF3-B758-DF86-00FE-70C1AA258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Text Box 146">
              <a:extLst>
                <a:ext uri="{FF2B5EF4-FFF2-40B4-BE49-F238E27FC236}">
                  <a16:creationId xmlns:a16="http://schemas.microsoft.com/office/drawing/2014/main" id="{581D4C43-C5FA-9AB9-CC9E-A6D7D8955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582" name="Text Box 147">
              <a:extLst>
                <a:ext uri="{FF2B5EF4-FFF2-40B4-BE49-F238E27FC236}">
                  <a16:creationId xmlns:a16="http://schemas.microsoft.com/office/drawing/2014/main" id="{4E8E4585-7011-B81C-83CA-1703B4F68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583" name="Line 148">
              <a:extLst>
                <a:ext uri="{FF2B5EF4-FFF2-40B4-BE49-F238E27FC236}">
                  <a16:creationId xmlns:a16="http://schemas.microsoft.com/office/drawing/2014/main" id="{525C8833-ACA0-72C7-9C23-4E9A339DC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Line 149">
              <a:extLst>
                <a:ext uri="{FF2B5EF4-FFF2-40B4-BE49-F238E27FC236}">
                  <a16:creationId xmlns:a16="http://schemas.microsoft.com/office/drawing/2014/main" id="{D3E4D7CC-E1C2-FEBB-5368-BD96D519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5" name="Group 152">
            <a:extLst>
              <a:ext uri="{FF2B5EF4-FFF2-40B4-BE49-F238E27FC236}">
                <a16:creationId xmlns:a16="http://schemas.microsoft.com/office/drawing/2014/main" id="{E5F906B7-3159-F2EA-D5B3-EDAD1AB56359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7238388" y="4628717"/>
            <a:ext cx="2586038" cy="538163"/>
            <a:chOff x="3937" y="3123"/>
            <a:chExt cx="1629" cy="339"/>
          </a:xfrm>
        </p:grpSpPr>
        <p:sp>
          <p:nvSpPr>
            <p:cNvPr id="586" name="AutoShape 153">
              <a:extLst>
                <a:ext uri="{FF2B5EF4-FFF2-40B4-BE49-F238E27FC236}">
                  <a16:creationId xmlns:a16="http://schemas.microsoft.com/office/drawing/2014/main" id="{D52C94DC-89FD-B3F1-859E-3A413357AA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Rectangle 154">
              <a:extLst>
                <a:ext uri="{FF2B5EF4-FFF2-40B4-BE49-F238E27FC236}">
                  <a16:creationId xmlns:a16="http://schemas.microsoft.com/office/drawing/2014/main" id="{DA3401DC-3EAB-1C4A-F76C-9CE419D911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Oval 155">
              <a:extLst>
                <a:ext uri="{FF2B5EF4-FFF2-40B4-BE49-F238E27FC236}">
                  <a16:creationId xmlns:a16="http://schemas.microsoft.com/office/drawing/2014/main" id="{EA1ACB82-26EB-40AA-348B-57E93B3BE1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Rectangle 156">
              <a:extLst>
                <a:ext uri="{FF2B5EF4-FFF2-40B4-BE49-F238E27FC236}">
                  <a16:creationId xmlns:a16="http://schemas.microsoft.com/office/drawing/2014/main" id="{0ED497C8-D0E7-957C-47A0-C0130DB2E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Rectangle 157">
              <a:extLst>
                <a:ext uri="{FF2B5EF4-FFF2-40B4-BE49-F238E27FC236}">
                  <a16:creationId xmlns:a16="http://schemas.microsoft.com/office/drawing/2014/main" id="{F19C9AC5-941C-EE12-26FD-29E3674C0B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Oval 158">
              <a:extLst>
                <a:ext uri="{FF2B5EF4-FFF2-40B4-BE49-F238E27FC236}">
                  <a16:creationId xmlns:a16="http://schemas.microsoft.com/office/drawing/2014/main" id="{EAE2DF12-EC9E-2AED-AB5E-C27E166DD9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AutoShape 159">
              <a:extLst>
                <a:ext uri="{FF2B5EF4-FFF2-40B4-BE49-F238E27FC236}">
                  <a16:creationId xmlns:a16="http://schemas.microsoft.com/office/drawing/2014/main" id="{99289DBE-60CA-5670-4D9F-A64ADEFD2E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7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3.7037E-7 L 0.31732 0.0011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5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5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3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0039 0.59351 " pathEditMode="relative" rAng="0" ptsTypes="AA">
                                      <p:cBhvr>
                                        <p:cTn id="122" dur="5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67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90" grpId="0" animBg="1"/>
      <p:bldP spid="464" grpId="0"/>
      <p:bldP spid="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6225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59026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470" y="927359"/>
            <a:ext cx="946305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fr-FR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MN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MN = 6cm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B7202AE-2955-7C77-A7EA-5B03DCC86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71" y="4077467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rc 2">
            <a:extLst>
              <a:ext uri="{FF2B5EF4-FFF2-40B4-BE49-F238E27FC236}">
                <a16:creationId xmlns:a16="http://schemas.microsoft.com/office/drawing/2014/main" id="{5FBAD632-7E0C-BC8D-9E61-147CBF41F8FB}"/>
              </a:ext>
            </a:extLst>
          </p:cNvPr>
          <p:cNvSpPr>
            <a:spLocks/>
          </p:cNvSpPr>
          <p:nvPr/>
        </p:nvSpPr>
        <p:spPr bwMode="auto">
          <a:xfrm rot="983419">
            <a:off x="4521200" y="1998664"/>
            <a:ext cx="2438400" cy="4281487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5703"/>
              <a:gd name="T2" fmla="*/ 14841 w 21600"/>
              <a:gd name="T3" fmla="*/ 35703 h 35703"/>
              <a:gd name="T4" fmla="*/ 0 w 21600"/>
              <a:gd name="T5" fmla="*/ 20008 h 35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703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</a:path>
              <a:path w="21600" h="35703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5946"/>
                  <a:pt x="19155" y="31622"/>
                  <a:pt x="14840" y="35702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749261F8-055C-613B-7C31-83B7FB1033D0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3352801"/>
            <a:ext cx="4335463" cy="657225"/>
            <a:chOff x="240" y="3552"/>
            <a:chExt cx="2731" cy="414"/>
          </a:xfrm>
        </p:grpSpPr>
        <p:sp>
          <p:nvSpPr>
            <p:cNvPr id="25604" name="Text Box 4">
              <a:extLst>
                <a:ext uri="{FF2B5EF4-FFF2-40B4-BE49-F238E27FC236}">
                  <a16:creationId xmlns:a16="http://schemas.microsoft.com/office/drawing/2014/main" id="{6D4E68FF-7701-5711-32D4-F7CD30E05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71"/>
              <a:ext cx="2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200" dirty="0">
                  <a:solidFill>
                    <a:srgbClr val="000066"/>
                  </a:solidFill>
                </a:rPr>
                <a:t>N</a:t>
              </a:r>
            </a:p>
          </p:txBody>
        </p:sp>
        <p:grpSp>
          <p:nvGrpSpPr>
            <p:cNvPr id="25605" name="Group 5">
              <a:extLst>
                <a:ext uri="{FF2B5EF4-FFF2-40B4-BE49-F238E27FC236}">
                  <a16:creationId xmlns:a16="http://schemas.microsoft.com/office/drawing/2014/main" id="{B6F79EB1-D062-2AF9-F088-BFE3E42EA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552"/>
              <a:ext cx="2592" cy="414"/>
              <a:chOff x="1680" y="1344"/>
              <a:chExt cx="2592" cy="414"/>
            </a:xfrm>
          </p:grpSpPr>
          <p:sp>
            <p:nvSpPr>
              <p:cNvPr id="25606" name="Line 6">
                <a:extLst>
                  <a:ext uri="{FF2B5EF4-FFF2-40B4-BE49-F238E27FC236}">
                    <a16:creationId xmlns:a16="http://schemas.microsoft.com/office/drawing/2014/main" id="{9EAFF545-C159-6434-DB23-113A3A21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2400" cy="0"/>
              </a:xfrm>
              <a:prstGeom prst="line">
                <a:avLst/>
              </a:prstGeom>
              <a:noFill/>
              <a:ln w="571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7" name="Oval 7">
                <a:extLst>
                  <a:ext uri="{FF2B5EF4-FFF2-40B4-BE49-F238E27FC236}">
                    <a16:creationId xmlns:a16="http://schemas.microsoft.com/office/drawing/2014/main" id="{D857D2C3-6BBD-42DB-2BEF-C3A215CFE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76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8" name="Oval 8">
                <a:extLst>
                  <a:ext uri="{FF2B5EF4-FFF2-40B4-BE49-F238E27FC236}">
                    <a16:creationId xmlns:a16="http://schemas.microsoft.com/office/drawing/2014/main" id="{A99EE78D-493E-AAEB-C570-C9D2DCB67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224" y="171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66"/>
                  </a:solidFill>
                </a:endParaRPr>
              </a:p>
            </p:txBody>
          </p:sp>
          <p:sp>
            <p:nvSpPr>
              <p:cNvPr id="25609" name="Text Box 9">
                <a:extLst>
                  <a:ext uri="{FF2B5EF4-FFF2-40B4-BE49-F238E27FC236}">
                    <a16:creationId xmlns:a16="http://schemas.microsoft.com/office/drawing/2014/main" id="{FEB72586-3DEE-FE1D-8A48-954019B99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1344"/>
                <a:ext cx="33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200" dirty="0">
                    <a:solidFill>
                      <a:srgbClr val="000066"/>
                    </a:solidFill>
                  </a:rPr>
                  <a:t>M</a:t>
                </a:r>
              </a:p>
            </p:txBody>
          </p:sp>
        </p:grpSp>
      </p:grpSp>
      <p:sp>
        <p:nvSpPr>
          <p:cNvPr id="25610" name="Arc 10">
            <a:extLst>
              <a:ext uri="{FF2B5EF4-FFF2-40B4-BE49-F238E27FC236}">
                <a16:creationId xmlns:a16="http://schemas.microsoft.com/office/drawing/2014/main" id="{0D9AAC48-2A8E-2954-1127-2E3BA0DE2114}"/>
              </a:ext>
            </a:extLst>
          </p:cNvPr>
          <p:cNvSpPr>
            <a:spLocks/>
          </p:cNvSpPr>
          <p:nvPr/>
        </p:nvSpPr>
        <p:spPr bwMode="auto">
          <a:xfrm rot="11623439">
            <a:off x="5640388" y="2376488"/>
            <a:ext cx="2438400" cy="3649662"/>
          </a:xfrm>
          <a:custGeom>
            <a:avLst/>
            <a:gdLst>
              <a:gd name="G0" fmla="+- 0 0 0"/>
              <a:gd name="G1" fmla="+- 20008 0 0"/>
              <a:gd name="G2" fmla="+- 21600 0 0"/>
              <a:gd name="T0" fmla="*/ 8140 w 21600"/>
              <a:gd name="T1" fmla="*/ 0 h 30428"/>
              <a:gd name="T2" fmla="*/ 18920 w 21600"/>
              <a:gd name="T3" fmla="*/ 30428 h 30428"/>
              <a:gd name="T4" fmla="*/ 0 w 21600"/>
              <a:gd name="T5" fmla="*/ 20008 h 30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0428" fill="none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</a:path>
              <a:path w="21600" h="30428" stroke="0" extrusionOk="0">
                <a:moveTo>
                  <a:pt x="8139" y="0"/>
                </a:moveTo>
                <a:cubicBezTo>
                  <a:pt x="16278" y="3311"/>
                  <a:pt x="21600" y="11221"/>
                  <a:pt x="21600" y="20008"/>
                </a:cubicBezTo>
                <a:cubicBezTo>
                  <a:pt x="21600" y="23651"/>
                  <a:pt x="20678" y="27236"/>
                  <a:pt x="18920" y="30428"/>
                </a:cubicBezTo>
                <a:lnTo>
                  <a:pt x="0" y="20008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r>
              <a:rPr lang="en-US" altLang="en-US"/>
              <a:t> </a:t>
            </a:r>
          </a:p>
        </p:txBody>
      </p:sp>
      <p:grpSp>
        <p:nvGrpSpPr>
          <p:cNvPr id="25611" name="Group 11">
            <a:extLst>
              <a:ext uri="{FF2B5EF4-FFF2-40B4-BE49-F238E27FC236}">
                <a16:creationId xmlns:a16="http://schemas.microsoft.com/office/drawing/2014/main" id="{A1295ABF-64F2-9C6D-499E-EBFFB1C8D437}"/>
              </a:ext>
            </a:extLst>
          </p:cNvPr>
          <p:cNvGrpSpPr>
            <a:grpSpLocks/>
          </p:cNvGrpSpPr>
          <p:nvPr/>
        </p:nvGrpSpPr>
        <p:grpSpPr bwMode="auto">
          <a:xfrm rot="2485470">
            <a:off x="1600200" y="1327150"/>
            <a:ext cx="5410200" cy="5410200"/>
            <a:chOff x="1056" y="528"/>
            <a:chExt cx="2736" cy="2736"/>
          </a:xfrm>
        </p:grpSpPr>
        <p:grpSp>
          <p:nvGrpSpPr>
            <p:cNvPr id="25612" name="Group 12">
              <a:extLst>
                <a:ext uri="{FF2B5EF4-FFF2-40B4-BE49-F238E27FC236}">
                  <a16:creationId xmlns:a16="http://schemas.microsoft.com/office/drawing/2014/main" id="{50B86DE3-3765-BBEF-BAD4-3429ACEF1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5613" name="Oval 13">
                <a:extLst>
                  <a:ext uri="{FF2B5EF4-FFF2-40B4-BE49-F238E27FC236}">
                    <a16:creationId xmlns:a16="http://schemas.microsoft.com/office/drawing/2014/main" id="{97F7AD1A-A5FB-0736-D283-09DF27750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Line 14">
                <a:extLst>
                  <a:ext uri="{FF2B5EF4-FFF2-40B4-BE49-F238E27FC236}">
                    <a16:creationId xmlns:a16="http://schemas.microsoft.com/office/drawing/2014/main" id="{55A55A92-9A09-E182-B7DC-4F81A46C4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5" name="Group 15">
                <a:extLst>
                  <a:ext uri="{FF2B5EF4-FFF2-40B4-BE49-F238E27FC236}">
                    <a16:creationId xmlns:a16="http://schemas.microsoft.com/office/drawing/2014/main" id="{AF72F6E7-C3F6-C91E-3E95-A5A2DE9E90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5616" name="Line 16">
                  <a:extLst>
                    <a:ext uri="{FF2B5EF4-FFF2-40B4-BE49-F238E27FC236}">
                      <a16:creationId xmlns:a16="http://schemas.microsoft.com/office/drawing/2014/main" id="{FC27F9C0-7AE1-C180-5B2E-A8C02DA6A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7" name="AutoShape 17">
                  <a:extLst>
                    <a:ext uri="{FF2B5EF4-FFF2-40B4-BE49-F238E27FC236}">
                      <a16:creationId xmlns:a16="http://schemas.microsoft.com/office/drawing/2014/main" id="{B93B10F4-6ABC-2AA9-A64B-72A214233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8" name="Rectangle 18">
                  <a:extLst>
                    <a:ext uri="{FF2B5EF4-FFF2-40B4-BE49-F238E27FC236}">
                      <a16:creationId xmlns:a16="http://schemas.microsoft.com/office/drawing/2014/main" id="{20A7AC67-659E-B051-6309-5260CF76AA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19" name="AutoShape 19">
                  <a:extLst>
                    <a:ext uri="{FF2B5EF4-FFF2-40B4-BE49-F238E27FC236}">
                      <a16:creationId xmlns:a16="http://schemas.microsoft.com/office/drawing/2014/main" id="{15119917-A225-8258-38C3-AF705D281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0" name="AutoShape 20">
                  <a:extLst>
                    <a:ext uri="{FF2B5EF4-FFF2-40B4-BE49-F238E27FC236}">
                      <a16:creationId xmlns:a16="http://schemas.microsoft.com/office/drawing/2014/main" id="{C44B4387-C876-9297-09A2-E7E145BBF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1" name="Oval 21">
                  <a:extLst>
                    <a:ext uri="{FF2B5EF4-FFF2-40B4-BE49-F238E27FC236}">
                      <a16:creationId xmlns:a16="http://schemas.microsoft.com/office/drawing/2014/main" id="{BF5101AC-45F9-88D3-7CE2-E0A00C1A1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2" name="Oval 22">
                  <a:extLst>
                    <a:ext uri="{FF2B5EF4-FFF2-40B4-BE49-F238E27FC236}">
                      <a16:creationId xmlns:a16="http://schemas.microsoft.com/office/drawing/2014/main" id="{3E97EB91-FE20-6C80-30D6-B614F6915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3" name="Rectangle 23">
                  <a:extLst>
                    <a:ext uri="{FF2B5EF4-FFF2-40B4-BE49-F238E27FC236}">
                      <a16:creationId xmlns:a16="http://schemas.microsoft.com/office/drawing/2014/main" id="{E053CFFB-7024-F4F3-145F-1FD6C4481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4" name="Rectangle 24">
                  <a:extLst>
                    <a:ext uri="{FF2B5EF4-FFF2-40B4-BE49-F238E27FC236}">
                      <a16:creationId xmlns:a16="http://schemas.microsoft.com/office/drawing/2014/main" id="{2312D467-0F12-1C08-DEF0-8E106A2CF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5" name="Rectangle 25">
                  <a:extLst>
                    <a:ext uri="{FF2B5EF4-FFF2-40B4-BE49-F238E27FC236}">
                      <a16:creationId xmlns:a16="http://schemas.microsoft.com/office/drawing/2014/main" id="{2E2AC4FB-A213-D40B-19A1-5C538C5F3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6" name="Rectangle 26">
                  <a:extLst>
                    <a:ext uri="{FF2B5EF4-FFF2-40B4-BE49-F238E27FC236}">
                      <a16:creationId xmlns:a16="http://schemas.microsoft.com/office/drawing/2014/main" id="{60D4C9B3-EA3A-2B88-1BB7-EDC5BA67E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7" name="Rectangle 27">
                  <a:extLst>
                    <a:ext uri="{FF2B5EF4-FFF2-40B4-BE49-F238E27FC236}">
                      <a16:creationId xmlns:a16="http://schemas.microsoft.com/office/drawing/2014/main" id="{3881C143-5579-EFF5-6027-8BC871F2B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8" name="AutoShape 28">
                  <a:extLst>
                    <a:ext uri="{FF2B5EF4-FFF2-40B4-BE49-F238E27FC236}">
                      <a16:creationId xmlns:a16="http://schemas.microsoft.com/office/drawing/2014/main" id="{6A5BC880-C277-EA51-B6D7-D99B947FC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9" name="Oval 29">
                  <a:extLst>
                    <a:ext uri="{FF2B5EF4-FFF2-40B4-BE49-F238E27FC236}">
                      <a16:creationId xmlns:a16="http://schemas.microsoft.com/office/drawing/2014/main" id="{40AFA002-819B-90C3-D570-97C5AC2E4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0" name="Oval 30">
                  <a:extLst>
                    <a:ext uri="{FF2B5EF4-FFF2-40B4-BE49-F238E27FC236}">
                      <a16:creationId xmlns:a16="http://schemas.microsoft.com/office/drawing/2014/main" id="{2260B66A-F975-BB83-59C8-CAC06F733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31" name="Oval 31">
                  <a:extLst>
                    <a:ext uri="{FF2B5EF4-FFF2-40B4-BE49-F238E27FC236}">
                      <a16:creationId xmlns:a16="http://schemas.microsoft.com/office/drawing/2014/main" id="{94A4BD74-0130-AC2F-A5CA-0BA9DDA20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632" name="Text Box 32">
              <a:extLst>
                <a:ext uri="{FF2B5EF4-FFF2-40B4-BE49-F238E27FC236}">
                  <a16:creationId xmlns:a16="http://schemas.microsoft.com/office/drawing/2014/main" id="{7B61B24C-3A13-381A-4ADB-5CF1294FD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8"/>
              <a:ext cx="684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900" dirty="0" err="1"/>
                <a:t>Hồ</a:t>
              </a:r>
              <a:r>
                <a:rPr lang="en-US" altLang="en-US" sz="900" dirty="0"/>
                <a:t> </a:t>
              </a:r>
              <a:r>
                <a:rPr lang="en-US" altLang="en-US" sz="900" dirty="0" err="1"/>
                <a:t>Tấn</a:t>
              </a:r>
              <a:r>
                <a:rPr lang="en-US" altLang="en-US" sz="900" dirty="0"/>
                <a:t> Chu</a:t>
              </a:r>
            </a:p>
          </p:txBody>
        </p:sp>
      </p:grpSp>
      <p:grpSp>
        <p:nvGrpSpPr>
          <p:cNvPr id="25633" name="Group 33">
            <a:extLst>
              <a:ext uri="{FF2B5EF4-FFF2-40B4-BE49-F238E27FC236}">
                <a16:creationId xmlns:a16="http://schemas.microsoft.com/office/drawing/2014/main" id="{977C5B08-2100-312C-C926-B4D7936F37C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362248" y="3800552"/>
            <a:ext cx="6983791" cy="914400"/>
            <a:chOff x="576" y="816"/>
            <a:chExt cx="5034" cy="576"/>
          </a:xfrm>
        </p:grpSpPr>
        <p:sp>
          <p:nvSpPr>
            <p:cNvPr id="25634" name="Rectangle 34">
              <a:extLst>
                <a:ext uri="{FF2B5EF4-FFF2-40B4-BE49-F238E27FC236}">
                  <a16:creationId xmlns:a16="http://schemas.microsoft.com/office/drawing/2014/main" id="{58759C2A-0D07-9FAE-6899-DA1B4BE8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25635" name="Line 35">
              <a:extLst>
                <a:ext uri="{FF2B5EF4-FFF2-40B4-BE49-F238E27FC236}">
                  <a16:creationId xmlns:a16="http://schemas.microsoft.com/office/drawing/2014/main" id="{019288EC-69DE-91D8-3383-E77F8A282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6">
              <a:extLst>
                <a:ext uri="{FF2B5EF4-FFF2-40B4-BE49-F238E27FC236}">
                  <a16:creationId xmlns:a16="http://schemas.microsoft.com/office/drawing/2014/main" id="{43C5F0EE-0DDA-08ED-90B9-1052875E2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7">
              <a:extLst>
                <a:ext uri="{FF2B5EF4-FFF2-40B4-BE49-F238E27FC236}">
                  <a16:creationId xmlns:a16="http://schemas.microsoft.com/office/drawing/2014/main" id="{1124EACE-EA8C-7D11-4627-09D25BA4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8">
              <a:extLst>
                <a:ext uri="{FF2B5EF4-FFF2-40B4-BE49-F238E27FC236}">
                  <a16:creationId xmlns:a16="http://schemas.microsoft.com/office/drawing/2014/main" id="{8BE57328-96A3-C14E-3D2D-880324752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9">
              <a:extLst>
                <a:ext uri="{FF2B5EF4-FFF2-40B4-BE49-F238E27FC236}">
                  <a16:creationId xmlns:a16="http://schemas.microsoft.com/office/drawing/2014/main" id="{840C5A72-756C-936B-1521-491498D3F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40">
              <a:extLst>
                <a:ext uri="{FF2B5EF4-FFF2-40B4-BE49-F238E27FC236}">
                  <a16:creationId xmlns:a16="http://schemas.microsoft.com/office/drawing/2014/main" id="{1A457ACA-A2D9-5F65-F69C-D386C384A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41">
              <a:extLst>
                <a:ext uri="{FF2B5EF4-FFF2-40B4-BE49-F238E27FC236}">
                  <a16:creationId xmlns:a16="http://schemas.microsoft.com/office/drawing/2014/main" id="{582ECD35-F42E-ACD3-66EC-CACD69153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2">
              <a:extLst>
                <a:ext uri="{FF2B5EF4-FFF2-40B4-BE49-F238E27FC236}">
                  <a16:creationId xmlns:a16="http://schemas.microsoft.com/office/drawing/2014/main" id="{AEF58E11-845B-FAD6-BAED-FE39892037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3">
              <a:extLst>
                <a:ext uri="{FF2B5EF4-FFF2-40B4-BE49-F238E27FC236}">
                  <a16:creationId xmlns:a16="http://schemas.microsoft.com/office/drawing/2014/main" id="{5577B8DF-6178-FF91-19C3-D800E0305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4">
              <a:extLst>
                <a:ext uri="{FF2B5EF4-FFF2-40B4-BE49-F238E27FC236}">
                  <a16:creationId xmlns:a16="http://schemas.microsoft.com/office/drawing/2014/main" id="{C442AC14-D027-2B59-AF2C-9AD2FBDE8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5">
              <a:extLst>
                <a:ext uri="{FF2B5EF4-FFF2-40B4-BE49-F238E27FC236}">
                  <a16:creationId xmlns:a16="http://schemas.microsoft.com/office/drawing/2014/main" id="{8215ADDF-F710-149E-CC07-9D34200CB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6">
              <a:extLst>
                <a:ext uri="{FF2B5EF4-FFF2-40B4-BE49-F238E27FC236}">
                  <a16:creationId xmlns:a16="http://schemas.microsoft.com/office/drawing/2014/main" id="{ED3D3DFF-1D57-2BB4-38B7-1F57772D6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7">
              <a:extLst>
                <a:ext uri="{FF2B5EF4-FFF2-40B4-BE49-F238E27FC236}">
                  <a16:creationId xmlns:a16="http://schemas.microsoft.com/office/drawing/2014/main" id="{50320D2C-AF9B-A79A-6ABF-DDB6073F9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8">
              <a:extLst>
                <a:ext uri="{FF2B5EF4-FFF2-40B4-BE49-F238E27FC236}">
                  <a16:creationId xmlns:a16="http://schemas.microsoft.com/office/drawing/2014/main" id="{0BEADFB0-6D87-7B49-BCA6-62CC724BD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9">
              <a:extLst>
                <a:ext uri="{FF2B5EF4-FFF2-40B4-BE49-F238E27FC236}">
                  <a16:creationId xmlns:a16="http://schemas.microsoft.com/office/drawing/2014/main" id="{DE0E6B94-11B2-B914-4A43-9703AA2A9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50">
              <a:extLst>
                <a:ext uri="{FF2B5EF4-FFF2-40B4-BE49-F238E27FC236}">
                  <a16:creationId xmlns:a16="http://schemas.microsoft.com/office/drawing/2014/main" id="{8E094055-615D-0877-F40C-10C8A242D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51">
              <a:extLst>
                <a:ext uri="{FF2B5EF4-FFF2-40B4-BE49-F238E27FC236}">
                  <a16:creationId xmlns:a16="http://schemas.microsoft.com/office/drawing/2014/main" id="{BB9EEC1E-E5D7-342F-34B9-C7939FAB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2">
              <a:extLst>
                <a:ext uri="{FF2B5EF4-FFF2-40B4-BE49-F238E27FC236}">
                  <a16:creationId xmlns:a16="http://schemas.microsoft.com/office/drawing/2014/main" id="{EA414200-4CE4-7B91-D3E3-4072108B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3">
              <a:extLst>
                <a:ext uri="{FF2B5EF4-FFF2-40B4-BE49-F238E27FC236}">
                  <a16:creationId xmlns:a16="http://schemas.microsoft.com/office/drawing/2014/main" id="{A833C487-37B2-B334-D9EB-FD0F1EF54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4">
              <a:extLst>
                <a:ext uri="{FF2B5EF4-FFF2-40B4-BE49-F238E27FC236}">
                  <a16:creationId xmlns:a16="http://schemas.microsoft.com/office/drawing/2014/main" id="{4418E9CD-77B4-3246-C950-3B5FFE490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5">
              <a:extLst>
                <a:ext uri="{FF2B5EF4-FFF2-40B4-BE49-F238E27FC236}">
                  <a16:creationId xmlns:a16="http://schemas.microsoft.com/office/drawing/2014/main" id="{B85F726C-C73D-216E-9ECA-22B12C9D9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6">
              <a:extLst>
                <a:ext uri="{FF2B5EF4-FFF2-40B4-BE49-F238E27FC236}">
                  <a16:creationId xmlns:a16="http://schemas.microsoft.com/office/drawing/2014/main" id="{53F9DBDF-B9BD-9162-4633-EBD8F395F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7">
              <a:extLst>
                <a:ext uri="{FF2B5EF4-FFF2-40B4-BE49-F238E27FC236}">
                  <a16:creationId xmlns:a16="http://schemas.microsoft.com/office/drawing/2014/main" id="{59719262-F5E6-096B-73F3-0065A12DF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58">
              <a:extLst>
                <a:ext uri="{FF2B5EF4-FFF2-40B4-BE49-F238E27FC236}">
                  <a16:creationId xmlns:a16="http://schemas.microsoft.com/office/drawing/2014/main" id="{A4BC2240-6102-E127-85D4-B063A0F8C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9">
              <a:extLst>
                <a:ext uri="{FF2B5EF4-FFF2-40B4-BE49-F238E27FC236}">
                  <a16:creationId xmlns:a16="http://schemas.microsoft.com/office/drawing/2014/main" id="{92C6D046-F07D-A08C-8BC6-8FA4968E7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60">
              <a:extLst>
                <a:ext uri="{FF2B5EF4-FFF2-40B4-BE49-F238E27FC236}">
                  <a16:creationId xmlns:a16="http://schemas.microsoft.com/office/drawing/2014/main" id="{6219B03C-CEC9-1D2A-D679-B53800864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61">
              <a:extLst>
                <a:ext uri="{FF2B5EF4-FFF2-40B4-BE49-F238E27FC236}">
                  <a16:creationId xmlns:a16="http://schemas.microsoft.com/office/drawing/2014/main" id="{E1BD5701-DE2E-2829-E197-144B3C6C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2">
              <a:extLst>
                <a:ext uri="{FF2B5EF4-FFF2-40B4-BE49-F238E27FC236}">
                  <a16:creationId xmlns:a16="http://schemas.microsoft.com/office/drawing/2014/main" id="{38D4FB0B-5643-0C05-E321-2E52C6B2F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3">
              <a:extLst>
                <a:ext uri="{FF2B5EF4-FFF2-40B4-BE49-F238E27FC236}">
                  <a16:creationId xmlns:a16="http://schemas.microsoft.com/office/drawing/2014/main" id="{1C48840E-3421-BF3A-C215-DE23A9D7E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4">
              <a:extLst>
                <a:ext uri="{FF2B5EF4-FFF2-40B4-BE49-F238E27FC236}">
                  <a16:creationId xmlns:a16="http://schemas.microsoft.com/office/drawing/2014/main" id="{F1BF5141-08E5-1755-3317-F4DE00DDD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5">
              <a:extLst>
                <a:ext uri="{FF2B5EF4-FFF2-40B4-BE49-F238E27FC236}">
                  <a16:creationId xmlns:a16="http://schemas.microsoft.com/office/drawing/2014/main" id="{E9D82384-2E24-3001-6C9B-28A6A3455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6">
              <a:extLst>
                <a:ext uri="{FF2B5EF4-FFF2-40B4-BE49-F238E27FC236}">
                  <a16:creationId xmlns:a16="http://schemas.microsoft.com/office/drawing/2014/main" id="{8AC7539B-1041-A587-EA12-025391774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7">
              <a:extLst>
                <a:ext uri="{FF2B5EF4-FFF2-40B4-BE49-F238E27FC236}">
                  <a16:creationId xmlns:a16="http://schemas.microsoft.com/office/drawing/2014/main" id="{CF857CC0-F32F-C923-176A-58159ECF8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8">
              <a:extLst>
                <a:ext uri="{FF2B5EF4-FFF2-40B4-BE49-F238E27FC236}">
                  <a16:creationId xmlns:a16="http://schemas.microsoft.com/office/drawing/2014/main" id="{CACB0101-7EC7-B324-DB9D-6065B820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9">
              <a:extLst>
                <a:ext uri="{FF2B5EF4-FFF2-40B4-BE49-F238E27FC236}">
                  <a16:creationId xmlns:a16="http://schemas.microsoft.com/office/drawing/2014/main" id="{FBD5AA77-EA5E-07E9-84A4-75B5EDB1D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70">
              <a:extLst>
                <a:ext uri="{FF2B5EF4-FFF2-40B4-BE49-F238E27FC236}">
                  <a16:creationId xmlns:a16="http://schemas.microsoft.com/office/drawing/2014/main" id="{1BC28E85-F64B-679A-2041-19B7D32DD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71">
              <a:extLst>
                <a:ext uri="{FF2B5EF4-FFF2-40B4-BE49-F238E27FC236}">
                  <a16:creationId xmlns:a16="http://schemas.microsoft.com/office/drawing/2014/main" id="{50B87CDA-9867-5135-CCBC-4B58E1E88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2">
              <a:extLst>
                <a:ext uri="{FF2B5EF4-FFF2-40B4-BE49-F238E27FC236}">
                  <a16:creationId xmlns:a16="http://schemas.microsoft.com/office/drawing/2014/main" id="{DB0070F1-B21A-B63A-4CA7-32936106A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73">
              <a:extLst>
                <a:ext uri="{FF2B5EF4-FFF2-40B4-BE49-F238E27FC236}">
                  <a16:creationId xmlns:a16="http://schemas.microsoft.com/office/drawing/2014/main" id="{1E4603FA-C5F6-FAA1-EF50-02E4FF5F8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74">
              <a:extLst>
                <a:ext uri="{FF2B5EF4-FFF2-40B4-BE49-F238E27FC236}">
                  <a16:creationId xmlns:a16="http://schemas.microsoft.com/office/drawing/2014/main" id="{0C90F7F9-AF22-B0D2-72F6-A5E673B0A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5">
              <a:extLst>
                <a:ext uri="{FF2B5EF4-FFF2-40B4-BE49-F238E27FC236}">
                  <a16:creationId xmlns:a16="http://schemas.microsoft.com/office/drawing/2014/main" id="{2DCFB9EB-D001-AE1C-7B05-A7FC3E3EF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76">
              <a:extLst>
                <a:ext uri="{FF2B5EF4-FFF2-40B4-BE49-F238E27FC236}">
                  <a16:creationId xmlns:a16="http://schemas.microsoft.com/office/drawing/2014/main" id="{94BEA108-C9C9-3401-71A6-E2C1666F6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77">
              <a:extLst>
                <a:ext uri="{FF2B5EF4-FFF2-40B4-BE49-F238E27FC236}">
                  <a16:creationId xmlns:a16="http://schemas.microsoft.com/office/drawing/2014/main" id="{15438300-3EF5-1C0B-9F26-8C7A18DBE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8">
              <a:extLst>
                <a:ext uri="{FF2B5EF4-FFF2-40B4-BE49-F238E27FC236}">
                  <a16:creationId xmlns:a16="http://schemas.microsoft.com/office/drawing/2014/main" id="{16D85BC9-80AC-57A3-19DE-8E150E9E6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79">
              <a:extLst>
                <a:ext uri="{FF2B5EF4-FFF2-40B4-BE49-F238E27FC236}">
                  <a16:creationId xmlns:a16="http://schemas.microsoft.com/office/drawing/2014/main" id="{666B25B3-0592-72C6-45B0-22D2DA4FD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80">
              <a:extLst>
                <a:ext uri="{FF2B5EF4-FFF2-40B4-BE49-F238E27FC236}">
                  <a16:creationId xmlns:a16="http://schemas.microsoft.com/office/drawing/2014/main" id="{3154FDEE-30E6-3DBC-07CC-EF1BC1E5A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1">
              <a:extLst>
                <a:ext uri="{FF2B5EF4-FFF2-40B4-BE49-F238E27FC236}">
                  <a16:creationId xmlns:a16="http://schemas.microsoft.com/office/drawing/2014/main" id="{D0C68D95-9737-4416-E527-B0FD4FD80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2">
              <a:extLst>
                <a:ext uri="{FF2B5EF4-FFF2-40B4-BE49-F238E27FC236}">
                  <a16:creationId xmlns:a16="http://schemas.microsoft.com/office/drawing/2014/main" id="{7EB8919B-53B3-E67E-C009-A84B08824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3">
              <a:extLst>
                <a:ext uri="{FF2B5EF4-FFF2-40B4-BE49-F238E27FC236}">
                  <a16:creationId xmlns:a16="http://schemas.microsoft.com/office/drawing/2014/main" id="{7968167E-9119-1483-A162-D7A83575E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4">
              <a:extLst>
                <a:ext uri="{FF2B5EF4-FFF2-40B4-BE49-F238E27FC236}">
                  <a16:creationId xmlns:a16="http://schemas.microsoft.com/office/drawing/2014/main" id="{EE525898-4C1D-1163-415A-5CC7F71E1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85">
              <a:extLst>
                <a:ext uri="{FF2B5EF4-FFF2-40B4-BE49-F238E27FC236}">
                  <a16:creationId xmlns:a16="http://schemas.microsoft.com/office/drawing/2014/main" id="{627EB150-AB39-B400-378C-62B9313EF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86">
              <a:extLst>
                <a:ext uri="{FF2B5EF4-FFF2-40B4-BE49-F238E27FC236}">
                  <a16:creationId xmlns:a16="http://schemas.microsoft.com/office/drawing/2014/main" id="{32B46685-AA14-61F7-A55D-21CBF28DA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7">
              <a:extLst>
                <a:ext uri="{FF2B5EF4-FFF2-40B4-BE49-F238E27FC236}">
                  <a16:creationId xmlns:a16="http://schemas.microsoft.com/office/drawing/2014/main" id="{AC3FD262-C2A4-E7A6-B812-EDEECF095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8">
              <a:extLst>
                <a:ext uri="{FF2B5EF4-FFF2-40B4-BE49-F238E27FC236}">
                  <a16:creationId xmlns:a16="http://schemas.microsoft.com/office/drawing/2014/main" id="{DBC24E0E-58B9-9EF5-B805-AEE33D4F0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89">
              <a:extLst>
                <a:ext uri="{FF2B5EF4-FFF2-40B4-BE49-F238E27FC236}">
                  <a16:creationId xmlns:a16="http://schemas.microsoft.com/office/drawing/2014/main" id="{730B4445-2D96-79CA-A277-AD27749B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90">
              <a:extLst>
                <a:ext uri="{FF2B5EF4-FFF2-40B4-BE49-F238E27FC236}">
                  <a16:creationId xmlns:a16="http://schemas.microsoft.com/office/drawing/2014/main" id="{B7B43A61-9325-33F6-205C-5A60F567E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91">
              <a:extLst>
                <a:ext uri="{FF2B5EF4-FFF2-40B4-BE49-F238E27FC236}">
                  <a16:creationId xmlns:a16="http://schemas.microsoft.com/office/drawing/2014/main" id="{607F290A-C30E-1A39-D230-83F2472FA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92">
              <a:extLst>
                <a:ext uri="{FF2B5EF4-FFF2-40B4-BE49-F238E27FC236}">
                  <a16:creationId xmlns:a16="http://schemas.microsoft.com/office/drawing/2014/main" id="{BEFF074E-57F7-5240-0DC1-5ED08A6B1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3">
              <a:extLst>
                <a:ext uri="{FF2B5EF4-FFF2-40B4-BE49-F238E27FC236}">
                  <a16:creationId xmlns:a16="http://schemas.microsoft.com/office/drawing/2014/main" id="{67333E25-5729-B492-AC67-E1E5B82CD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94">
              <a:extLst>
                <a:ext uri="{FF2B5EF4-FFF2-40B4-BE49-F238E27FC236}">
                  <a16:creationId xmlns:a16="http://schemas.microsoft.com/office/drawing/2014/main" id="{AD61E25B-FC73-B123-ED73-8646072C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95">
              <a:extLst>
                <a:ext uri="{FF2B5EF4-FFF2-40B4-BE49-F238E27FC236}">
                  <a16:creationId xmlns:a16="http://schemas.microsoft.com/office/drawing/2014/main" id="{6B75F3A8-2B1D-5BD2-F455-D39774125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6">
              <a:extLst>
                <a:ext uri="{FF2B5EF4-FFF2-40B4-BE49-F238E27FC236}">
                  <a16:creationId xmlns:a16="http://schemas.microsoft.com/office/drawing/2014/main" id="{B540997F-5C74-E7E6-A267-D3ED24A3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97">
              <a:extLst>
                <a:ext uri="{FF2B5EF4-FFF2-40B4-BE49-F238E27FC236}">
                  <a16:creationId xmlns:a16="http://schemas.microsoft.com/office/drawing/2014/main" id="{83C5D3AF-5413-0FDC-C254-7DAC242FA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98">
              <a:extLst>
                <a:ext uri="{FF2B5EF4-FFF2-40B4-BE49-F238E27FC236}">
                  <a16:creationId xmlns:a16="http://schemas.microsoft.com/office/drawing/2014/main" id="{B650A775-F658-2BAB-2B46-80416AB8A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9">
              <a:extLst>
                <a:ext uri="{FF2B5EF4-FFF2-40B4-BE49-F238E27FC236}">
                  <a16:creationId xmlns:a16="http://schemas.microsoft.com/office/drawing/2014/main" id="{3E680BF7-9064-AE05-AE67-5E2D361A9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100">
              <a:extLst>
                <a:ext uri="{FF2B5EF4-FFF2-40B4-BE49-F238E27FC236}">
                  <a16:creationId xmlns:a16="http://schemas.microsoft.com/office/drawing/2014/main" id="{0AB6D27D-E873-9146-455F-366DA9AB7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101">
              <a:extLst>
                <a:ext uri="{FF2B5EF4-FFF2-40B4-BE49-F238E27FC236}">
                  <a16:creationId xmlns:a16="http://schemas.microsoft.com/office/drawing/2014/main" id="{10EA758C-1068-4C0C-4547-C7CC79E65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02">
              <a:extLst>
                <a:ext uri="{FF2B5EF4-FFF2-40B4-BE49-F238E27FC236}">
                  <a16:creationId xmlns:a16="http://schemas.microsoft.com/office/drawing/2014/main" id="{7B63906F-4B4D-E916-F0B8-5CC42AC51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3">
              <a:extLst>
                <a:ext uri="{FF2B5EF4-FFF2-40B4-BE49-F238E27FC236}">
                  <a16:creationId xmlns:a16="http://schemas.microsoft.com/office/drawing/2014/main" id="{54F7F016-EEA5-4F95-9ED9-5FC409066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104">
              <a:extLst>
                <a:ext uri="{FF2B5EF4-FFF2-40B4-BE49-F238E27FC236}">
                  <a16:creationId xmlns:a16="http://schemas.microsoft.com/office/drawing/2014/main" id="{9A9230FA-A731-D620-A3F5-851A354AE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105">
              <a:extLst>
                <a:ext uri="{FF2B5EF4-FFF2-40B4-BE49-F238E27FC236}">
                  <a16:creationId xmlns:a16="http://schemas.microsoft.com/office/drawing/2014/main" id="{08611EE2-4F71-7BF8-3FF1-90B085C6B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106">
              <a:extLst>
                <a:ext uri="{FF2B5EF4-FFF2-40B4-BE49-F238E27FC236}">
                  <a16:creationId xmlns:a16="http://schemas.microsoft.com/office/drawing/2014/main" id="{78F86E79-F206-1968-FF78-C7135A145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107">
              <a:extLst>
                <a:ext uri="{FF2B5EF4-FFF2-40B4-BE49-F238E27FC236}">
                  <a16:creationId xmlns:a16="http://schemas.microsoft.com/office/drawing/2014/main" id="{C4CAF6F7-DA20-8B99-6302-BB01300F1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08">
              <a:extLst>
                <a:ext uri="{FF2B5EF4-FFF2-40B4-BE49-F238E27FC236}">
                  <a16:creationId xmlns:a16="http://schemas.microsoft.com/office/drawing/2014/main" id="{070A5E2B-B9C0-5433-DE22-B39F9CB3B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09">
              <a:extLst>
                <a:ext uri="{FF2B5EF4-FFF2-40B4-BE49-F238E27FC236}">
                  <a16:creationId xmlns:a16="http://schemas.microsoft.com/office/drawing/2014/main" id="{EDE16912-02D1-5E61-A57F-C614CE37A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10">
              <a:extLst>
                <a:ext uri="{FF2B5EF4-FFF2-40B4-BE49-F238E27FC236}">
                  <a16:creationId xmlns:a16="http://schemas.microsoft.com/office/drawing/2014/main" id="{2809C524-4BC4-2077-A8CC-EE83E3E5A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111">
              <a:extLst>
                <a:ext uri="{FF2B5EF4-FFF2-40B4-BE49-F238E27FC236}">
                  <a16:creationId xmlns:a16="http://schemas.microsoft.com/office/drawing/2014/main" id="{79EE98C3-152D-DC06-2201-76133B140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2">
              <a:extLst>
                <a:ext uri="{FF2B5EF4-FFF2-40B4-BE49-F238E27FC236}">
                  <a16:creationId xmlns:a16="http://schemas.microsoft.com/office/drawing/2014/main" id="{2583847C-4B5C-E431-89F3-5E1182D29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13">
              <a:extLst>
                <a:ext uri="{FF2B5EF4-FFF2-40B4-BE49-F238E27FC236}">
                  <a16:creationId xmlns:a16="http://schemas.microsoft.com/office/drawing/2014/main" id="{D78D48CF-2389-E021-915E-4B8E48A64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4">
              <a:extLst>
                <a:ext uri="{FF2B5EF4-FFF2-40B4-BE49-F238E27FC236}">
                  <a16:creationId xmlns:a16="http://schemas.microsoft.com/office/drawing/2014/main" id="{A678D37A-0B8E-BCC7-0AB9-ACD619D68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5">
              <a:extLst>
                <a:ext uri="{FF2B5EF4-FFF2-40B4-BE49-F238E27FC236}">
                  <a16:creationId xmlns:a16="http://schemas.microsoft.com/office/drawing/2014/main" id="{40007CC2-F22B-2EEF-199C-337A026E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6">
              <a:extLst>
                <a:ext uri="{FF2B5EF4-FFF2-40B4-BE49-F238E27FC236}">
                  <a16:creationId xmlns:a16="http://schemas.microsoft.com/office/drawing/2014/main" id="{CCA389D5-033B-3C53-3BCA-3013C9454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7">
              <a:extLst>
                <a:ext uri="{FF2B5EF4-FFF2-40B4-BE49-F238E27FC236}">
                  <a16:creationId xmlns:a16="http://schemas.microsoft.com/office/drawing/2014/main" id="{C377CEEB-6D1B-E1CF-8811-67795CDEB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8">
              <a:extLst>
                <a:ext uri="{FF2B5EF4-FFF2-40B4-BE49-F238E27FC236}">
                  <a16:creationId xmlns:a16="http://schemas.microsoft.com/office/drawing/2014/main" id="{F1E81A4C-9ED4-688D-88A5-3AB658413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19">
              <a:extLst>
                <a:ext uri="{FF2B5EF4-FFF2-40B4-BE49-F238E27FC236}">
                  <a16:creationId xmlns:a16="http://schemas.microsoft.com/office/drawing/2014/main" id="{75BF92AA-3FB0-C4D3-FEC9-556EB0D32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20">
              <a:extLst>
                <a:ext uri="{FF2B5EF4-FFF2-40B4-BE49-F238E27FC236}">
                  <a16:creationId xmlns:a16="http://schemas.microsoft.com/office/drawing/2014/main" id="{2BDD53F3-B1D9-B40B-0D84-0EF2B4D98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21">
              <a:extLst>
                <a:ext uri="{FF2B5EF4-FFF2-40B4-BE49-F238E27FC236}">
                  <a16:creationId xmlns:a16="http://schemas.microsoft.com/office/drawing/2014/main" id="{BF41C2F9-1728-7910-27CB-20B3C14F7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22">
              <a:extLst>
                <a:ext uri="{FF2B5EF4-FFF2-40B4-BE49-F238E27FC236}">
                  <a16:creationId xmlns:a16="http://schemas.microsoft.com/office/drawing/2014/main" id="{4E1DD7E8-D993-D5A3-B43E-E320B1CD0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23">
              <a:extLst>
                <a:ext uri="{FF2B5EF4-FFF2-40B4-BE49-F238E27FC236}">
                  <a16:creationId xmlns:a16="http://schemas.microsoft.com/office/drawing/2014/main" id="{D36AB4F3-2ECD-7CAD-0CA7-107CD5086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4">
              <a:extLst>
                <a:ext uri="{FF2B5EF4-FFF2-40B4-BE49-F238E27FC236}">
                  <a16:creationId xmlns:a16="http://schemas.microsoft.com/office/drawing/2014/main" id="{37D78429-79E8-CD52-7401-559F5A23A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25">
              <a:extLst>
                <a:ext uri="{FF2B5EF4-FFF2-40B4-BE49-F238E27FC236}">
                  <a16:creationId xmlns:a16="http://schemas.microsoft.com/office/drawing/2014/main" id="{2CB07A76-27DB-763B-700D-0EE4D9C82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26">
              <a:extLst>
                <a:ext uri="{FF2B5EF4-FFF2-40B4-BE49-F238E27FC236}">
                  <a16:creationId xmlns:a16="http://schemas.microsoft.com/office/drawing/2014/main" id="{3C0267D2-51AC-705E-A700-64C5C77E1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7">
              <a:extLst>
                <a:ext uri="{FF2B5EF4-FFF2-40B4-BE49-F238E27FC236}">
                  <a16:creationId xmlns:a16="http://schemas.microsoft.com/office/drawing/2014/main" id="{8B0C6C13-435D-2AC0-5393-36BDF6FD8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Text Box 128">
              <a:extLst>
                <a:ext uri="{FF2B5EF4-FFF2-40B4-BE49-F238E27FC236}">
                  <a16:creationId xmlns:a16="http://schemas.microsoft.com/office/drawing/2014/main" id="{5B03E3DB-D104-01B7-8AF5-C01DBDB41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25729" name="Text Box 129">
              <a:extLst>
                <a:ext uri="{FF2B5EF4-FFF2-40B4-BE49-F238E27FC236}">
                  <a16:creationId xmlns:a16="http://schemas.microsoft.com/office/drawing/2014/main" id="{09A68C82-AF05-9DFB-DBC4-4DD570C7E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25730" name="Text Box 130">
              <a:extLst>
                <a:ext uri="{FF2B5EF4-FFF2-40B4-BE49-F238E27FC236}">
                  <a16:creationId xmlns:a16="http://schemas.microsoft.com/office/drawing/2014/main" id="{CD86FCE4-9EC2-0FE9-A90D-6083949BA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5731" name="Text Box 131">
              <a:extLst>
                <a:ext uri="{FF2B5EF4-FFF2-40B4-BE49-F238E27FC236}">
                  <a16:creationId xmlns:a16="http://schemas.microsoft.com/office/drawing/2014/main" id="{F83FB153-E18D-3A7A-5C80-F0B77BBCE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25732" name="Text Box 132">
              <a:extLst>
                <a:ext uri="{FF2B5EF4-FFF2-40B4-BE49-F238E27FC236}">
                  <a16:creationId xmlns:a16="http://schemas.microsoft.com/office/drawing/2014/main" id="{3925C27E-D9E3-D056-1257-37E4B9FF7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25733" name="Text Box 133">
              <a:extLst>
                <a:ext uri="{FF2B5EF4-FFF2-40B4-BE49-F238E27FC236}">
                  <a16:creationId xmlns:a16="http://schemas.microsoft.com/office/drawing/2014/main" id="{96F2EDF8-0097-0A79-0370-239D043AC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25734" name="Text Box 134">
              <a:extLst>
                <a:ext uri="{FF2B5EF4-FFF2-40B4-BE49-F238E27FC236}">
                  <a16:creationId xmlns:a16="http://schemas.microsoft.com/office/drawing/2014/main" id="{B55AB1A8-D2BF-5BB2-9DDB-64438DE6A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25735" name="Text Box 135">
              <a:extLst>
                <a:ext uri="{FF2B5EF4-FFF2-40B4-BE49-F238E27FC236}">
                  <a16:creationId xmlns:a16="http://schemas.microsoft.com/office/drawing/2014/main" id="{A2DADD7C-B9B5-DF47-FF15-9A78E69A6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25736" name="Text Box 136">
              <a:extLst>
                <a:ext uri="{FF2B5EF4-FFF2-40B4-BE49-F238E27FC236}">
                  <a16:creationId xmlns:a16="http://schemas.microsoft.com/office/drawing/2014/main" id="{74B22FDE-0448-5040-F3F3-6BEF292B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25737" name="Text Box 137">
              <a:extLst>
                <a:ext uri="{FF2B5EF4-FFF2-40B4-BE49-F238E27FC236}">
                  <a16:creationId xmlns:a16="http://schemas.microsoft.com/office/drawing/2014/main" id="{23370CD6-68AC-90BF-90CA-B39E0FC7A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25738" name="Line 138">
              <a:extLst>
                <a:ext uri="{FF2B5EF4-FFF2-40B4-BE49-F238E27FC236}">
                  <a16:creationId xmlns:a16="http://schemas.microsoft.com/office/drawing/2014/main" id="{BA2DD127-C1A4-78A5-8CEA-6B56D73AA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39">
              <a:extLst>
                <a:ext uri="{FF2B5EF4-FFF2-40B4-BE49-F238E27FC236}">
                  <a16:creationId xmlns:a16="http://schemas.microsoft.com/office/drawing/2014/main" id="{7BCF621C-2A26-03A7-31D1-AB32989C3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40">
              <a:extLst>
                <a:ext uri="{FF2B5EF4-FFF2-40B4-BE49-F238E27FC236}">
                  <a16:creationId xmlns:a16="http://schemas.microsoft.com/office/drawing/2014/main" id="{618A7D2A-8D30-48F1-68B1-424F61184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41">
              <a:extLst>
                <a:ext uri="{FF2B5EF4-FFF2-40B4-BE49-F238E27FC236}">
                  <a16:creationId xmlns:a16="http://schemas.microsoft.com/office/drawing/2014/main" id="{CB4A54C2-4BA8-A03F-F364-F790FDBF7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42">
              <a:extLst>
                <a:ext uri="{FF2B5EF4-FFF2-40B4-BE49-F238E27FC236}">
                  <a16:creationId xmlns:a16="http://schemas.microsoft.com/office/drawing/2014/main" id="{721958E5-3FD4-8661-04FA-E2189D47B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Line 143">
              <a:extLst>
                <a:ext uri="{FF2B5EF4-FFF2-40B4-BE49-F238E27FC236}">
                  <a16:creationId xmlns:a16="http://schemas.microsoft.com/office/drawing/2014/main" id="{4DB9BE75-5E67-E955-82E5-252F60A04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144">
              <a:extLst>
                <a:ext uri="{FF2B5EF4-FFF2-40B4-BE49-F238E27FC236}">
                  <a16:creationId xmlns:a16="http://schemas.microsoft.com/office/drawing/2014/main" id="{192C5212-03B9-7FA3-F810-0308851C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145">
              <a:extLst>
                <a:ext uri="{FF2B5EF4-FFF2-40B4-BE49-F238E27FC236}">
                  <a16:creationId xmlns:a16="http://schemas.microsoft.com/office/drawing/2014/main" id="{FC0BAE66-7087-207E-BEBC-835472D0C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Text Box 146">
              <a:extLst>
                <a:ext uri="{FF2B5EF4-FFF2-40B4-BE49-F238E27FC236}">
                  <a16:creationId xmlns:a16="http://schemas.microsoft.com/office/drawing/2014/main" id="{25793623-6BB7-2460-13DD-AD3630260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25747" name="Text Box 147">
              <a:extLst>
                <a:ext uri="{FF2B5EF4-FFF2-40B4-BE49-F238E27FC236}">
                  <a16:creationId xmlns:a16="http://schemas.microsoft.com/office/drawing/2014/main" id="{D0F25002-5F32-8C58-F0E8-4EA621AE1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25748" name="Line 148">
              <a:extLst>
                <a:ext uri="{FF2B5EF4-FFF2-40B4-BE49-F238E27FC236}">
                  <a16:creationId xmlns:a16="http://schemas.microsoft.com/office/drawing/2014/main" id="{42405DFA-5E6C-A903-AE88-693A8AB77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149">
              <a:extLst>
                <a:ext uri="{FF2B5EF4-FFF2-40B4-BE49-F238E27FC236}">
                  <a16:creationId xmlns:a16="http://schemas.microsoft.com/office/drawing/2014/main" id="{D4AD20C1-EEE8-D50C-BBDE-368A62329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0" name="Oval 150">
            <a:extLst>
              <a:ext uri="{FF2B5EF4-FFF2-40B4-BE49-F238E27FC236}">
                <a16:creationId xmlns:a16="http://schemas.microsoft.com/office/drawing/2014/main" id="{4D625AD3-8DF6-82EB-7D12-B887BD294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243138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51" name="Line 151">
            <a:extLst>
              <a:ext uri="{FF2B5EF4-FFF2-40B4-BE49-F238E27FC236}">
                <a16:creationId xmlns:a16="http://schemas.microsoft.com/office/drawing/2014/main" id="{558C3EC1-F39A-E323-95C0-8E9C7080B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8888" y="1905000"/>
            <a:ext cx="0" cy="4038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52" name="Group 152">
            <a:extLst>
              <a:ext uri="{FF2B5EF4-FFF2-40B4-BE49-F238E27FC236}">
                <a16:creationId xmlns:a16="http://schemas.microsoft.com/office/drawing/2014/main" id="{5C79AA30-88FD-9959-88D2-5F6E2C1920EB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6172200" y="2286001"/>
            <a:ext cx="2586038" cy="538163"/>
            <a:chOff x="3937" y="3123"/>
            <a:chExt cx="1629" cy="339"/>
          </a:xfrm>
        </p:grpSpPr>
        <p:sp>
          <p:nvSpPr>
            <p:cNvPr id="25753" name="AutoShape 153">
              <a:extLst>
                <a:ext uri="{FF2B5EF4-FFF2-40B4-BE49-F238E27FC236}">
                  <a16:creationId xmlns:a16="http://schemas.microsoft.com/office/drawing/2014/main" id="{78E40A8E-44CF-D8F9-CF51-6EBE898CFE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4" name="Rectangle 154">
              <a:extLst>
                <a:ext uri="{FF2B5EF4-FFF2-40B4-BE49-F238E27FC236}">
                  <a16:creationId xmlns:a16="http://schemas.microsoft.com/office/drawing/2014/main" id="{7C612A19-BD70-A2DC-22A6-5D1A4CD8D4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" name="Oval 155">
              <a:extLst>
                <a:ext uri="{FF2B5EF4-FFF2-40B4-BE49-F238E27FC236}">
                  <a16:creationId xmlns:a16="http://schemas.microsoft.com/office/drawing/2014/main" id="{0B297667-5306-11FE-72F9-575DCED6E9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6" name="Rectangle 156">
              <a:extLst>
                <a:ext uri="{FF2B5EF4-FFF2-40B4-BE49-F238E27FC236}">
                  <a16:creationId xmlns:a16="http://schemas.microsoft.com/office/drawing/2014/main" id="{82D43E22-E57D-D2B7-4A83-52B71D398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7" name="Rectangle 157">
              <a:extLst>
                <a:ext uri="{FF2B5EF4-FFF2-40B4-BE49-F238E27FC236}">
                  <a16:creationId xmlns:a16="http://schemas.microsoft.com/office/drawing/2014/main" id="{F19FC073-04CF-DA0D-EB6F-DADABF24D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8" name="Oval 158">
              <a:extLst>
                <a:ext uri="{FF2B5EF4-FFF2-40B4-BE49-F238E27FC236}">
                  <a16:creationId xmlns:a16="http://schemas.microsoft.com/office/drawing/2014/main" id="{AE5AF65F-FE5F-716D-23B1-53DD42816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9" name="AutoShape 159">
              <a:extLst>
                <a:ext uri="{FF2B5EF4-FFF2-40B4-BE49-F238E27FC236}">
                  <a16:creationId xmlns:a16="http://schemas.microsoft.com/office/drawing/2014/main" id="{15801CE5-18E9-9D5C-28DB-A8577B05F5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60" name="Line 160">
            <a:extLst>
              <a:ext uri="{FF2B5EF4-FFF2-40B4-BE49-F238E27FC236}">
                <a16:creationId xmlns:a16="http://schemas.microsoft.com/office/drawing/2014/main" id="{A78A3BEC-03FD-E472-58CC-8D39E81B05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810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61" name="Line 161">
            <a:extLst>
              <a:ext uri="{FF2B5EF4-FFF2-40B4-BE49-F238E27FC236}">
                <a16:creationId xmlns:a16="http://schemas.microsoft.com/office/drawing/2014/main" id="{3E6EF680-1462-E22A-72A6-96004C3A62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79571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25762" name="Group 162">
            <a:extLst>
              <a:ext uri="{FF2B5EF4-FFF2-40B4-BE49-F238E27FC236}">
                <a16:creationId xmlns:a16="http://schemas.microsoft.com/office/drawing/2014/main" id="{FC325877-8931-2468-E986-2C6A95FB206E}"/>
              </a:ext>
            </a:extLst>
          </p:cNvPr>
          <p:cNvGrpSpPr>
            <a:grpSpLocks/>
          </p:cNvGrpSpPr>
          <p:nvPr/>
        </p:nvGrpSpPr>
        <p:grpSpPr bwMode="auto">
          <a:xfrm rot="13461042">
            <a:off x="5638800" y="1219200"/>
            <a:ext cx="5410200" cy="5410200"/>
            <a:chOff x="1056" y="528"/>
            <a:chExt cx="2736" cy="2736"/>
          </a:xfrm>
        </p:grpSpPr>
        <p:grpSp>
          <p:nvGrpSpPr>
            <p:cNvPr id="25763" name="Group 163">
              <a:extLst>
                <a:ext uri="{FF2B5EF4-FFF2-40B4-BE49-F238E27FC236}">
                  <a16:creationId xmlns:a16="http://schemas.microsoft.com/office/drawing/2014/main" id="{6D697E3C-347E-29D6-61E1-10177A4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528"/>
              <a:ext cx="2736" cy="2736"/>
              <a:chOff x="768" y="624"/>
              <a:chExt cx="2736" cy="2736"/>
            </a:xfrm>
          </p:grpSpPr>
          <p:sp>
            <p:nvSpPr>
              <p:cNvPr id="25764" name="Oval 164">
                <a:extLst>
                  <a:ext uri="{FF2B5EF4-FFF2-40B4-BE49-F238E27FC236}">
                    <a16:creationId xmlns:a16="http://schemas.microsoft.com/office/drawing/2014/main" id="{1EC53B8A-FE06-4F00-2D43-2C0D3F249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624"/>
                <a:ext cx="2736" cy="2736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Line 165">
                <a:extLst>
                  <a:ext uri="{FF2B5EF4-FFF2-40B4-BE49-F238E27FC236}">
                    <a16:creationId xmlns:a16="http://schemas.microsoft.com/office/drawing/2014/main" id="{3796C2AF-4B12-30B1-235D-584C0E971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273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66" name="Group 166">
                <a:extLst>
                  <a:ext uri="{FF2B5EF4-FFF2-40B4-BE49-F238E27FC236}">
                    <a16:creationId xmlns:a16="http://schemas.microsoft.com/office/drawing/2014/main" id="{BE0BEEF4-DDFF-327C-0ECE-306AC943A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624"/>
                <a:ext cx="1488" cy="2736"/>
                <a:chOff x="2016" y="624"/>
                <a:chExt cx="1488" cy="2736"/>
              </a:xfrm>
            </p:grpSpPr>
            <p:sp>
              <p:nvSpPr>
                <p:cNvPr id="25767" name="Line 167">
                  <a:extLst>
                    <a:ext uri="{FF2B5EF4-FFF2-40B4-BE49-F238E27FC236}">
                      <a16:creationId xmlns:a16="http://schemas.microsoft.com/office/drawing/2014/main" id="{E16F71C5-7EAD-B474-C41E-A5838EE27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624"/>
                  <a:ext cx="0" cy="2736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8" name="AutoShape 168">
                  <a:extLst>
                    <a:ext uri="{FF2B5EF4-FFF2-40B4-BE49-F238E27FC236}">
                      <a16:creationId xmlns:a16="http://schemas.microsoft.com/office/drawing/2014/main" id="{E17EA79A-F69B-9967-B7A1-458FEDB778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037521">
                  <a:off x="2124" y="1906"/>
                  <a:ext cx="348" cy="90"/>
                </a:xfrm>
                <a:prstGeom prst="rtTriangl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69" name="Rectangle 169">
                  <a:extLst>
                    <a:ext uri="{FF2B5EF4-FFF2-40B4-BE49-F238E27FC236}">
                      <a16:creationId xmlns:a16="http://schemas.microsoft.com/office/drawing/2014/main" id="{F9D0BB5B-97B7-C0BF-1750-D353B4583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105" y="1011"/>
                  <a:ext cx="774" cy="1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66FFFF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0" name="AutoShape 170">
                  <a:extLst>
                    <a:ext uri="{FF2B5EF4-FFF2-40B4-BE49-F238E27FC236}">
                      <a16:creationId xmlns:a16="http://schemas.microsoft.com/office/drawing/2014/main" id="{D1231FF2-30B9-40CD-65D1-E0CFBC481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7" y="647"/>
                  <a:ext cx="135" cy="20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1" name="AutoShape 171">
                  <a:extLst>
                    <a:ext uri="{FF2B5EF4-FFF2-40B4-BE49-F238E27FC236}">
                      <a16:creationId xmlns:a16="http://schemas.microsoft.com/office/drawing/2014/main" id="{C7AB30A7-A19D-1A0B-2D9E-B1C5B57E7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60126">
                  <a:off x="2081" y="655"/>
                  <a:ext cx="52" cy="8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2" name="Oval 172">
                  <a:extLst>
                    <a:ext uri="{FF2B5EF4-FFF2-40B4-BE49-F238E27FC236}">
                      <a16:creationId xmlns:a16="http://schemas.microsoft.com/office/drawing/2014/main" id="{F0D12A49-3C7C-2FCB-B5B1-41D9B92F8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70" y="1296"/>
                  <a:ext cx="48" cy="132"/>
                </a:xfrm>
                <a:prstGeom prst="ellipse">
                  <a:avLst/>
                </a:prstGeom>
                <a:solidFill>
                  <a:srgbClr val="F8DF8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3" name="Oval 173">
                  <a:extLst>
                    <a:ext uri="{FF2B5EF4-FFF2-40B4-BE49-F238E27FC236}">
                      <a16:creationId xmlns:a16="http://schemas.microsoft.com/office/drawing/2014/main" id="{FD5C048C-4A3D-4361-C034-4D77940F54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560125">
                  <a:off x="2784" y="1344"/>
                  <a:ext cx="38" cy="66"/>
                </a:xfrm>
                <a:prstGeom prst="ellipse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4" name="Rectangle 174">
                  <a:extLst>
                    <a:ext uri="{FF2B5EF4-FFF2-40B4-BE49-F238E27FC236}">
                      <a16:creationId xmlns:a16="http://schemas.microsoft.com/office/drawing/2014/main" id="{6875F1EB-16F0-AB77-3FF3-E3AF0FFCD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251" y="802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5" name="Rectangle 175">
                  <a:extLst>
                    <a:ext uri="{FF2B5EF4-FFF2-40B4-BE49-F238E27FC236}">
                      <a16:creationId xmlns:a16="http://schemas.microsoft.com/office/drawing/2014/main" id="{7F4D1F26-7665-8156-7E3A-B1D84117B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901154">
                  <a:off x="2140" y="929"/>
                  <a:ext cx="166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6" name="Rectangle 176">
                  <a:extLst>
                    <a:ext uri="{FF2B5EF4-FFF2-40B4-BE49-F238E27FC236}">
                      <a16:creationId xmlns:a16="http://schemas.microsoft.com/office/drawing/2014/main" id="{10DCD7A8-9C53-4D9D-DACB-809906287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62496123">
                  <a:off x="3104" y="1960"/>
                  <a:ext cx="400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7" name="Rectangle 177">
                  <a:extLst>
                    <a:ext uri="{FF2B5EF4-FFF2-40B4-BE49-F238E27FC236}">
                      <a16:creationId xmlns:a16="http://schemas.microsoft.com/office/drawing/2014/main" id="{91A2A438-7991-4B3D-0581-A8966B5B0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823976">
                  <a:off x="2433" y="1780"/>
                  <a:ext cx="617" cy="1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8" name="Rectangle 178">
                  <a:extLst>
                    <a:ext uri="{FF2B5EF4-FFF2-40B4-BE49-F238E27FC236}">
                      <a16:creationId xmlns:a16="http://schemas.microsoft.com/office/drawing/2014/main" id="{ED1BD5D5-9F83-B9BA-D04E-9D20F042D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0625856">
                  <a:off x="2016" y="1253"/>
                  <a:ext cx="1053" cy="12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chemeClr val="bg1"/>
                    </a:gs>
                    <a:gs pos="100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79" name="AutoShape 179">
                  <a:extLst>
                    <a:ext uri="{FF2B5EF4-FFF2-40B4-BE49-F238E27FC236}">
                      <a16:creationId xmlns:a16="http://schemas.microsoft.com/office/drawing/2014/main" id="{611DB917-F250-82F2-2361-33204D321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820791">
                  <a:off x="2848" y="1568"/>
                  <a:ext cx="281" cy="408"/>
                </a:xfrm>
                <a:prstGeom prst="pentagon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0" name="Oval 180">
                  <a:extLst>
                    <a:ext uri="{FF2B5EF4-FFF2-40B4-BE49-F238E27FC236}">
                      <a16:creationId xmlns:a16="http://schemas.microsoft.com/office/drawing/2014/main" id="{526178DB-E41A-2C7D-D6C3-ED563CCCE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3009" y="1815"/>
                  <a:ext cx="58" cy="7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1" name="Oval 181">
                  <a:extLst>
                    <a:ext uri="{FF2B5EF4-FFF2-40B4-BE49-F238E27FC236}">
                      <a16:creationId xmlns:a16="http://schemas.microsoft.com/office/drawing/2014/main" id="{11D6DA59-0D8F-AD69-9CC2-6FD4F68D9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32" y="889"/>
                  <a:ext cx="179" cy="23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82" name="Oval 182">
                  <a:extLst>
                    <a:ext uri="{FF2B5EF4-FFF2-40B4-BE49-F238E27FC236}">
                      <a16:creationId xmlns:a16="http://schemas.microsoft.com/office/drawing/2014/main" id="{ED07D212-676C-7393-1E8C-C07AED07A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253203">
                  <a:off x="2194" y="988"/>
                  <a:ext cx="59" cy="7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FF33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783" name="Text Box 183">
              <a:extLst>
                <a:ext uri="{FF2B5EF4-FFF2-40B4-BE49-F238E27FC236}">
                  <a16:creationId xmlns:a16="http://schemas.microsoft.com/office/drawing/2014/main" id="{B671E414-E512-56CE-9ACA-1179CD23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6721">
              <a:off x="2597" y="1204"/>
              <a:ext cx="6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000" dirty="0" err="1"/>
                <a:t>Hồ</a:t>
              </a:r>
              <a:r>
                <a:rPr lang="en-US" altLang="en-US" sz="1000" dirty="0"/>
                <a:t> </a:t>
              </a:r>
              <a:r>
                <a:rPr lang="en-US" altLang="en-US" sz="1000" dirty="0" err="1"/>
                <a:t>Tấn</a:t>
              </a:r>
              <a:r>
                <a:rPr lang="en-US" altLang="en-US" sz="1000" dirty="0"/>
                <a:t> Chu</a:t>
              </a:r>
              <a:endParaRPr lang="en-US" altLang="en-US" sz="900" dirty="0"/>
            </a:p>
          </p:txBody>
        </p:sp>
      </p:grpSp>
      <p:sp>
        <p:nvSpPr>
          <p:cNvPr id="25784" name="Text Box 184">
            <a:extLst>
              <a:ext uri="{FF2B5EF4-FFF2-40B4-BE49-F238E27FC236}">
                <a16:creationId xmlns:a16="http://schemas.microsoft.com/office/drawing/2014/main" id="{32FB3F22-7F93-15C5-89BA-11D7778C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5334001"/>
            <a:ext cx="495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5785" name="Oval 185">
            <a:extLst>
              <a:ext uri="{FF2B5EF4-FFF2-40B4-BE49-F238E27FC236}">
                <a16:creationId xmlns:a16="http://schemas.microsoft.com/office/drawing/2014/main" id="{F49850EE-6229-D241-A7C4-3C1968A87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63" y="564356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5786" name="Text Box 186">
            <a:extLst>
              <a:ext uri="{FF2B5EF4-FFF2-40B4-BE49-F238E27FC236}">
                <a16:creationId xmlns:a16="http://schemas.microsoft.com/office/drawing/2014/main" id="{4EBDF37A-93D9-9C95-84FB-195A2E1A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1"/>
            <a:ext cx="423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5787" name="Rectangle 187">
            <a:extLst>
              <a:ext uri="{FF2B5EF4-FFF2-40B4-BE49-F238E27FC236}">
                <a16:creationId xmlns:a16="http://schemas.microsoft.com/office/drawing/2014/main" id="{58B23EC7-AF18-5E5F-AEF8-8534E8CBD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3795713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0DF0FA23-0BE5-6BE4-225C-EB9DBF49A9DC}"/>
              </a:ext>
            </a:extLst>
          </p:cNvPr>
          <p:cNvSpPr txBox="1"/>
          <p:nvPr/>
        </p:nvSpPr>
        <p:spPr>
          <a:xfrm>
            <a:off x="24678" y="21008"/>
            <a:ext cx="12167321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VẼ ĐƯỜNG TRUNG TRỰC CỦA MỘT ĐOẠN THẲNG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9" name="Group 33">
            <a:extLst>
              <a:ext uri="{FF2B5EF4-FFF2-40B4-BE49-F238E27FC236}">
                <a16:creationId xmlns:a16="http://schemas.microsoft.com/office/drawing/2014/main" id="{69950EE9-8A19-02CF-594D-78CA4995C32D}"/>
              </a:ext>
            </a:extLst>
          </p:cNvPr>
          <p:cNvGrpSpPr>
            <a:grpSpLocks/>
          </p:cNvGrpSpPr>
          <p:nvPr/>
        </p:nvGrpSpPr>
        <p:grpSpPr bwMode="auto">
          <a:xfrm>
            <a:off x="4240872" y="4014182"/>
            <a:ext cx="6840445" cy="914400"/>
            <a:chOff x="576" y="816"/>
            <a:chExt cx="5034" cy="576"/>
          </a:xfrm>
        </p:grpSpPr>
        <p:sp>
          <p:nvSpPr>
            <p:cNvPr id="190" name="Rectangle 34">
              <a:extLst>
                <a:ext uri="{FF2B5EF4-FFF2-40B4-BE49-F238E27FC236}">
                  <a16:creationId xmlns:a16="http://schemas.microsoft.com/office/drawing/2014/main" id="{E092773B-0570-7FD6-5582-F9D9E55CE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816"/>
              <a:ext cx="4992" cy="57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2" name="Line 35">
              <a:extLst>
                <a:ext uri="{FF2B5EF4-FFF2-40B4-BE49-F238E27FC236}">
                  <a16:creationId xmlns:a16="http://schemas.microsoft.com/office/drawing/2014/main" id="{CDB38D5E-A79C-3206-F923-E6C8E16A4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36">
              <a:extLst>
                <a:ext uri="{FF2B5EF4-FFF2-40B4-BE49-F238E27FC236}">
                  <a16:creationId xmlns:a16="http://schemas.microsoft.com/office/drawing/2014/main" id="{FFDDAC7D-F5EF-0D1D-832D-39710247B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37">
              <a:extLst>
                <a:ext uri="{FF2B5EF4-FFF2-40B4-BE49-F238E27FC236}">
                  <a16:creationId xmlns:a16="http://schemas.microsoft.com/office/drawing/2014/main" id="{BF4CEA84-51C5-AE48-172A-5B9146FFF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38">
              <a:extLst>
                <a:ext uri="{FF2B5EF4-FFF2-40B4-BE49-F238E27FC236}">
                  <a16:creationId xmlns:a16="http://schemas.microsoft.com/office/drawing/2014/main" id="{D7BDFA7F-8143-B95B-3970-778D3E3D0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39">
              <a:extLst>
                <a:ext uri="{FF2B5EF4-FFF2-40B4-BE49-F238E27FC236}">
                  <a16:creationId xmlns:a16="http://schemas.microsoft.com/office/drawing/2014/main" id="{F00C591B-643E-67DB-FBC9-7B57D887F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40">
              <a:extLst>
                <a:ext uri="{FF2B5EF4-FFF2-40B4-BE49-F238E27FC236}">
                  <a16:creationId xmlns:a16="http://schemas.microsoft.com/office/drawing/2014/main" id="{F3E7F9DA-F3D5-B56A-96C8-5874452F1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1">
              <a:extLst>
                <a:ext uri="{FF2B5EF4-FFF2-40B4-BE49-F238E27FC236}">
                  <a16:creationId xmlns:a16="http://schemas.microsoft.com/office/drawing/2014/main" id="{5B16EC5C-A30D-8FF7-4098-3D39E5628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42">
              <a:extLst>
                <a:ext uri="{FF2B5EF4-FFF2-40B4-BE49-F238E27FC236}">
                  <a16:creationId xmlns:a16="http://schemas.microsoft.com/office/drawing/2014/main" id="{07A698B7-CB90-CDC5-6606-62261B388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43">
              <a:extLst>
                <a:ext uri="{FF2B5EF4-FFF2-40B4-BE49-F238E27FC236}">
                  <a16:creationId xmlns:a16="http://schemas.microsoft.com/office/drawing/2014/main" id="{ACDA90C3-DBE0-0564-A9A9-F637B579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44">
              <a:extLst>
                <a:ext uri="{FF2B5EF4-FFF2-40B4-BE49-F238E27FC236}">
                  <a16:creationId xmlns:a16="http://schemas.microsoft.com/office/drawing/2014/main" id="{F73788C1-3CF2-B468-7209-42335F2A3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45">
              <a:extLst>
                <a:ext uri="{FF2B5EF4-FFF2-40B4-BE49-F238E27FC236}">
                  <a16:creationId xmlns:a16="http://schemas.microsoft.com/office/drawing/2014/main" id="{A002ED1E-9EC5-DABB-EDF0-5662736C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46">
              <a:extLst>
                <a:ext uri="{FF2B5EF4-FFF2-40B4-BE49-F238E27FC236}">
                  <a16:creationId xmlns:a16="http://schemas.microsoft.com/office/drawing/2014/main" id="{8D45F284-0587-1049-4C2B-322AC2A16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47">
              <a:extLst>
                <a:ext uri="{FF2B5EF4-FFF2-40B4-BE49-F238E27FC236}">
                  <a16:creationId xmlns:a16="http://schemas.microsoft.com/office/drawing/2014/main" id="{1EC43144-D2F5-086A-0637-92CD59A1F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48">
              <a:extLst>
                <a:ext uri="{FF2B5EF4-FFF2-40B4-BE49-F238E27FC236}">
                  <a16:creationId xmlns:a16="http://schemas.microsoft.com/office/drawing/2014/main" id="{57826DD2-8F78-4A3A-1C12-4737A2200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49">
              <a:extLst>
                <a:ext uri="{FF2B5EF4-FFF2-40B4-BE49-F238E27FC236}">
                  <a16:creationId xmlns:a16="http://schemas.microsoft.com/office/drawing/2014/main" id="{BCD0CE37-5750-3148-5797-30FE75052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0">
              <a:extLst>
                <a:ext uri="{FF2B5EF4-FFF2-40B4-BE49-F238E27FC236}">
                  <a16:creationId xmlns:a16="http://schemas.microsoft.com/office/drawing/2014/main" id="{BAFA0CCC-FACB-B2A1-5DF2-41F0CDB24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1">
              <a:extLst>
                <a:ext uri="{FF2B5EF4-FFF2-40B4-BE49-F238E27FC236}">
                  <a16:creationId xmlns:a16="http://schemas.microsoft.com/office/drawing/2014/main" id="{255E6C22-7B93-7422-FA84-A6F6B2D3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2">
              <a:extLst>
                <a:ext uri="{FF2B5EF4-FFF2-40B4-BE49-F238E27FC236}">
                  <a16:creationId xmlns:a16="http://schemas.microsoft.com/office/drawing/2014/main" id="{A1868DFC-9B4A-DB81-7B56-686BA1264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3">
              <a:extLst>
                <a:ext uri="{FF2B5EF4-FFF2-40B4-BE49-F238E27FC236}">
                  <a16:creationId xmlns:a16="http://schemas.microsoft.com/office/drawing/2014/main" id="{DC147166-7411-0B28-20BB-BE563BB81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4">
              <a:extLst>
                <a:ext uri="{FF2B5EF4-FFF2-40B4-BE49-F238E27FC236}">
                  <a16:creationId xmlns:a16="http://schemas.microsoft.com/office/drawing/2014/main" id="{CF2876BD-E607-DDCC-5240-12F33D339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5">
              <a:extLst>
                <a:ext uri="{FF2B5EF4-FFF2-40B4-BE49-F238E27FC236}">
                  <a16:creationId xmlns:a16="http://schemas.microsoft.com/office/drawing/2014/main" id="{9E953DDD-9FAB-C9D3-750E-BB74C333B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6">
              <a:extLst>
                <a:ext uri="{FF2B5EF4-FFF2-40B4-BE49-F238E27FC236}">
                  <a16:creationId xmlns:a16="http://schemas.microsoft.com/office/drawing/2014/main" id="{ECDB0BF4-C802-45D9-D662-D4F2FD485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7">
              <a:extLst>
                <a:ext uri="{FF2B5EF4-FFF2-40B4-BE49-F238E27FC236}">
                  <a16:creationId xmlns:a16="http://schemas.microsoft.com/office/drawing/2014/main" id="{0A0C9AC3-ADB6-A4AF-7248-B7E6D990B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8">
              <a:extLst>
                <a:ext uri="{FF2B5EF4-FFF2-40B4-BE49-F238E27FC236}">
                  <a16:creationId xmlns:a16="http://schemas.microsoft.com/office/drawing/2014/main" id="{F0A7E100-659E-CD92-8B4F-012284E17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9">
              <a:extLst>
                <a:ext uri="{FF2B5EF4-FFF2-40B4-BE49-F238E27FC236}">
                  <a16:creationId xmlns:a16="http://schemas.microsoft.com/office/drawing/2014/main" id="{F9F6F96E-358A-2CE9-541D-9FCC971A3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60">
              <a:extLst>
                <a:ext uri="{FF2B5EF4-FFF2-40B4-BE49-F238E27FC236}">
                  <a16:creationId xmlns:a16="http://schemas.microsoft.com/office/drawing/2014/main" id="{167FEC0C-1DF7-A762-5E98-798680245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61">
              <a:extLst>
                <a:ext uri="{FF2B5EF4-FFF2-40B4-BE49-F238E27FC236}">
                  <a16:creationId xmlns:a16="http://schemas.microsoft.com/office/drawing/2014/main" id="{B65395A5-03D2-C3EC-DBE1-8A2454CF9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62">
              <a:extLst>
                <a:ext uri="{FF2B5EF4-FFF2-40B4-BE49-F238E27FC236}">
                  <a16:creationId xmlns:a16="http://schemas.microsoft.com/office/drawing/2014/main" id="{60221698-C2E7-63CC-9960-5D6468D60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63">
              <a:extLst>
                <a:ext uri="{FF2B5EF4-FFF2-40B4-BE49-F238E27FC236}">
                  <a16:creationId xmlns:a16="http://schemas.microsoft.com/office/drawing/2014/main" id="{A156FF39-B6C8-F17B-481D-F754FF003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64">
              <a:extLst>
                <a:ext uri="{FF2B5EF4-FFF2-40B4-BE49-F238E27FC236}">
                  <a16:creationId xmlns:a16="http://schemas.microsoft.com/office/drawing/2014/main" id="{5F7799D3-43BF-9E1F-4E77-8F256E2B6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65">
              <a:extLst>
                <a:ext uri="{FF2B5EF4-FFF2-40B4-BE49-F238E27FC236}">
                  <a16:creationId xmlns:a16="http://schemas.microsoft.com/office/drawing/2014/main" id="{88539F08-8E32-24F7-7A31-E817D314D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66">
              <a:extLst>
                <a:ext uri="{FF2B5EF4-FFF2-40B4-BE49-F238E27FC236}">
                  <a16:creationId xmlns:a16="http://schemas.microsoft.com/office/drawing/2014/main" id="{C9C03971-CD62-2A41-1740-28701598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67">
              <a:extLst>
                <a:ext uri="{FF2B5EF4-FFF2-40B4-BE49-F238E27FC236}">
                  <a16:creationId xmlns:a16="http://schemas.microsoft.com/office/drawing/2014/main" id="{42713AF1-A239-A1E2-F743-DBD19FBBC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68">
              <a:extLst>
                <a:ext uri="{FF2B5EF4-FFF2-40B4-BE49-F238E27FC236}">
                  <a16:creationId xmlns:a16="http://schemas.microsoft.com/office/drawing/2014/main" id="{D2948322-5E1B-0CB3-21D6-EDBE14522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69">
              <a:extLst>
                <a:ext uri="{FF2B5EF4-FFF2-40B4-BE49-F238E27FC236}">
                  <a16:creationId xmlns:a16="http://schemas.microsoft.com/office/drawing/2014/main" id="{35246F62-4929-D99D-3F19-1FBFD16A6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70">
              <a:extLst>
                <a:ext uri="{FF2B5EF4-FFF2-40B4-BE49-F238E27FC236}">
                  <a16:creationId xmlns:a16="http://schemas.microsoft.com/office/drawing/2014/main" id="{2FF885DF-7E51-800C-2644-7DA44569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71">
              <a:extLst>
                <a:ext uri="{FF2B5EF4-FFF2-40B4-BE49-F238E27FC236}">
                  <a16:creationId xmlns:a16="http://schemas.microsoft.com/office/drawing/2014/main" id="{9DECDD62-BBED-13B2-4A89-CCB6FEFB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72">
              <a:extLst>
                <a:ext uri="{FF2B5EF4-FFF2-40B4-BE49-F238E27FC236}">
                  <a16:creationId xmlns:a16="http://schemas.microsoft.com/office/drawing/2014/main" id="{ABA39ECC-1633-51FC-20EC-C88005182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73">
              <a:extLst>
                <a:ext uri="{FF2B5EF4-FFF2-40B4-BE49-F238E27FC236}">
                  <a16:creationId xmlns:a16="http://schemas.microsoft.com/office/drawing/2014/main" id="{F7464567-0BE9-2B1C-3112-2724E5937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74">
              <a:extLst>
                <a:ext uri="{FF2B5EF4-FFF2-40B4-BE49-F238E27FC236}">
                  <a16:creationId xmlns:a16="http://schemas.microsoft.com/office/drawing/2014/main" id="{51DC43A7-BC2E-D0D3-D701-620CF4131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75">
              <a:extLst>
                <a:ext uri="{FF2B5EF4-FFF2-40B4-BE49-F238E27FC236}">
                  <a16:creationId xmlns:a16="http://schemas.microsoft.com/office/drawing/2014/main" id="{34ED837A-D6A8-FF64-5BD6-9FDCAE29F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76">
              <a:extLst>
                <a:ext uri="{FF2B5EF4-FFF2-40B4-BE49-F238E27FC236}">
                  <a16:creationId xmlns:a16="http://schemas.microsoft.com/office/drawing/2014/main" id="{312C6F7F-4A5F-AAC7-BD26-DB975D251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77">
              <a:extLst>
                <a:ext uri="{FF2B5EF4-FFF2-40B4-BE49-F238E27FC236}">
                  <a16:creationId xmlns:a16="http://schemas.microsoft.com/office/drawing/2014/main" id="{2AB3B6F2-6A9A-F7D4-F722-597DAD04E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78">
              <a:extLst>
                <a:ext uri="{FF2B5EF4-FFF2-40B4-BE49-F238E27FC236}">
                  <a16:creationId xmlns:a16="http://schemas.microsoft.com/office/drawing/2014/main" id="{E07F47B8-7ED2-831D-EC89-575039EB0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79">
              <a:extLst>
                <a:ext uri="{FF2B5EF4-FFF2-40B4-BE49-F238E27FC236}">
                  <a16:creationId xmlns:a16="http://schemas.microsoft.com/office/drawing/2014/main" id="{F5BA5B15-B1A2-02B9-DEEE-AE25D9390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80">
              <a:extLst>
                <a:ext uri="{FF2B5EF4-FFF2-40B4-BE49-F238E27FC236}">
                  <a16:creationId xmlns:a16="http://schemas.microsoft.com/office/drawing/2014/main" id="{1258B34A-DBA9-CED0-F12C-6782F1C5F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81">
              <a:extLst>
                <a:ext uri="{FF2B5EF4-FFF2-40B4-BE49-F238E27FC236}">
                  <a16:creationId xmlns:a16="http://schemas.microsoft.com/office/drawing/2014/main" id="{BD67CF61-0823-DBC2-5D1C-2F12A4C7E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82">
              <a:extLst>
                <a:ext uri="{FF2B5EF4-FFF2-40B4-BE49-F238E27FC236}">
                  <a16:creationId xmlns:a16="http://schemas.microsoft.com/office/drawing/2014/main" id="{13C3F08C-CA52-D13E-0AFD-4B02E82F1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83">
              <a:extLst>
                <a:ext uri="{FF2B5EF4-FFF2-40B4-BE49-F238E27FC236}">
                  <a16:creationId xmlns:a16="http://schemas.microsoft.com/office/drawing/2014/main" id="{876C483E-737C-44F7-9638-E0E658667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84">
              <a:extLst>
                <a:ext uri="{FF2B5EF4-FFF2-40B4-BE49-F238E27FC236}">
                  <a16:creationId xmlns:a16="http://schemas.microsoft.com/office/drawing/2014/main" id="{8B02BEC2-B0FB-2AC5-0313-BCB330359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85">
              <a:extLst>
                <a:ext uri="{FF2B5EF4-FFF2-40B4-BE49-F238E27FC236}">
                  <a16:creationId xmlns:a16="http://schemas.microsoft.com/office/drawing/2014/main" id="{8A1322B4-4970-405F-A79C-CB1B7F8F3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86">
              <a:extLst>
                <a:ext uri="{FF2B5EF4-FFF2-40B4-BE49-F238E27FC236}">
                  <a16:creationId xmlns:a16="http://schemas.microsoft.com/office/drawing/2014/main" id="{A4BD21E3-912D-DD7B-5C2D-287EB33D1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87">
              <a:extLst>
                <a:ext uri="{FF2B5EF4-FFF2-40B4-BE49-F238E27FC236}">
                  <a16:creationId xmlns:a16="http://schemas.microsoft.com/office/drawing/2014/main" id="{62421539-ECCC-410F-10B5-C86CCEEB0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88">
              <a:extLst>
                <a:ext uri="{FF2B5EF4-FFF2-40B4-BE49-F238E27FC236}">
                  <a16:creationId xmlns:a16="http://schemas.microsoft.com/office/drawing/2014/main" id="{8B639CEA-8D7A-B35A-8631-1926B8CBC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9">
              <a:extLst>
                <a:ext uri="{FF2B5EF4-FFF2-40B4-BE49-F238E27FC236}">
                  <a16:creationId xmlns:a16="http://schemas.microsoft.com/office/drawing/2014/main" id="{A39CB4DC-4350-8763-7760-AC73DDAE2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90">
              <a:extLst>
                <a:ext uri="{FF2B5EF4-FFF2-40B4-BE49-F238E27FC236}">
                  <a16:creationId xmlns:a16="http://schemas.microsoft.com/office/drawing/2014/main" id="{33A7D943-8E59-7112-41B5-EA31EFB96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91">
              <a:extLst>
                <a:ext uri="{FF2B5EF4-FFF2-40B4-BE49-F238E27FC236}">
                  <a16:creationId xmlns:a16="http://schemas.microsoft.com/office/drawing/2014/main" id="{4D94A717-8CE2-4606-D8DE-E82F2FB54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92">
              <a:extLst>
                <a:ext uri="{FF2B5EF4-FFF2-40B4-BE49-F238E27FC236}">
                  <a16:creationId xmlns:a16="http://schemas.microsoft.com/office/drawing/2014/main" id="{98556A99-F019-2E48-3DE3-94F7DFAA3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93">
              <a:extLst>
                <a:ext uri="{FF2B5EF4-FFF2-40B4-BE49-F238E27FC236}">
                  <a16:creationId xmlns:a16="http://schemas.microsoft.com/office/drawing/2014/main" id="{86A89AEE-16F6-012A-7E62-78D5FD184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94">
              <a:extLst>
                <a:ext uri="{FF2B5EF4-FFF2-40B4-BE49-F238E27FC236}">
                  <a16:creationId xmlns:a16="http://schemas.microsoft.com/office/drawing/2014/main" id="{4F985A25-75C1-61D4-1947-5AB5487F9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95">
              <a:extLst>
                <a:ext uri="{FF2B5EF4-FFF2-40B4-BE49-F238E27FC236}">
                  <a16:creationId xmlns:a16="http://schemas.microsoft.com/office/drawing/2014/main" id="{F10D8013-DA85-EDF7-57BC-0B9711A81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96">
              <a:extLst>
                <a:ext uri="{FF2B5EF4-FFF2-40B4-BE49-F238E27FC236}">
                  <a16:creationId xmlns:a16="http://schemas.microsoft.com/office/drawing/2014/main" id="{9D276D1D-8C13-66EC-A6CC-2E49DBAE1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97">
              <a:extLst>
                <a:ext uri="{FF2B5EF4-FFF2-40B4-BE49-F238E27FC236}">
                  <a16:creationId xmlns:a16="http://schemas.microsoft.com/office/drawing/2014/main" id="{DC037F20-B014-7CA2-E08E-7DE7E521F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98">
              <a:extLst>
                <a:ext uri="{FF2B5EF4-FFF2-40B4-BE49-F238E27FC236}">
                  <a16:creationId xmlns:a16="http://schemas.microsoft.com/office/drawing/2014/main" id="{8987CE9E-0449-0FAC-8706-049599705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99">
              <a:extLst>
                <a:ext uri="{FF2B5EF4-FFF2-40B4-BE49-F238E27FC236}">
                  <a16:creationId xmlns:a16="http://schemas.microsoft.com/office/drawing/2014/main" id="{9E54069C-B0BA-4756-50CA-507BBB0BB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00">
              <a:extLst>
                <a:ext uri="{FF2B5EF4-FFF2-40B4-BE49-F238E27FC236}">
                  <a16:creationId xmlns:a16="http://schemas.microsoft.com/office/drawing/2014/main" id="{55DC4275-D0DF-B3C8-80B1-A2AF3F2E2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01">
              <a:extLst>
                <a:ext uri="{FF2B5EF4-FFF2-40B4-BE49-F238E27FC236}">
                  <a16:creationId xmlns:a16="http://schemas.microsoft.com/office/drawing/2014/main" id="{BCCFAAE6-7D8A-1C24-4B3F-15FA273F4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02">
              <a:extLst>
                <a:ext uri="{FF2B5EF4-FFF2-40B4-BE49-F238E27FC236}">
                  <a16:creationId xmlns:a16="http://schemas.microsoft.com/office/drawing/2014/main" id="{0B3D42B2-0302-6F2E-A968-7040FB790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03">
              <a:extLst>
                <a:ext uri="{FF2B5EF4-FFF2-40B4-BE49-F238E27FC236}">
                  <a16:creationId xmlns:a16="http://schemas.microsoft.com/office/drawing/2014/main" id="{E1A2E9F1-7474-B4F8-1DA5-924FF1675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04">
              <a:extLst>
                <a:ext uri="{FF2B5EF4-FFF2-40B4-BE49-F238E27FC236}">
                  <a16:creationId xmlns:a16="http://schemas.microsoft.com/office/drawing/2014/main" id="{99EA8636-935D-02B6-6BBB-A51362754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05">
              <a:extLst>
                <a:ext uri="{FF2B5EF4-FFF2-40B4-BE49-F238E27FC236}">
                  <a16:creationId xmlns:a16="http://schemas.microsoft.com/office/drawing/2014/main" id="{A77A164F-11BC-E403-F28A-51DCBA5A4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06">
              <a:extLst>
                <a:ext uri="{FF2B5EF4-FFF2-40B4-BE49-F238E27FC236}">
                  <a16:creationId xmlns:a16="http://schemas.microsoft.com/office/drawing/2014/main" id="{4012A07A-7BF4-E23A-20E4-1A1C55A40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07">
              <a:extLst>
                <a:ext uri="{FF2B5EF4-FFF2-40B4-BE49-F238E27FC236}">
                  <a16:creationId xmlns:a16="http://schemas.microsoft.com/office/drawing/2014/main" id="{808EDAC9-C2E5-0C35-8062-7DBA58CFE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8">
              <a:extLst>
                <a:ext uri="{FF2B5EF4-FFF2-40B4-BE49-F238E27FC236}">
                  <a16:creationId xmlns:a16="http://schemas.microsoft.com/office/drawing/2014/main" id="{3A9BBD66-A7B8-82DC-15A8-561943D9A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9">
              <a:extLst>
                <a:ext uri="{FF2B5EF4-FFF2-40B4-BE49-F238E27FC236}">
                  <a16:creationId xmlns:a16="http://schemas.microsoft.com/office/drawing/2014/main" id="{519D18EB-57F1-9964-DDD5-5A2D4AB9A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10">
              <a:extLst>
                <a:ext uri="{FF2B5EF4-FFF2-40B4-BE49-F238E27FC236}">
                  <a16:creationId xmlns:a16="http://schemas.microsoft.com/office/drawing/2014/main" id="{C8DD6801-4E7A-D4D9-8AAB-00D3C2748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11">
              <a:extLst>
                <a:ext uri="{FF2B5EF4-FFF2-40B4-BE49-F238E27FC236}">
                  <a16:creationId xmlns:a16="http://schemas.microsoft.com/office/drawing/2014/main" id="{2C4EFB55-E047-96ED-DC1D-C9BE0FB56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12">
              <a:extLst>
                <a:ext uri="{FF2B5EF4-FFF2-40B4-BE49-F238E27FC236}">
                  <a16:creationId xmlns:a16="http://schemas.microsoft.com/office/drawing/2014/main" id="{ED3BFCBE-A048-BB0D-EDFD-94D8CC572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13">
              <a:extLst>
                <a:ext uri="{FF2B5EF4-FFF2-40B4-BE49-F238E27FC236}">
                  <a16:creationId xmlns:a16="http://schemas.microsoft.com/office/drawing/2014/main" id="{D1EDCA48-C72F-364E-B89A-39DE11F06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14">
              <a:extLst>
                <a:ext uri="{FF2B5EF4-FFF2-40B4-BE49-F238E27FC236}">
                  <a16:creationId xmlns:a16="http://schemas.microsoft.com/office/drawing/2014/main" id="{77CD9C47-BF27-7B23-997A-0412D84E2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15">
              <a:extLst>
                <a:ext uri="{FF2B5EF4-FFF2-40B4-BE49-F238E27FC236}">
                  <a16:creationId xmlns:a16="http://schemas.microsoft.com/office/drawing/2014/main" id="{E428331C-65F3-2C06-37FB-013ABA16A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16">
              <a:extLst>
                <a:ext uri="{FF2B5EF4-FFF2-40B4-BE49-F238E27FC236}">
                  <a16:creationId xmlns:a16="http://schemas.microsoft.com/office/drawing/2014/main" id="{FF031661-E6A0-99D3-BD46-7B7651BD1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17">
              <a:extLst>
                <a:ext uri="{FF2B5EF4-FFF2-40B4-BE49-F238E27FC236}">
                  <a16:creationId xmlns:a16="http://schemas.microsoft.com/office/drawing/2014/main" id="{8CA237D6-1D9B-E2DA-DFBA-A0E0FAB55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18">
              <a:extLst>
                <a:ext uri="{FF2B5EF4-FFF2-40B4-BE49-F238E27FC236}">
                  <a16:creationId xmlns:a16="http://schemas.microsoft.com/office/drawing/2014/main" id="{06D00ACF-6FC2-E2E3-CE1D-29ED48C78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119">
              <a:extLst>
                <a:ext uri="{FF2B5EF4-FFF2-40B4-BE49-F238E27FC236}">
                  <a16:creationId xmlns:a16="http://schemas.microsoft.com/office/drawing/2014/main" id="{37C3F4F0-C163-DF8D-D3B2-6B913BC4B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20">
              <a:extLst>
                <a:ext uri="{FF2B5EF4-FFF2-40B4-BE49-F238E27FC236}">
                  <a16:creationId xmlns:a16="http://schemas.microsoft.com/office/drawing/2014/main" id="{E3E45364-5C1E-E51E-77B3-55FDEEE2E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21">
              <a:extLst>
                <a:ext uri="{FF2B5EF4-FFF2-40B4-BE49-F238E27FC236}">
                  <a16:creationId xmlns:a16="http://schemas.microsoft.com/office/drawing/2014/main" id="{5820DAB9-47CC-AF54-CF50-B0FC7B668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22">
              <a:extLst>
                <a:ext uri="{FF2B5EF4-FFF2-40B4-BE49-F238E27FC236}">
                  <a16:creationId xmlns:a16="http://schemas.microsoft.com/office/drawing/2014/main" id="{5E39E321-6F90-8005-A65B-B61FD709E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23">
              <a:extLst>
                <a:ext uri="{FF2B5EF4-FFF2-40B4-BE49-F238E27FC236}">
                  <a16:creationId xmlns:a16="http://schemas.microsoft.com/office/drawing/2014/main" id="{6B325105-5787-969F-09DF-AED0BA5DC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24">
              <a:extLst>
                <a:ext uri="{FF2B5EF4-FFF2-40B4-BE49-F238E27FC236}">
                  <a16:creationId xmlns:a16="http://schemas.microsoft.com/office/drawing/2014/main" id="{7BF85F5B-6F39-FDF6-3727-7223A1236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25">
              <a:extLst>
                <a:ext uri="{FF2B5EF4-FFF2-40B4-BE49-F238E27FC236}">
                  <a16:creationId xmlns:a16="http://schemas.microsoft.com/office/drawing/2014/main" id="{6638BFBE-8992-CD00-FD5D-F32E90A8C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26">
              <a:extLst>
                <a:ext uri="{FF2B5EF4-FFF2-40B4-BE49-F238E27FC236}">
                  <a16:creationId xmlns:a16="http://schemas.microsoft.com/office/drawing/2014/main" id="{E31346FE-F0C8-B7D3-89D9-A7D87DB2E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27">
              <a:extLst>
                <a:ext uri="{FF2B5EF4-FFF2-40B4-BE49-F238E27FC236}">
                  <a16:creationId xmlns:a16="http://schemas.microsoft.com/office/drawing/2014/main" id="{866FD9C1-7947-A7F4-D563-44F51F357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Text Box 128">
              <a:extLst>
                <a:ext uri="{FF2B5EF4-FFF2-40B4-BE49-F238E27FC236}">
                  <a16:creationId xmlns:a16="http://schemas.microsoft.com/office/drawing/2014/main" id="{13146EE9-28A5-5349-A9E9-3FA5E2EE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968"/>
              <a:ext cx="4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 Cm</a:t>
              </a:r>
            </a:p>
          </p:txBody>
        </p:sp>
        <p:sp>
          <p:nvSpPr>
            <p:cNvPr id="286" name="Text Box 129">
              <a:extLst>
                <a:ext uri="{FF2B5EF4-FFF2-40B4-BE49-F238E27FC236}">
                  <a16:creationId xmlns:a16="http://schemas.microsoft.com/office/drawing/2014/main" id="{0EF2C28C-62B5-7CA2-ACBF-245AA98FA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</a:t>
              </a:r>
            </a:p>
          </p:txBody>
        </p:sp>
        <p:sp>
          <p:nvSpPr>
            <p:cNvPr id="287" name="Text Box 130">
              <a:extLst>
                <a:ext uri="{FF2B5EF4-FFF2-40B4-BE49-F238E27FC236}">
                  <a16:creationId xmlns:a16="http://schemas.microsoft.com/office/drawing/2014/main" id="{DD2D01C7-4A8B-2DA8-0221-DC934503C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88" name="Text Box 131">
              <a:extLst>
                <a:ext uri="{FF2B5EF4-FFF2-40B4-BE49-F238E27FC236}">
                  <a16:creationId xmlns:a16="http://schemas.microsoft.com/office/drawing/2014/main" id="{F01B77B5-F0DF-3158-9815-040969458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3</a:t>
              </a:r>
            </a:p>
          </p:txBody>
        </p:sp>
        <p:sp>
          <p:nvSpPr>
            <p:cNvPr id="289" name="Text Box 132">
              <a:extLst>
                <a:ext uri="{FF2B5EF4-FFF2-40B4-BE49-F238E27FC236}">
                  <a16:creationId xmlns:a16="http://schemas.microsoft.com/office/drawing/2014/main" id="{3E3A3B70-3341-CFC8-42C3-A4023EA9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4</a:t>
              </a:r>
            </a:p>
          </p:txBody>
        </p:sp>
        <p:sp>
          <p:nvSpPr>
            <p:cNvPr id="290" name="Text Box 133">
              <a:extLst>
                <a:ext uri="{FF2B5EF4-FFF2-40B4-BE49-F238E27FC236}">
                  <a16:creationId xmlns:a16="http://schemas.microsoft.com/office/drawing/2014/main" id="{B695ED76-B277-DB25-F3A8-AC3F7959F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5</a:t>
              </a:r>
            </a:p>
          </p:txBody>
        </p:sp>
        <p:sp>
          <p:nvSpPr>
            <p:cNvPr id="291" name="Text Box 134">
              <a:extLst>
                <a:ext uri="{FF2B5EF4-FFF2-40B4-BE49-F238E27FC236}">
                  <a16:creationId xmlns:a16="http://schemas.microsoft.com/office/drawing/2014/main" id="{A17183B6-824A-8EE3-4909-CD69E8989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6</a:t>
              </a:r>
            </a:p>
          </p:txBody>
        </p:sp>
        <p:sp>
          <p:nvSpPr>
            <p:cNvPr id="292" name="Text Box 135">
              <a:extLst>
                <a:ext uri="{FF2B5EF4-FFF2-40B4-BE49-F238E27FC236}">
                  <a16:creationId xmlns:a16="http://schemas.microsoft.com/office/drawing/2014/main" id="{054DABF3-6010-418F-E2C2-04D5E8CA4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7</a:t>
              </a:r>
            </a:p>
          </p:txBody>
        </p:sp>
        <p:sp>
          <p:nvSpPr>
            <p:cNvPr id="293" name="Text Box 136">
              <a:extLst>
                <a:ext uri="{FF2B5EF4-FFF2-40B4-BE49-F238E27FC236}">
                  <a16:creationId xmlns:a16="http://schemas.microsoft.com/office/drawing/2014/main" id="{13151B05-4479-AA81-08BB-AB81FD458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8</a:t>
              </a:r>
            </a:p>
          </p:txBody>
        </p:sp>
        <p:sp>
          <p:nvSpPr>
            <p:cNvPr id="294" name="Text Box 137">
              <a:extLst>
                <a:ext uri="{FF2B5EF4-FFF2-40B4-BE49-F238E27FC236}">
                  <a16:creationId xmlns:a16="http://schemas.microsoft.com/office/drawing/2014/main" id="{0333D73D-2702-D88F-23E5-AC6A45F01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2" y="9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9</a:t>
              </a:r>
            </a:p>
          </p:txBody>
        </p:sp>
        <p:sp>
          <p:nvSpPr>
            <p:cNvPr id="295" name="Line 138">
              <a:extLst>
                <a:ext uri="{FF2B5EF4-FFF2-40B4-BE49-F238E27FC236}">
                  <a16:creationId xmlns:a16="http://schemas.microsoft.com/office/drawing/2014/main" id="{D8995D39-9A72-277F-5B9C-317D42EF6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139">
              <a:extLst>
                <a:ext uri="{FF2B5EF4-FFF2-40B4-BE49-F238E27FC236}">
                  <a16:creationId xmlns:a16="http://schemas.microsoft.com/office/drawing/2014/main" id="{2664C809-EDFB-02D8-AB2A-6A16C3A9D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40">
              <a:extLst>
                <a:ext uri="{FF2B5EF4-FFF2-40B4-BE49-F238E27FC236}">
                  <a16:creationId xmlns:a16="http://schemas.microsoft.com/office/drawing/2014/main" id="{B1BF0B55-CD7D-E22B-8343-B8AF1EB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41">
              <a:extLst>
                <a:ext uri="{FF2B5EF4-FFF2-40B4-BE49-F238E27FC236}">
                  <a16:creationId xmlns:a16="http://schemas.microsoft.com/office/drawing/2014/main" id="{2BF18CEC-FE44-1AE0-5E52-7C255B819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42">
              <a:extLst>
                <a:ext uri="{FF2B5EF4-FFF2-40B4-BE49-F238E27FC236}">
                  <a16:creationId xmlns:a16="http://schemas.microsoft.com/office/drawing/2014/main" id="{7D2F3B84-704D-0973-BA1F-CF1FF479E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143">
              <a:extLst>
                <a:ext uri="{FF2B5EF4-FFF2-40B4-BE49-F238E27FC236}">
                  <a16:creationId xmlns:a16="http://schemas.microsoft.com/office/drawing/2014/main" id="{21869F7C-8F4B-F0C6-135D-EDAFC8A86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44">
              <a:extLst>
                <a:ext uri="{FF2B5EF4-FFF2-40B4-BE49-F238E27FC236}">
                  <a16:creationId xmlns:a16="http://schemas.microsoft.com/office/drawing/2014/main" id="{9663A076-CFA7-C8E3-AB0E-168D00359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8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145">
              <a:extLst>
                <a:ext uri="{FF2B5EF4-FFF2-40B4-BE49-F238E27FC236}">
                  <a16:creationId xmlns:a16="http://schemas.microsoft.com/office/drawing/2014/main" id="{3A4D7D85-94FD-606F-3398-9C5ED9591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Text Box 146">
              <a:extLst>
                <a:ext uri="{FF2B5EF4-FFF2-40B4-BE49-F238E27FC236}">
                  <a16:creationId xmlns:a16="http://schemas.microsoft.com/office/drawing/2014/main" id="{6759C7D8-F372-1810-115D-9EEFA3BC2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" y="968"/>
              <a:ext cx="2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</a:t>
              </a:r>
            </a:p>
          </p:txBody>
        </p:sp>
        <p:sp>
          <p:nvSpPr>
            <p:cNvPr id="304" name="Text Box 147">
              <a:extLst>
                <a:ext uri="{FF2B5EF4-FFF2-40B4-BE49-F238E27FC236}">
                  <a16:creationId xmlns:a16="http://schemas.microsoft.com/office/drawing/2014/main" id="{7229D4B5-B17A-2DD0-497C-C836F65A9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1191"/>
              <a:ext cx="52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00"/>
                <a:t>THCS Phulac</a:t>
              </a:r>
            </a:p>
          </p:txBody>
        </p:sp>
        <p:sp>
          <p:nvSpPr>
            <p:cNvPr id="305" name="Line 148">
              <a:extLst>
                <a:ext uri="{FF2B5EF4-FFF2-40B4-BE49-F238E27FC236}">
                  <a16:creationId xmlns:a16="http://schemas.microsoft.com/office/drawing/2014/main" id="{D09F8045-8E21-86F5-E61C-FC9981AC6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392"/>
              <a:ext cx="49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49">
              <a:extLst>
                <a:ext uri="{FF2B5EF4-FFF2-40B4-BE49-F238E27FC236}">
                  <a16:creationId xmlns:a16="http://schemas.microsoft.com/office/drawing/2014/main" id="{018F04E0-5A77-9AA1-F050-55983359D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" name="Group 152">
            <a:extLst>
              <a:ext uri="{FF2B5EF4-FFF2-40B4-BE49-F238E27FC236}">
                <a16:creationId xmlns:a16="http://schemas.microsoft.com/office/drawing/2014/main" id="{5DB4C10A-16FE-155C-2D15-FD92F26C9F5D}"/>
              </a:ext>
            </a:extLst>
          </p:cNvPr>
          <p:cNvGrpSpPr>
            <a:grpSpLocks/>
          </p:cNvGrpSpPr>
          <p:nvPr/>
        </p:nvGrpSpPr>
        <p:grpSpPr bwMode="auto">
          <a:xfrm rot="1605126">
            <a:off x="4208321" y="4413569"/>
            <a:ext cx="2586038" cy="538163"/>
            <a:chOff x="3937" y="3123"/>
            <a:chExt cx="1629" cy="339"/>
          </a:xfrm>
        </p:grpSpPr>
        <p:sp>
          <p:nvSpPr>
            <p:cNvPr id="316" name="AutoShape 153">
              <a:extLst>
                <a:ext uri="{FF2B5EF4-FFF2-40B4-BE49-F238E27FC236}">
                  <a16:creationId xmlns:a16="http://schemas.microsoft.com/office/drawing/2014/main" id="{ADA656DC-015D-CC99-D78B-6CCDE60DF0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4009" y="3051"/>
              <a:ext cx="240" cy="384"/>
            </a:xfrm>
            <a:prstGeom prst="triangle">
              <a:avLst>
                <a:gd name="adj" fmla="val 50000"/>
              </a:avLst>
            </a:prstGeom>
            <a:solidFill>
              <a:srgbClr val="F1D5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Rectangle 154">
              <a:extLst>
                <a:ext uri="{FF2B5EF4-FFF2-40B4-BE49-F238E27FC236}">
                  <a16:creationId xmlns:a16="http://schemas.microsoft.com/office/drawing/2014/main" id="{EE0FDD4C-8957-F485-B43D-B751536D55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9" y="3179"/>
              <a:ext cx="120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Oval 155">
              <a:extLst>
                <a:ext uri="{FF2B5EF4-FFF2-40B4-BE49-F238E27FC236}">
                  <a16:creationId xmlns:a16="http://schemas.microsoft.com/office/drawing/2014/main" id="{F6145B57-5068-6164-9EC4-66AF6C6488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470" y="3222"/>
              <a:ext cx="96" cy="240"/>
            </a:xfrm>
            <a:prstGeom prst="ellipse">
              <a:avLst/>
            </a:prstGeom>
            <a:solidFill>
              <a:srgbClr val="F1D5A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Rectangle 156">
              <a:extLst>
                <a:ext uri="{FF2B5EF4-FFF2-40B4-BE49-F238E27FC236}">
                  <a16:creationId xmlns:a16="http://schemas.microsoft.com/office/drawing/2014/main" id="{6FDCB1E7-6554-7D94-9F20-88EE851201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16" y="3322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Rectangle 157">
              <a:extLst>
                <a:ext uri="{FF2B5EF4-FFF2-40B4-BE49-F238E27FC236}">
                  <a16:creationId xmlns:a16="http://schemas.microsoft.com/office/drawing/2014/main" id="{36BEAAE3-0F05-68FD-6BF2-090EB27B26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4323" y="3226"/>
              <a:ext cx="115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Oval 158">
              <a:extLst>
                <a:ext uri="{FF2B5EF4-FFF2-40B4-BE49-F238E27FC236}">
                  <a16:creationId xmlns:a16="http://schemas.microsoft.com/office/drawing/2014/main" id="{6FB008A3-D201-13D4-0E4D-8CC9EF9AA2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1356508">
              <a:off x="5507" y="3292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AutoShape 159">
              <a:extLst>
                <a:ext uri="{FF2B5EF4-FFF2-40B4-BE49-F238E27FC236}">
                  <a16:creationId xmlns:a16="http://schemas.microsoft.com/office/drawing/2014/main" id="{5154C68C-0FAC-7477-7243-E89B9C6AE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156508">
              <a:off x="3970" y="3177"/>
              <a:ext cx="72" cy="1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1.11111E-6 L 0.31732 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0" fill="hold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5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0116E-6 L 0.00035 0.59352 " pathEditMode="relative" rAng="0" ptsTypes="AA">
                                      <p:cBhvr>
                                        <p:cTn id="102" dur="5000" fill="hold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966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0"/>
                                        <p:tgtEl>
                                          <p:spTgt spid="2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784" grpId="0"/>
      <p:bldP spid="257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281161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861A95-7182-CED0-9271-F27D0FF02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5201" y="1042623"/>
                <a:ext cx="5591697" cy="1948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95 đường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ường trung trực của cả hai đoạn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861A95-7182-CED0-9271-F27D0FF0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201" y="1042623"/>
                <a:ext cx="5591697" cy="1948995"/>
              </a:xfrm>
              <a:prstGeom prst="rect">
                <a:avLst/>
              </a:prstGeom>
              <a:blipFill>
                <a:blip r:embed="rId5"/>
                <a:stretch>
                  <a:fillRect l="-2723" r="-2723" b="-96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1B6431-5794-A02C-6827-041B87018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0905" y="1182827"/>
            <a:ext cx="4282258" cy="324459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06B8BA-2A7F-FE53-2EAE-597B8F659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62564"/>
              </p:ext>
            </p:extLst>
          </p:nvPr>
        </p:nvGraphicFramePr>
        <p:xfrm>
          <a:off x="1399381" y="3023051"/>
          <a:ext cx="2061271" cy="552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28600" progId="Equation.DSMT4">
                  <p:embed/>
                </p:oleObj>
              </mc:Choice>
              <mc:Fallback>
                <p:oleObj name="Equation" r:id="rId8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9381" y="3023051"/>
                        <a:ext cx="2061271" cy="552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258CCFB-2214-AC3B-EC89-A7F1E03B4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436412"/>
              </p:ext>
            </p:extLst>
          </p:nvPr>
        </p:nvGraphicFramePr>
        <p:xfrm>
          <a:off x="1400777" y="3556624"/>
          <a:ext cx="3203766" cy="53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228600" progId="Equation.DSMT4">
                  <p:embed/>
                </p:oleObj>
              </mc:Choice>
              <mc:Fallback>
                <p:oleObj name="Equation" r:id="rId10" imgW="1358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00777" y="3556624"/>
                        <a:ext cx="3203766" cy="537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A1A8F0-34BA-40AA-3485-AE52C63E7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86613"/>
              </p:ext>
            </p:extLst>
          </p:nvPr>
        </p:nvGraphicFramePr>
        <p:xfrm>
          <a:off x="1400777" y="3959766"/>
          <a:ext cx="27225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291960" progId="Equation.DSMT4">
                  <p:embed/>
                </p:oleObj>
              </mc:Choice>
              <mc:Fallback>
                <p:oleObj name="Equation" r:id="rId12" imgW="1130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0777" y="3959766"/>
                        <a:ext cx="272256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806F4B-B08B-1B8D-A238-122D8CE53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80204"/>
              </p:ext>
            </p:extLst>
          </p:nvPr>
        </p:nvGraphicFramePr>
        <p:xfrm>
          <a:off x="1385477" y="4513501"/>
          <a:ext cx="3234366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46040" imgH="291960" progId="Equation.DSMT4">
                  <p:embed/>
                </p:oleObj>
              </mc:Choice>
              <mc:Fallback>
                <p:oleObj name="Equation" r:id="rId14" imgW="1346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85477" y="4513501"/>
                        <a:ext cx="3234366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4293B7A-A7E7-6A3A-6465-70A7DCE09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85245"/>
              </p:ext>
            </p:extLst>
          </p:nvPr>
        </p:nvGraphicFramePr>
        <p:xfrm>
          <a:off x="1391052" y="5093084"/>
          <a:ext cx="2505699" cy="6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280" imgH="291960" progId="Equation.DSMT4">
                  <p:embed/>
                </p:oleObj>
              </mc:Choice>
              <mc:Fallback>
                <p:oleObj name="Equation" r:id="rId16" imgW="1079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91052" y="5093084"/>
                        <a:ext cx="2505699" cy="67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1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Hình chữ nhật 58">
            <a:extLst>
              <a:ext uri="{FF2B5EF4-FFF2-40B4-BE49-F238E27FC236}">
                <a16:creationId xmlns:a16="http://schemas.microsoft.com/office/drawing/2014/main" id="{CFDA5DB6-19F3-45B9-9E32-8B66168113E7}"/>
              </a:ext>
            </a:extLst>
          </p:cNvPr>
          <p:cNvSpPr/>
          <p:nvPr/>
        </p:nvSpPr>
        <p:spPr>
          <a:xfrm>
            <a:off x="-64492" y="-62579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id="{4B0ED176-8EB8-4AC3-ACE0-A1D024DCEBA7}"/>
              </a:ext>
            </a:extLst>
          </p:cNvPr>
          <p:cNvSpPr/>
          <p:nvPr/>
        </p:nvSpPr>
        <p:spPr>
          <a:xfrm>
            <a:off x="172064" y="-347347"/>
            <a:ext cx="11847871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04167" y="3064430"/>
            <a:ext cx="5214989" cy="3557409"/>
            <a:chOff x="0" y="0"/>
            <a:chExt cx="3622507" cy="247109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395925" y="5389924"/>
            <a:ext cx="4738697" cy="977877"/>
            <a:chOff x="0" y="0"/>
            <a:chExt cx="34127594" cy="70425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33982815" cy="6897788"/>
            </a:xfrm>
            <a:custGeom>
              <a:avLst/>
              <a:gdLst/>
              <a:ahLst/>
              <a:cxnLst/>
              <a:rect l="l" t="t" r="r" b="b"/>
              <a:pathLst>
                <a:path w="33982815" h="6897788">
                  <a:moveTo>
                    <a:pt x="0" y="0"/>
                  </a:moveTo>
                  <a:lnTo>
                    <a:pt x="33982815" y="0"/>
                  </a:lnTo>
                  <a:lnTo>
                    <a:pt x="33982815" y="6897788"/>
                  </a:lnTo>
                  <a:lnTo>
                    <a:pt x="0" y="689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4127594" cy="7042568"/>
            </a:xfrm>
            <a:custGeom>
              <a:avLst/>
              <a:gdLst/>
              <a:ahLst/>
              <a:cxnLst/>
              <a:rect l="l" t="t" r="r" b="b"/>
              <a:pathLst>
                <a:path w="34127594" h="7042568">
                  <a:moveTo>
                    <a:pt x="33982816" y="6897788"/>
                  </a:moveTo>
                  <a:lnTo>
                    <a:pt x="34127594" y="6897788"/>
                  </a:lnTo>
                  <a:lnTo>
                    <a:pt x="34127594" y="7042568"/>
                  </a:lnTo>
                  <a:lnTo>
                    <a:pt x="33982813" y="7042568"/>
                  </a:lnTo>
                  <a:lnTo>
                    <a:pt x="33982813" y="68977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897788"/>
                  </a:lnTo>
                  <a:lnTo>
                    <a:pt x="0" y="6897788"/>
                  </a:lnTo>
                  <a:lnTo>
                    <a:pt x="0" y="144780"/>
                  </a:lnTo>
                  <a:close/>
                  <a:moveTo>
                    <a:pt x="0" y="6897788"/>
                  </a:moveTo>
                  <a:lnTo>
                    <a:pt x="144780" y="6897788"/>
                  </a:lnTo>
                  <a:lnTo>
                    <a:pt x="144780" y="7042568"/>
                  </a:lnTo>
                  <a:lnTo>
                    <a:pt x="0" y="7042568"/>
                  </a:lnTo>
                  <a:lnTo>
                    <a:pt x="0" y="6897788"/>
                  </a:lnTo>
                  <a:close/>
                  <a:moveTo>
                    <a:pt x="33982816" y="144780"/>
                  </a:moveTo>
                  <a:lnTo>
                    <a:pt x="34127594" y="144780"/>
                  </a:lnTo>
                  <a:lnTo>
                    <a:pt x="34127594" y="6897788"/>
                  </a:lnTo>
                  <a:lnTo>
                    <a:pt x="33982813" y="6897788"/>
                  </a:lnTo>
                  <a:lnTo>
                    <a:pt x="33982813" y="144780"/>
                  </a:lnTo>
                  <a:close/>
                  <a:moveTo>
                    <a:pt x="144780" y="6897788"/>
                  </a:moveTo>
                  <a:lnTo>
                    <a:pt x="33982816" y="6897788"/>
                  </a:lnTo>
                  <a:lnTo>
                    <a:pt x="33982816" y="7042568"/>
                  </a:lnTo>
                  <a:lnTo>
                    <a:pt x="144780" y="7042568"/>
                  </a:lnTo>
                  <a:lnTo>
                    <a:pt x="144780" y="6897788"/>
                  </a:lnTo>
                  <a:close/>
                  <a:moveTo>
                    <a:pt x="33982816" y="0"/>
                  </a:moveTo>
                  <a:lnTo>
                    <a:pt x="34127594" y="0"/>
                  </a:lnTo>
                  <a:lnTo>
                    <a:pt x="34127594" y="144780"/>
                  </a:lnTo>
                  <a:lnTo>
                    <a:pt x="33982813" y="144780"/>
                  </a:lnTo>
                  <a:lnTo>
                    <a:pt x="339828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982816" y="0"/>
                  </a:lnTo>
                  <a:lnTo>
                    <a:pt x="339828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</p:grpSp>
      <p:sp>
        <p:nvSpPr>
          <p:cNvPr id="12" name="TextBox 12"/>
          <p:cNvSpPr txBox="1"/>
          <p:nvPr/>
        </p:nvSpPr>
        <p:spPr>
          <a:xfrm>
            <a:off x="6639102" y="5875697"/>
            <a:ext cx="4248217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PHẨM CHẤT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851031" y="244828"/>
            <a:ext cx="4317024" cy="2718324"/>
            <a:chOff x="0" y="0"/>
            <a:chExt cx="7516216" cy="1339260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1191940"/>
                  </a:moveTo>
                  <a:lnTo>
                    <a:pt x="0" y="1246550"/>
                  </a:lnTo>
                  <a:lnTo>
                    <a:pt x="7423506" y="1246550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119194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04640"/>
                  </a:lnTo>
                  <a:lnTo>
                    <a:pt x="0" y="1204640"/>
                  </a:lnTo>
                  <a:lnTo>
                    <a:pt x="0" y="1271950"/>
                  </a:lnTo>
                  <a:lnTo>
                    <a:pt x="7448906" y="1271950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0"/>
                  </a:moveTo>
                  <a:lnTo>
                    <a:pt x="7423506" y="0"/>
                  </a:lnTo>
                  <a:lnTo>
                    <a:pt x="7423506" y="1246550"/>
                  </a:lnTo>
                  <a:lnTo>
                    <a:pt x="0" y="124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80010" y="1271950"/>
                  </a:moveTo>
                  <a:lnTo>
                    <a:pt x="7448906" y="1271950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1271950"/>
                  </a:lnTo>
                  <a:lnTo>
                    <a:pt x="67310" y="1271950"/>
                  </a:lnTo>
                  <a:lnTo>
                    <a:pt x="80010" y="1271950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98755" y="3064430"/>
            <a:ext cx="5214989" cy="3557409"/>
            <a:chOff x="0" y="0"/>
            <a:chExt cx="3622507" cy="2471096"/>
          </a:xfrm>
        </p:grpSpPr>
        <p:sp>
          <p:nvSpPr>
            <p:cNvPr id="19" name="Freeform 19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3957918" y="2166736"/>
            <a:ext cx="3982916" cy="556258"/>
            <a:chOff x="0" y="0"/>
            <a:chExt cx="74362304" cy="4006111"/>
          </a:xfrm>
          <a:solidFill>
            <a:srgbClr val="33CCCC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4" name="Freeform 24"/>
            <p:cNvSpPr/>
            <p:nvPr/>
          </p:nvSpPr>
          <p:spPr>
            <a:xfrm>
              <a:off x="72390" y="72390"/>
              <a:ext cx="74217525" cy="3861332"/>
            </a:xfrm>
            <a:custGeom>
              <a:avLst/>
              <a:gdLst/>
              <a:ahLst/>
              <a:cxnLst/>
              <a:rect l="l" t="t" r="r" b="b"/>
              <a:pathLst>
                <a:path w="74217525" h="3861332">
                  <a:moveTo>
                    <a:pt x="0" y="0"/>
                  </a:moveTo>
                  <a:lnTo>
                    <a:pt x="74217525" y="0"/>
                  </a:lnTo>
                  <a:lnTo>
                    <a:pt x="74217525" y="3861332"/>
                  </a:lnTo>
                  <a:lnTo>
                    <a:pt x="0" y="386133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Freeform 25"/>
            <p:cNvSpPr/>
            <p:nvPr/>
          </p:nvSpPr>
          <p:spPr>
            <a:xfrm>
              <a:off x="0" y="0"/>
              <a:ext cx="74362301" cy="4006111"/>
            </a:xfrm>
            <a:custGeom>
              <a:avLst/>
              <a:gdLst/>
              <a:ahLst/>
              <a:cxnLst/>
              <a:rect l="l" t="t" r="r" b="b"/>
              <a:pathLst>
                <a:path w="74362301" h="4006111">
                  <a:moveTo>
                    <a:pt x="74217523" y="3861331"/>
                  </a:moveTo>
                  <a:lnTo>
                    <a:pt x="74362301" y="3861331"/>
                  </a:lnTo>
                  <a:lnTo>
                    <a:pt x="74362301" y="4006111"/>
                  </a:lnTo>
                  <a:lnTo>
                    <a:pt x="74217523" y="4006111"/>
                  </a:lnTo>
                  <a:lnTo>
                    <a:pt x="74217523" y="38613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861331"/>
                  </a:lnTo>
                  <a:lnTo>
                    <a:pt x="0" y="3861331"/>
                  </a:lnTo>
                  <a:lnTo>
                    <a:pt x="0" y="144780"/>
                  </a:lnTo>
                  <a:close/>
                  <a:moveTo>
                    <a:pt x="0" y="3861331"/>
                  </a:moveTo>
                  <a:lnTo>
                    <a:pt x="144780" y="3861331"/>
                  </a:lnTo>
                  <a:lnTo>
                    <a:pt x="144780" y="4006111"/>
                  </a:lnTo>
                  <a:lnTo>
                    <a:pt x="0" y="4006111"/>
                  </a:lnTo>
                  <a:lnTo>
                    <a:pt x="0" y="3861331"/>
                  </a:lnTo>
                  <a:close/>
                  <a:moveTo>
                    <a:pt x="74217523" y="144780"/>
                  </a:moveTo>
                  <a:lnTo>
                    <a:pt x="74362301" y="144780"/>
                  </a:lnTo>
                  <a:lnTo>
                    <a:pt x="74362301" y="3861331"/>
                  </a:lnTo>
                  <a:lnTo>
                    <a:pt x="74217523" y="3861331"/>
                  </a:lnTo>
                  <a:lnTo>
                    <a:pt x="74217523" y="144780"/>
                  </a:lnTo>
                  <a:close/>
                  <a:moveTo>
                    <a:pt x="144780" y="3861331"/>
                  </a:moveTo>
                  <a:lnTo>
                    <a:pt x="74217523" y="3861331"/>
                  </a:lnTo>
                  <a:lnTo>
                    <a:pt x="74217523" y="4006111"/>
                  </a:lnTo>
                  <a:lnTo>
                    <a:pt x="144780" y="4006111"/>
                  </a:lnTo>
                  <a:lnTo>
                    <a:pt x="144780" y="3861331"/>
                  </a:lnTo>
                  <a:close/>
                  <a:moveTo>
                    <a:pt x="74217523" y="0"/>
                  </a:moveTo>
                  <a:lnTo>
                    <a:pt x="74362301" y="0"/>
                  </a:lnTo>
                  <a:lnTo>
                    <a:pt x="74362301" y="144780"/>
                  </a:lnTo>
                  <a:lnTo>
                    <a:pt x="74217523" y="144780"/>
                  </a:lnTo>
                  <a:lnTo>
                    <a:pt x="7421752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4217523" y="0"/>
                  </a:lnTo>
                  <a:lnTo>
                    <a:pt x="7421752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55650" y="5116755"/>
            <a:ext cx="1476739" cy="2003007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943685" y="2325118"/>
            <a:ext cx="994363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KIẾN THỨC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90514" y="5389924"/>
            <a:ext cx="4738697" cy="977877"/>
            <a:chOff x="0" y="0"/>
            <a:chExt cx="34127594" cy="70425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1" name="Freeform 31"/>
            <p:cNvSpPr/>
            <p:nvPr/>
          </p:nvSpPr>
          <p:spPr>
            <a:xfrm>
              <a:off x="72390" y="72390"/>
              <a:ext cx="33982815" cy="6897788"/>
            </a:xfrm>
            <a:custGeom>
              <a:avLst/>
              <a:gdLst/>
              <a:ahLst/>
              <a:cxnLst/>
              <a:rect l="l" t="t" r="r" b="b"/>
              <a:pathLst>
                <a:path w="33982815" h="6897788">
                  <a:moveTo>
                    <a:pt x="0" y="0"/>
                  </a:moveTo>
                  <a:lnTo>
                    <a:pt x="33982815" y="0"/>
                  </a:lnTo>
                  <a:lnTo>
                    <a:pt x="33982815" y="6897788"/>
                  </a:lnTo>
                  <a:lnTo>
                    <a:pt x="0" y="6897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34127594" cy="7042568"/>
            </a:xfrm>
            <a:custGeom>
              <a:avLst/>
              <a:gdLst/>
              <a:ahLst/>
              <a:cxnLst/>
              <a:rect l="l" t="t" r="r" b="b"/>
              <a:pathLst>
                <a:path w="34127594" h="7042568">
                  <a:moveTo>
                    <a:pt x="33982816" y="6897788"/>
                  </a:moveTo>
                  <a:lnTo>
                    <a:pt x="34127594" y="6897788"/>
                  </a:lnTo>
                  <a:lnTo>
                    <a:pt x="34127594" y="7042568"/>
                  </a:lnTo>
                  <a:lnTo>
                    <a:pt x="33982813" y="7042568"/>
                  </a:lnTo>
                  <a:lnTo>
                    <a:pt x="33982813" y="68977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897788"/>
                  </a:lnTo>
                  <a:lnTo>
                    <a:pt x="0" y="6897788"/>
                  </a:lnTo>
                  <a:lnTo>
                    <a:pt x="0" y="144780"/>
                  </a:lnTo>
                  <a:close/>
                  <a:moveTo>
                    <a:pt x="0" y="6897788"/>
                  </a:moveTo>
                  <a:lnTo>
                    <a:pt x="144780" y="6897788"/>
                  </a:lnTo>
                  <a:lnTo>
                    <a:pt x="144780" y="7042568"/>
                  </a:lnTo>
                  <a:lnTo>
                    <a:pt x="0" y="7042568"/>
                  </a:lnTo>
                  <a:lnTo>
                    <a:pt x="0" y="6897788"/>
                  </a:lnTo>
                  <a:close/>
                  <a:moveTo>
                    <a:pt x="33982816" y="144780"/>
                  </a:moveTo>
                  <a:lnTo>
                    <a:pt x="34127594" y="144780"/>
                  </a:lnTo>
                  <a:lnTo>
                    <a:pt x="34127594" y="6897788"/>
                  </a:lnTo>
                  <a:lnTo>
                    <a:pt x="33982813" y="6897788"/>
                  </a:lnTo>
                  <a:lnTo>
                    <a:pt x="33982813" y="144780"/>
                  </a:lnTo>
                  <a:close/>
                  <a:moveTo>
                    <a:pt x="144780" y="6897788"/>
                  </a:moveTo>
                  <a:lnTo>
                    <a:pt x="33982816" y="6897788"/>
                  </a:lnTo>
                  <a:lnTo>
                    <a:pt x="33982816" y="7042568"/>
                  </a:lnTo>
                  <a:lnTo>
                    <a:pt x="144780" y="7042568"/>
                  </a:lnTo>
                  <a:lnTo>
                    <a:pt x="144780" y="6897788"/>
                  </a:lnTo>
                  <a:close/>
                  <a:moveTo>
                    <a:pt x="33982816" y="0"/>
                  </a:moveTo>
                  <a:lnTo>
                    <a:pt x="34127594" y="0"/>
                  </a:lnTo>
                  <a:lnTo>
                    <a:pt x="34127594" y="144780"/>
                  </a:lnTo>
                  <a:lnTo>
                    <a:pt x="33982813" y="144780"/>
                  </a:lnTo>
                  <a:lnTo>
                    <a:pt x="3398281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982816" y="0"/>
                  </a:lnTo>
                  <a:lnTo>
                    <a:pt x="339828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  <a:ln>
              <a:noFill/>
            </a:ln>
            <a:effectLst/>
            <a:sp3d prstMaterial="softEdge">
              <a:bevelT w="127000" prst="artDeco"/>
            </a:sp3d>
          </p:spPr>
        </p:sp>
      </p:grpSp>
      <p:sp>
        <p:nvSpPr>
          <p:cNvPr id="33" name="TextBox 33"/>
          <p:cNvSpPr txBox="1"/>
          <p:nvPr/>
        </p:nvSpPr>
        <p:spPr>
          <a:xfrm>
            <a:off x="990557" y="5851795"/>
            <a:ext cx="424821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3200" b="1" i="1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NĂNG LỰC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90514" y="3267911"/>
            <a:ext cx="599925" cy="599925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6395925" y="3267911"/>
            <a:ext cx="599925" cy="599925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4929287" y="4670994"/>
            <a:ext cx="599925" cy="599925"/>
            <a:chOff x="0" y="0"/>
            <a:chExt cx="1199850" cy="1199850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10534698" y="4670994"/>
            <a:ext cx="599925" cy="599925"/>
            <a:chOff x="0" y="0"/>
            <a:chExt cx="1199850" cy="1199850"/>
          </a:xfrm>
        </p:grpSpPr>
        <p:sp>
          <p:nvSpPr>
            <p:cNvPr id="44" name="AutoShape 4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790514" y="4670994"/>
            <a:ext cx="599925" cy="599925"/>
            <a:chOff x="0" y="0"/>
            <a:chExt cx="1199850" cy="1199850"/>
          </a:xfrm>
        </p:grpSpPr>
        <p:sp>
          <p:nvSpPr>
            <p:cNvPr id="47" name="AutoShape 4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 rot="-5400000">
            <a:off x="6395925" y="4670994"/>
            <a:ext cx="599925" cy="599925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4929287" y="3267911"/>
            <a:ext cx="599925" cy="599925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10534698" y="3267911"/>
            <a:ext cx="599925" cy="599925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34">
            <a:extLst>
              <a:ext uri="{FF2B5EF4-FFF2-40B4-BE49-F238E27FC236}">
                <a16:creationId xmlns:a16="http://schemas.microsoft.com/office/drawing/2014/main" id="{D0480C47-4F80-4FE0-9484-493D8BF7A24E}"/>
              </a:ext>
            </a:extLst>
          </p:cNvPr>
          <p:cNvGrpSpPr/>
          <p:nvPr/>
        </p:nvGrpSpPr>
        <p:grpSpPr>
          <a:xfrm>
            <a:off x="3937819" y="373548"/>
            <a:ext cx="599925" cy="599925"/>
            <a:chOff x="0" y="0"/>
            <a:chExt cx="1199850" cy="1199850"/>
          </a:xfrm>
        </p:grpSpPr>
        <p:sp>
          <p:nvSpPr>
            <p:cNvPr id="61" name="AutoShape 35">
              <a:extLst>
                <a:ext uri="{FF2B5EF4-FFF2-40B4-BE49-F238E27FC236}">
                  <a16:creationId xmlns:a16="http://schemas.microsoft.com/office/drawing/2014/main" id="{16361DC1-BF1E-4524-A4AF-9AC7D8C8FF64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36">
              <a:extLst>
                <a:ext uri="{FF2B5EF4-FFF2-40B4-BE49-F238E27FC236}">
                  <a16:creationId xmlns:a16="http://schemas.microsoft.com/office/drawing/2014/main" id="{E03B8C64-4B8B-4CFC-B481-1BEE37BC6298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40">
            <a:extLst>
              <a:ext uri="{FF2B5EF4-FFF2-40B4-BE49-F238E27FC236}">
                <a16:creationId xmlns:a16="http://schemas.microsoft.com/office/drawing/2014/main" id="{6C2C5778-8E88-461F-B0DE-095FC9D9B0B6}"/>
              </a:ext>
            </a:extLst>
          </p:cNvPr>
          <p:cNvGrpSpPr/>
          <p:nvPr/>
        </p:nvGrpSpPr>
        <p:grpSpPr>
          <a:xfrm rot="-10800000">
            <a:off x="7425379" y="1469911"/>
            <a:ext cx="599925" cy="599925"/>
            <a:chOff x="0" y="0"/>
            <a:chExt cx="1199850" cy="1199850"/>
          </a:xfrm>
        </p:grpSpPr>
        <p:sp>
          <p:nvSpPr>
            <p:cNvPr id="64" name="AutoShape 41">
              <a:extLst>
                <a:ext uri="{FF2B5EF4-FFF2-40B4-BE49-F238E27FC236}">
                  <a16:creationId xmlns:a16="http://schemas.microsoft.com/office/drawing/2014/main" id="{5B4EC8A7-F923-4C2A-A376-969693C7EFF6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42">
              <a:extLst>
                <a:ext uri="{FF2B5EF4-FFF2-40B4-BE49-F238E27FC236}">
                  <a16:creationId xmlns:a16="http://schemas.microsoft.com/office/drawing/2014/main" id="{8511B5CB-DCB1-45B3-94D0-B2C13B301114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46">
            <a:extLst>
              <a:ext uri="{FF2B5EF4-FFF2-40B4-BE49-F238E27FC236}">
                <a16:creationId xmlns:a16="http://schemas.microsoft.com/office/drawing/2014/main" id="{E155CCAB-0A62-4433-B7E8-DF0A2034F18F}"/>
              </a:ext>
            </a:extLst>
          </p:cNvPr>
          <p:cNvGrpSpPr/>
          <p:nvPr/>
        </p:nvGrpSpPr>
        <p:grpSpPr>
          <a:xfrm rot="-5400000">
            <a:off x="3947344" y="1477922"/>
            <a:ext cx="599925" cy="599925"/>
            <a:chOff x="0" y="0"/>
            <a:chExt cx="1199850" cy="1199850"/>
          </a:xfrm>
        </p:grpSpPr>
        <p:sp>
          <p:nvSpPr>
            <p:cNvPr id="67" name="AutoShape 47">
              <a:extLst>
                <a:ext uri="{FF2B5EF4-FFF2-40B4-BE49-F238E27FC236}">
                  <a16:creationId xmlns:a16="http://schemas.microsoft.com/office/drawing/2014/main" id="{C0D26845-CAD9-4E2B-A155-34A5C55A334F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48">
              <a:extLst>
                <a:ext uri="{FF2B5EF4-FFF2-40B4-BE49-F238E27FC236}">
                  <a16:creationId xmlns:a16="http://schemas.microsoft.com/office/drawing/2014/main" id="{A02708C7-FF75-49E4-BF64-370595C850D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9" name="Group 52">
            <a:extLst>
              <a:ext uri="{FF2B5EF4-FFF2-40B4-BE49-F238E27FC236}">
                <a16:creationId xmlns:a16="http://schemas.microsoft.com/office/drawing/2014/main" id="{F57C3AD0-3DF8-4B07-BC5B-72D58D3EA930}"/>
              </a:ext>
            </a:extLst>
          </p:cNvPr>
          <p:cNvGrpSpPr/>
          <p:nvPr/>
        </p:nvGrpSpPr>
        <p:grpSpPr>
          <a:xfrm rot="5400000">
            <a:off x="7415855" y="347347"/>
            <a:ext cx="599925" cy="599925"/>
            <a:chOff x="0" y="0"/>
            <a:chExt cx="1199850" cy="1199850"/>
          </a:xfrm>
        </p:grpSpPr>
        <p:sp>
          <p:nvSpPr>
            <p:cNvPr id="70" name="AutoShape 53">
              <a:extLst>
                <a:ext uri="{FF2B5EF4-FFF2-40B4-BE49-F238E27FC236}">
                  <a16:creationId xmlns:a16="http://schemas.microsoft.com/office/drawing/2014/main" id="{DAB1795B-CEAA-43CD-B1B8-6C8B112D5A43}"/>
                </a:ext>
              </a:extLst>
            </p:cNvPr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54">
              <a:extLst>
                <a:ext uri="{FF2B5EF4-FFF2-40B4-BE49-F238E27FC236}">
                  <a16:creationId xmlns:a16="http://schemas.microsoft.com/office/drawing/2014/main" id="{62BCF572-6441-4950-890D-D4045FC85551}"/>
                </a:ext>
              </a:extLst>
            </p:cNvPr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98A88DEF-E0BE-45BD-99D6-57EDDA59B68C}"/>
              </a:ext>
            </a:extLst>
          </p:cNvPr>
          <p:cNvSpPr/>
          <p:nvPr/>
        </p:nvSpPr>
        <p:spPr>
          <a:xfrm rot="18701798">
            <a:off x="-1219276" y="913975"/>
            <a:ext cx="5022051" cy="846923"/>
          </a:xfrm>
          <a:prstGeom prst="rect">
            <a:avLst/>
          </a:prstGeom>
          <a:solidFill>
            <a:srgbClr val="25D8F9">
              <a:alpha val="84000"/>
            </a:srgbClr>
          </a:solidFill>
          <a:scene3d>
            <a:camera prst="perspectiveRelaxedModerately">
              <a:rot lat="18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ABE72C48-48EC-493A-B01B-9960663D2000}"/>
              </a:ext>
            </a:extLst>
          </p:cNvPr>
          <p:cNvSpPr/>
          <p:nvPr/>
        </p:nvSpPr>
        <p:spPr>
          <a:xfrm rot="18755129">
            <a:off x="-422857" y="887009"/>
            <a:ext cx="3506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vi-VN" sz="3600" b="1" cap="none" spc="0" dirty="0">
              <a:ln/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E0E76C-3E5E-F4F6-1ADB-6A9683FA696A}"/>
              </a:ext>
            </a:extLst>
          </p:cNvPr>
          <p:cNvSpPr txBox="1"/>
          <p:nvPr/>
        </p:nvSpPr>
        <p:spPr>
          <a:xfrm>
            <a:off x="4132948" y="476452"/>
            <a:ext cx="4282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D35D2B-E41F-BFF4-FF38-7BE4E96681DC}"/>
              </a:ext>
            </a:extLst>
          </p:cNvPr>
          <p:cNvSpPr txBox="1"/>
          <p:nvPr/>
        </p:nvSpPr>
        <p:spPr>
          <a:xfrm>
            <a:off x="1083813" y="3495509"/>
            <a:ext cx="4282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logic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495FB2-35B5-63C3-0077-F2C92AB95984}"/>
              </a:ext>
            </a:extLst>
          </p:cNvPr>
          <p:cNvSpPr txBox="1"/>
          <p:nvPr/>
        </p:nvSpPr>
        <p:spPr>
          <a:xfrm>
            <a:off x="6734572" y="3495509"/>
            <a:ext cx="4282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23793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970B4-7080-45AB-956D-90459A1C6D1B}"/>
              </a:ext>
            </a:extLst>
          </p:cNvPr>
          <p:cNvSpPr txBox="1"/>
          <p:nvPr/>
        </p:nvSpPr>
        <p:spPr>
          <a:xfrm>
            <a:off x="1364567" y="1392701"/>
            <a:ext cx="534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591B82C-9B52-DE9E-8596-F71108113A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728917"/>
              </p:ext>
            </p:extLst>
          </p:nvPr>
        </p:nvGraphicFramePr>
        <p:xfrm>
          <a:off x="4039451" y="1955662"/>
          <a:ext cx="1351056" cy="457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1436" imgH="190341" progId="Equation.DSMT4">
                  <p:embed/>
                </p:oleObj>
              </mc:Choice>
              <mc:Fallback>
                <p:oleObj name="Equation" r:id="rId6" imgW="561436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9451" y="1955662"/>
                        <a:ext cx="1351056" cy="457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FDFEA0-97BE-7578-D42F-46AC4D78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45891"/>
              </p:ext>
            </p:extLst>
          </p:nvPr>
        </p:nvGraphicFramePr>
        <p:xfrm>
          <a:off x="5805930" y="1955662"/>
          <a:ext cx="1369035" cy="45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0498" imgH="190341" progId="Equation.DSMT4">
                  <p:embed/>
                </p:oleObj>
              </mc:Choice>
              <mc:Fallback>
                <p:oleObj name="Equation" r:id="rId8" imgW="580498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5930" y="1955662"/>
                        <a:ext cx="1369035" cy="45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95778C-D9A9-2AFF-A44F-79E48DF38021}"/>
              </a:ext>
            </a:extLst>
          </p:cNvPr>
          <p:cNvSpPr txBox="1"/>
          <p:nvPr/>
        </p:nvSpPr>
        <p:spPr>
          <a:xfrm>
            <a:off x="1528385" y="2521542"/>
            <a:ext cx="19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84EA8F4-63E8-E415-7B99-1A827FA14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879389"/>
              </p:ext>
            </p:extLst>
          </p:nvPr>
        </p:nvGraphicFramePr>
        <p:xfrm>
          <a:off x="2120653" y="2572070"/>
          <a:ext cx="1486147" cy="48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5809" imgH="219126" progId="Equation.DSMT4">
                  <p:embed/>
                </p:oleObj>
              </mc:Choice>
              <mc:Fallback>
                <p:oleObj name="Equation" r:id="rId10" imgW="6758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0653" y="2572070"/>
                        <a:ext cx="1486147" cy="48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CF7E959-8E67-CE71-0B03-258BFC61C77B}"/>
              </a:ext>
            </a:extLst>
          </p:cNvPr>
          <p:cNvSpPr txBox="1"/>
          <p:nvPr/>
        </p:nvSpPr>
        <p:spPr>
          <a:xfrm>
            <a:off x="1268343" y="3176126"/>
            <a:ext cx="544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EE32C59-2B55-A44D-B999-C89198D4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16526"/>
              </p:ext>
            </p:extLst>
          </p:nvPr>
        </p:nvGraphicFramePr>
        <p:xfrm>
          <a:off x="2515777" y="3273084"/>
          <a:ext cx="1311720" cy="46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2373" imgH="190341" progId="Equation.DSMT4">
                  <p:embed/>
                </p:oleObj>
              </mc:Choice>
              <mc:Fallback>
                <p:oleObj name="Equation" r:id="rId12" imgW="542373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15777" y="3273084"/>
                        <a:ext cx="1311720" cy="46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103CA4B-64DA-5C4C-885D-6BFFDB99D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7493"/>
              </p:ext>
            </p:extLst>
          </p:nvPr>
        </p:nvGraphicFramePr>
        <p:xfrm>
          <a:off x="4488034" y="3260586"/>
          <a:ext cx="1407938" cy="47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61436" imgH="190341" progId="Equation.DSMT4">
                  <p:embed/>
                </p:oleObj>
              </mc:Choice>
              <mc:Fallback>
                <p:oleObj name="Equation" r:id="rId14" imgW="561436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88034" y="3260586"/>
                        <a:ext cx="1407938" cy="47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3CD9199-C01B-19F6-02B9-7FA4F091C322}"/>
              </a:ext>
            </a:extLst>
          </p:cNvPr>
          <p:cNvSpPr txBox="1"/>
          <p:nvPr/>
        </p:nvSpPr>
        <p:spPr>
          <a:xfrm>
            <a:off x="2207209" y="3659317"/>
            <a:ext cx="3854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0B75BE-572F-A847-38FE-7D7331D98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96190"/>
              </p:ext>
            </p:extLst>
          </p:nvPr>
        </p:nvGraphicFramePr>
        <p:xfrm>
          <a:off x="2207209" y="4254643"/>
          <a:ext cx="3360302" cy="5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17795" imgH="228481" progId="Equation.DSMT4">
                  <p:embed/>
                </p:oleObj>
              </mc:Choice>
              <mc:Fallback>
                <p:oleObj name="Equation" r:id="rId16" imgW="1417795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07209" y="4254643"/>
                        <a:ext cx="3360302" cy="5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3F2D4C6-1C95-32CA-FAFC-66B942925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69262"/>
              </p:ext>
            </p:extLst>
          </p:nvPr>
        </p:nvGraphicFramePr>
        <p:xfrm>
          <a:off x="2207209" y="4866751"/>
          <a:ext cx="1832242" cy="48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284" imgH="190341" progId="Equation.DSMT4">
                  <p:embed/>
                </p:oleObj>
              </mc:Choice>
              <mc:Fallback>
                <p:oleObj name="Equation" r:id="rId18" imgW="723284" imgH="1903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207209" y="4866751"/>
                        <a:ext cx="1832242" cy="48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56D02C8-9A3E-6F1A-B27B-28CDDE8D4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690102"/>
              </p:ext>
            </p:extLst>
          </p:nvPr>
        </p:nvGraphicFramePr>
        <p:xfrm>
          <a:off x="2612903" y="5419165"/>
          <a:ext cx="2940980" cy="5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9409" imgH="219126" progId="Equation.DSMT4">
                  <p:embed/>
                </p:oleObj>
              </mc:Choice>
              <mc:Fallback>
                <p:oleObj name="Equation" r:id="rId20" imgW="11894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612903" y="5419165"/>
                        <a:ext cx="2940980" cy="54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F063AC8-4219-9847-B1D3-8F5AC928E39C}"/>
              </a:ext>
            </a:extLst>
          </p:cNvPr>
          <p:cNvSpPr txBox="1"/>
          <p:nvPr/>
        </p:nvSpPr>
        <p:spPr>
          <a:xfrm>
            <a:off x="1346906" y="5323979"/>
            <a:ext cx="547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c.g.c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08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47" y="7073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970B4-7080-45AB-956D-90459A1C6D1B}"/>
              </a:ext>
            </a:extLst>
          </p:cNvPr>
          <p:cNvSpPr txBox="1"/>
          <p:nvPr/>
        </p:nvSpPr>
        <p:spPr>
          <a:xfrm>
            <a:off x="1364567" y="1223885"/>
            <a:ext cx="53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56D02C8-9A3E-6F1A-B27B-28CDDE8D4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92444"/>
              </p:ext>
            </p:extLst>
          </p:nvPr>
        </p:nvGraphicFramePr>
        <p:xfrm>
          <a:off x="5114092" y="2506026"/>
          <a:ext cx="2521503" cy="46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9409" imgH="219126" progId="Equation.DSMT4">
                  <p:embed/>
                </p:oleObj>
              </mc:Choice>
              <mc:Fallback>
                <p:oleObj name="Equation" r:id="rId6" imgW="1189409" imgH="21912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6D02C8-9A3E-6F1A-B27B-28CDDE8D4C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4092" y="2506026"/>
                        <a:ext cx="2521503" cy="46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52653E-465D-ED32-EAAF-33AAEF728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05102"/>
              </p:ext>
            </p:extLst>
          </p:nvPr>
        </p:nvGraphicFramePr>
        <p:xfrm>
          <a:off x="2952071" y="1214097"/>
          <a:ext cx="4485453" cy="115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8293" imgH="514172" progId="Equation.DSMT4">
                  <p:embed/>
                </p:oleObj>
              </mc:Choice>
              <mc:Fallback>
                <p:oleObj name="Equation" r:id="rId8" imgW="1998293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2071" y="1214097"/>
                        <a:ext cx="4485453" cy="1154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C19642-84E4-9855-6279-8D627C267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72219"/>
              </p:ext>
            </p:extLst>
          </p:nvPr>
        </p:nvGraphicFramePr>
        <p:xfrm>
          <a:off x="2174287" y="2339231"/>
          <a:ext cx="2214833" cy="54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6622" imgH="256906" progId="Equation.DSMT4">
                  <p:embed/>
                </p:oleObj>
              </mc:Choice>
              <mc:Fallback>
                <p:oleObj name="Equation" r:id="rId10" imgW="1046622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4287" y="2339231"/>
                        <a:ext cx="2214833" cy="54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F8509EF-88A9-875F-7CE7-A70D23B677CF}"/>
              </a:ext>
            </a:extLst>
          </p:cNvPr>
          <p:cNvSpPr txBox="1"/>
          <p:nvPr/>
        </p:nvSpPr>
        <p:spPr>
          <a:xfrm>
            <a:off x="1306457" y="2365762"/>
            <a:ext cx="746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7B4231E-251A-8A92-2BF2-D6041CCA5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965945"/>
              </p:ext>
            </p:extLst>
          </p:nvPr>
        </p:nvGraphicFramePr>
        <p:xfrm>
          <a:off x="2149603" y="2946597"/>
          <a:ext cx="2102291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8209" imgH="256906" progId="Equation.DSMT4">
                  <p:embed/>
                </p:oleObj>
              </mc:Choice>
              <mc:Fallback>
                <p:oleObj name="Equation" r:id="rId12" imgW="1018209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49603" y="2946597"/>
                        <a:ext cx="2102291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BD3E61-B6A9-FF29-2065-6C09F526E0C0}"/>
              </a:ext>
            </a:extLst>
          </p:cNvPr>
          <p:cNvSpPr txBox="1"/>
          <p:nvPr/>
        </p:nvSpPr>
        <p:spPr>
          <a:xfrm>
            <a:off x="1287404" y="2918283"/>
            <a:ext cx="10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55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3916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7E959-8E67-CE71-0B03-258BFC61C77B}"/>
              </a:ext>
            </a:extLst>
          </p:cNvPr>
          <p:cNvSpPr txBox="1"/>
          <p:nvPr/>
        </p:nvSpPr>
        <p:spPr>
          <a:xfrm>
            <a:off x="1367822" y="1388135"/>
            <a:ext cx="5445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063AC8-4219-9847-B1D3-8F5AC928E39C}"/>
              </a:ext>
            </a:extLst>
          </p:cNvPr>
          <p:cNvSpPr txBox="1"/>
          <p:nvPr/>
        </p:nvSpPr>
        <p:spPr>
          <a:xfrm>
            <a:off x="1245201" y="3435523"/>
            <a:ext cx="547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c.g.c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E2CAE01-B2DF-0971-1508-75D8CF9D3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24703"/>
              </p:ext>
            </p:extLst>
          </p:nvPr>
        </p:nvGraphicFramePr>
        <p:xfrm>
          <a:off x="2592203" y="1507622"/>
          <a:ext cx="1328067" cy="442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2373" imgH="180986" progId="Equation.DSMT4">
                  <p:embed/>
                </p:oleObj>
              </mc:Choice>
              <mc:Fallback>
                <p:oleObj name="Equation" r:id="rId6" imgW="542373" imgH="18098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E2CAE01-B2DF-0971-1508-75D8CF9D3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2203" y="1507622"/>
                        <a:ext cx="1328067" cy="442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16C8FB4-2D6B-02D0-2799-65CE24F1D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245091"/>
              </p:ext>
            </p:extLst>
          </p:nvPr>
        </p:nvGraphicFramePr>
        <p:xfrm>
          <a:off x="4440398" y="1487919"/>
          <a:ext cx="1317821" cy="46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2373" imgH="190341" progId="Equation.DSMT4">
                  <p:embed/>
                </p:oleObj>
              </mc:Choice>
              <mc:Fallback>
                <p:oleObj name="Equation" r:id="rId8" imgW="542373" imgH="190341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16C8FB4-2D6B-02D0-2799-65CE24F1D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0398" y="1487919"/>
                        <a:ext cx="1317821" cy="462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A6E9693-B82A-4243-6C29-5DF5AD044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8713"/>
              </p:ext>
            </p:extLst>
          </p:nvPr>
        </p:nvGraphicFramePr>
        <p:xfrm>
          <a:off x="2757908" y="2035757"/>
          <a:ext cx="1682490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4511" imgH="219126" progId="Equation.DSMT4">
                  <p:embed/>
                </p:oleObj>
              </mc:Choice>
              <mc:Fallback>
                <p:oleObj name="Equation" r:id="rId10" imgW="694511" imgH="219126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A6E9693-B82A-4243-6C29-5DF5AD044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7908" y="2035757"/>
                        <a:ext cx="1682490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92AC2B5-8038-DF69-2D74-66B3C98F7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12110"/>
              </p:ext>
            </p:extLst>
          </p:nvPr>
        </p:nvGraphicFramePr>
        <p:xfrm>
          <a:off x="2556791" y="2518246"/>
          <a:ext cx="2320804" cy="53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9147" imgH="228481" progId="Equation.DSMT4">
                  <p:embed/>
                </p:oleObj>
              </mc:Choice>
              <mc:Fallback>
                <p:oleObj name="Equation" r:id="rId12" imgW="999147" imgH="228481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92AC2B5-8038-DF69-2D74-66B3C98F7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56791" y="2518246"/>
                        <a:ext cx="2320804" cy="53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7E9D69B-55D1-E414-C2DA-28CDF8FC5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795739"/>
              </p:ext>
            </p:extLst>
          </p:nvPr>
        </p:nvGraphicFramePr>
        <p:xfrm>
          <a:off x="2560638" y="3094038"/>
          <a:ext cx="18161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15640" progId="Equation.DSMT4">
                  <p:embed/>
                </p:oleObj>
              </mc:Choice>
              <mc:Fallback>
                <p:oleObj name="Equation" r:id="rId14" imgW="749160" imgH="215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07E9D69B-55D1-E414-C2DA-28CDF8FC5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60638" y="3094038"/>
                        <a:ext cx="18161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CC9D546-DC62-4C8D-93FB-EBDF9AACC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85632"/>
              </p:ext>
            </p:extLst>
          </p:nvPr>
        </p:nvGraphicFramePr>
        <p:xfrm>
          <a:off x="2511614" y="3560540"/>
          <a:ext cx="2848219" cy="53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70347" imgH="219126" progId="Equation.DSMT4">
                  <p:embed/>
                </p:oleObj>
              </mc:Choice>
              <mc:Fallback>
                <p:oleObj name="Equation" r:id="rId16" imgW="1170347" imgH="219126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CC9D546-DC62-4C8D-93FB-EBDF9AACC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11614" y="3560540"/>
                        <a:ext cx="2848219" cy="533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C4A088A-1B1F-9C36-5239-13A902AB729B}"/>
              </a:ext>
            </a:extLst>
          </p:cNvPr>
          <p:cNvSpPr txBox="1"/>
          <p:nvPr/>
        </p:nvSpPr>
        <p:spPr>
          <a:xfrm>
            <a:off x="1245201" y="3919148"/>
            <a:ext cx="8123882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BC1966-3CEF-ADA9-F53E-9C2C75292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79021"/>
              </p:ext>
            </p:extLst>
          </p:nvPr>
        </p:nvGraphicFramePr>
        <p:xfrm>
          <a:off x="3083265" y="4079379"/>
          <a:ext cx="1704916" cy="54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160" imgH="219126" progId="Equation.DSMT4">
                  <p:embed/>
                </p:oleObj>
              </mc:Choice>
              <mc:Fallback>
                <p:oleObj name="Equation" r:id="rId18" imgW="685160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83265" y="4079379"/>
                        <a:ext cx="1704916" cy="544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BB9A7836-6CB6-BCBD-1B6E-E1B8853A8789}"/>
              </a:ext>
            </a:extLst>
          </p:cNvPr>
          <p:cNvSpPr txBox="1"/>
          <p:nvPr/>
        </p:nvSpPr>
        <p:spPr>
          <a:xfrm>
            <a:off x="2647429" y="4553688"/>
            <a:ext cx="7234688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65B21C1-CC7D-EDCA-3E19-1C2387436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6229"/>
              </p:ext>
            </p:extLst>
          </p:nvPr>
        </p:nvGraphicFramePr>
        <p:xfrm>
          <a:off x="3394469" y="4632105"/>
          <a:ext cx="1051514" cy="51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47422" imgH="219126" progId="Equation.DSMT4">
                  <p:embed/>
                </p:oleObj>
              </mc:Choice>
              <mc:Fallback>
                <p:oleObj name="Equation" r:id="rId20" imgW="447422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394469" y="4632105"/>
                        <a:ext cx="1051514" cy="51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5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43" y="29609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5">
            <a:extLst>
              <a:ext uri="{FF2B5EF4-FFF2-40B4-BE49-F238E27FC236}">
                <a16:creationId xmlns:a16="http://schemas.microsoft.com/office/drawing/2014/main" id="{5144417C-E203-782C-D86C-DEE9331E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6" y="4796506"/>
            <a:ext cx="3042257" cy="1838646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616BA0D3-A150-B515-0C97-93544D5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E4AC18-9EE4-CE3A-993C-E217C60C7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595" y="477618"/>
            <a:ext cx="4282258" cy="324459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5D2D85F-33DF-7B6D-C132-64EC6289C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704308"/>
              </p:ext>
            </p:extLst>
          </p:nvPr>
        </p:nvGraphicFramePr>
        <p:xfrm>
          <a:off x="2599445" y="1596418"/>
          <a:ext cx="3351189" cy="120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7769" imgH="580738" progId="Equation.DSMT4">
                  <p:embed/>
                </p:oleObj>
              </mc:Choice>
              <mc:Fallback>
                <p:oleObj name="Equation" r:id="rId6" imgW="1617769" imgH="58073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99445" y="1596418"/>
                        <a:ext cx="3351189" cy="120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6A919D-A123-9641-7A62-C9BDFD94B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81682"/>
              </p:ext>
            </p:extLst>
          </p:nvPr>
        </p:nvGraphicFramePr>
        <p:xfrm>
          <a:off x="2197518" y="2860745"/>
          <a:ext cx="2225773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37271" imgH="228481" progId="Equation.DSMT4">
                  <p:embed/>
                </p:oleObj>
              </mc:Choice>
              <mc:Fallback>
                <p:oleObj name="Equation" r:id="rId8" imgW="103727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7518" y="2860745"/>
                        <a:ext cx="2225773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0C9959-4D5A-70CF-35E2-EF6A80319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58139"/>
              </p:ext>
            </p:extLst>
          </p:nvPr>
        </p:nvGraphicFramePr>
        <p:xfrm>
          <a:off x="4857134" y="2905049"/>
          <a:ext cx="2663991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9409" imgH="219126" progId="Equation.DSMT4">
                  <p:embed/>
                </p:oleObj>
              </mc:Choice>
              <mc:Fallback>
                <p:oleObj name="Equation" r:id="rId10" imgW="11894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57134" y="2905049"/>
                        <a:ext cx="2663991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58A38B2-1B22-8955-4065-79DE1EF50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11918"/>
              </p:ext>
            </p:extLst>
          </p:nvPr>
        </p:nvGraphicFramePr>
        <p:xfrm>
          <a:off x="2171408" y="3450989"/>
          <a:ext cx="2154123" cy="46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6333" imgH="228481" progId="Equation.DSMT4">
                  <p:embed/>
                </p:oleObj>
              </mc:Choice>
              <mc:Fallback>
                <p:oleObj name="Equation" r:id="rId12" imgW="105633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1408" y="3450989"/>
                        <a:ext cx="2154123" cy="466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27CA756-1DB3-E5E4-D0D3-1BF70C071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701497"/>
              </p:ext>
            </p:extLst>
          </p:nvPr>
        </p:nvGraphicFramePr>
        <p:xfrm>
          <a:off x="4925556" y="3450989"/>
          <a:ext cx="2621310" cy="490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0347" imgH="219126" progId="Equation.DSMT4">
                  <p:embed/>
                </p:oleObj>
              </mc:Choice>
              <mc:Fallback>
                <p:oleObj name="Equation" r:id="rId14" imgW="1170347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5556" y="3450989"/>
                        <a:ext cx="2621310" cy="490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C22EBEC-A63C-A730-CDB3-08CD1BECE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461303"/>
              </p:ext>
            </p:extLst>
          </p:nvPr>
        </p:nvGraphicFramePr>
        <p:xfrm>
          <a:off x="2109014" y="4026357"/>
          <a:ext cx="2019319" cy="47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0733" imgH="228481" progId="Equation.DSMT4">
                  <p:embed/>
                </p:oleObj>
              </mc:Choice>
              <mc:Fallback>
                <p:oleObj name="Equation" r:id="rId16" imgW="97073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9014" y="4026357"/>
                        <a:ext cx="2019319" cy="47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8E18243-0A72-CE34-470B-AF8B718B55F8}"/>
              </a:ext>
            </a:extLst>
          </p:cNvPr>
          <p:cNvSpPr txBox="1"/>
          <p:nvPr/>
        </p:nvSpPr>
        <p:spPr>
          <a:xfrm>
            <a:off x="1111351" y="1602533"/>
            <a:ext cx="534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0E5FD4-844B-33D0-207E-96958EC5EC1F}"/>
              </a:ext>
            </a:extLst>
          </p:cNvPr>
          <p:cNvSpPr txBox="1"/>
          <p:nvPr/>
        </p:nvSpPr>
        <p:spPr>
          <a:xfrm>
            <a:off x="1414690" y="2813771"/>
            <a:ext cx="746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84E200-0D59-45FD-7280-8AACA4E3E398}"/>
              </a:ext>
            </a:extLst>
          </p:cNvPr>
          <p:cNvSpPr txBox="1"/>
          <p:nvPr/>
        </p:nvSpPr>
        <p:spPr>
          <a:xfrm>
            <a:off x="4329311" y="3334219"/>
            <a:ext cx="3861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B31F8E-EEB7-1F2A-6ADD-469991142907}"/>
              </a:ext>
            </a:extLst>
          </p:cNvPr>
          <p:cNvSpPr txBox="1"/>
          <p:nvPr/>
        </p:nvSpPr>
        <p:spPr>
          <a:xfrm>
            <a:off x="1245201" y="3973461"/>
            <a:ext cx="10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03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47889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431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00" y="-406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5" y="441760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726A22-6716-6A62-787D-7F674D91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453" y="1049231"/>
                <a:ext cx="10946800" cy="3225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đường trung trực của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thuộc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đoạn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sao cho đường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 đoạn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𝑀𝐵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0" i="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66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40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 </a:t>
                </a:r>
                <a:endParaRPr lang="en-US" sz="40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726A22-6716-6A62-787D-7F674D910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453" y="1049231"/>
                <a:ext cx="10946800" cy="3225307"/>
              </a:xfrm>
              <a:prstGeom prst="rect">
                <a:avLst/>
              </a:prstGeom>
              <a:blipFill>
                <a:blip r:embed="rId5"/>
                <a:stretch>
                  <a:fillRect l="-2004" r="-1949" b="-75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60257"/>
              </p:ext>
            </p:extLst>
          </p:nvPr>
        </p:nvGraphicFramePr>
        <p:xfrm>
          <a:off x="1275636" y="4321032"/>
          <a:ext cx="34178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228600" progId="Equation.DSMT4">
                  <p:embed/>
                </p:oleObj>
              </mc:Choice>
              <mc:Fallback>
                <p:oleObj name="Equation" r:id="rId7" imgW="1269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5636" y="4321032"/>
                        <a:ext cx="3417888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804D63-AFA3-6DEE-5DE4-BD53BC325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70854"/>
              </p:ext>
            </p:extLst>
          </p:nvPr>
        </p:nvGraphicFramePr>
        <p:xfrm>
          <a:off x="1245201" y="4987853"/>
          <a:ext cx="2459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28600" progId="Equation.DSMT4">
                  <p:embed/>
                </p:oleObj>
              </mc:Choice>
              <mc:Fallback>
                <p:oleObj name="Equation" r:id="rId9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5201" y="4987853"/>
                        <a:ext cx="24590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2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50696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378608"/>
            <a:ext cx="6326347" cy="66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 là đường trung trực của AB 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31265"/>
              </p:ext>
            </p:extLst>
          </p:nvPr>
        </p:nvGraphicFramePr>
        <p:xfrm>
          <a:off x="1831987" y="3368163"/>
          <a:ext cx="3135414" cy="5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28600" progId="Equation.DSMT4">
                  <p:embed/>
                </p:oleObj>
              </mc:Choice>
              <mc:Fallback>
                <p:oleObj name="Equation" r:id="rId5" imgW="126972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1987" y="3368163"/>
                        <a:ext cx="3135414" cy="5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8804D63-AFA3-6DEE-5DE4-BD53BC3250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14208"/>
              </p:ext>
            </p:extLst>
          </p:nvPr>
        </p:nvGraphicFramePr>
        <p:xfrm>
          <a:off x="1831987" y="3943603"/>
          <a:ext cx="2217499" cy="57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8804D63-AFA3-6DEE-5DE4-BD53BC325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1987" y="3943603"/>
                        <a:ext cx="2217499" cy="57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E10B35-ED6A-C411-92DE-C080BE5A0272}"/>
              </a:ext>
            </a:extLst>
          </p:cNvPr>
          <p:cNvSpPr txBox="1"/>
          <p:nvPr/>
        </p:nvSpPr>
        <p:spPr>
          <a:xfrm>
            <a:off x="1831987" y="2484922"/>
            <a:ext cx="288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79CEDDE-7232-21C4-056B-BF0946BEB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98317"/>
              </p:ext>
            </p:extLst>
          </p:nvPr>
        </p:nvGraphicFramePr>
        <p:xfrm>
          <a:off x="1936750" y="2003480"/>
          <a:ext cx="1339409" cy="5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6750" y="2003480"/>
                        <a:ext cx="1339409" cy="549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3593" y="689933"/>
            <a:ext cx="4753382" cy="3689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C3A9A-B7C0-2BB1-5A6D-95F3A28E0B69}"/>
              </a:ext>
            </a:extLst>
          </p:cNvPr>
          <p:cNvSpPr txBox="1"/>
          <p:nvPr/>
        </p:nvSpPr>
        <p:spPr>
          <a:xfrm>
            <a:off x="909423" y="2059105"/>
            <a:ext cx="102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978217-9CAB-3591-030C-2ED7E87EDCAC}"/>
              </a:ext>
            </a:extLst>
          </p:cNvPr>
          <p:cNvSpPr txBox="1"/>
          <p:nvPr/>
        </p:nvSpPr>
        <p:spPr>
          <a:xfrm>
            <a:off x="909423" y="3378284"/>
            <a:ext cx="102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30055-9F74-27E2-A007-8FACCD383470}"/>
              </a:ext>
            </a:extLst>
          </p:cNvPr>
          <p:cNvCxnSpPr/>
          <p:nvPr/>
        </p:nvCxnSpPr>
        <p:spPr>
          <a:xfrm>
            <a:off x="1654629" y="1596571"/>
            <a:ext cx="0" cy="2903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579F91-EA8C-3D18-47C5-D031606EE151}"/>
              </a:ext>
            </a:extLst>
          </p:cNvPr>
          <p:cNvCxnSpPr/>
          <p:nvPr/>
        </p:nvCxnSpPr>
        <p:spPr>
          <a:xfrm>
            <a:off x="909423" y="3265714"/>
            <a:ext cx="5974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6" y="139990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18" y="1290341"/>
            <a:ext cx="6326347" cy="13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trung trực của AB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vi-V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61370"/>
              </p:ext>
            </p:extLst>
          </p:nvPr>
        </p:nvGraphicFramePr>
        <p:xfrm>
          <a:off x="1539873" y="3368675"/>
          <a:ext cx="3786868" cy="64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228600" progId="Equation.DSMT4">
                  <p:embed/>
                </p:oleObj>
              </mc:Choice>
              <mc:Fallback>
                <p:oleObj name="Equation" r:id="rId5" imgW="134604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9873" y="3368675"/>
                        <a:ext cx="3786868" cy="64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65" y="545876"/>
            <a:ext cx="4753382" cy="368925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D1B5D3B-2938-0F3A-FDA3-06784FEA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66131"/>
              </p:ext>
            </p:extLst>
          </p:nvPr>
        </p:nvGraphicFramePr>
        <p:xfrm>
          <a:off x="2628106" y="2087445"/>
          <a:ext cx="1494733" cy="5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0498" imgH="219126" progId="Equation.DSMT4">
                  <p:embed/>
                </p:oleObj>
              </mc:Choice>
              <mc:Fallback>
                <p:oleObj name="Equation" r:id="rId8" imgW="580498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8106" y="2087445"/>
                        <a:ext cx="1494733" cy="5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DA06D48-FF4C-9C82-6BE4-D86B0A0D77F5}"/>
              </a:ext>
            </a:extLst>
          </p:cNvPr>
          <p:cNvSpPr txBox="1"/>
          <p:nvPr/>
        </p:nvSpPr>
        <p:spPr>
          <a:xfrm>
            <a:off x="1245201" y="2702905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A6552C9-27CA-47E1-3163-DA5367049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37623"/>
              </p:ext>
            </p:extLst>
          </p:nvPr>
        </p:nvGraphicFramePr>
        <p:xfrm>
          <a:off x="2416634" y="2819137"/>
          <a:ext cx="2864113" cy="49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6622" imgH="180986" progId="Equation.DSMT4">
                  <p:embed/>
                </p:oleObj>
              </mc:Choice>
              <mc:Fallback>
                <p:oleObj name="Equation" r:id="rId10" imgW="1046622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16634" y="2819137"/>
                        <a:ext cx="2864113" cy="495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6" y="158687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01" y="477618"/>
            <a:ext cx="9463059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fr-FR" sz="4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SGK/103.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726A22-6716-6A62-787D-7F674D910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718" y="1290341"/>
            <a:ext cx="7592048" cy="13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ta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7">
            <a:extLst>
              <a:ext uri="{FF2B5EF4-FFF2-40B4-BE49-F238E27FC236}">
                <a16:creationId xmlns:a16="http://schemas.microsoft.com/office/drawing/2014/main" id="{68AB15E6-3FB5-B5AA-DB32-DAEB61CA9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284" y="4499875"/>
            <a:ext cx="2675090" cy="221813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6DAA9E-A955-16A6-DC12-5A26F9169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02726"/>
              </p:ext>
            </p:extLst>
          </p:nvPr>
        </p:nvGraphicFramePr>
        <p:xfrm>
          <a:off x="1939144" y="2740118"/>
          <a:ext cx="2838792" cy="5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15640" progId="Equation.DSMT4">
                  <p:embed/>
                </p:oleObj>
              </mc:Choice>
              <mc:Fallback>
                <p:oleObj name="Equation" r:id="rId5" imgW="1054080" imgH="215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16DAA9E-A955-16A6-DC12-5A26F9169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9144" y="2740118"/>
                        <a:ext cx="2838792" cy="5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181637-A873-6472-8500-63B8DF097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065" y="545876"/>
            <a:ext cx="4753382" cy="3689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A06D48-FF4C-9C82-6BE4-D86B0A0D77F5}"/>
              </a:ext>
            </a:extLst>
          </p:cNvPr>
          <p:cNvSpPr txBox="1"/>
          <p:nvPr/>
        </p:nvSpPr>
        <p:spPr>
          <a:xfrm>
            <a:off x="1245201" y="2702905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ECD7F6-186C-E392-DD88-D9B777875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84991"/>
              </p:ext>
            </p:extLst>
          </p:nvPr>
        </p:nvGraphicFramePr>
        <p:xfrm>
          <a:off x="2438776" y="1454393"/>
          <a:ext cx="1232461" cy="441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4249" imgH="180986" progId="Equation.DSMT4">
                  <p:embed/>
                </p:oleObj>
              </mc:Choice>
              <mc:Fallback>
                <p:oleObj name="Equation" r:id="rId8" imgW="504249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776" y="1454393"/>
                        <a:ext cx="1232461" cy="441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EEDE59-8B98-F9E2-EA08-2EAFC38D0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45588"/>
              </p:ext>
            </p:extLst>
          </p:nvPr>
        </p:nvGraphicFramePr>
        <p:xfrm>
          <a:off x="4645181" y="1431298"/>
          <a:ext cx="2663098" cy="46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7271" imgH="180986" progId="Equation.DSMT4">
                  <p:embed/>
                </p:oleObj>
              </mc:Choice>
              <mc:Fallback>
                <p:oleObj name="Equation" r:id="rId10" imgW="1037271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45181" y="1431298"/>
                        <a:ext cx="2663098" cy="46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F9A3D0-BA72-4F0E-13E5-B5F308F14B8F}"/>
              </a:ext>
            </a:extLst>
          </p:cNvPr>
          <p:cNvSpPr txBox="1"/>
          <p:nvPr/>
        </p:nvSpPr>
        <p:spPr>
          <a:xfrm>
            <a:off x="1262554" y="3287680"/>
            <a:ext cx="13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97EB09-EB34-56B3-7414-16B3DBBE0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98467"/>
              </p:ext>
            </p:extLst>
          </p:nvPr>
        </p:nvGraphicFramePr>
        <p:xfrm>
          <a:off x="2135978" y="3343626"/>
          <a:ext cx="1919281" cy="5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284" imgH="219126" progId="Equation.DSMT4">
                  <p:embed/>
                </p:oleObj>
              </mc:Choice>
              <mc:Fallback>
                <p:oleObj name="Equation" r:id="rId12" imgW="723284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35978" y="3343626"/>
                        <a:ext cx="1919281" cy="5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6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3" y="106551"/>
            <a:ext cx="12232353" cy="684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6206D90-8DD6-9888-9BEE-99809C049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260" y="354320"/>
                <a:ext cx="10423636" cy="4013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fr-FR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</a:t>
                </a:r>
                <a:r>
                  <a:rPr lang="fr-FR" sz="40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fr-FR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4: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bản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hoạch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khu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xây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66206D90-8DD6-9888-9BEE-99809C049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260" y="354320"/>
                <a:ext cx="10423636" cy="4013599"/>
              </a:xfrm>
              <a:prstGeom prst="rect">
                <a:avLst/>
              </a:prstGeom>
              <a:blipFill>
                <a:blip r:embed="rId4"/>
                <a:stretch>
                  <a:fillRect l="-2105" r="-2047" b="-60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7">
            <a:extLst>
              <a:ext uri="{FF2B5EF4-FFF2-40B4-BE49-F238E27FC236}">
                <a16:creationId xmlns:a16="http://schemas.microsoft.com/office/drawing/2014/main" id="{5A93651E-BE1C-2833-F165-391931F3F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0" y="4495441"/>
            <a:ext cx="2874557" cy="23835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7F3466-DCEF-A945-0DD9-AF58DDD27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872" y="3647334"/>
            <a:ext cx="5962801" cy="31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54D84999-1C09-4EC6-9F84-E0A78D0B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D48FD5B-295E-4E8C-9EEA-4ED5A9DC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-1034273"/>
            <a:ext cx="11544300" cy="7556120"/>
          </a:xfrm>
          <a:prstGeom prst="rect">
            <a:avLst/>
          </a:prstGeom>
        </p:spPr>
      </p:pic>
      <p:sp>
        <p:nvSpPr>
          <p:cNvPr id="72" name="Google Shape;1040;p39"/>
          <p:cNvSpPr txBox="1"/>
          <p:nvPr/>
        </p:nvSpPr>
        <p:spPr>
          <a:xfrm>
            <a:off x="4264198" y="254105"/>
            <a:ext cx="8180933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768" y="1296971"/>
            <a:ext cx="84241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com pa, eke,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207768" y="3191386"/>
            <a:ext cx="8424164" cy="1451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eke,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4E3061FB-240E-4D1D-96C4-F10482EA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87" y="3806704"/>
            <a:ext cx="2548674" cy="29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30">
            <a:extLst>
              <a:ext uri="{FF2B5EF4-FFF2-40B4-BE49-F238E27FC236}">
                <a16:creationId xmlns:a16="http://schemas.microsoft.com/office/drawing/2014/main" id="{E82BBDBC-BBF6-4FC2-B39B-D255E2D81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4" y="106551"/>
            <a:ext cx="12232353" cy="684276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206D90-8DD6-9888-9BEE-99809C04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260" y="319780"/>
            <a:ext cx="2511272" cy="81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7F3466-DCEF-A945-0DD9-AF58DDD27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23" y="106551"/>
            <a:ext cx="5962801" cy="3104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48C2B-1E38-5973-CD99-EB3B06C40158}"/>
                  </a:ext>
                </a:extLst>
              </p:cNvPr>
              <p:cNvSpPr txBox="1"/>
              <p:nvPr/>
            </p:nvSpPr>
            <p:spPr>
              <a:xfrm>
                <a:off x="1125415" y="1071733"/>
                <a:ext cx="495040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48C2B-1E38-5973-CD99-EB3B06C4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15" y="1071733"/>
                <a:ext cx="4950408" cy="1569660"/>
              </a:xfrm>
              <a:prstGeom prst="rect">
                <a:avLst/>
              </a:prstGeom>
              <a:blipFill>
                <a:blip r:embed="rId5"/>
                <a:stretch>
                  <a:fillRect l="-3202" t="-5447" r="-3079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CB5A7C8-F597-8FBA-7C93-00F819220A4A}"/>
              </a:ext>
            </a:extLst>
          </p:cNvPr>
          <p:cNvSpPr txBox="1"/>
          <p:nvPr/>
        </p:nvSpPr>
        <p:spPr>
          <a:xfrm>
            <a:off x="6738425" y="5317588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3F444-6868-93FE-4CCD-75EC9B6629A3}"/>
                  </a:ext>
                </a:extLst>
              </p:cNvPr>
              <p:cNvSpPr txBox="1"/>
              <p:nvPr/>
            </p:nvSpPr>
            <p:spPr>
              <a:xfrm>
                <a:off x="1132260" y="2687127"/>
                <a:ext cx="4943563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63F444-6868-93FE-4CCD-75EC9B66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60" y="2687127"/>
                <a:ext cx="4943563" cy="2062103"/>
              </a:xfrm>
              <a:prstGeom prst="rect">
                <a:avLst/>
              </a:prstGeom>
              <a:blipFill>
                <a:blip r:embed="rId6"/>
                <a:stretch>
                  <a:fillRect l="-3206" t="-4142" r="-3083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9BBB7-8608-2C9A-3EC7-0322ABB8B93F}"/>
                  </a:ext>
                </a:extLst>
              </p:cNvPr>
              <p:cNvSpPr txBox="1"/>
              <p:nvPr/>
            </p:nvSpPr>
            <p:spPr>
              <a:xfrm>
                <a:off x="1102222" y="4589300"/>
                <a:ext cx="10204408" cy="1618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trạm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tế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cư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89BBB7-8608-2C9A-3EC7-0322ABB8B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22" y="4589300"/>
                <a:ext cx="10204408" cy="1618456"/>
              </a:xfrm>
              <a:prstGeom prst="rect">
                <a:avLst/>
              </a:prstGeom>
              <a:blipFill>
                <a:blip r:embed="rId7"/>
                <a:stretch>
                  <a:fillRect l="-1553" t="-5283" b="-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29AB01B-5775-4242-6C0D-6A367C9163C2}"/>
              </a:ext>
            </a:extLst>
          </p:cNvPr>
          <p:cNvSpPr txBox="1"/>
          <p:nvPr/>
        </p:nvSpPr>
        <p:spPr>
          <a:xfrm>
            <a:off x="3197331" y="572957"/>
            <a:ext cx="6132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F99F35-44C8-2A86-4FB3-7B7C2912A9E0}"/>
              </a:ext>
            </a:extLst>
          </p:cNvPr>
          <p:cNvSpPr/>
          <p:nvPr/>
        </p:nvSpPr>
        <p:spPr>
          <a:xfrm>
            <a:off x="2196892" y="542028"/>
            <a:ext cx="7798215" cy="978203"/>
          </a:xfrm>
          <a:custGeom>
            <a:avLst/>
            <a:gdLst>
              <a:gd name="connsiteX0" fmla="*/ 581338 w 7798215"/>
              <a:gd name="connsiteY0" fmla="*/ 11143 h 978203"/>
              <a:gd name="connsiteX1" fmla="*/ 650164 w 7798215"/>
              <a:gd name="connsiteY1" fmla="*/ 817388 h 978203"/>
              <a:gd name="connsiteX2" fmla="*/ 7168951 w 7798215"/>
              <a:gd name="connsiteY2" fmla="*/ 955040 h 978203"/>
              <a:gd name="connsiteX3" fmla="*/ 7562241 w 7798215"/>
              <a:gd name="connsiteY3" fmla="*/ 502756 h 978203"/>
              <a:gd name="connsiteX4" fmla="*/ 7798215 w 7798215"/>
              <a:gd name="connsiteY4" fmla="*/ 50472 h 978203"/>
              <a:gd name="connsiteX5" fmla="*/ 7562241 w 7798215"/>
              <a:gd name="connsiteY5" fmla="*/ 30808 h 97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8215" h="978203">
                <a:moveTo>
                  <a:pt x="581338" y="11143"/>
                </a:moveTo>
                <a:cubicBezTo>
                  <a:pt x="66783" y="335607"/>
                  <a:pt x="-447771" y="660072"/>
                  <a:pt x="650164" y="817388"/>
                </a:cubicBezTo>
                <a:cubicBezTo>
                  <a:pt x="1748099" y="974704"/>
                  <a:pt x="6016938" y="1007479"/>
                  <a:pt x="7168951" y="955040"/>
                </a:cubicBezTo>
                <a:cubicBezTo>
                  <a:pt x="8320964" y="902601"/>
                  <a:pt x="7457364" y="653517"/>
                  <a:pt x="7562241" y="502756"/>
                </a:cubicBezTo>
                <a:cubicBezTo>
                  <a:pt x="7667118" y="351995"/>
                  <a:pt x="7798215" y="129130"/>
                  <a:pt x="7798215" y="50472"/>
                </a:cubicBezTo>
                <a:cubicBezTo>
                  <a:pt x="7798215" y="-28186"/>
                  <a:pt x="7680228" y="1311"/>
                  <a:pt x="7562241" y="30808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CEF2BA-8D71-DC5D-BDF8-624EBF72B5D3}"/>
              </a:ext>
            </a:extLst>
          </p:cNvPr>
          <p:cNvSpPr txBox="1"/>
          <p:nvPr/>
        </p:nvSpPr>
        <p:spPr>
          <a:xfrm>
            <a:off x="742121" y="1618835"/>
            <a:ext cx="10363200" cy="5707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3200" dirty="0">
              <a:solidFill>
                <a:srgbClr val="0000CC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29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9201">
        <p15:prstTrans prst="fracture"/>
      </p:transition>
    </mc:Choice>
    <mc:Fallback xmlns="">
      <p:transition spd="slow" advClick="0" advTm="39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342489-A0CD-5271-3B67-83CC685CCC51}"/>
                  </a:ext>
                </a:extLst>
              </p:cNvPr>
              <p:cNvSpPr txBox="1"/>
              <p:nvPr/>
            </p:nvSpPr>
            <p:spPr>
              <a:xfrm>
                <a:off x="806547" y="1223208"/>
                <a:ext cx="10578905" cy="5061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i="1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 pa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3600" b="0" dirty="0">
                  <a:solidFill>
                    <a:srgbClr val="00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3600" i="1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600" i="1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dirty="0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66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66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𝐵𝑂𝐶</m:t>
                    </m:r>
                  </m:oMath>
                </a14:m>
                <a:r>
                  <a:rPr lang="en-US" sz="3600" dirty="0">
                    <a:solidFill>
                      <a:srgbClr val="000066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342489-A0CD-5271-3B67-83CC685CC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47" y="1223208"/>
                <a:ext cx="10578905" cy="5061835"/>
              </a:xfrm>
              <a:prstGeom prst="rect">
                <a:avLst/>
              </a:prstGeom>
              <a:blipFill>
                <a:blip r:embed="rId2"/>
                <a:stretch>
                  <a:fillRect l="-1728" t="-120" r="-1728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850D502F-00CA-3CB7-4EB3-F982851A13EB}"/>
              </a:ext>
            </a:extLst>
          </p:cNvPr>
          <p:cNvSpPr txBox="1"/>
          <p:nvPr/>
        </p:nvSpPr>
        <p:spPr>
          <a:xfrm>
            <a:off x="3197331" y="572957"/>
            <a:ext cx="4962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pc="5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635356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9C112-4D97-4301-8A7A-7053E7EA1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0385CA-8DDE-4782-9D92-70CB663AD446}"/>
              </a:ext>
            </a:extLst>
          </p:cNvPr>
          <p:cNvSpPr txBox="1"/>
          <p:nvPr/>
        </p:nvSpPr>
        <p:spPr>
          <a:xfrm>
            <a:off x="-506186" y="0"/>
            <a:ext cx="12426043" cy="883199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40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7739">
        <p15:prstTrans prst="airplane"/>
      </p:transition>
    </mc:Choice>
    <mc:Fallback xmlns="">
      <p:transition spd="slow" advClick="0" advTm="1773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5" y="2242257"/>
            <a:ext cx="2255716" cy="262150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51" y="2509677"/>
            <a:ext cx="3042257" cy="183864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3" y="1725282"/>
            <a:ext cx="3421030" cy="2836655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570008" y="819509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4871050" y="232912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8806830" y="646981"/>
            <a:ext cx="2640423" cy="1401487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249784" y="746424"/>
            <a:ext cx="2249178" cy="680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4800" b="1" cap="none" spc="0">
                <a:ln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4800" b="1" cap="none" spc="0">
              <a:ln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379562" y="586596"/>
            <a:ext cx="1630393" cy="156138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654190" y="747621"/>
            <a:ext cx="1345681" cy="1316967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32307" y="1121128"/>
            <a:ext cx="170702" cy="28497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22884" y="774186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32307" y="38698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41730" y="19911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93302" y="1576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609726" y="22304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898594" y="13777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203465" y="-1434"/>
            <a:ext cx="216934" cy="34154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6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12192000" cy="68152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97349C-D15A-4A2B-84B3-75496E0E26D3}"/>
              </a:ext>
            </a:extLst>
          </p:cNvPr>
          <p:cNvSpPr/>
          <p:nvPr/>
        </p:nvSpPr>
        <p:spPr>
          <a:xfrm>
            <a:off x="2760081" y="0"/>
            <a:ext cx="6227298" cy="2304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54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8736" y="5870160"/>
            <a:ext cx="492311" cy="538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82" y="5423014"/>
            <a:ext cx="356515" cy="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54" y="4380363"/>
            <a:ext cx="857639" cy="938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3079957" y="3929071"/>
            <a:ext cx="1188149" cy="12998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017542"/>
            <a:ext cx="612877" cy="67049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430923" y="-2048"/>
            <a:ext cx="5260316" cy="61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CAF691-AB29-43A0-BFCE-D5FA75E76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43022" y="2044742"/>
            <a:ext cx="492311" cy="5387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2A9102-1AC7-4F82-A0B4-A4B698900C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5913505" y="1111831"/>
            <a:ext cx="831322" cy="9094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938D7A-8690-4395-AA4D-E308B97779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8" y="3791672"/>
            <a:ext cx="857639" cy="9382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7E0C83-1E40-4D13-8F8B-6BC853A6C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75" y="3640727"/>
            <a:ext cx="857639" cy="938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36820B-C0CB-4352-92E5-4991EDFB1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42" y="6139522"/>
            <a:ext cx="857639" cy="9382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84F1E-6BAD-4A08-952E-980E5F6489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2416567" y="1984142"/>
            <a:ext cx="831322" cy="909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BCFDA8-76A4-4B3F-A922-726B6B5866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4327" y="2679409"/>
            <a:ext cx="322911" cy="3533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9B4728-8892-404C-8825-6531C74B6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3" y="4976293"/>
            <a:ext cx="356515" cy="3900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E00190-0392-4404-B518-52C5F3918C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42" y="1421980"/>
            <a:ext cx="264331" cy="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8676" y="1"/>
            <a:ext cx="127572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4446" y="275208"/>
            <a:ext cx="309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911" y="1500326"/>
            <a:ext cx="10085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ể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97337954-EF5B-3679-9FEB-A117A9C59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" y="4923692"/>
            <a:ext cx="1664404" cy="19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7" y="0"/>
            <a:ext cx="1772494" cy="1241807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6161" y="5870017"/>
            <a:ext cx="492311" cy="53872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81" y="3084691"/>
            <a:ext cx="356515" cy="390033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43" y="6139379"/>
            <a:ext cx="668889" cy="73177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07">
            <a:off x="10972497" y="3363169"/>
            <a:ext cx="1592310" cy="1742015"/>
          </a:xfrm>
          <a:prstGeom prst="rect">
            <a:avLst/>
          </a:prstGeom>
        </p:spPr>
      </p:pic>
      <p:pic>
        <p:nvPicPr>
          <p:cNvPr id="17" name="Picture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5" y="4737148"/>
            <a:ext cx="1984844" cy="1648387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6247420" y="2824968"/>
            <a:ext cx="831322" cy="9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0628" y="905251"/>
            <a:ext cx="7647709" cy="241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.....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.....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743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84" y="5828146"/>
            <a:ext cx="501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0866" y="4618182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0939" y="5828146"/>
            <a:ext cx="501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32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Kết quả hình ảnh cho ICON ĐÚNG SA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19" y="4146535"/>
            <a:ext cx="1339264" cy="13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45" y="5512447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4302483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ết quả hình ảnh cho ICON SAI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0" y="5588499"/>
            <a:ext cx="1339284" cy="13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icon home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83" y="36052"/>
            <a:ext cx="754633" cy="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00:10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577000" y="1490477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7000" y="150044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577000" y="149079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77000" y="1495618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77000" y="1485655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77000" y="1475692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577000" y="1455766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77000" y="1465729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00:00</a:t>
            </a:r>
          </a:p>
        </p:txBody>
      </p:sp>
      <p:pic>
        <p:nvPicPr>
          <p:cNvPr id="3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435" y="694760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Hình ảnh 3">
            <a:extLst>
              <a:ext uri="{FF2B5EF4-FFF2-40B4-BE49-F238E27FC236}">
                <a16:creationId xmlns:a16="http://schemas.microsoft.com/office/drawing/2014/main" id="{387C00E1-3A04-A47E-4B57-6BA81EF075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" y="0"/>
            <a:ext cx="1590177" cy="18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1158&quot;/&gt;&lt;/object&gt;&lt;object type=&quot;3&quot; unique_id=&quot;10009&quot;&gt;&lt;property id=&quot;20148&quot; value=&quot;5&quot;/&gt;&lt;property id=&quot;20300&quot; value=&quot;Slide 2&quot;/&gt;&lt;property id=&quot;20307&quot; value=&quot;259&quot;/&gt;&lt;/object&gt;&lt;object type=&quot;3&quot; unique_id=&quot;10024&quot;&gt;&lt;property id=&quot;20148&quot; value=&quot;5&quot;/&gt;&lt;property id=&quot;20300&quot; value=&quot;Slide 17&quot;/&gt;&lt;property id=&quot;20307&quot; value=&quot;286&quot;/&gt;&lt;/object&gt;&lt;object type=&quot;3&quot; unique_id=&quot;10030&quot;&gt;&lt;property id=&quot;20148&quot; value=&quot;5&quot;/&gt;&lt;property id=&quot;20300&quot; value=&quot;Slide 31&quot;/&gt;&lt;property id=&quot;20307&quot; value=&quot;413&quot;/&gt;&lt;/object&gt;&lt;object type=&quot;3&quot; unique_id=&quot;10031&quot;&gt;&lt;property id=&quot;20148&quot; value=&quot;5&quot;/&gt;&lt;property id=&quot;20300&quot; value=&quot;Slide 33&quot;/&gt;&lt;property id=&quot;20307&quot; value=&quot;1152&quot;/&gt;&lt;/object&gt;&lt;object type=&quot;3&quot; unique_id=&quot;17211&quot;&gt;&lt;property id=&quot;20148&quot; value=&quot;5&quot;/&gt;&lt;property id=&quot;20300&quot; value=&quot;Slide 5&quot;/&gt;&lt;property id=&quot;20307&quot; value=&quot;1169&quot;/&gt;&lt;/object&gt;&lt;object type=&quot;3&quot; unique_id=&quot;17212&quot;&gt;&lt;property id=&quot;20148&quot; value=&quot;5&quot;/&gt;&lt;property id=&quot;20300&quot; value=&quot;Slide 6&quot;/&gt;&lt;property id=&quot;20307&quot; value=&quot;1170&quot;/&gt;&lt;/object&gt;&lt;object type=&quot;3&quot; unique_id=&quot;17213&quot;&gt;&lt;property id=&quot;20148&quot; value=&quot;5&quot;/&gt;&lt;property id=&quot;20300&quot; value=&quot;Slide 7&quot;/&gt;&lt;property id=&quot;20307&quot; value=&quot;1171&quot;/&gt;&lt;/object&gt;&lt;object type=&quot;3&quot; unique_id=&quot;17214&quot;&gt;&lt;property id=&quot;20148&quot; value=&quot;5&quot;/&gt;&lt;property id=&quot;20300&quot; value=&quot;Slide 8&quot;/&gt;&lt;property id=&quot;20307&quot; value=&quot;1172&quot;/&gt;&lt;/object&gt;&lt;object type=&quot;3&quot; unique_id=&quot;17215&quot;&gt;&lt;property id=&quot;20148&quot; value=&quot;5&quot;/&gt;&lt;property id=&quot;20300&quot; value=&quot;Slide 9&quot;/&gt;&lt;property id=&quot;20307&quot; value=&quot;1173&quot;/&gt;&lt;/object&gt;&lt;object type=&quot;3&quot; unique_id=&quot;17216&quot;&gt;&lt;property id=&quot;20148&quot; value=&quot;5&quot;/&gt;&lt;property id=&quot;20300&quot; value=&quot;Slide 10&quot;/&gt;&lt;property id=&quot;20307&quot; value=&quot;1174&quot;/&gt;&lt;/object&gt;&lt;object type=&quot;3&quot; unique_id=&quot;17217&quot;&gt;&lt;property id=&quot;20148&quot; value=&quot;5&quot;/&gt;&lt;property id=&quot;20300&quot; value=&quot;Slide 11&quot;/&gt;&lt;property id=&quot;20307&quot; value=&quot;1175&quot;/&gt;&lt;/object&gt;&lt;object type=&quot;3&quot; unique_id=&quot;17218&quot;&gt;&lt;property id=&quot;20148&quot; value=&quot;5&quot;/&gt;&lt;property id=&quot;20300&quot; value=&quot;Slide 12&quot;/&gt;&lt;property id=&quot;20307&quot; value=&quot;1176&quot;/&gt;&lt;/object&gt;&lt;object type=&quot;3&quot; unique_id=&quot;18038&quot;&gt;&lt;property id=&quot;20148&quot; value=&quot;5&quot;/&gt;&lt;property id=&quot;20300&quot; value=&quot;Slide 18&quot;/&gt;&lt;property id=&quot;20307&quot; value=&quot;269&quot;/&gt;&lt;/object&gt;&lt;object type=&quot;3&quot; unique_id=&quot;18347&quot;&gt;&lt;property id=&quot;20148&quot; value=&quot;5&quot;/&gt;&lt;property id=&quot;20300&quot; value=&quot;Slide 25&quot;/&gt;&lt;property id=&quot;20307&quot; value=&quot;1177&quot;/&gt;&lt;/object&gt;&lt;object type=&quot;3&quot; unique_id=&quot;18474&quot;&gt;&lt;property id=&quot;20148&quot; value=&quot;5&quot;/&gt;&lt;property id=&quot;20300&quot; value=&quot;Slide 19&quot;/&gt;&lt;property id=&quot;20307&quot; value=&quot;1180&quot;/&gt;&lt;/object&gt;&lt;object type=&quot;3&quot; unique_id=&quot;18559&quot;&gt;&lt;property id=&quot;20148&quot; value=&quot;5&quot;/&gt;&lt;property id=&quot;20300&quot; value=&quot;Slide 29&quot;/&gt;&lt;property id=&quot;20307&quot; value=&quot;1182&quot;/&gt;&lt;/object&gt;&lt;object type=&quot;3&quot; unique_id=&quot;18626&quot;&gt;&lt;property id=&quot;20148&quot; value=&quot;5&quot;/&gt;&lt;property id=&quot;20300&quot; value=&quot;Slide 14&quot;/&gt;&lt;property id=&quot;20307&quot; value=&quot;1183&quot;/&gt;&lt;/object&gt;&lt;object type=&quot;3&quot; unique_id=&quot;18697&quot;&gt;&lt;property id=&quot;20148&quot; value=&quot;5&quot;/&gt;&lt;property id=&quot;20300&quot; value=&quot;Slide 15&quot;/&gt;&lt;property id=&quot;20307&quot; value=&quot;1184&quot;/&gt;&lt;/object&gt;&lt;object type=&quot;3&quot; unique_id=&quot;19485&quot;&gt;&lt;property id=&quot;20148&quot; value=&quot;5&quot;/&gt;&lt;property id=&quot;20300&quot; value=&quot;Slide 32&quot;/&gt;&lt;property id=&quot;20307&quot; value=&quot;1185&quot;/&gt;&lt;/object&gt;&lt;object type=&quot;3&quot; unique_id=&quot;20395&quot;&gt;&lt;property id=&quot;20148&quot; value=&quot;5&quot;/&gt;&lt;property id=&quot;20300&quot; value=&quot;Slide 20&quot;/&gt;&lt;property id=&quot;20307&quot; value=&quot;1186&quot;/&gt;&lt;/object&gt;&lt;object type=&quot;3&quot; unique_id=&quot;20953&quot;&gt;&lt;property id=&quot;20148&quot; value=&quot;5&quot;/&gt;&lt;property id=&quot;20300&quot; value=&quot;Slide 13&quot;/&gt;&lt;property id=&quot;20307&quot; value=&quot;1190&quot;/&gt;&lt;/object&gt;&lt;object type=&quot;3&quot; unique_id=&quot;21041&quot;&gt;&lt;property id=&quot;20148&quot; value=&quot;5&quot;/&gt;&lt;property id=&quot;20300&quot; value=&quot;Slide 16&quot;/&gt;&lt;property id=&quot;20307&quot; value=&quot;1191&quot;/&gt;&lt;/object&gt;&lt;object type=&quot;3&quot; unique_id=&quot;21192&quot;&gt;&lt;property id=&quot;20148&quot; value=&quot;5&quot;/&gt;&lt;property id=&quot;20300&quot; value=&quot;Slide 24&quot;/&gt;&lt;property id=&quot;20307&quot; value=&quot;1192&quot;/&gt;&lt;/object&gt;&lt;object type=&quot;3&quot; unique_id=&quot;22278&quot;&gt;&lt;property id=&quot;20148&quot; value=&quot;5&quot;/&gt;&lt;property id=&quot;20300&quot; value=&quot;Slide 23&quot;/&gt;&lt;property id=&quot;20307&quot; value=&quot;1193&quot;/&gt;&lt;/object&gt;&lt;object type=&quot;3&quot; unique_id=&quot;22279&quot;&gt;&lt;property id=&quot;20148&quot; value=&quot;5&quot;/&gt;&lt;property id=&quot;20300&quot; value=&quot;Slide 21&quot;/&gt;&lt;property id=&quot;20307&quot; value=&quot;1194&quot;/&gt;&lt;/object&gt;&lt;object type=&quot;3&quot; unique_id=&quot;22375&quot;&gt;&lt;property id=&quot;20148&quot; value=&quot;5&quot;/&gt;&lt;property id=&quot;20300&quot; value=&quot;Slide 22&quot;/&gt;&lt;property id=&quot;20307&quot; value=&quot;1195&quot;/&gt;&lt;/object&gt;&lt;object type=&quot;3&quot; unique_id=&quot;22728&quot;&gt;&lt;property id=&quot;20148&quot; value=&quot;5&quot;/&gt;&lt;property id=&quot;20300&quot; value=&quot;Slide 26&quot;/&gt;&lt;property id=&quot;20307&quot; value=&quot;1196&quot;/&gt;&lt;/object&gt;&lt;object type=&quot;3&quot; unique_id=&quot;22828&quot;&gt;&lt;property id=&quot;20148&quot; value=&quot;5&quot;/&gt;&lt;property id=&quot;20300&quot; value=&quot;Slide 27&quot;/&gt;&lt;property id=&quot;20307&quot; value=&quot;1197&quot;/&gt;&lt;/object&gt;&lt;object type=&quot;3&quot; unique_id=&quot;22999&quot;&gt;&lt;property id=&quot;20148&quot; value=&quot;5&quot;/&gt;&lt;property id=&quot;20300&quot; value=&quot;Slide 28&quot;/&gt;&lt;property id=&quot;20307&quot; value=&quot;1198&quot;/&gt;&lt;/object&gt;&lt;object type=&quot;3&quot; unique_id=&quot;23175&quot;&gt;&lt;property id=&quot;20148&quot; value=&quot;5&quot;/&gt;&lt;property id=&quot;20300&quot; value=&quot;Slide 30&quot;/&gt;&lt;property id=&quot;20307&quot; value=&quot;1199&quot;/&gt;&lt;/object&gt;&lt;object type=&quot;3&quot; unique_id=&quot;23177&quot;&gt;&lt;property id=&quot;20148&quot; value=&quot;5&quot;/&gt;&lt;property id=&quot;20300&quot; value=&quot;Slide 1&quot;/&gt;&lt;property id=&quot;20307&quot; value=&quot;292&quot;/&gt;&lt;/object&gt;&lt;/object&gt;&lt;object type=&quot;8&quot; unique_id=&quot;10064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9.201"/>
  <p:tag name="TIMING" val="|0.884|36.152"/>
  <p:tag name="GENSWF_SLIDE_UID" val="{80BA279E-D8F0-4E42-9872-543A1E58A0D7}:413"/>
  <p:tag name="ISPRING_SLIDE_ID_2" val="{116FF109-2E5E-43E3-8E5F-456C8A20B8F0}"/>
  <p:tag name="ISPRING_SLIDE_INDENT_LEVEL" val="0"/>
  <p:tag name="GENSWF_SLIDE_TITLE" val="Hướng dẫn về nhà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058B90-B33F-4D19-A828-308D91E60524}:1152"/>
  <p:tag name="ISPRING_CUSTOM_TIMING_USED" val="1"/>
  <p:tag name="ISPRING_SLIDE_ID_2" val="{F5EE7391-A368-420B-929F-E8D88B32E65E}"/>
  <p:tag name="GENSWF_ADVANCE_TIME" val="17.739"/>
  <p:tag name="ISPRING_SLIDE_INDENT_LEVEL" val="0"/>
  <p:tag name="GENSWF_SLIDE_TITLE" val="Kết bài"/>
</p:tagLst>
</file>

<file path=ppt/theme/theme1.xml><?xml version="1.0" encoding="utf-8"?>
<a:theme xmlns:a="http://schemas.openxmlformats.org/drawingml/2006/main" name="pptD445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emplate>pptD445.tmp</Template>
  <TotalTime>969</TotalTime>
  <Words>1807</Words>
  <Application>Microsoft Office PowerPoint</Application>
  <PresentationFormat>Widescreen</PresentationFormat>
  <Paragraphs>285</Paragraphs>
  <Slides>33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思源黑体 Heavy</vt:lpstr>
      <vt:lpstr>pptD445.tmp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Trung Nguyễn</dc:creator>
  <cp:lastModifiedBy>Hồ Tấn Chu</cp:lastModifiedBy>
  <cp:revision>221</cp:revision>
  <dcterms:created xsi:type="dcterms:W3CDTF">2022-06-16T12:38:06Z</dcterms:created>
  <dcterms:modified xsi:type="dcterms:W3CDTF">2022-07-31T07:48:57Z</dcterms:modified>
</cp:coreProperties>
</file>