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comments/comment1.xml" ContentType="application/vnd.openxmlformats-officedocument.presentationml.comments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c7492b606fb74fb6" Type="http://schemas.microsoft.com/office/2007/relationships/ui/extensibility" Target="customUI/customUI14.xml"/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4"/>
  </p:notesMasterIdLst>
  <p:sldIdLst>
    <p:sldId id="259" r:id="rId2"/>
    <p:sldId id="281" r:id="rId3"/>
    <p:sldId id="282" r:id="rId4"/>
    <p:sldId id="497" r:id="rId5"/>
    <p:sldId id="456" r:id="rId6"/>
    <p:sldId id="345" r:id="rId7"/>
    <p:sldId id="326" r:id="rId8"/>
    <p:sldId id="294" r:id="rId9"/>
    <p:sldId id="483" r:id="rId10"/>
    <p:sldId id="576" r:id="rId11"/>
    <p:sldId id="351" r:id="rId12"/>
    <p:sldId id="484" r:id="rId13"/>
    <p:sldId id="577" r:id="rId14"/>
    <p:sldId id="579" r:id="rId15"/>
    <p:sldId id="581" r:id="rId16"/>
    <p:sldId id="580" r:id="rId17"/>
    <p:sldId id="590" r:id="rId18"/>
    <p:sldId id="494" r:id="rId19"/>
    <p:sldId id="582" r:id="rId20"/>
    <p:sldId id="583" r:id="rId21"/>
    <p:sldId id="509" r:id="rId22"/>
    <p:sldId id="510" r:id="rId23"/>
    <p:sldId id="578" r:id="rId24"/>
    <p:sldId id="584" r:id="rId25"/>
    <p:sldId id="589" r:id="rId26"/>
    <p:sldId id="586" r:id="rId27"/>
    <p:sldId id="587" r:id="rId28"/>
    <p:sldId id="591" r:id="rId29"/>
    <p:sldId id="304" r:id="rId30"/>
    <p:sldId id="325" r:id="rId31"/>
    <p:sldId id="257" r:id="rId32"/>
    <p:sldId id="344" r:id="rId33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Thuan Nguyen Thi My" initials="TNTM" lastIdx="1" clrIdx="0">
    <p:extLst/>
  </p:cmAuthor>
  <p:cmAuthor id="2" name="ADMIN" initials="A" lastIdx="2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DE4654"/>
    <a:srgbClr val="8BCD43"/>
    <a:srgbClr val="54304F"/>
    <a:srgbClr val="FF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Kiểu Trung bình 2 - Màu chủ đề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480" autoAdjust="0"/>
    <p:restoredTop sz="94660"/>
  </p:normalViewPr>
  <p:slideViewPr>
    <p:cSldViewPr>
      <p:cViewPr varScale="1">
        <p:scale>
          <a:sx n="110" d="100"/>
          <a:sy n="110" d="100"/>
        </p:scale>
        <p:origin x="-758" y="-7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commentAuthors" Target="commentAuthors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2" dt="2021-07-25T23:05:45.019" idx="1">
    <p:pos x="1366" y="346"/>
    <p:text>slide 3
- Slide 3:  Ký hiệu hoạt động (trong file gợi ý hoặc khác)
điều chỉnh lại font chữ về time new roman</p:text>
  </p:cm>
</p:cmLst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1A6C867-5640-4890-9BBB-DBBB33C62E0E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8E595FF9-7F13-4589-ADB1-A98CFA417FE8}">
      <dgm:prSet phldrT="[Text]"/>
      <dgm:spPr>
        <a:solidFill>
          <a:schemeClr val="accent1">
            <a:lumMod val="60000"/>
            <a:lumOff val="40000"/>
          </a:schemeClr>
        </a:solidFill>
        <a:ln>
          <a:solidFill>
            <a:schemeClr val="accent1">
              <a:lumMod val="40000"/>
              <a:lumOff val="60000"/>
            </a:schemeClr>
          </a:solidFill>
        </a:ln>
      </dgm:spPr>
      <dgm:t>
        <a:bodyPr/>
        <a:lstStyle/>
        <a:p>
          <a:r>
            <a:rPr kumimoji="0" lang="en-US" altLang="en-US" b="1" i="0" u="none" strike="noStrike" cap="none" normalizeH="0" baseline="0" dirty="0">
              <a:ln>
                <a:noFill/>
              </a:ln>
              <a:solidFill>
                <a:srgbClr val="FF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1. </a:t>
          </a:r>
          <a:r>
            <a:rPr kumimoji="0" lang="en-US" altLang="en-US" b="1" i="0" u="none" strike="noStrike" cap="none" normalizeH="0" baseline="0" dirty="0" err="1">
              <a:ln>
                <a:noFill/>
              </a:ln>
              <a:solidFill>
                <a:srgbClr val="FF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Giáo</a:t>
          </a:r>
          <a:r>
            <a:rPr kumimoji="0" lang="en-US" altLang="en-US" b="1" i="0" u="none" strike="noStrike" cap="none" normalizeH="0" baseline="0" dirty="0">
              <a:ln>
                <a:noFill/>
              </a:ln>
              <a:solidFill>
                <a:srgbClr val="FF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kumimoji="0" lang="en-US" altLang="en-US" b="1" i="0" u="none" strike="noStrike" cap="none" normalizeH="0" baseline="0" dirty="0" err="1">
              <a:ln>
                <a:noFill/>
              </a:ln>
              <a:solidFill>
                <a:srgbClr val="FF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viên</a:t>
          </a:r>
          <a:endParaRPr lang="en-US" dirty="0"/>
        </a:p>
      </dgm:t>
    </dgm:pt>
    <dgm:pt modelId="{B327BC0A-A89C-479E-B8CD-C46EF1DB42D9}" type="parTrans" cxnId="{98EF93F6-9645-42BA-9EDE-0684263968A6}">
      <dgm:prSet/>
      <dgm:spPr/>
      <dgm:t>
        <a:bodyPr/>
        <a:lstStyle/>
        <a:p>
          <a:endParaRPr lang="en-US"/>
        </a:p>
      </dgm:t>
    </dgm:pt>
    <dgm:pt modelId="{41D8AE83-6358-42AE-B439-0EFC9D377ED1}" type="sibTrans" cxnId="{98EF93F6-9645-42BA-9EDE-0684263968A6}">
      <dgm:prSet/>
      <dgm:spPr/>
      <dgm:t>
        <a:bodyPr/>
        <a:lstStyle/>
        <a:p>
          <a:endParaRPr lang="en-US"/>
        </a:p>
      </dgm:t>
    </dgm:pt>
    <dgm:pt modelId="{ECA0ABAF-B23C-4736-AEB9-5FAE681D07FA}">
      <dgm:prSet phldrT="[Text]"/>
      <dgm:spPr/>
      <dgm:t>
        <a:bodyPr/>
        <a:lstStyle/>
        <a:p>
          <a:r>
            <a:rPr lang="vi-VN" altLang="en-US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SGK, kế hoạch bài dạy</a:t>
          </a:r>
          <a:r>
            <a:rPr lang="en-US" altLang="en-US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, </a:t>
          </a:r>
          <a:r>
            <a:rPr lang="en-US" altLang="en-US" dirty="0" err="1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phiếu</a:t>
          </a:r>
          <a:r>
            <a:rPr lang="en-US" altLang="en-US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altLang="en-US" dirty="0" err="1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bài</a:t>
          </a:r>
          <a:r>
            <a:rPr lang="en-US" altLang="en-US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altLang="en-US" dirty="0" err="1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tập</a:t>
          </a:r>
          <a:endParaRPr lang="en-US" dirty="0"/>
        </a:p>
      </dgm:t>
    </dgm:pt>
    <dgm:pt modelId="{A44464D3-94BC-4791-92AF-D4DDB39C3B1A}" type="parTrans" cxnId="{8424536B-BE7E-4427-8F9D-11FD9E33F2DF}">
      <dgm:prSet/>
      <dgm:spPr/>
      <dgm:t>
        <a:bodyPr/>
        <a:lstStyle/>
        <a:p>
          <a:endParaRPr lang="en-US"/>
        </a:p>
      </dgm:t>
    </dgm:pt>
    <dgm:pt modelId="{C021D020-C3B9-4ABB-A06B-CC452B865337}" type="sibTrans" cxnId="{8424536B-BE7E-4427-8F9D-11FD9E33F2DF}">
      <dgm:prSet/>
      <dgm:spPr/>
      <dgm:t>
        <a:bodyPr/>
        <a:lstStyle/>
        <a:p>
          <a:endParaRPr lang="en-US"/>
        </a:p>
      </dgm:t>
    </dgm:pt>
    <dgm:pt modelId="{3B33AAEF-2BF8-4EBB-A3B1-62835B5C81BF}">
      <dgm:prSet phldrT="[Text]"/>
      <dgm:spPr>
        <a:solidFill>
          <a:schemeClr val="accent1">
            <a:lumMod val="60000"/>
            <a:lumOff val="40000"/>
          </a:schemeClr>
        </a:solidFill>
        <a:ln>
          <a:solidFill>
            <a:schemeClr val="accent1">
              <a:lumMod val="40000"/>
              <a:lumOff val="60000"/>
            </a:schemeClr>
          </a:solidFill>
        </a:ln>
      </dgm:spPr>
      <dgm:t>
        <a:bodyPr/>
        <a:lstStyle/>
        <a:p>
          <a:r>
            <a:rPr lang="en-US" b="1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2. </a:t>
          </a:r>
          <a:r>
            <a:rPr lang="en-US" b="1" dirty="0" err="1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Học</a:t>
          </a:r>
          <a:r>
            <a:rPr lang="en-US" b="1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b="1" dirty="0" err="1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sinh</a:t>
          </a:r>
          <a:endParaRPr lang="en-US" dirty="0"/>
        </a:p>
      </dgm:t>
    </dgm:pt>
    <dgm:pt modelId="{887C755C-0A39-4BCA-B05A-04B6066CC9B9}" type="parTrans" cxnId="{114F78D7-52EA-4C98-83EA-2E3113FBAE6C}">
      <dgm:prSet/>
      <dgm:spPr/>
      <dgm:t>
        <a:bodyPr/>
        <a:lstStyle/>
        <a:p>
          <a:endParaRPr lang="en-US"/>
        </a:p>
      </dgm:t>
    </dgm:pt>
    <dgm:pt modelId="{8A81B1FB-67E6-4DD3-8927-4689A7E10F68}" type="sibTrans" cxnId="{114F78D7-52EA-4C98-83EA-2E3113FBAE6C}">
      <dgm:prSet/>
      <dgm:spPr/>
      <dgm:t>
        <a:bodyPr/>
        <a:lstStyle/>
        <a:p>
          <a:endParaRPr lang="en-US"/>
        </a:p>
      </dgm:t>
    </dgm:pt>
    <dgm:pt modelId="{704E6F5A-9DD3-4463-B617-DAC4CB1475BA}">
      <dgm:prSet phldrT="[Text]"/>
      <dgm:spPr/>
      <dgm:t>
        <a:bodyPr/>
        <a:lstStyle/>
        <a:p>
          <a:r>
            <a:rPr lang="vi-VN" dirty="0">
              <a:latin typeface="+mj-lt"/>
              <a:ea typeface="Times New Roman" panose="02020603050405020304" pitchFamily="18" charset="0"/>
              <a:cs typeface="Times New Roman" panose="02020603050405020304" pitchFamily="18" charset="0"/>
            </a:rPr>
            <a:t>SGK</a:t>
          </a:r>
          <a:r>
            <a:rPr lang="en-US" dirty="0">
              <a:latin typeface="+mj-lt"/>
              <a:ea typeface="Times New Roman" panose="02020603050405020304" pitchFamily="18" charset="0"/>
              <a:cs typeface="Times New Roman" panose="02020603050405020304" pitchFamily="18" charset="0"/>
            </a:rPr>
            <a:t>.</a:t>
          </a:r>
          <a:endParaRPr lang="en-US" dirty="0">
            <a:latin typeface="+mj-lt"/>
          </a:endParaRPr>
        </a:p>
      </dgm:t>
    </dgm:pt>
    <dgm:pt modelId="{527A9CE6-AF4E-472F-AD59-A231136EB5D9}" type="parTrans" cxnId="{D4D75E30-4B78-4946-8E43-D2A67A5959C0}">
      <dgm:prSet/>
      <dgm:spPr/>
      <dgm:t>
        <a:bodyPr/>
        <a:lstStyle/>
        <a:p>
          <a:endParaRPr lang="en-US"/>
        </a:p>
      </dgm:t>
    </dgm:pt>
    <dgm:pt modelId="{3EE0876E-E618-456F-81E9-FBAA95CF7E2B}" type="sibTrans" cxnId="{D4D75E30-4B78-4946-8E43-D2A67A5959C0}">
      <dgm:prSet/>
      <dgm:spPr/>
      <dgm:t>
        <a:bodyPr/>
        <a:lstStyle/>
        <a:p>
          <a:endParaRPr lang="en-US"/>
        </a:p>
      </dgm:t>
    </dgm:pt>
    <dgm:pt modelId="{E1F6625C-DEE5-4E81-9E17-CE182C3F5B83}">
      <dgm:prSet phldrT="[Text]"/>
      <dgm:spPr/>
      <dgm:t>
        <a:bodyPr/>
        <a:lstStyle/>
        <a:p>
          <a:r>
            <a:rPr lang="en-US" altLang="en-US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T</a:t>
          </a:r>
          <a:r>
            <a:rPr lang="vi-VN" altLang="en-US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hước thẳng có </a:t>
          </a:r>
          <a:r>
            <a:rPr lang="en-US" altLang="en-US" dirty="0" err="1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vạch</a:t>
          </a:r>
          <a:r>
            <a:rPr lang="en-US" altLang="en-US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vi-VN" altLang="en-US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chia đơn vị,</a:t>
          </a:r>
          <a:r>
            <a:rPr lang="en-US" altLang="en-US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vi-VN" altLang="en-US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máy chiếu</a:t>
          </a:r>
          <a:r>
            <a:rPr lang="en-US" altLang="en-US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.</a:t>
          </a:r>
          <a:endParaRPr lang="en-US" dirty="0"/>
        </a:p>
      </dgm:t>
    </dgm:pt>
    <dgm:pt modelId="{36AAC359-CE2D-49C3-8DCE-CD6A0AB76C47}" type="parTrans" cxnId="{16414EC6-8CBC-4C11-938D-F4D86DEAFD64}">
      <dgm:prSet/>
      <dgm:spPr/>
      <dgm:t>
        <a:bodyPr/>
        <a:lstStyle/>
        <a:p>
          <a:endParaRPr lang="en-US"/>
        </a:p>
      </dgm:t>
    </dgm:pt>
    <dgm:pt modelId="{C1C3EF18-84B5-4FA0-8B06-B82A0F1FB869}" type="sibTrans" cxnId="{16414EC6-8CBC-4C11-938D-F4D86DEAFD64}">
      <dgm:prSet/>
      <dgm:spPr/>
      <dgm:t>
        <a:bodyPr/>
        <a:lstStyle/>
        <a:p>
          <a:endParaRPr lang="en-US"/>
        </a:p>
      </dgm:t>
    </dgm:pt>
    <dgm:pt modelId="{7C640BC9-3B54-462E-81CB-2C5C26E6BC7C}">
      <dgm:prSet phldrT="[Text]"/>
      <dgm:spPr/>
      <dgm:t>
        <a:bodyPr/>
        <a:lstStyle/>
        <a:p>
          <a:r>
            <a:rPr lang="en-US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T</a:t>
          </a:r>
          <a:r>
            <a:rPr lang="vi-VN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hước thẳng có </a:t>
          </a:r>
          <a:r>
            <a:rPr lang="en-US" dirty="0" err="1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vạch</a:t>
          </a:r>
          <a:r>
            <a:rPr lang="en-US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vi-VN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chia đơn vị, bảng nh</a:t>
          </a:r>
          <a:r>
            <a:rPr lang="en-US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ó</a:t>
          </a:r>
          <a:r>
            <a:rPr lang="vi-VN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m</a:t>
          </a:r>
          <a:r>
            <a:rPr lang="en-US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.</a:t>
          </a:r>
          <a:endParaRPr lang="en-US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D2FF963-9027-4683-9E96-547AE7F71337}" type="parTrans" cxnId="{0C9C6203-F4AB-4245-B661-DDE3B284A297}">
      <dgm:prSet/>
      <dgm:spPr/>
      <dgm:t>
        <a:bodyPr/>
        <a:lstStyle/>
        <a:p>
          <a:endParaRPr lang="en-US"/>
        </a:p>
      </dgm:t>
    </dgm:pt>
    <dgm:pt modelId="{64865A18-553A-4E74-892F-46AD1B65C9B8}" type="sibTrans" cxnId="{0C9C6203-F4AB-4245-B661-DDE3B284A297}">
      <dgm:prSet/>
      <dgm:spPr/>
      <dgm:t>
        <a:bodyPr/>
        <a:lstStyle/>
        <a:p>
          <a:endParaRPr lang="en-US"/>
        </a:p>
      </dgm:t>
    </dgm:pt>
    <dgm:pt modelId="{D71F825F-8A65-4BDA-BC7A-08775CC4F943}">
      <dgm:prSet phldrT="[Text]"/>
      <dgm:spPr/>
      <dgm:t>
        <a:bodyPr/>
        <a:lstStyle/>
        <a:p>
          <a:endParaRPr lang="en-US" dirty="0"/>
        </a:p>
      </dgm:t>
    </dgm:pt>
    <dgm:pt modelId="{340B0917-AE02-47E8-991A-57C2FEF6B492}" type="parTrans" cxnId="{949833C7-880F-431F-9337-C36D09FD7E69}">
      <dgm:prSet/>
      <dgm:spPr/>
      <dgm:t>
        <a:bodyPr/>
        <a:lstStyle/>
        <a:p>
          <a:endParaRPr lang="en-US"/>
        </a:p>
      </dgm:t>
    </dgm:pt>
    <dgm:pt modelId="{EEA8AB36-2CE6-4B2C-BE03-742C9EF0AE15}" type="sibTrans" cxnId="{949833C7-880F-431F-9337-C36D09FD7E69}">
      <dgm:prSet/>
      <dgm:spPr/>
      <dgm:t>
        <a:bodyPr/>
        <a:lstStyle/>
        <a:p>
          <a:endParaRPr lang="en-US"/>
        </a:p>
      </dgm:t>
    </dgm:pt>
    <dgm:pt modelId="{EBF0A97A-EDF1-4C47-8ECB-5F5F6A8E456D}" type="pres">
      <dgm:prSet presAssocID="{E1A6C867-5640-4890-9BBB-DBBB33C62E0E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E5C9E7A5-AF2E-4D50-8726-C7D64A106B64}" type="pres">
      <dgm:prSet presAssocID="{8E595FF9-7F13-4589-ADB1-A98CFA417FE8}" presName="parentText" presStyleLbl="node1" presStyleIdx="0" presStyleCnt="2" custLinFactNeighborY="61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DFB8EA2-E9F4-4E7D-B5BF-ABC527E44C63}" type="pres">
      <dgm:prSet presAssocID="{8E595FF9-7F13-4589-ADB1-A98CFA417FE8}" presName="childText" presStyleLbl="revTx" presStyleIdx="0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2408717-B530-41AC-B5CE-E14FAEC5B062}" type="pres">
      <dgm:prSet presAssocID="{3B33AAEF-2BF8-4EBB-A3B1-62835B5C81BF}" presName="parentText" presStyleLbl="node1" presStyleIdx="1" presStyleCnt="2" custLinFactNeighborY="-1034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F3B6D51-6576-4847-95F8-097004C88A78}" type="pres">
      <dgm:prSet presAssocID="{3B33AAEF-2BF8-4EBB-A3B1-62835B5C81BF}" presName="childText" presStyleLbl="revTx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98EF93F6-9645-42BA-9EDE-0684263968A6}" srcId="{E1A6C867-5640-4890-9BBB-DBBB33C62E0E}" destId="{8E595FF9-7F13-4589-ADB1-A98CFA417FE8}" srcOrd="0" destOrd="0" parTransId="{B327BC0A-A89C-479E-B8CD-C46EF1DB42D9}" sibTransId="{41D8AE83-6358-42AE-B439-0EFC9D377ED1}"/>
    <dgm:cxn modelId="{16414EC6-8CBC-4C11-938D-F4D86DEAFD64}" srcId="{8E595FF9-7F13-4589-ADB1-A98CFA417FE8}" destId="{E1F6625C-DEE5-4E81-9E17-CE182C3F5B83}" srcOrd="1" destOrd="0" parTransId="{36AAC359-CE2D-49C3-8DCE-CD6A0AB76C47}" sibTransId="{C1C3EF18-84B5-4FA0-8B06-B82A0F1FB869}"/>
    <dgm:cxn modelId="{BA5B9CD6-AF1A-4D79-8DC3-9ED6964CB5F5}" type="presOf" srcId="{D71F825F-8A65-4BDA-BC7A-08775CC4F943}" destId="{0DFB8EA2-E9F4-4E7D-B5BF-ABC527E44C63}" srcOrd="0" destOrd="2" presId="urn:microsoft.com/office/officeart/2005/8/layout/vList2"/>
    <dgm:cxn modelId="{770E6D75-2589-4F18-8B25-2642615E4FB6}" type="presOf" srcId="{E1F6625C-DEE5-4E81-9E17-CE182C3F5B83}" destId="{0DFB8EA2-E9F4-4E7D-B5BF-ABC527E44C63}" srcOrd="0" destOrd="1" presId="urn:microsoft.com/office/officeart/2005/8/layout/vList2"/>
    <dgm:cxn modelId="{3A28E52C-05AC-464F-BC2C-AE5BA1C059F0}" type="presOf" srcId="{E1A6C867-5640-4890-9BBB-DBBB33C62E0E}" destId="{EBF0A97A-EDF1-4C47-8ECB-5F5F6A8E456D}" srcOrd="0" destOrd="0" presId="urn:microsoft.com/office/officeart/2005/8/layout/vList2"/>
    <dgm:cxn modelId="{8424536B-BE7E-4427-8F9D-11FD9E33F2DF}" srcId="{8E595FF9-7F13-4589-ADB1-A98CFA417FE8}" destId="{ECA0ABAF-B23C-4736-AEB9-5FAE681D07FA}" srcOrd="0" destOrd="0" parTransId="{A44464D3-94BC-4791-92AF-D4DDB39C3B1A}" sibTransId="{C021D020-C3B9-4ABB-A06B-CC452B865337}"/>
    <dgm:cxn modelId="{8C2EF9A6-E286-4D8C-9B5D-AA58CB61699C}" type="presOf" srcId="{7C640BC9-3B54-462E-81CB-2C5C26E6BC7C}" destId="{8F3B6D51-6576-4847-95F8-097004C88A78}" srcOrd="0" destOrd="1" presId="urn:microsoft.com/office/officeart/2005/8/layout/vList2"/>
    <dgm:cxn modelId="{D4D75E30-4B78-4946-8E43-D2A67A5959C0}" srcId="{3B33AAEF-2BF8-4EBB-A3B1-62835B5C81BF}" destId="{704E6F5A-9DD3-4463-B617-DAC4CB1475BA}" srcOrd="0" destOrd="0" parTransId="{527A9CE6-AF4E-472F-AD59-A231136EB5D9}" sibTransId="{3EE0876E-E618-456F-81E9-FBAA95CF7E2B}"/>
    <dgm:cxn modelId="{FD09A55E-6FC0-4B08-8C11-21482B1E3979}" type="presOf" srcId="{3B33AAEF-2BF8-4EBB-A3B1-62835B5C81BF}" destId="{D2408717-B530-41AC-B5CE-E14FAEC5B062}" srcOrd="0" destOrd="0" presId="urn:microsoft.com/office/officeart/2005/8/layout/vList2"/>
    <dgm:cxn modelId="{2ACFD60D-ABB2-4145-BA35-09A5FD91CFF0}" type="presOf" srcId="{8E595FF9-7F13-4589-ADB1-A98CFA417FE8}" destId="{E5C9E7A5-AF2E-4D50-8726-C7D64A106B64}" srcOrd="0" destOrd="0" presId="urn:microsoft.com/office/officeart/2005/8/layout/vList2"/>
    <dgm:cxn modelId="{31096CDC-920C-4489-BD01-670DA5CE15D5}" type="presOf" srcId="{704E6F5A-9DD3-4463-B617-DAC4CB1475BA}" destId="{8F3B6D51-6576-4847-95F8-097004C88A78}" srcOrd="0" destOrd="0" presId="urn:microsoft.com/office/officeart/2005/8/layout/vList2"/>
    <dgm:cxn modelId="{114F78D7-52EA-4C98-83EA-2E3113FBAE6C}" srcId="{E1A6C867-5640-4890-9BBB-DBBB33C62E0E}" destId="{3B33AAEF-2BF8-4EBB-A3B1-62835B5C81BF}" srcOrd="1" destOrd="0" parTransId="{887C755C-0A39-4BCA-B05A-04B6066CC9B9}" sibTransId="{8A81B1FB-67E6-4DD3-8927-4689A7E10F68}"/>
    <dgm:cxn modelId="{99C0CA34-B0CB-444B-8AAD-810CD5D103FE}" type="presOf" srcId="{ECA0ABAF-B23C-4736-AEB9-5FAE681D07FA}" destId="{0DFB8EA2-E9F4-4E7D-B5BF-ABC527E44C63}" srcOrd="0" destOrd="0" presId="urn:microsoft.com/office/officeart/2005/8/layout/vList2"/>
    <dgm:cxn modelId="{949833C7-880F-431F-9337-C36D09FD7E69}" srcId="{8E595FF9-7F13-4589-ADB1-A98CFA417FE8}" destId="{D71F825F-8A65-4BDA-BC7A-08775CC4F943}" srcOrd="2" destOrd="0" parTransId="{340B0917-AE02-47E8-991A-57C2FEF6B492}" sibTransId="{EEA8AB36-2CE6-4B2C-BE03-742C9EF0AE15}"/>
    <dgm:cxn modelId="{0C9C6203-F4AB-4245-B661-DDE3B284A297}" srcId="{3B33AAEF-2BF8-4EBB-A3B1-62835B5C81BF}" destId="{7C640BC9-3B54-462E-81CB-2C5C26E6BC7C}" srcOrd="1" destOrd="0" parTransId="{4D2FF963-9027-4683-9E96-547AE7F71337}" sibTransId="{64865A18-553A-4E74-892F-46AD1B65C9B8}"/>
    <dgm:cxn modelId="{9F1AFFF0-E33D-4DC7-B3E7-D911C79A7F1A}" type="presParOf" srcId="{EBF0A97A-EDF1-4C47-8ECB-5F5F6A8E456D}" destId="{E5C9E7A5-AF2E-4D50-8726-C7D64A106B64}" srcOrd="0" destOrd="0" presId="urn:microsoft.com/office/officeart/2005/8/layout/vList2"/>
    <dgm:cxn modelId="{88644A3A-F668-480A-850D-C179F4F6DD3A}" type="presParOf" srcId="{EBF0A97A-EDF1-4C47-8ECB-5F5F6A8E456D}" destId="{0DFB8EA2-E9F4-4E7D-B5BF-ABC527E44C63}" srcOrd="1" destOrd="0" presId="urn:microsoft.com/office/officeart/2005/8/layout/vList2"/>
    <dgm:cxn modelId="{6C8D77FC-A446-430E-A02D-DAFAB5B7BD9F}" type="presParOf" srcId="{EBF0A97A-EDF1-4C47-8ECB-5F5F6A8E456D}" destId="{D2408717-B530-41AC-B5CE-E14FAEC5B062}" srcOrd="2" destOrd="0" presId="urn:microsoft.com/office/officeart/2005/8/layout/vList2"/>
    <dgm:cxn modelId="{91D390D9-0792-4B7E-8561-3CDA6BC8385E}" type="presParOf" srcId="{EBF0A97A-EDF1-4C47-8ECB-5F5F6A8E456D}" destId="{8F3B6D51-6576-4847-95F8-097004C88A78}" srcOrd="3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5C9E7A5-AF2E-4D50-8726-C7D64A106B64}">
      <dsp:nvSpPr>
        <dsp:cNvPr id="0" name=""/>
        <dsp:cNvSpPr/>
      </dsp:nvSpPr>
      <dsp:spPr>
        <a:xfrm>
          <a:off x="0" y="326285"/>
          <a:ext cx="6096000" cy="719549"/>
        </a:xfrm>
        <a:prstGeom prst="roundRect">
          <a:avLst/>
        </a:prstGeom>
        <a:solidFill>
          <a:schemeClr val="accent1">
            <a:lumMod val="60000"/>
            <a:lumOff val="40000"/>
          </a:schemeClr>
        </a:solidFill>
        <a:ln w="25400" cap="flat" cmpd="sng" algn="ctr">
          <a:solidFill>
            <a:schemeClr val="accent1">
              <a:lumMod val="40000"/>
              <a:lumOff val="6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lvl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0" lang="en-US" altLang="en-US" sz="3000" b="1" i="0" u="none" strike="noStrike" kern="1200" cap="none" normalizeH="0" baseline="0" dirty="0">
              <a:ln>
                <a:noFill/>
              </a:ln>
              <a:solidFill>
                <a:srgbClr val="FF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1. </a:t>
          </a:r>
          <a:r>
            <a:rPr kumimoji="0" lang="en-US" altLang="en-US" sz="3000" b="1" i="0" u="none" strike="noStrike" kern="1200" cap="none" normalizeH="0" baseline="0" dirty="0" err="1">
              <a:ln>
                <a:noFill/>
              </a:ln>
              <a:solidFill>
                <a:srgbClr val="FF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Giáo</a:t>
          </a:r>
          <a:r>
            <a:rPr kumimoji="0" lang="en-US" altLang="en-US" sz="3000" b="1" i="0" u="none" strike="noStrike" kern="1200" cap="none" normalizeH="0" baseline="0" dirty="0">
              <a:ln>
                <a:noFill/>
              </a:ln>
              <a:solidFill>
                <a:srgbClr val="FF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kumimoji="0" lang="en-US" altLang="en-US" sz="3000" b="1" i="0" u="none" strike="noStrike" kern="1200" cap="none" normalizeH="0" baseline="0" dirty="0" err="1">
              <a:ln>
                <a:noFill/>
              </a:ln>
              <a:solidFill>
                <a:srgbClr val="FF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viên</a:t>
          </a:r>
          <a:endParaRPr lang="en-US" sz="3000" kern="1200" dirty="0"/>
        </a:p>
      </dsp:txBody>
      <dsp:txXfrm>
        <a:off x="35125" y="361410"/>
        <a:ext cx="6025750" cy="649299"/>
      </dsp:txXfrm>
    </dsp:sp>
    <dsp:sp modelId="{0DFB8EA2-E9F4-4E7D-B5BF-ABC527E44C63}">
      <dsp:nvSpPr>
        <dsp:cNvPr id="0" name=""/>
        <dsp:cNvSpPr/>
      </dsp:nvSpPr>
      <dsp:spPr>
        <a:xfrm>
          <a:off x="0" y="1038399"/>
          <a:ext cx="6096000" cy="121095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3548" tIns="38100" rIns="213360" bIns="38100" numCol="1" spcCol="1270" anchor="t" anchorCtr="0">
          <a:noAutofit/>
        </a:bodyPr>
        <a:lstStyle/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vi-VN" altLang="en-US" sz="2300" kern="12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SGK, kế hoạch bài dạy</a:t>
          </a:r>
          <a:r>
            <a:rPr lang="en-US" altLang="en-US" sz="2300" kern="12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, </a:t>
          </a:r>
          <a:r>
            <a:rPr lang="en-US" altLang="en-US" sz="2300" kern="1200" dirty="0" err="1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phiếu</a:t>
          </a:r>
          <a:r>
            <a:rPr lang="en-US" altLang="en-US" sz="2300" kern="12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altLang="en-US" sz="2300" kern="1200" dirty="0" err="1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bài</a:t>
          </a:r>
          <a:r>
            <a:rPr lang="en-US" altLang="en-US" sz="2300" kern="12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altLang="en-US" sz="2300" kern="1200" dirty="0" err="1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tập</a:t>
          </a:r>
          <a:endParaRPr lang="en-US" sz="2300" kern="1200" dirty="0"/>
        </a:p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altLang="en-US" sz="2300" kern="12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T</a:t>
          </a:r>
          <a:r>
            <a:rPr lang="vi-VN" altLang="en-US" sz="2300" kern="12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hước thẳng có </a:t>
          </a:r>
          <a:r>
            <a:rPr lang="en-US" altLang="en-US" sz="2300" kern="1200" dirty="0" err="1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vạch</a:t>
          </a:r>
          <a:r>
            <a:rPr lang="en-US" altLang="en-US" sz="2300" kern="12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vi-VN" altLang="en-US" sz="2300" kern="12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chia đơn vị,</a:t>
          </a:r>
          <a:r>
            <a:rPr lang="en-US" altLang="en-US" sz="2300" kern="12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vi-VN" altLang="en-US" sz="2300" kern="12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máy chiếu</a:t>
          </a:r>
          <a:r>
            <a:rPr lang="en-US" altLang="en-US" sz="2300" kern="12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.</a:t>
          </a:r>
          <a:endParaRPr lang="en-US" sz="2300" kern="1200" dirty="0"/>
        </a:p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endParaRPr lang="en-US" sz="2300" kern="1200" dirty="0"/>
        </a:p>
      </dsp:txBody>
      <dsp:txXfrm>
        <a:off x="0" y="1038399"/>
        <a:ext cx="6096000" cy="1210950"/>
      </dsp:txXfrm>
    </dsp:sp>
    <dsp:sp modelId="{D2408717-B530-41AC-B5CE-E14FAEC5B062}">
      <dsp:nvSpPr>
        <dsp:cNvPr id="0" name=""/>
        <dsp:cNvSpPr/>
      </dsp:nvSpPr>
      <dsp:spPr>
        <a:xfrm>
          <a:off x="0" y="2169054"/>
          <a:ext cx="6096000" cy="719549"/>
        </a:xfrm>
        <a:prstGeom prst="roundRect">
          <a:avLst/>
        </a:prstGeom>
        <a:solidFill>
          <a:schemeClr val="accent1">
            <a:lumMod val="60000"/>
            <a:lumOff val="40000"/>
          </a:schemeClr>
        </a:solidFill>
        <a:ln w="25400" cap="flat" cmpd="sng" algn="ctr">
          <a:solidFill>
            <a:schemeClr val="accent1">
              <a:lumMod val="40000"/>
              <a:lumOff val="6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lvl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000" b="1" kern="1200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2. </a:t>
          </a:r>
          <a:r>
            <a:rPr lang="en-US" sz="3000" b="1" kern="1200" dirty="0" err="1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Học</a:t>
          </a:r>
          <a:r>
            <a:rPr lang="en-US" sz="3000" b="1" kern="1200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3000" b="1" kern="1200" dirty="0" err="1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sinh</a:t>
          </a:r>
          <a:endParaRPr lang="en-US" sz="3000" kern="1200" dirty="0"/>
        </a:p>
      </dsp:txBody>
      <dsp:txXfrm>
        <a:off x="35125" y="2204179"/>
        <a:ext cx="6025750" cy="649299"/>
      </dsp:txXfrm>
    </dsp:sp>
    <dsp:sp modelId="{8F3B6D51-6576-4847-95F8-097004C88A78}">
      <dsp:nvSpPr>
        <dsp:cNvPr id="0" name=""/>
        <dsp:cNvSpPr/>
      </dsp:nvSpPr>
      <dsp:spPr>
        <a:xfrm>
          <a:off x="0" y="2968899"/>
          <a:ext cx="6096000" cy="77625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3548" tIns="38100" rIns="213360" bIns="38100" numCol="1" spcCol="1270" anchor="t" anchorCtr="0">
          <a:noAutofit/>
        </a:bodyPr>
        <a:lstStyle/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vi-VN" sz="2300" kern="1200" dirty="0">
              <a:latin typeface="+mj-lt"/>
              <a:ea typeface="Times New Roman" panose="02020603050405020304" pitchFamily="18" charset="0"/>
              <a:cs typeface="Times New Roman" panose="02020603050405020304" pitchFamily="18" charset="0"/>
            </a:rPr>
            <a:t>SGK</a:t>
          </a:r>
          <a:r>
            <a:rPr lang="en-US" sz="2300" kern="1200" dirty="0">
              <a:latin typeface="+mj-lt"/>
              <a:ea typeface="Times New Roman" panose="02020603050405020304" pitchFamily="18" charset="0"/>
              <a:cs typeface="Times New Roman" panose="02020603050405020304" pitchFamily="18" charset="0"/>
            </a:rPr>
            <a:t>.</a:t>
          </a:r>
          <a:endParaRPr lang="en-US" sz="2300" kern="1200" dirty="0">
            <a:latin typeface="+mj-lt"/>
          </a:endParaRPr>
        </a:p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2300" kern="12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T</a:t>
          </a:r>
          <a:r>
            <a:rPr lang="vi-VN" sz="2300" kern="12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hước thẳng có </a:t>
          </a:r>
          <a:r>
            <a:rPr lang="en-US" sz="2300" kern="1200" dirty="0" err="1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vạch</a:t>
          </a:r>
          <a:r>
            <a:rPr lang="en-US" sz="2300" kern="12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vi-VN" sz="2300" kern="12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chia đơn vị, bảng nh</a:t>
          </a:r>
          <a:r>
            <a:rPr lang="en-US" sz="2300" kern="12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ó</a:t>
          </a:r>
          <a:r>
            <a:rPr lang="vi-VN" sz="2300" kern="12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m</a:t>
          </a:r>
          <a:r>
            <a:rPr lang="en-US" sz="2300" kern="12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.</a:t>
          </a:r>
          <a:endParaRPr lang="en-US" sz="23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0" y="2968899"/>
        <a:ext cx="6096000" cy="77625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41.wmf"/><Relationship Id="rId1" Type="http://schemas.openxmlformats.org/officeDocument/2006/relationships/image" Target="../media/image40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47.wmf"/><Relationship Id="rId2" Type="http://schemas.openxmlformats.org/officeDocument/2006/relationships/image" Target="../media/image46.wmf"/><Relationship Id="rId1" Type="http://schemas.openxmlformats.org/officeDocument/2006/relationships/image" Target="../media/image45.wmf"/><Relationship Id="rId6" Type="http://schemas.openxmlformats.org/officeDocument/2006/relationships/image" Target="../media/image50.wmf"/><Relationship Id="rId5" Type="http://schemas.openxmlformats.org/officeDocument/2006/relationships/image" Target="../media/image49.wmf"/><Relationship Id="rId4" Type="http://schemas.openxmlformats.org/officeDocument/2006/relationships/image" Target="../media/image48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58.wmf"/><Relationship Id="rId2" Type="http://schemas.openxmlformats.org/officeDocument/2006/relationships/image" Target="../media/image57.wmf"/><Relationship Id="rId1" Type="http://schemas.openxmlformats.org/officeDocument/2006/relationships/image" Target="../media/image56.wmf"/><Relationship Id="rId4" Type="http://schemas.openxmlformats.org/officeDocument/2006/relationships/image" Target="../media/image59.w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58.wmf"/><Relationship Id="rId2" Type="http://schemas.openxmlformats.org/officeDocument/2006/relationships/image" Target="../media/image57.wmf"/><Relationship Id="rId1" Type="http://schemas.openxmlformats.org/officeDocument/2006/relationships/image" Target="../media/image56.wmf"/><Relationship Id="rId5" Type="http://schemas.openxmlformats.org/officeDocument/2006/relationships/image" Target="../media/image60.wmf"/><Relationship Id="rId4" Type="http://schemas.openxmlformats.org/officeDocument/2006/relationships/image" Target="../media/image59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B8A3592-FEF6-4F18-A34B-F0E5D14EE5C6}" type="datetimeFigureOut">
              <a:rPr lang="en-US" smtClean="0"/>
              <a:t>2/11/2025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2986841-B6E9-4602-99D2-E5DE711450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8248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2B979B6-8E7C-4E90-8C9D-F537DFD7086F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669472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2B979B6-8E7C-4E90-8C9D-F537DFD7086F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915512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2B979B6-8E7C-4E90-8C9D-F537DFD7086F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311520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CF96FE-4BFD-4EB0-860E-F76DA2601899}" type="slidenum">
              <a:rPr lang="zh-CN" altLang="en-US" smtClean="0"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6562696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986841-B6E9-4602-99D2-E5DE711450F7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916473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2B979B6-8E7C-4E90-8C9D-F537DFD7086F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54799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38DDCE-A2E0-4ED5-91D6-A39DA716103D}" type="datetimeFigureOut">
              <a:rPr lang="en-US" smtClean="0"/>
              <a:t>2/11/2025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6E1D2B-0CA4-49DE-8ACE-2DF230ACA4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47940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38DDCE-A2E0-4ED5-91D6-A39DA716103D}" type="datetimeFigureOut">
              <a:rPr lang="en-US" smtClean="0"/>
              <a:t>2/11/2025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6E1D2B-0CA4-49DE-8ACE-2DF230ACA4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4877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38DDCE-A2E0-4ED5-91D6-A39DA716103D}" type="datetimeFigureOut">
              <a:rPr lang="en-US" smtClean="0"/>
              <a:t>2/11/2025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6E1D2B-0CA4-49DE-8ACE-2DF230ACA4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08974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38DDCE-A2E0-4ED5-91D6-A39DA716103D}" type="datetimeFigureOut">
              <a:rPr lang="en-US" smtClean="0"/>
              <a:t>2/11/2025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6E1D2B-0CA4-49DE-8ACE-2DF230ACA4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74962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38DDCE-A2E0-4ED5-91D6-A39DA716103D}" type="datetimeFigureOut">
              <a:rPr lang="en-US" smtClean="0"/>
              <a:t>2/11/2025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6E1D2B-0CA4-49DE-8ACE-2DF230ACA4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41319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38DDCE-A2E0-4ED5-91D6-A39DA716103D}" type="datetimeFigureOut">
              <a:rPr lang="en-US" smtClean="0"/>
              <a:t>2/11/2025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6E1D2B-0CA4-49DE-8ACE-2DF230ACA4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62469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38DDCE-A2E0-4ED5-91D6-A39DA716103D}" type="datetimeFigureOut">
              <a:rPr lang="en-US" smtClean="0"/>
              <a:t>2/11/2025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6E1D2B-0CA4-49DE-8ACE-2DF230ACA4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36595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38DDCE-A2E0-4ED5-91D6-A39DA716103D}" type="datetimeFigureOut">
              <a:rPr lang="en-US" smtClean="0"/>
              <a:t>2/11/2025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6E1D2B-0CA4-49DE-8ACE-2DF230ACA4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47234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38DDCE-A2E0-4ED5-91D6-A39DA716103D}" type="datetimeFigureOut">
              <a:rPr lang="en-US" smtClean="0"/>
              <a:t>2/11/2025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6E1D2B-0CA4-49DE-8ACE-2DF230ACA4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74577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38DDCE-A2E0-4ED5-91D6-A39DA716103D}" type="datetimeFigureOut">
              <a:rPr lang="en-US" smtClean="0"/>
              <a:t>2/11/2025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6E1D2B-0CA4-49DE-8ACE-2DF230ACA4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80175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38DDCE-A2E0-4ED5-91D6-A39DA716103D}" type="datetimeFigureOut">
              <a:rPr lang="en-US" smtClean="0"/>
              <a:t>2/11/2025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6E1D2B-0CA4-49DE-8ACE-2DF230ACA4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95095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38DDCE-A2E0-4ED5-91D6-A39DA716103D}" type="datetimeFigureOut">
              <a:rPr lang="en-US" smtClean="0"/>
              <a:t>2/11/2025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6E1D2B-0CA4-49DE-8ACE-2DF230ACA4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41185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.bin"/><Relationship Id="rId3" Type="http://schemas.openxmlformats.org/officeDocument/2006/relationships/image" Target="../media/image42.jpeg"/><Relationship Id="rId7" Type="http://schemas.openxmlformats.org/officeDocument/2006/relationships/image" Target="../media/image40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1.bin"/><Relationship Id="rId5" Type="http://schemas.openxmlformats.org/officeDocument/2006/relationships/image" Target="../media/image44.png"/><Relationship Id="rId4" Type="http://schemas.openxmlformats.org/officeDocument/2006/relationships/image" Target="../media/image43.png"/><Relationship Id="rId9" Type="http://schemas.openxmlformats.org/officeDocument/2006/relationships/image" Target="../media/image41.wmf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3.png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5.bin"/><Relationship Id="rId13" Type="http://schemas.openxmlformats.org/officeDocument/2006/relationships/image" Target="../media/image49.wmf"/><Relationship Id="rId3" Type="http://schemas.openxmlformats.org/officeDocument/2006/relationships/image" Target="../media/image42.jpeg"/><Relationship Id="rId7" Type="http://schemas.openxmlformats.org/officeDocument/2006/relationships/image" Target="../media/image46.wmf"/><Relationship Id="rId12" Type="http://schemas.openxmlformats.org/officeDocument/2006/relationships/oleObject" Target="../embeddings/oleObject7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4.bin"/><Relationship Id="rId11" Type="http://schemas.openxmlformats.org/officeDocument/2006/relationships/image" Target="../media/image48.wmf"/><Relationship Id="rId5" Type="http://schemas.openxmlformats.org/officeDocument/2006/relationships/image" Target="../media/image45.wmf"/><Relationship Id="rId15" Type="http://schemas.openxmlformats.org/officeDocument/2006/relationships/image" Target="../media/image50.wmf"/><Relationship Id="rId10" Type="http://schemas.openxmlformats.org/officeDocument/2006/relationships/oleObject" Target="../embeddings/oleObject6.bin"/><Relationship Id="rId4" Type="http://schemas.openxmlformats.org/officeDocument/2006/relationships/oleObject" Target="../embeddings/oleObject3.bin"/><Relationship Id="rId9" Type="http://schemas.openxmlformats.org/officeDocument/2006/relationships/image" Target="../media/image47.wmf"/><Relationship Id="rId14" Type="http://schemas.openxmlformats.org/officeDocument/2006/relationships/oleObject" Target="../embeddings/oleObject8.bin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gif"/><Relationship Id="rId2" Type="http://schemas.openxmlformats.org/officeDocument/2006/relationships/image" Target="../media/image5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4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jp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8.wmf"/><Relationship Id="rId3" Type="http://schemas.openxmlformats.org/officeDocument/2006/relationships/oleObject" Target="../embeddings/oleObject9.bin"/><Relationship Id="rId7" Type="http://schemas.openxmlformats.org/officeDocument/2006/relationships/oleObject" Target="../embeddings/oleObject1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57.wmf"/><Relationship Id="rId11" Type="http://schemas.openxmlformats.org/officeDocument/2006/relationships/image" Target="../media/image55.jpg"/><Relationship Id="rId5" Type="http://schemas.openxmlformats.org/officeDocument/2006/relationships/oleObject" Target="../embeddings/oleObject10.bin"/><Relationship Id="rId10" Type="http://schemas.openxmlformats.org/officeDocument/2006/relationships/image" Target="../media/image59.wmf"/><Relationship Id="rId4" Type="http://schemas.openxmlformats.org/officeDocument/2006/relationships/image" Target="../media/image56.wmf"/><Relationship Id="rId9" Type="http://schemas.openxmlformats.org/officeDocument/2006/relationships/oleObject" Target="../embeddings/oleObject12.bin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8.wmf"/><Relationship Id="rId13" Type="http://schemas.openxmlformats.org/officeDocument/2006/relationships/image" Target="../media/image55.jpg"/><Relationship Id="rId3" Type="http://schemas.openxmlformats.org/officeDocument/2006/relationships/oleObject" Target="../embeddings/oleObject13.bin"/><Relationship Id="rId7" Type="http://schemas.openxmlformats.org/officeDocument/2006/relationships/oleObject" Target="../embeddings/oleObject15.bin"/><Relationship Id="rId12" Type="http://schemas.openxmlformats.org/officeDocument/2006/relationships/image" Target="../media/image60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57.wmf"/><Relationship Id="rId11" Type="http://schemas.openxmlformats.org/officeDocument/2006/relationships/oleObject" Target="../embeddings/oleObject17.bin"/><Relationship Id="rId5" Type="http://schemas.openxmlformats.org/officeDocument/2006/relationships/oleObject" Target="../embeddings/oleObject14.bin"/><Relationship Id="rId10" Type="http://schemas.openxmlformats.org/officeDocument/2006/relationships/image" Target="../media/image59.wmf"/><Relationship Id="rId4" Type="http://schemas.openxmlformats.org/officeDocument/2006/relationships/image" Target="../media/image56.wmf"/><Relationship Id="rId9" Type="http://schemas.openxmlformats.org/officeDocument/2006/relationships/oleObject" Target="../embeddings/oleObject16.bin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jp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jp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53.gif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wisc-online.com/assetrepository/viewasset?id=1508" TargetMode="External"/><Relationship Id="rId13" Type="http://schemas.openxmlformats.org/officeDocument/2006/relationships/image" Target="../media/image11.png"/><Relationship Id="rId3" Type="http://schemas.openxmlformats.org/officeDocument/2006/relationships/image" Target="../media/image4.jpeg"/><Relationship Id="rId7" Type="http://schemas.openxmlformats.org/officeDocument/2006/relationships/image" Target="../media/image6.jpeg"/><Relationship Id="rId12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6" Type="http://schemas.openxmlformats.org/officeDocument/2006/relationships/comments" Target="../comments/comment1.xm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www.allwhitebackground.com/colorful-background-images.html" TargetMode="External"/><Relationship Id="rId11" Type="http://schemas.openxmlformats.org/officeDocument/2006/relationships/image" Target="../media/image9.png"/><Relationship Id="rId5" Type="http://schemas.openxmlformats.org/officeDocument/2006/relationships/image" Target="../media/image5.jpeg"/><Relationship Id="rId15" Type="http://schemas.openxmlformats.org/officeDocument/2006/relationships/image" Target="../media/image13.png"/><Relationship Id="rId10" Type="http://schemas.openxmlformats.org/officeDocument/2006/relationships/image" Target="../media/image8.png"/><Relationship Id="rId4" Type="http://schemas.openxmlformats.org/officeDocument/2006/relationships/hyperlink" Target="https://www.publicdomainpictures.net/en/view-image.php?image=317882&amp;picture=abstract-background" TargetMode="External"/><Relationship Id="rId9" Type="http://schemas.openxmlformats.org/officeDocument/2006/relationships/image" Target="../media/image7.png"/><Relationship Id="rId14" Type="http://schemas.openxmlformats.org/officeDocument/2006/relationships/image" Target="../media/image12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image" Target="../media/image62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jp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19.png"/><Relationship Id="rId7" Type="http://schemas.openxmlformats.org/officeDocument/2006/relationships/image" Target="../media/image2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15">
            <a:extLst>
              <a:ext uri="{FF2B5EF4-FFF2-40B4-BE49-F238E27FC236}">
                <a16:creationId xmlns="" xmlns:a16="http://schemas.microsoft.com/office/drawing/2014/main" id="{04812C46-200A-4DEB-A05E-3ED6C68C2387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9141713" cy="51435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Chỗ dành sẵn cho Nội dung 4" descr="Ảnh có chứa diều, bầu trời, bay, ngoài trời&#10;&#10;Mô tả được tạo tự động">
            <a:extLst>
              <a:ext uri="{FF2B5EF4-FFF2-40B4-BE49-F238E27FC236}">
                <a16:creationId xmlns="" xmlns:a16="http://schemas.microsoft.com/office/drawing/2014/main" id="{71528377-7ACF-46B8-9189-905EFCEFA86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94"/>
          <a:stretch/>
        </p:blipFill>
        <p:spPr>
          <a:xfrm>
            <a:off x="20" y="10"/>
            <a:ext cx="7252212" cy="5143490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="" xmlns:a16="http://schemas.microsoft.com/office/drawing/2014/main" id="{D1EA859B-E555-4109-94F3-6700E046E008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 flipH="1">
            <a:off x="3843764" y="0"/>
            <a:ext cx="5300233" cy="51435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Hộp Văn bản 1">
            <a:extLst>
              <a:ext uri="{FF2B5EF4-FFF2-40B4-BE49-F238E27FC236}">
                <a16:creationId xmlns="" xmlns:a16="http://schemas.microsoft.com/office/drawing/2014/main" id="{9D73F281-D85A-414B-B050-B924052F9282}"/>
              </a:ext>
            </a:extLst>
          </p:cNvPr>
          <p:cNvSpPr txBox="1"/>
          <p:nvPr/>
        </p:nvSpPr>
        <p:spPr>
          <a:xfrm>
            <a:off x="1749914" y="364839"/>
            <a:ext cx="6664004" cy="355642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10000"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PHÒNG GIÁO DỤC VÀ ĐÀO </a:t>
            </a:r>
            <a:r>
              <a:rPr lang="en-US" sz="24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TẠO </a:t>
            </a:r>
            <a:r>
              <a:rPr lang="en-US" sz="2400" b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QUẬN LONG BIÊN</a:t>
            </a:r>
            <a:endParaRPr lang="en-US" sz="2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Hộp Văn bản 7">
            <a:extLst>
              <a:ext uri="{FF2B5EF4-FFF2-40B4-BE49-F238E27FC236}">
                <a16:creationId xmlns="" xmlns:a16="http://schemas.microsoft.com/office/drawing/2014/main" id="{ABD37E8A-D45A-4AF4-AA02-27891D5290CA}"/>
              </a:ext>
            </a:extLst>
          </p:cNvPr>
          <p:cNvSpPr txBox="1"/>
          <p:nvPr/>
        </p:nvSpPr>
        <p:spPr>
          <a:xfrm>
            <a:off x="1330517" y="717592"/>
            <a:ext cx="4958665" cy="507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27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 </a:t>
            </a:r>
            <a:r>
              <a:rPr lang="en-US" sz="27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THCS NGỌC THỤY</a:t>
            </a:r>
            <a:endParaRPr lang="en-US" sz="27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Hộp Văn bản 9">
            <a:extLst>
              <a:ext uri="{FF2B5EF4-FFF2-40B4-BE49-F238E27FC236}">
                <a16:creationId xmlns="" xmlns:a16="http://schemas.microsoft.com/office/drawing/2014/main" id="{BC2202BE-FB57-4E81-83EF-0EA40E864761}"/>
              </a:ext>
            </a:extLst>
          </p:cNvPr>
          <p:cNvSpPr txBox="1"/>
          <p:nvPr/>
        </p:nvSpPr>
        <p:spPr>
          <a:xfrm>
            <a:off x="1192903" y="2931540"/>
            <a:ext cx="7778027" cy="7848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45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MÔN TOÁN 7 (CÁNH DIỀU )</a:t>
            </a:r>
          </a:p>
        </p:txBody>
      </p:sp>
      <p:sp>
        <p:nvSpPr>
          <p:cNvPr id="11" name="Hộp Văn bản 10">
            <a:extLst>
              <a:ext uri="{FF2B5EF4-FFF2-40B4-BE49-F238E27FC236}">
                <a16:creationId xmlns="" xmlns:a16="http://schemas.microsoft.com/office/drawing/2014/main" id="{D2B28935-FE08-4EA8-AA06-C7169869F84A}"/>
              </a:ext>
            </a:extLst>
          </p:cNvPr>
          <p:cNvSpPr txBox="1"/>
          <p:nvPr/>
        </p:nvSpPr>
        <p:spPr>
          <a:xfrm>
            <a:off x="4334415" y="4307852"/>
            <a:ext cx="4160113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3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NĂM HỌC: </a:t>
            </a:r>
            <a:r>
              <a:rPr lang="en-US" sz="3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2024 </a:t>
            </a:r>
            <a:r>
              <a:rPr lang="en-US" sz="3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2025</a:t>
            </a:r>
            <a:endParaRPr lang="en-US" sz="3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9422545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1">
            <a:extLst>
              <a:ext uri="{FF2B5EF4-FFF2-40B4-BE49-F238E27FC236}">
                <a16:creationId xmlns="" xmlns:a16="http://schemas.microsoft.com/office/drawing/2014/main" id="{BB61B6B9-5F2E-4E24-852D-D871D2FA0570}"/>
              </a:ext>
            </a:extLst>
          </p:cNvPr>
          <p:cNvSpPr/>
          <p:nvPr/>
        </p:nvSpPr>
        <p:spPr>
          <a:xfrm>
            <a:off x="-94577" y="-28160"/>
            <a:ext cx="5938485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28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Tiết</a:t>
            </a:r>
            <a:r>
              <a:rPr lang="en-US" sz="28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2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81</a:t>
            </a:r>
            <a:r>
              <a:rPr lang="en-US" sz="28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, </a:t>
            </a:r>
            <a:r>
              <a:rPr lang="en-US" sz="28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Bài</a:t>
            </a:r>
            <a:r>
              <a:rPr lang="en-US" sz="28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3. </a:t>
            </a:r>
            <a:r>
              <a:rPr lang="en-US" sz="28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BIỂU</a:t>
            </a:r>
            <a:r>
              <a:rPr lang="en-US" sz="28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28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ĐỒ</a:t>
            </a:r>
            <a:r>
              <a:rPr lang="en-US" sz="28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28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ĐOẠN</a:t>
            </a:r>
            <a:r>
              <a:rPr lang="en-US" sz="28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28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THẲNG</a:t>
            </a:r>
            <a:endParaRPr lang="en-US" sz="28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FA4FDE20-061C-4A1F-ACA1-2BDDC72AA205}"/>
              </a:ext>
            </a:extLst>
          </p:cNvPr>
          <p:cNvSpPr txBox="1"/>
          <p:nvPr/>
        </p:nvSpPr>
        <p:spPr>
          <a:xfrm>
            <a:off x="-228600" y="530283"/>
            <a:ext cx="547201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TRẢI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NGHIỆM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677EDB7C-48E7-4B12-BAAC-EFD44595D1D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123950"/>
            <a:ext cx="7368510" cy="4012487"/>
          </a:xfrm>
          <a:prstGeom prst="rect">
            <a:avLst/>
          </a:prstGeom>
        </p:spPr>
      </p:pic>
      <p:grpSp>
        <p:nvGrpSpPr>
          <p:cNvPr id="9" name="Group 8">
            <a:extLst>
              <a:ext uri="{FF2B5EF4-FFF2-40B4-BE49-F238E27FC236}">
                <a16:creationId xmlns="" xmlns:a16="http://schemas.microsoft.com/office/drawing/2014/main" id="{6AE01C40-BCA1-4737-AAC9-37403B632CEA}"/>
              </a:ext>
            </a:extLst>
          </p:cNvPr>
          <p:cNvGrpSpPr/>
          <p:nvPr/>
        </p:nvGrpSpPr>
        <p:grpSpPr>
          <a:xfrm>
            <a:off x="6234246" y="590550"/>
            <a:ext cx="2915035" cy="2718263"/>
            <a:chOff x="5741784" y="423569"/>
            <a:chExt cx="3345451" cy="2789754"/>
          </a:xfrm>
        </p:grpSpPr>
        <p:grpSp>
          <p:nvGrpSpPr>
            <p:cNvPr id="7" name="Group 6">
              <a:extLst>
                <a:ext uri="{FF2B5EF4-FFF2-40B4-BE49-F238E27FC236}">
                  <a16:creationId xmlns="" xmlns:a16="http://schemas.microsoft.com/office/drawing/2014/main" id="{E5D50E1F-D737-470E-8CC9-845D650FE637}"/>
                </a:ext>
              </a:extLst>
            </p:cNvPr>
            <p:cNvGrpSpPr/>
            <p:nvPr/>
          </p:nvGrpSpPr>
          <p:grpSpPr>
            <a:xfrm>
              <a:off x="6568572" y="1113152"/>
              <a:ext cx="2518663" cy="2100171"/>
              <a:chOff x="6582940" y="1291220"/>
              <a:chExt cx="2561060" cy="2561060"/>
            </a:xfrm>
          </p:grpSpPr>
          <p:pic>
            <p:nvPicPr>
              <p:cNvPr id="5" name="Picture 4">
                <a:extLst>
                  <a:ext uri="{FF2B5EF4-FFF2-40B4-BE49-F238E27FC236}">
                    <a16:creationId xmlns="" xmlns:a16="http://schemas.microsoft.com/office/drawing/2014/main" id="{D1994EF2-FFCB-4EE7-8FA9-C73FE6BA0C1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6582940" y="1291220"/>
                <a:ext cx="2561060" cy="2561060"/>
              </a:xfrm>
              <a:prstGeom prst="rect">
                <a:avLst/>
              </a:prstGeom>
            </p:spPr>
          </p:pic>
          <p:pic>
            <p:nvPicPr>
              <p:cNvPr id="6" name="Picture 5">
                <a:extLst>
                  <a:ext uri="{FF2B5EF4-FFF2-40B4-BE49-F238E27FC236}">
                    <a16:creationId xmlns="" xmlns:a16="http://schemas.microsoft.com/office/drawing/2014/main" id="{5514202C-351E-4595-8A7E-99420AB7E6C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6705600" y="1338569"/>
                <a:ext cx="2103860" cy="2103860"/>
              </a:xfrm>
              <a:prstGeom prst="rect">
                <a:avLst/>
              </a:prstGeom>
            </p:spPr>
          </p:pic>
        </p:grpSp>
        <p:pic>
          <p:nvPicPr>
            <p:cNvPr id="8" name="Picture 7">
              <a:extLst>
                <a:ext uri="{FF2B5EF4-FFF2-40B4-BE49-F238E27FC236}">
                  <a16:creationId xmlns="" xmlns:a16="http://schemas.microsoft.com/office/drawing/2014/main" id="{DC81893D-85B6-4331-80F6-5F6C4D6F092F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5741784" y="423569"/>
              <a:ext cx="1894833" cy="1295564"/>
            </a:xfrm>
            <a:prstGeom prst="rect">
              <a:avLst/>
            </a:prstGeom>
          </p:spPr>
        </p:pic>
      </p:grpSp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A5EA1961-437A-4771-B767-4ED057B4E417}"/>
              </a:ext>
            </a:extLst>
          </p:cNvPr>
          <p:cNvSpPr txBox="1"/>
          <p:nvPr/>
        </p:nvSpPr>
        <p:spPr>
          <a:xfrm>
            <a:off x="7161936" y="3272499"/>
            <a:ext cx="198206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>
                <a:solidFill>
                  <a:srgbClr val="FF0000"/>
                </a:solidFill>
              </a:rPr>
              <a:t>Thời</a:t>
            </a:r>
            <a:r>
              <a:rPr lang="en-US" sz="2000" dirty="0">
                <a:solidFill>
                  <a:srgbClr val="FF0000"/>
                </a:solidFill>
              </a:rPr>
              <a:t> </a:t>
            </a:r>
            <a:r>
              <a:rPr lang="en-US" sz="2000" dirty="0" err="1">
                <a:solidFill>
                  <a:srgbClr val="FF0000"/>
                </a:solidFill>
              </a:rPr>
              <a:t>gian</a:t>
            </a:r>
            <a:r>
              <a:rPr lang="en-US" sz="2000" dirty="0">
                <a:solidFill>
                  <a:srgbClr val="FF0000"/>
                </a:solidFill>
              </a:rPr>
              <a:t> 5 </a:t>
            </a:r>
            <a:r>
              <a:rPr lang="en-US" sz="2000" dirty="0" err="1">
                <a:solidFill>
                  <a:srgbClr val="FF0000"/>
                </a:solidFill>
              </a:rPr>
              <a:t>phút</a:t>
            </a:r>
            <a:endParaRPr lang="en-US" sz="2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10824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1">
            <a:extLst>
              <a:ext uri="{FF2B5EF4-FFF2-40B4-BE49-F238E27FC236}">
                <a16:creationId xmlns="" xmlns:a16="http://schemas.microsoft.com/office/drawing/2014/main" id="{BB61B6B9-5F2E-4E24-852D-D871D2FA0570}"/>
              </a:ext>
            </a:extLst>
          </p:cNvPr>
          <p:cNvSpPr/>
          <p:nvPr/>
        </p:nvSpPr>
        <p:spPr>
          <a:xfrm>
            <a:off x="134023" y="0"/>
            <a:ext cx="5938485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28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Tiết</a:t>
            </a:r>
            <a:r>
              <a:rPr lang="en-US" sz="28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2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81</a:t>
            </a:r>
            <a:r>
              <a:rPr lang="en-US" sz="28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, </a:t>
            </a:r>
            <a:r>
              <a:rPr lang="en-US" sz="28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Bài</a:t>
            </a:r>
            <a:r>
              <a:rPr lang="en-US" sz="28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3. </a:t>
            </a:r>
            <a:r>
              <a:rPr lang="en-US" sz="28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BIỂU</a:t>
            </a:r>
            <a:r>
              <a:rPr lang="en-US" sz="28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28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ĐỒ</a:t>
            </a:r>
            <a:r>
              <a:rPr lang="en-US" sz="28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28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ĐOẠN</a:t>
            </a:r>
            <a:r>
              <a:rPr lang="en-US" sz="28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28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THẲNG</a:t>
            </a:r>
            <a:endParaRPr lang="en-US" sz="28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84997F3F-BCA6-4E74-B2CD-F97C84980E82}"/>
              </a:ext>
            </a:extLst>
          </p:cNvPr>
          <p:cNvSpPr txBox="1"/>
          <p:nvPr/>
        </p:nvSpPr>
        <p:spPr>
          <a:xfrm>
            <a:off x="152400" y="564438"/>
            <a:ext cx="5153891" cy="46397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algn="just">
              <a:spcBef>
                <a:spcPts val="300"/>
              </a:spcBef>
              <a:spcAft>
                <a:spcPts val="300"/>
              </a:spcAft>
            </a:pPr>
            <a:r>
              <a:rPr lang="fr-FR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 </a:t>
            </a:r>
            <a:r>
              <a:rPr lang="fr-FR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Trục</a:t>
            </a:r>
            <a:r>
              <a:rPr lang="fr-FR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nằm</a:t>
            </a:r>
            <a:r>
              <a:rPr lang="fr-FR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ngang</a:t>
            </a:r>
            <a:r>
              <a:rPr lang="fr-FR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biểu</a:t>
            </a:r>
            <a:r>
              <a:rPr lang="fr-FR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diễn</a:t>
            </a:r>
            <a:r>
              <a:rPr lang="fr-FR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các</a:t>
            </a:r>
            <a:r>
              <a:rPr lang="fr-FR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đối</a:t>
            </a:r>
            <a:r>
              <a:rPr lang="fr-FR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tượng</a:t>
            </a:r>
            <a:r>
              <a:rPr lang="fr-FR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thống</a:t>
            </a:r>
            <a:r>
              <a:rPr lang="fr-FR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kê</a:t>
            </a:r>
            <a:r>
              <a:rPr lang="fr-FR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là </a:t>
            </a:r>
            <a:r>
              <a:rPr lang="fr-FR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các</a:t>
            </a:r>
            <a:r>
              <a:rPr lang="fr-FR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năm</a:t>
            </a:r>
            <a:r>
              <a:rPr lang="fr-FR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 :1986, 1991, 2010,2017,2018,2019, 2020.</a:t>
            </a:r>
            <a:endParaRPr lang="en-US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 algn="just">
              <a:spcBef>
                <a:spcPts val="300"/>
              </a:spcBef>
              <a:spcAft>
                <a:spcPts val="300"/>
              </a:spcAft>
            </a:pPr>
            <a:r>
              <a:rPr lang="fr-FR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 </a:t>
            </a:r>
            <a:r>
              <a:rPr lang="fr-FR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Trục</a:t>
            </a:r>
            <a:r>
              <a:rPr lang="fr-FR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thẳng</a:t>
            </a:r>
            <a:r>
              <a:rPr lang="fr-FR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đứng</a:t>
            </a:r>
            <a:r>
              <a:rPr lang="fr-FR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biểu</a:t>
            </a:r>
            <a:r>
              <a:rPr lang="fr-FR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diễn</a:t>
            </a:r>
            <a:r>
              <a:rPr lang="fr-FR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tiêu</a:t>
            </a:r>
            <a:r>
              <a:rPr lang="fr-FR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chí</a:t>
            </a:r>
            <a:r>
              <a:rPr lang="fr-FR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thống</a:t>
            </a:r>
            <a:r>
              <a:rPr lang="fr-FR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kê</a:t>
            </a:r>
            <a:r>
              <a:rPr lang="fr-FR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là </a:t>
            </a:r>
            <a:r>
              <a:rPr lang="fr-FR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thu</a:t>
            </a:r>
            <a:r>
              <a:rPr lang="fr-FR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nhập</a:t>
            </a:r>
            <a:r>
              <a:rPr lang="fr-FR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bình</a:t>
            </a:r>
            <a:r>
              <a:rPr lang="fr-FR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quân</a:t>
            </a:r>
            <a:r>
              <a:rPr lang="fr-FR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đầu</a:t>
            </a:r>
            <a:r>
              <a:rPr lang="fr-FR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người</a:t>
            </a:r>
            <a:r>
              <a:rPr lang="fr-FR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/ </a:t>
            </a:r>
            <a:r>
              <a:rPr lang="fr-FR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năm</a:t>
            </a:r>
            <a:r>
              <a:rPr lang="fr-FR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fr-FR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Việt</a:t>
            </a:r>
            <a:r>
              <a:rPr lang="fr-FR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Nam </a:t>
            </a:r>
            <a:r>
              <a:rPr lang="fr-FR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trong</a:t>
            </a:r>
            <a:r>
              <a:rPr lang="fr-FR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những</a:t>
            </a:r>
            <a:r>
              <a:rPr lang="fr-FR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năm</a:t>
            </a:r>
            <a:r>
              <a:rPr lang="fr-FR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nêu</a:t>
            </a:r>
            <a:r>
              <a:rPr lang="fr-FR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trên</a:t>
            </a:r>
            <a:r>
              <a:rPr lang="fr-FR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US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fr-FR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  </a:t>
            </a:r>
            <a:r>
              <a:rPr lang="fr-FR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Đường</a:t>
            </a:r>
            <a:r>
              <a:rPr lang="fr-FR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gấp</a:t>
            </a:r>
            <a:r>
              <a:rPr lang="fr-FR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khúc</a:t>
            </a:r>
            <a:r>
              <a:rPr lang="fr-FR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gồm</a:t>
            </a:r>
            <a:r>
              <a:rPr lang="fr-FR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các</a:t>
            </a:r>
            <a:r>
              <a:rPr lang="fr-FR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đoạn</a:t>
            </a:r>
            <a:r>
              <a:rPr lang="fr-FR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thẳng</a:t>
            </a:r>
            <a:r>
              <a:rPr lang="fr-FR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nối</a:t>
            </a:r>
            <a:r>
              <a:rPr lang="fr-FR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liên</a:t>
            </a:r>
            <a:r>
              <a:rPr lang="fr-FR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tiếp</a:t>
            </a:r>
            <a:r>
              <a:rPr lang="fr-FR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7 </a:t>
            </a:r>
            <a:r>
              <a:rPr lang="fr-FR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điểm</a:t>
            </a:r>
            <a:r>
              <a:rPr lang="fr-FR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r>
              <a:rPr lang="fr-FR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Mỗi</a:t>
            </a:r>
            <a:r>
              <a:rPr lang="fr-FR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điểm</a:t>
            </a:r>
            <a:r>
              <a:rPr lang="fr-FR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được</a:t>
            </a:r>
            <a:r>
              <a:rPr lang="fr-FR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xác</a:t>
            </a:r>
            <a:r>
              <a:rPr lang="fr-FR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định</a:t>
            </a:r>
            <a:r>
              <a:rPr lang="fr-FR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bởi</a:t>
            </a:r>
            <a:r>
              <a:rPr lang="fr-FR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năm</a:t>
            </a:r>
            <a:r>
              <a:rPr lang="fr-FR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thống</a:t>
            </a:r>
            <a:r>
              <a:rPr lang="fr-FR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kê</a:t>
            </a:r>
            <a:r>
              <a:rPr lang="fr-FR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và</a:t>
            </a:r>
            <a:r>
              <a:rPr lang="fr-FR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thu</a:t>
            </a:r>
            <a:r>
              <a:rPr lang="fr-FR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nhập</a:t>
            </a:r>
            <a:r>
              <a:rPr lang="fr-FR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bình</a:t>
            </a:r>
            <a:r>
              <a:rPr lang="fr-FR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quân</a:t>
            </a:r>
            <a:r>
              <a:rPr lang="fr-FR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đầu</a:t>
            </a:r>
            <a:r>
              <a:rPr lang="fr-FR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người</a:t>
            </a:r>
            <a:r>
              <a:rPr lang="fr-FR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/ </a:t>
            </a:r>
            <a:r>
              <a:rPr lang="fr-FR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năm</a:t>
            </a:r>
            <a:r>
              <a:rPr lang="fr-FR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fr-FR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Việt</a:t>
            </a:r>
            <a:r>
              <a:rPr lang="fr-FR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Nam </a:t>
            </a:r>
            <a:r>
              <a:rPr lang="fr-FR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trong</a:t>
            </a:r>
            <a:r>
              <a:rPr lang="fr-FR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năm</a:t>
            </a:r>
            <a:r>
              <a:rPr lang="fr-FR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đó</a:t>
            </a:r>
            <a:r>
              <a:rPr lang="fr-FR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E7F960FD-1B6E-4FBC-9C65-5EDA260A521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06292" y="625109"/>
            <a:ext cx="3810000" cy="39373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900936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n 2">
            <a:extLst>
              <a:ext uri="{FF2B5EF4-FFF2-40B4-BE49-F238E27FC236}">
                <a16:creationId xmlns="" xmlns:a16="http://schemas.microsoft.com/office/drawing/2014/main" id="{6437E96C-B4D7-4CA6-90EE-43A5C748EF9C}"/>
              </a:ext>
            </a:extLst>
          </p:cNvPr>
          <p:cNvSpPr/>
          <p:nvPr/>
        </p:nvSpPr>
        <p:spPr>
          <a:xfrm>
            <a:off x="726621" y="996042"/>
            <a:ext cx="3249386" cy="3099707"/>
          </a:xfrm>
          <a:prstGeom prst="sun">
            <a:avLst/>
          </a:prstGeom>
          <a:solidFill>
            <a:srgbClr val="FFC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 ĐỘNG 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B812FD0D-3345-4D97-BED4-5A0590056D2D}"/>
              </a:ext>
            </a:extLst>
          </p:cNvPr>
          <p:cNvSpPr txBox="1"/>
          <p:nvPr/>
        </p:nvSpPr>
        <p:spPr>
          <a:xfrm>
            <a:off x="3733800" y="1509963"/>
            <a:ext cx="5219700" cy="7848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5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Luyện</a:t>
            </a:r>
            <a:r>
              <a:rPr lang="en-US" sz="45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5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tập</a:t>
            </a:r>
            <a:r>
              <a:rPr lang="en-US" sz="45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– </a:t>
            </a:r>
            <a:r>
              <a:rPr lang="en-US" sz="45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củng</a:t>
            </a:r>
            <a:r>
              <a:rPr lang="en-US" sz="45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5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cố</a:t>
            </a:r>
            <a:endParaRPr lang="en-US" sz="4500" dirty="0">
              <a:solidFill>
                <a:prstClr val="black"/>
              </a:solidFill>
            </a:endParaRPr>
          </a:p>
        </p:txBody>
      </p:sp>
      <p:pic>
        <p:nvPicPr>
          <p:cNvPr id="4" name="Hình ảnh 3">
            <a:extLst>
              <a:ext uri="{FF2B5EF4-FFF2-40B4-BE49-F238E27FC236}">
                <a16:creationId xmlns="" xmlns:a16="http://schemas.microsoft.com/office/drawing/2014/main" id="{65070DB6-3AAA-4E44-BD69-D8EC9843B0A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6200" y="2294793"/>
            <a:ext cx="4762500" cy="2857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13376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500"/>
                            </p:stCondLst>
                            <p:childTnLst>
                              <p:par>
                                <p:cTn id="12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4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5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1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1">
            <a:extLst>
              <a:ext uri="{FF2B5EF4-FFF2-40B4-BE49-F238E27FC236}">
                <a16:creationId xmlns="" xmlns:a16="http://schemas.microsoft.com/office/drawing/2014/main" id="{BB61B6B9-5F2E-4E24-852D-D871D2FA0570}"/>
              </a:ext>
            </a:extLst>
          </p:cNvPr>
          <p:cNvSpPr/>
          <p:nvPr/>
        </p:nvSpPr>
        <p:spPr>
          <a:xfrm>
            <a:off x="307357" y="7063"/>
            <a:ext cx="5938485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50" normalizeH="0" baseline="0" noProof="0" dirty="0" err="1">
                <a:ln w="11430"/>
                <a:gradFill>
                  <a:gsLst>
                    <a:gs pos="25000">
                      <a:srgbClr val="C0504D">
                        <a:satMod val="155000"/>
                      </a:srgbClr>
                    </a:gs>
                    <a:gs pos="100000">
                      <a:srgbClr val="C0504D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Tiết</a:t>
            </a:r>
            <a:r>
              <a:rPr kumimoji="0" lang="en-US" sz="2800" b="1" i="0" u="none" strike="noStrike" kern="1200" cap="none" spc="50" normalizeH="0" baseline="0" noProof="0" dirty="0">
                <a:ln w="11430"/>
                <a:gradFill>
                  <a:gsLst>
                    <a:gs pos="25000">
                      <a:srgbClr val="C0504D">
                        <a:satMod val="155000"/>
                      </a:srgbClr>
                    </a:gs>
                    <a:gs pos="100000">
                      <a:srgbClr val="C0504D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2800" b="1" i="0" u="none" strike="noStrike" kern="1200" cap="none" spc="50" normalizeH="0" baseline="0" noProof="0" dirty="0" smtClean="0">
                <a:ln w="11430"/>
                <a:gradFill>
                  <a:gsLst>
                    <a:gs pos="25000">
                      <a:srgbClr val="C0504D">
                        <a:satMod val="155000"/>
                      </a:srgbClr>
                    </a:gs>
                    <a:gs pos="100000">
                      <a:srgbClr val="C0504D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81</a:t>
            </a:r>
            <a:r>
              <a:rPr kumimoji="0" lang="en-US" sz="2800" b="1" i="0" u="none" strike="noStrike" kern="1200" cap="none" spc="50" normalizeH="0" baseline="0" noProof="0" dirty="0">
                <a:ln w="11430"/>
                <a:gradFill>
                  <a:gsLst>
                    <a:gs pos="25000">
                      <a:srgbClr val="C0504D">
                        <a:satMod val="155000"/>
                      </a:srgbClr>
                    </a:gs>
                    <a:gs pos="100000">
                      <a:srgbClr val="C0504D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, </a:t>
            </a:r>
            <a:r>
              <a:rPr kumimoji="0" lang="en-US" sz="2800" b="1" i="0" u="none" strike="noStrike" kern="1200" cap="none" spc="50" normalizeH="0" baseline="0" noProof="0" dirty="0" err="1">
                <a:ln w="11430"/>
                <a:gradFill>
                  <a:gsLst>
                    <a:gs pos="25000">
                      <a:srgbClr val="C0504D">
                        <a:satMod val="155000"/>
                      </a:srgbClr>
                    </a:gs>
                    <a:gs pos="100000">
                      <a:srgbClr val="C0504D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Bài</a:t>
            </a:r>
            <a:r>
              <a:rPr kumimoji="0" lang="en-US" sz="2800" b="1" i="0" u="none" strike="noStrike" kern="1200" cap="none" spc="50" normalizeH="0" baseline="0" noProof="0" dirty="0">
                <a:ln w="11430"/>
                <a:gradFill>
                  <a:gsLst>
                    <a:gs pos="25000">
                      <a:srgbClr val="C0504D">
                        <a:satMod val="155000"/>
                      </a:srgbClr>
                    </a:gs>
                    <a:gs pos="100000">
                      <a:srgbClr val="C0504D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 3. </a:t>
            </a:r>
            <a:r>
              <a:rPr kumimoji="0" lang="en-US" sz="2800" b="1" i="0" u="none" strike="noStrike" kern="1200" cap="none" spc="50" normalizeH="0" baseline="0" noProof="0" dirty="0" err="1">
                <a:ln w="11430"/>
                <a:gradFill>
                  <a:gsLst>
                    <a:gs pos="25000">
                      <a:srgbClr val="C0504D">
                        <a:satMod val="155000"/>
                      </a:srgbClr>
                    </a:gs>
                    <a:gs pos="100000">
                      <a:srgbClr val="C0504D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BIỂU</a:t>
            </a:r>
            <a:r>
              <a:rPr kumimoji="0" lang="en-US" sz="2800" b="1" i="0" u="none" strike="noStrike" kern="1200" cap="none" spc="50" normalizeH="0" baseline="0" noProof="0" dirty="0">
                <a:ln w="11430"/>
                <a:gradFill>
                  <a:gsLst>
                    <a:gs pos="25000">
                      <a:srgbClr val="C0504D">
                        <a:satMod val="155000"/>
                      </a:srgbClr>
                    </a:gs>
                    <a:gs pos="100000">
                      <a:srgbClr val="C0504D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lang="en-US" sz="2800" b="1" spc="50" dirty="0" err="1">
                <a:ln w="11430"/>
                <a:gradFill>
                  <a:gsLst>
                    <a:gs pos="25000">
                      <a:srgbClr val="C0504D">
                        <a:satMod val="155000"/>
                      </a:srgbClr>
                    </a:gs>
                    <a:gs pos="100000">
                      <a:srgbClr val="C0504D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alibri"/>
              </a:rPr>
              <a:t>ĐỒ</a:t>
            </a:r>
            <a:r>
              <a:rPr lang="en-US" sz="2800" b="1" spc="50" dirty="0">
                <a:ln w="11430"/>
                <a:gradFill>
                  <a:gsLst>
                    <a:gs pos="25000">
                      <a:srgbClr val="C0504D">
                        <a:satMod val="155000"/>
                      </a:srgbClr>
                    </a:gs>
                    <a:gs pos="100000">
                      <a:srgbClr val="C0504D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alibri"/>
              </a:rPr>
              <a:t> </a:t>
            </a:r>
            <a:r>
              <a:rPr lang="en-US" sz="2800" b="1" spc="50" dirty="0" err="1">
                <a:ln w="11430"/>
                <a:gradFill>
                  <a:gsLst>
                    <a:gs pos="25000">
                      <a:srgbClr val="C0504D">
                        <a:satMod val="155000"/>
                      </a:srgbClr>
                    </a:gs>
                    <a:gs pos="100000">
                      <a:srgbClr val="C0504D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alibri"/>
              </a:rPr>
              <a:t>ĐOẠN</a:t>
            </a:r>
            <a:r>
              <a:rPr lang="en-US" sz="2800" b="1" spc="50" dirty="0">
                <a:ln w="11430"/>
                <a:gradFill>
                  <a:gsLst>
                    <a:gs pos="25000">
                      <a:srgbClr val="C0504D">
                        <a:satMod val="155000"/>
                      </a:srgbClr>
                    </a:gs>
                    <a:gs pos="100000">
                      <a:srgbClr val="C0504D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alibri"/>
              </a:rPr>
              <a:t> </a:t>
            </a:r>
            <a:r>
              <a:rPr lang="en-US" sz="2800" b="1" spc="50" dirty="0" err="1">
                <a:ln w="11430"/>
                <a:gradFill>
                  <a:gsLst>
                    <a:gs pos="25000">
                      <a:srgbClr val="C0504D">
                        <a:satMod val="155000"/>
                      </a:srgbClr>
                    </a:gs>
                    <a:gs pos="100000">
                      <a:srgbClr val="C0504D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alibri"/>
              </a:rPr>
              <a:t>THẲNG</a:t>
            </a:r>
            <a:endParaRPr kumimoji="0" lang="en-US" sz="2800" b="1" i="0" u="none" strike="noStrike" kern="1200" cap="none" spc="50" normalizeH="0" baseline="0" noProof="0" dirty="0">
              <a:ln w="11430"/>
              <a:gradFill>
                <a:gsLst>
                  <a:gs pos="25000">
                    <a:srgbClr val="C0504D">
                      <a:satMod val="155000"/>
                    </a:srgbClr>
                  </a:gs>
                  <a:gs pos="100000">
                    <a:srgbClr val="C0504D">
                      <a:shade val="45000"/>
                      <a:satMod val="165000"/>
                    </a:srgb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9AE3B6F9-7030-40AF-A343-E2B698089918}"/>
              </a:ext>
            </a:extLst>
          </p:cNvPr>
          <p:cNvSpPr txBox="1"/>
          <p:nvPr/>
        </p:nvSpPr>
        <p:spPr>
          <a:xfrm>
            <a:off x="76200" y="530283"/>
            <a:ext cx="3200400" cy="38472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algn="just">
              <a:spcBef>
                <a:spcPts val="300"/>
              </a:spcBef>
              <a:spcAft>
                <a:spcPts val="300"/>
              </a:spcAft>
            </a:pPr>
            <a:r>
              <a:rPr lang="fr-FR" sz="2800" b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Ví</a:t>
            </a:r>
            <a:r>
              <a:rPr lang="fr-FR" sz="28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800" b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dụ</a:t>
            </a:r>
            <a:r>
              <a:rPr lang="fr-FR" sz="28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1(</a:t>
            </a:r>
            <a:r>
              <a:rPr lang="fr-FR" sz="2800" b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sgk</a:t>
            </a:r>
            <a:r>
              <a:rPr lang="fr-FR" sz="28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tr 15): </a:t>
            </a:r>
            <a:r>
              <a:rPr lang="fr-FR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Biểu</a:t>
            </a:r>
            <a:r>
              <a:rPr lang="fr-FR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đồ</a:t>
            </a:r>
            <a:r>
              <a:rPr lang="fr-FR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hình</a:t>
            </a:r>
            <a:r>
              <a:rPr lang="fr-FR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12 </a:t>
            </a:r>
            <a:r>
              <a:rPr lang="fr-FR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biểu</a:t>
            </a:r>
            <a:r>
              <a:rPr lang="fr-FR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diễn</a:t>
            </a:r>
            <a:r>
              <a:rPr lang="fr-FR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số</a:t>
            </a:r>
            <a:r>
              <a:rPr lang="fr-FR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học</a:t>
            </a:r>
            <a:r>
              <a:rPr lang="fr-FR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sinh</a:t>
            </a:r>
            <a:r>
              <a:rPr lang="fr-FR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đạt</a:t>
            </a:r>
            <a:r>
              <a:rPr lang="fr-FR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điểm</a:t>
            </a:r>
            <a:r>
              <a:rPr lang="fr-FR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giỏi</a:t>
            </a:r>
            <a:r>
              <a:rPr lang="fr-FR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trong</a:t>
            </a:r>
            <a:r>
              <a:rPr lang="fr-FR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bốn</a:t>
            </a:r>
            <a:r>
              <a:rPr lang="fr-FR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lần</a:t>
            </a:r>
            <a:r>
              <a:rPr lang="fr-FR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kiểm</a:t>
            </a:r>
            <a:r>
              <a:rPr lang="fr-FR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tra môn </a:t>
            </a:r>
            <a:r>
              <a:rPr lang="fr-FR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Toán</a:t>
            </a:r>
            <a:r>
              <a:rPr lang="fr-FR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fr-FR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lớp</a:t>
            </a:r>
            <a:r>
              <a:rPr lang="fr-FR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7A</a:t>
            </a:r>
            <a:r>
              <a:rPr lang="fr-FR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: </a:t>
            </a:r>
            <a:r>
              <a:rPr lang="fr-FR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lần</a:t>
            </a:r>
            <a:r>
              <a:rPr lang="fr-FR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1, </a:t>
            </a:r>
            <a:r>
              <a:rPr lang="fr-FR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lần</a:t>
            </a:r>
            <a:r>
              <a:rPr lang="fr-FR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2, </a:t>
            </a:r>
            <a:r>
              <a:rPr lang="fr-FR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lần</a:t>
            </a:r>
            <a:r>
              <a:rPr lang="fr-FR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3, </a:t>
            </a:r>
            <a:r>
              <a:rPr lang="fr-FR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lần</a:t>
            </a:r>
            <a:r>
              <a:rPr lang="fr-FR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4. </a:t>
            </a:r>
            <a:r>
              <a:rPr lang="fr-FR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Nêu</a:t>
            </a:r>
            <a:r>
              <a:rPr lang="fr-FR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số</a:t>
            </a:r>
            <a:r>
              <a:rPr lang="fr-FR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học</a:t>
            </a:r>
            <a:r>
              <a:rPr lang="fr-FR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sinh</a:t>
            </a:r>
            <a:r>
              <a:rPr lang="fr-FR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đạt</a:t>
            </a:r>
            <a:r>
              <a:rPr lang="fr-FR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điểm</a:t>
            </a:r>
            <a:r>
              <a:rPr lang="fr-FR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giỏi</a:t>
            </a:r>
            <a:r>
              <a:rPr lang="fr-FR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trong</a:t>
            </a:r>
            <a:r>
              <a:rPr lang="fr-FR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từng</a:t>
            </a:r>
            <a:r>
              <a:rPr lang="fr-FR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lần</a:t>
            </a:r>
            <a:r>
              <a:rPr lang="fr-FR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kiểm</a:t>
            </a:r>
            <a:r>
              <a:rPr lang="fr-FR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tra môn </a:t>
            </a:r>
            <a:r>
              <a:rPr lang="fr-FR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Toán</a:t>
            </a:r>
            <a:r>
              <a:rPr lang="fr-FR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fr-FR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lớp</a:t>
            </a:r>
            <a:r>
              <a:rPr lang="fr-FR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7A</a:t>
            </a:r>
            <a:r>
              <a:rPr lang="fr-FR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US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0981F956-BC4E-4F43-BD9E-2A4540893200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8999" y="895350"/>
            <a:ext cx="4297641" cy="4224695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7" name="Group 6">
            <a:extLst>
              <a:ext uri="{FF2B5EF4-FFF2-40B4-BE49-F238E27FC236}">
                <a16:creationId xmlns="" xmlns:a16="http://schemas.microsoft.com/office/drawing/2014/main" id="{1E28D233-6FE1-4F34-92E5-301098E1D439}"/>
              </a:ext>
            </a:extLst>
          </p:cNvPr>
          <p:cNvGrpSpPr/>
          <p:nvPr/>
        </p:nvGrpSpPr>
        <p:grpSpPr>
          <a:xfrm>
            <a:off x="6934200" y="23455"/>
            <a:ext cx="2209800" cy="2362200"/>
            <a:chOff x="5874192" y="566445"/>
            <a:chExt cx="3088882" cy="2969244"/>
          </a:xfrm>
        </p:grpSpPr>
        <p:pic>
          <p:nvPicPr>
            <p:cNvPr id="4" name="Picture 3">
              <a:extLst>
                <a:ext uri="{FF2B5EF4-FFF2-40B4-BE49-F238E27FC236}">
                  <a16:creationId xmlns="" xmlns:a16="http://schemas.microsoft.com/office/drawing/2014/main" id="{6F16378A-6CB0-42C1-96A8-227239BE8EF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874192" y="566445"/>
              <a:ext cx="1981200" cy="1259754"/>
            </a:xfrm>
            <a:prstGeom prst="rect">
              <a:avLst/>
            </a:prstGeom>
          </p:spPr>
        </p:pic>
        <p:pic>
          <p:nvPicPr>
            <p:cNvPr id="6" name="Picture 5">
              <a:extLst>
                <a:ext uri="{FF2B5EF4-FFF2-40B4-BE49-F238E27FC236}">
                  <a16:creationId xmlns="" xmlns:a16="http://schemas.microsoft.com/office/drawing/2014/main" id="{B5BF748F-6361-4C81-9C33-56E3ABC4D4AD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6981874" y="1339141"/>
              <a:ext cx="1981200" cy="2196548"/>
            </a:xfrm>
            <a:prstGeom prst="rect">
              <a:avLst/>
            </a:prstGeom>
          </p:spPr>
        </p:pic>
      </p:grpSp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459E3EF5-E4CD-453A-AFB2-106585BCCF6F}"/>
              </a:ext>
            </a:extLst>
          </p:cNvPr>
          <p:cNvSpPr txBox="1"/>
          <p:nvPr/>
        </p:nvSpPr>
        <p:spPr>
          <a:xfrm>
            <a:off x="7315200" y="2350612"/>
            <a:ext cx="1905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>
                <a:solidFill>
                  <a:srgbClr val="FF0000"/>
                </a:solidFill>
              </a:rPr>
              <a:t>Thời</a:t>
            </a:r>
            <a:r>
              <a:rPr lang="en-US" sz="2000" dirty="0">
                <a:solidFill>
                  <a:srgbClr val="FF0000"/>
                </a:solidFill>
              </a:rPr>
              <a:t> </a:t>
            </a:r>
            <a:r>
              <a:rPr lang="en-US" sz="2000" dirty="0" err="1">
                <a:solidFill>
                  <a:srgbClr val="FF0000"/>
                </a:solidFill>
              </a:rPr>
              <a:t>gian</a:t>
            </a:r>
            <a:r>
              <a:rPr lang="en-US" sz="2000" dirty="0">
                <a:solidFill>
                  <a:srgbClr val="FF0000"/>
                </a:solidFill>
              </a:rPr>
              <a:t> 3 </a:t>
            </a:r>
            <a:r>
              <a:rPr lang="en-US" sz="2000" dirty="0" err="1">
                <a:solidFill>
                  <a:srgbClr val="FF0000"/>
                </a:solidFill>
              </a:rPr>
              <a:t>phút</a:t>
            </a:r>
            <a:endParaRPr lang="en-US" sz="2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253428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DE07B217-0839-4B80-8F89-438F079C8620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7930" y="0"/>
            <a:ext cx="3996070" cy="3539430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51B97AB5-7B32-4A39-8FF2-5C042159CE6A}"/>
              </a:ext>
            </a:extLst>
          </p:cNvPr>
          <p:cNvSpPr txBox="1"/>
          <p:nvPr/>
        </p:nvSpPr>
        <p:spPr>
          <a:xfrm>
            <a:off x="0" y="0"/>
            <a:ext cx="5257800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ý: </a:t>
            </a:r>
          </a:p>
          <a:p>
            <a:pPr marL="457200" indent="-457200">
              <a:buFontTx/>
              <a:buChar char="-"/>
            </a:pP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Cũng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cột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cột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kép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thẳng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giúp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chúng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ta “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trực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hóa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”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dữ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liệu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thống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kê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qua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diễn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dữ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liệu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06003F3B-E5F8-401C-A194-BC904124CA3F}"/>
              </a:ext>
            </a:extLst>
          </p:cNvPr>
          <p:cNvSpPr txBox="1"/>
          <p:nvPr/>
        </p:nvSpPr>
        <p:spPr>
          <a:xfrm>
            <a:off x="5257800" y="3790950"/>
            <a:ext cx="3657600" cy="1352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212E4D68-A560-42AE-99A6-CFB10A3DADC2}"/>
              </a:ext>
            </a:extLst>
          </p:cNvPr>
          <p:cNvSpPr txBox="1"/>
          <p:nvPr/>
        </p:nvSpPr>
        <p:spPr>
          <a:xfrm>
            <a:off x="-1772" y="3327618"/>
            <a:ext cx="88392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Tx/>
              <a:buChar char="-"/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Người ta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còn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diễn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dữ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liệu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thống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kê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dạng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tương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cột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cột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thay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thẳng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cũng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gọi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thẳng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chẳng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hạn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xem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13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 </a:t>
            </a:r>
          </a:p>
        </p:txBody>
      </p:sp>
    </p:spTree>
    <p:extLst>
      <p:ext uri="{BB962C8B-B14F-4D97-AF65-F5344CB8AC3E}">
        <p14:creationId xmlns:p14="http://schemas.microsoft.com/office/powerpoint/2010/main" val="36713541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D6DBB97A-2AEA-4180-B5BB-6138AA86CFDA}"/>
              </a:ext>
            </a:extLst>
          </p:cNvPr>
          <p:cNvSpPr txBox="1"/>
          <p:nvPr/>
        </p:nvSpPr>
        <p:spPr>
          <a:xfrm>
            <a:off x="0" y="0"/>
            <a:ext cx="5791200" cy="20005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Ví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 (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SGK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tr16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):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liệu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thích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?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14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thẳng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diễn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lượt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khách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cửa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hang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nêu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33A58308-6AE8-4C0C-9F82-11E302C0B666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670" y="2000548"/>
            <a:ext cx="6383779" cy="304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54243123-CA25-4768-AD20-EBD3A12A9AC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67400" y="742950"/>
            <a:ext cx="3084843" cy="2969009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20F2FA29-C8D9-4073-A25E-5DFE5D543BDB}"/>
              </a:ext>
            </a:extLst>
          </p:cNvPr>
          <p:cNvSpPr txBox="1"/>
          <p:nvPr/>
        </p:nvSpPr>
        <p:spPr>
          <a:xfrm>
            <a:off x="7160537" y="3638550"/>
            <a:ext cx="201804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en-US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gian</a:t>
            </a:r>
            <a:r>
              <a:rPr lang="en-US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 </a:t>
            </a:r>
            <a:r>
              <a:rPr lang="en-US" sz="2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phút</a:t>
            </a:r>
            <a:endParaRPr lang="en-US" sz="2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364422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8D9E0229-864D-48BA-BB97-91F86521FFA6}"/>
              </a:ext>
            </a:extLst>
          </p:cNvPr>
          <p:cNvSpPr txBox="1"/>
          <p:nvPr/>
        </p:nvSpPr>
        <p:spPr>
          <a:xfrm>
            <a:off x="0" y="0"/>
            <a:ext cx="4191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Ví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2(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SGK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tr 16):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F29E6B35-A35A-4C85-82D3-5A7ADA292445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438150"/>
            <a:ext cx="5791200" cy="462028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70190228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>
            <a:extLst>
              <a:ext uri="{FF2B5EF4-FFF2-40B4-BE49-F238E27FC236}">
                <a16:creationId xmlns="" xmlns:a16="http://schemas.microsoft.com/office/drawing/2014/main" id="{CF202DD0-3699-A5A7-1E60-DE363D1E3E1E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-1921" y="16809"/>
            <a:ext cx="8229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 algn="ctr">
              <a:buNone/>
            </a:pP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 ĐỘNG TRẢI NGHIỆM 2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72C62430-ABD2-05C6-DA23-94CA27856366}"/>
              </a:ext>
            </a:extLst>
          </p:cNvPr>
          <p:cNvSpPr txBox="1"/>
          <p:nvPr/>
        </p:nvSpPr>
        <p:spPr>
          <a:xfrm>
            <a:off x="228600" y="540029"/>
            <a:ext cx="6858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Nêu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dạng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diễn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dữ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liệu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?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D38A32EE-85BB-24E7-B7A7-905ACB409D8B}"/>
              </a:ext>
            </a:extLst>
          </p:cNvPr>
          <p:cNvSpPr txBox="1"/>
          <p:nvPr/>
        </p:nvSpPr>
        <p:spPr>
          <a:xfrm>
            <a:off x="228600" y="1200150"/>
            <a:ext cx="8084244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r>
              <a:rPr lang="fr-FR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  <a:p>
            <a:r>
              <a:rPr lang="fr-FR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Dữ</a:t>
            </a:r>
            <a:r>
              <a:rPr lang="fr-F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liệu</a:t>
            </a:r>
            <a:r>
              <a:rPr lang="fr-F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thống</a:t>
            </a:r>
            <a:r>
              <a:rPr lang="fr-F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kê</a:t>
            </a:r>
            <a:r>
              <a:rPr lang="fr-F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fr-F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fr-F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fr-F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diễn</a:t>
            </a:r>
            <a:r>
              <a:rPr lang="fr-F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fr-FR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fr-F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dạng</a:t>
            </a:r>
            <a:r>
              <a:rPr lang="fr-F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fr-F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fr-F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fr-FR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fr-F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fr-F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fr-FR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fr-F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fr-F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fr-F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fr-F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thẳng</a:t>
            </a:r>
            <a:r>
              <a:rPr lang="fr-F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384689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9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n 2">
            <a:extLst>
              <a:ext uri="{FF2B5EF4-FFF2-40B4-BE49-F238E27FC236}">
                <a16:creationId xmlns="" xmlns:a16="http://schemas.microsoft.com/office/drawing/2014/main" id="{6437E96C-B4D7-4CA6-90EE-43A5C748EF9C}"/>
              </a:ext>
            </a:extLst>
          </p:cNvPr>
          <p:cNvSpPr/>
          <p:nvPr/>
        </p:nvSpPr>
        <p:spPr>
          <a:xfrm>
            <a:off x="838200" y="781050"/>
            <a:ext cx="3219450" cy="3086100"/>
          </a:xfrm>
          <a:prstGeom prst="sun">
            <a:avLst/>
          </a:prstGeom>
          <a:solidFill>
            <a:srgbClr val="FFC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 ĐỘNG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B812FD0D-3345-4D97-BED4-5A0590056D2D}"/>
              </a:ext>
            </a:extLst>
          </p:cNvPr>
          <p:cNvSpPr txBox="1"/>
          <p:nvPr/>
        </p:nvSpPr>
        <p:spPr>
          <a:xfrm>
            <a:off x="4343400" y="1936499"/>
            <a:ext cx="449580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VẬN DỤNG</a:t>
            </a:r>
            <a:endParaRPr lang="en-US" sz="3200" dirty="0"/>
          </a:p>
        </p:txBody>
      </p:sp>
      <p:pic>
        <p:nvPicPr>
          <p:cNvPr id="4" name="Hình ảnh 3" descr="Ảnh có chứa văn bản, đồ chơi, đồ họa véc-tơ, danh thiếp&#10;&#10;Mô tả được tạo tự động">
            <a:extLst>
              <a:ext uri="{FF2B5EF4-FFF2-40B4-BE49-F238E27FC236}">
                <a16:creationId xmlns="" xmlns:a16="http://schemas.microsoft.com/office/drawing/2014/main" id="{A667EB62-86C3-4EF0-AA26-81461A6A5A6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79225" y="2676087"/>
            <a:ext cx="2320220" cy="22349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45336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500"/>
                            </p:stCondLst>
                            <p:childTnLst>
                              <p:par>
                                <p:cTn id="12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4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5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1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1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46166092-7D16-41A4-9BBD-376FB6CB16CD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145223"/>
            <a:ext cx="5830464" cy="2941127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FA051E37-A453-47FF-973A-B4FAF554F62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30464" y="2496409"/>
            <a:ext cx="3334801" cy="196308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CBF8AC73-82A7-4721-B291-37E2B038AE3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1144151"/>
            <a:ext cx="8337697" cy="1001072"/>
          </a:xfrm>
          <a:prstGeom prst="rect">
            <a:avLst/>
          </a:prstGeom>
        </p:spPr>
      </p:pic>
      <p:grpSp>
        <p:nvGrpSpPr>
          <p:cNvPr id="8" name="Group 7">
            <a:extLst>
              <a:ext uri="{FF2B5EF4-FFF2-40B4-BE49-F238E27FC236}">
                <a16:creationId xmlns="" xmlns:a16="http://schemas.microsoft.com/office/drawing/2014/main" id="{98D55B4C-1FDB-4987-A5E5-F22EC04506E9}"/>
              </a:ext>
            </a:extLst>
          </p:cNvPr>
          <p:cNvGrpSpPr/>
          <p:nvPr/>
        </p:nvGrpSpPr>
        <p:grpSpPr>
          <a:xfrm>
            <a:off x="0" y="0"/>
            <a:ext cx="9067800" cy="1261884"/>
            <a:chOff x="0" y="0"/>
            <a:chExt cx="9067800" cy="1261884"/>
          </a:xfrm>
        </p:grpSpPr>
        <p:sp>
          <p:nvSpPr>
            <p:cNvPr id="2" name="TextBox 1">
              <a:extLst>
                <a:ext uri="{FF2B5EF4-FFF2-40B4-BE49-F238E27FC236}">
                  <a16:creationId xmlns="" xmlns:a16="http://schemas.microsoft.com/office/drawing/2014/main" id="{766FEE86-911D-4174-A9BC-0C4AD9CB356B}"/>
                </a:ext>
              </a:extLst>
            </p:cNvPr>
            <p:cNvSpPr txBox="1"/>
            <p:nvPr/>
          </p:nvSpPr>
          <p:spPr>
            <a:xfrm>
              <a:off x="0" y="0"/>
              <a:ext cx="9067800" cy="126188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 err="1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Ví</a:t>
              </a:r>
              <a:r>
                <a:rPr lang="en-US" sz="2800" b="1" dirty="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dụ</a:t>
              </a:r>
              <a:r>
                <a:rPr lang="en-US" sz="2800" b="1" dirty="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3 ( </a:t>
              </a:r>
              <a:r>
                <a:rPr lang="en-US" sz="2800" b="1" dirty="0" err="1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SGK</a:t>
              </a:r>
              <a:r>
                <a:rPr lang="en-US" sz="2800" b="1" dirty="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– tr 16):</a:t>
              </a:r>
              <a:r>
                <a:rPr lang="en-US" sz="2400" dirty="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Biểu</a:t>
              </a:r>
              <a:r>
                <a: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đồ</a:t>
              </a:r>
              <a:r>
                <a: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đoạn</a:t>
              </a:r>
              <a:r>
                <a: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thẳng</a:t>
              </a:r>
              <a:r>
                <a: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ở </a:t>
              </a:r>
              <a:r>
                <a:rPr lang="en-US" sz="24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hình</a:t>
              </a:r>
              <a:r>
                <a: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16 </a:t>
              </a:r>
              <a:r>
                <a:rPr lang="en-US" sz="24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biểu</a:t>
              </a:r>
              <a:r>
                <a: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diễn</a:t>
              </a:r>
              <a:r>
                <a: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dân</a:t>
              </a:r>
              <a:r>
                <a: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số</a:t>
              </a:r>
              <a:r>
                <a: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của</a:t>
              </a:r>
              <a:r>
                <a: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Thủ</a:t>
              </a:r>
              <a:r>
                <a: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đô</a:t>
              </a:r>
              <a:r>
                <a: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Hà</a:t>
              </a:r>
              <a:r>
                <a: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Nội</a:t>
              </a:r>
              <a:r>
                <a: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ở </a:t>
              </a:r>
              <a:r>
                <a:rPr lang="en-US" sz="24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một</a:t>
              </a:r>
              <a:r>
                <a: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số</a:t>
              </a:r>
              <a:r>
                <a: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năm</a:t>
              </a:r>
              <a:r>
                <a: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trong</a:t>
              </a:r>
              <a:r>
                <a: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giai</a:t>
              </a:r>
              <a:r>
                <a: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đoạn</a:t>
              </a:r>
              <a:r>
                <a: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từ</a:t>
              </a:r>
              <a:r>
                <a: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          </a:t>
              </a:r>
              <a:r>
                <a:rPr lang="en-US" sz="24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đến</a:t>
              </a:r>
              <a:r>
                <a: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          . </a:t>
              </a:r>
            </a:p>
            <a:p>
              <a:r>
                <a:rPr lang="en-US" sz="24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Lập</a:t>
              </a:r>
              <a:r>
                <a: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bảng</a:t>
              </a:r>
              <a:r>
                <a: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số</a:t>
              </a:r>
              <a:r>
                <a: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liệu</a:t>
              </a:r>
              <a:r>
                <a: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thống</a:t>
              </a:r>
              <a:r>
                <a: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kê</a:t>
              </a:r>
              <a:r>
                <a: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của</a:t>
              </a:r>
              <a:r>
                <a: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Hà</a:t>
              </a:r>
              <a:r>
                <a: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Nội</a:t>
              </a:r>
              <a:r>
                <a: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theo</a:t>
              </a:r>
              <a:r>
                <a: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mẫu</a:t>
              </a:r>
              <a:r>
                <a: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sau</a:t>
              </a:r>
              <a:r>
                <a: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:</a:t>
              </a:r>
              <a:endParaRPr lang="en-US" sz="28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aphicFrame>
          <p:nvGraphicFramePr>
            <p:cNvPr id="4" name="Object 3">
              <a:extLst>
                <a:ext uri="{FF2B5EF4-FFF2-40B4-BE49-F238E27FC236}">
                  <a16:creationId xmlns="" xmlns:a16="http://schemas.microsoft.com/office/drawing/2014/main" id="{79D11904-9C2D-4F26-AFFA-4782D67A4ECB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097525414"/>
                </p:ext>
              </p:extLst>
            </p:nvPr>
          </p:nvGraphicFramePr>
          <p:xfrm>
            <a:off x="6846700" y="457865"/>
            <a:ext cx="685800" cy="36927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32" name="Equation" r:id="rId6" imgW="330120" imgH="177480" progId="Equation.DSMT4">
                    <p:embed/>
                  </p:oleObj>
                </mc:Choice>
                <mc:Fallback>
                  <p:oleObj name="Equation" r:id="rId6" imgW="330120" imgH="177480" progId="Equation.DSMT4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7"/>
                        <a:stretch>
                          <a:fillRect/>
                        </a:stretch>
                      </p:blipFill>
                      <p:spPr>
                        <a:xfrm>
                          <a:off x="6846700" y="457865"/>
                          <a:ext cx="685800" cy="369277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6" name="Object 5">
              <a:extLst>
                <a:ext uri="{FF2B5EF4-FFF2-40B4-BE49-F238E27FC236}">
                  <a16:creationId xmlns="" xmlns:a16="http://schemas.microsoft.com/office/drawing/2014/main" id="{23FFBABD-A3C5-4C23-A71D-297982F3212B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219118809"/>
                </p:ext>
              </p:extLst>
            </p:nvPr>
          </p:nvGraphicFramePr>
          <p:xfrm>
            <a:off x="8121073" y="457865"/>
            <a:ext cx="738554" cy="36927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33" name="Equation" r:id="rId8" imgW="355320" imgH="177480" progId="Equation.DSMT4">
                    <p:embed/>
                  </p:oleObj>
                </mc:Choice>
                <mc:Fallback>
                  <p:oleObj name="Equation" r:id="rId8" imgW="355320" imgH="177480" progId="Equation.DSMT4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9"/>
                        <a:stretch>
                          <a:fillRect/>
                        </a:stretch>
                      </p:blipFill>
                      <p:spPr>
                        <a:xfrm>
                          <a:off x="8121073" y="457865"/>
                          <a:ext cx="738554" cy="369277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</p:grpSp>
    </p:spTree>
    <p:extLst>
      <p:ext uri="{BB962C8B-B14F-4D97-AF65-F5344CB8AC3E}">
        <p14:creationId xmlns:p14="http://schemas.microsoft.com/office/powerpoint/2010/main" val="6921145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Freeform: Shape 64">
            <a:extLst>
              <a:ext uri="{FF2B5EF4-FFF2-40B4-BE49-F238E27FC236}">
                <a16:creationId xmlns="" xmlns:a16="http://schemas.microsoft.com/office/drawing/2014/main" id="{61ABD889-CCEB-4BFD-B139-AA3762F04A82}"/>
              </a:ext>
            </a:extLst>
          </p:cNvPr>
          <p:cNvSpPr/>
          <p:nvPr/>
        </p:nvSpPr>
        <p:spPr>
          <a:xfrm rot="5400000">
            <a:off x="-118511" y="116225"/>
            <a:ext cx="3086103" cy="2853654"/>
          </a:xfrm>
          <a:custGeom>
            <a:avLst/>
            <a:gdLst>
              <a:gd name="connsiteX0" fmla="*/ 0 w 4670251"/>
              <a:gd name="connsiteY0" fmla="*/ 2133085 h 4116501"/>
              <a:gd name="connsiteX1" fmla="*/ 0 w 4670251"/>
              <a:gd name="connsiteY1" fmla="*/ 0 h 4116501"/>
              <a:gd name="connsiteX2" fmla="*/ 4670251 w 4670251"/>
              <a:gd name="connsiteY2" fmla="*/ 4116501 h 4116501"/>
              <a:gd name="connsiteX3" fmla="*/ 2250224 w 4670251"/>
              <a:gd name="connsiteY3" fmla="*/ 4116501 h 4116501"/>
              <a:gd name="connsiteX4" fmla="*/ 0 w 4670251"/>
              <a:gd name="connsiteY4" fmla="*/ 2133085 h 41165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670251" h="4116501">
                <a:moveTo>
                  <a:pt x="0" y="2133085"/>
                </a:moveTo>
                <a:lnTo>
                  <a:pt x="0" y="0"/>
                </a:lnTo>
                <a:lnTo>
                  <a:pt x="4670251" y="4116501"/>
                </a:lnTo>
                <a:lnTo>
                  <a:pt x="2250224" y="4116501"/>
                </a:lnTo>
                <a:lnTo>
                  <a:pt x="0" y="2133085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1"/>
            </a:solidFill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1350"/>
          </a:p>
        </p:txBody>
      </p:sp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AE2F2445-9A05-4DE7-9BE5-87A906C6E4C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8783435">
            <a:off x="-335593" y="913118"/>
            <a:ext cx="2914977" cy="596823"/>
          </a:xfrm>
          <a:prstGeom prst="rect">
            <a:avLst/>
          </a:prstGeom>
        </p:spPr>
      </p:pic>
      <p:graphicFrame>
        <p:nvGraphicFramePr>
          <p:cNvPr id="8" name="Diagram 7"/>
          <p:cNvGraphicFramePr/>
          <p:nvPr>
            <p:extLst>
              <p:ext uri="{D42A27DB-BD31-4B8C-83A1-F6EECF244321}">
                <p14:modId xmlns:p14="http://schemas.microsoft.com/office/powerpoint/2010/main" val="3461884490"/>
              </p:ext>
            </p:extLst>
          </p:nvPr>
        </p:nvGraphicFramePr>
        <p:xfrm>
          <a:off x="2423936" y="628651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400910532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3250">
        <p15:prstTrans prst="origami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" grpId="0" animBg="1"/>
      <p:bldGraphic spid="8" grpId="0">
        <p:bldAsOne/>
      </p:bldGraphic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8067FE6E-EA63-456C-876D-A97327481B70}"/>
              </a:ext>
            </a:extLst>
          </p:cNvPr>
          <p:cNvSpPr txBox="1"/>
          <p:nvPr/>
        </p:nvSpPr>
        <p:spPr>
          <a:xfrm>
            <a:off x="-29424" y="134452"/>
            <a:ext cx="3886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Ví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 (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SGK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tr 16):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AB4B4EB5-9629-4F34-A6EA-645C965FE6D8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97528"/>
            <a:ext cx="4464113" cy="3414415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1B44313F-5889-4CC9-8968-3580DDCEF266}"/>
              </a:ext>
            </a:extLst>
          </p:cNvPr>
          <p:cNvSpPr txBox="1"/>
          <p:nvPr/>
        </p:nvSpPr>
        <p:spPr>
          <a:xfrm>
            <a:off x="-1132" y="1657350"/>
            <a:ext cx="4495800" cy="14619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algn="just">
              <a:spcBef>
                <a:spcPts val="300"/>
              </a:spcBef>
              <a:spcAft>
                <a:spcPts val="300"/>
              </a:spcAft>
            </a:pPr>
            <a:r>
              <a:rPr lang="fr-FR" sz="2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Giải</a:t>
            </a:r>
            <a:r>
              <a:rPr lang="fr-FR" sz="2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:</a:t>
            </a:r>
            <a:endParaRPr lang="en-US" sz="2800" dirty="0">
              <a:solidFill>
                <a:srgbClr val="FF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 algn="just">
              <a:spcBef>
                <a:spcPts val="300"/>
              </a:spcBef>
              <a:spcAft>
                <a:spcPts val="300"/>
              </a:spcAft>
            </a:pPr>
            <a:r>
              <a:rPr lang="fr-FR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Từ</a:t>
            </a:r>
            <a:r>
              <a:rPr lang="fr-FR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biểu</a:t>
            </a:r>
            <a:r>
              <a:rPr lang="fr-FR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đồ</a:t>
            </a:r>
            <a:r>
              <a:rPr lang="fr-FR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đoạn</a:t>
            </a:r>
            <a:r>
              <a:rPr lang="fr-FR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thẳng</a:t>
            </a:r>
            <a:r>
              <a:rPr lang="fr-FR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ở </a:t>
            </a:r>
            <a:r>
              <a:rPr lang="fr-FR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hình</a:t>
            </a:r>
            <a:r>
              <a:rPr lang="fr-FR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16, ta </a:t>
            </a:r>
            <a:r>
              <a:rPr lang="fr-FR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có</a:t>
            </a:r>
            <a:r>
              <a:rPr lang="fr-FR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bảng</a:t>
            </a:r>
            <a:r>
              <a:rPr lang="fr-FR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số</a:t>
            </a:r>
            <a:r>
              <a:rPr lang="fr-FR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liệu</a:t>
            </a:r>
            <a:r>
              <a:rPr lang="fr-FR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sau</a:t>
            </a:r>
            <a:r>
              <a:rPr lang="fr-FR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 : </a:t>
            </a:r>
            <a:endParaRPr lang="en-US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graphicFrame>
        <p:nvGraphicFramePr>
          <p:cNvPr id="5" name="Table 4">
            <a:extLst>
              <a:ext uri="{FF2B5EF4-FFF2-40B4-BE49-F238E27FC236}">
                <a16:creationId xmlns="" xmlns:a16="http://schemas.microsoft.com/office/drawing/2014/main" id="{CE39BD2B-C705-457A-8556-E3BBDF6F7C3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60564636"/>
              </p:ext>
            </p:extLst>
          </p:nvPr>
        </p:nvGraphicFramePr>
        <p:xfrm>
          <a:off x="0" y="3714750"/>
          <a:ext cx="8915401" cy="1347163"/>
        </p:xfrm>
        <a:graphic>
          <a:graphicData uri="http://schemas.openxmlformats.org/drawingml/2006/table">
            <a:tbl>
              <a:tblPr firstRow="1" firstCol="1" bandRow="1"/>
              <a:tblGrid>
                <a:gridCol w="1127664">
                  <a:extLst>
                    <a:ext uri="{9D8B030D-6E8A-4147-A177-3AD203B41FA5}">
                      <a16:colId xmlns="" xmlns:a16="http://schemas.microsoft.com/office/drawing/2014/main" val="3581613902"/>
                    </a:ext>
                  </a:extLst>
                </a:gridCol>
                <a:gridCol w="1152190">
                  <a:extLst>
                    <a:ext uri="{9D8B030D-6E8A-4147-A177-3AD203B41FA5}">
                      <a16:colId xmlns="" xmlns:a16="http://schemas.microsoft.com/office/drawing/2014/main" val="1750351444"/>
                    </a:ext>
                  </a:extLst>
                </a:gridCol>
                <a:gridCol w="1152190">
                  <a:extLst>
                    <a:ext uri="{9D8B030D-6E8A-4147-A177-3AD203B41FA5}">
                      <a16:colId xmlns="" xmlns:a16="http://schemas.microsoft.com/office/drawing/2014/main" val="1136779479"/>
                    </a:ext>
                  </a:extLst>
                </a:gridCol>
                <a:gridCol w="1392173">
                  <a:extLst>
                    <a:ext uri="{9D8B030D-6E8A-4147-A177-3AD203B41FA5}">
                      <a16:colId xmlns="" xmlns:a16="http://schemas.microsoft.com/office/drawing/2014/main" val="283458228"/>
                    </a:ext>
                  </a:extLst>
                </a:gridCol>
                <a:gridCol w="1285802">
                  <a:extLst>
                    <a:ext uri="{9D8B030D-6E8A-4147-A177-3AD203B41FA5}">
                      <a16:colId xmlns="" xmlns:a16="http://schemas.microsoft.com/office/drawing/2014/main" val="2170738317"/>
                    </a:ext>
                  </a:extLst>
                </a:gridCol>
                <a:gridCol w="1402691">
                  <a:extLst>
                    <a:ext uri="{9D8B030D-6E8A-4147-A177-3AD203B41FA5}">
                      <a16:colId xmlns="" xmlns:a16="http://schemas.microsoft.com/office/drawing/2014/main" val="163464922"/>
                    </a:ext>
                  </a:extLst>
                </a:gridCol>
                <a:gridCol w="1402691">
                  <a:extLst>
                    <a:ext uri="{9D8B030D-6E8A-4147-A177-3AD203B41FA5}">
                      <a16:colId xmlns="" xmlns:a16="http://schemas.microsoft.com/office/drawing/2014/main" val="1794283203"/>
                    </a:ext>
                  </a:extLst>
                </a:gridCol>
              </a:tblGrid>
              <a:tr h="478991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fr-FR" sz="24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Năm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fr-FR" sz="2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1954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fr-FR" sz="2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1961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fr-FR" sz="2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1978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fr-FR" sz="2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1999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fr-FR" sz="2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2009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fr-FR" sz="2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2019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989115842"/>
                  </a:ext>
                </a:extLst>
              </a:tr>
              <a:tr h="868172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fr-FR" sz="24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Dân</a:t>
                      </a:r>
                      <a:r>
                        <a:rPr lang="fr-FR" sz="2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fr-FR" sz="24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số</a:t>
                      </a:r>
                      <a:r>
                        <a:rPr lang="fr-FR" sz="2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marL="0" marR="0" algn="just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fr-FR" sz="2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(</a:t>
                      </a:r>
                      <a:r>
                        <a:rPr lang="fr-FR" sz="24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người</a:t>
                      </a:r>
                      <a:r>
                        <a:rPr lang="fr-FR" sz="2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)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endParaRPr lang="en-US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endParaRPr lang="en-US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endParaRPr lang="en-US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endParaRPr lang="en-US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endParaRPr lang="en-US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endParaRPr lang="en-US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2213958354"/>
                  </a:ext>
                </a:extLst>
              </a:tr>
            </a:tbl>
          </a:graphicData>
        </a:graphic>
      </p:graphicFrame>
      <p:graphicFrame>
        <p:nvGraphicFramePr>
          <p:cNvPr id="6" name="Object 5">
            <a:extLst>
              <a:ext uri="{FF2B5EF4-FFF2-40B4-BE49-F238E27FC236}">
                <a16:creationId xmlns="" xmlns:a16="http://schemas.microsoft.com/office/drawing/2014/main" id="{60E54948-AF5E-4761-914C-5766FB804DD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01339237"/>
              </p:ext>
            </p:extLst>
          </p:nvPr>
        </p:nvGraphicFramePr>
        <p:xfrm>
          <a:off x="1295400" y="4386218"/>
          <a:ext cx="696637" cy="36121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8" name="Equation" r:id="rId4" imgW="342720" imgH="177480" progId="Equation.DSMT4">
                  <p:embed/>
                </p:oleObj>
              </mc:Choice>
              <mc:Fallback>
                <p:oleObj name="Equation" r:id="rId4" imgW="342720" imgH="1774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295400" y="4386218"/>
                        <a:ext cx="696637" cy="36121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12">
            <a:extLst>
              <a:ext uri="{FF2B5EF4-FFF2-40B4-BE49-F238E27FC236}">
                <a16:creationId xmlns="" xmlns:a16="http://schemas.microsoft.com/office/drawing/2014/main" id="{022282E2-DE6A-4E9D-95E3-251D34D9DCA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37301989"/>
              </p:ext>
            </p:extLst>
          </p:nvPr>
        </p:nvGraphicFramePr>
        <p:xfrm>
          <a:off x="2375550" y="4390931"/>
          <a:ext cx="840336" cy="35650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9" name="Equation" r:id="rId6" imgW="419040" imgH="177480" progId="Equation.DSMT4">
                  <p:embed/>
                </p:oleObj>
              </mc:Choice>
              <mc:Fallback>
                <p:oleObj name="Equation" r:id="rId6" imgW="419040" imgH="1774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2375550" y="4390931"/>
                        <a:ext cx="840336" cy="35650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ct 13">
            <a:extLst>
              <a:ext uri="{FF2B5EF4-FFF2-40B4-BE49-F238E27FC236}">
                <a16:creationId xmlns="" xmlns:a16="http://schemas.microsoft.com/office/drawing/2014/main" id="{8215E5C1-2B5A-410D-BFEC-730CD6FE348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47824409"/>
              </p:ext>
            </p:extLst>
          </p:nvPr>
        </p:nvGraphicFramePr>
        <p:xfrm>
          <a:off x="3518678" y="4358047"/>
          <a:ext cx="1186861" cy="36121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70" name="Equation" r:id="rId8" imgW="583920" imgH="177480" progId="Equation.DSMT4">
                  <p:embed/>
                </p:oleObj>
              </mc:Choice>
              <mc:Fallback>
                <p:oleObj name="Equation" r:id="rId8" imgW="583920" imgH="1774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3518678" y="4358047"/>
                        <a:ext cx="1186861" cy="36121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Object 14">
            <a:extLst>
              <a:ext uri="{FF2B5EF4-FFF2-40B4-BE49-F238E27FC236}">
                <a16:creationId xmlns="" xmlns:a16="http://schemas.microsoft.com/office/drawing/2014/main" id="{35DA2C87-E9F0-42E1-930F-AAC3534871B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95263359"/>
              </p:ext>
            </p:extLst>
          </p:nvPr>
        </p:nvGraphicFramePr>
        <p:xfrm>
          <a:off x="4856808" y="4339829"/>
          <a:ext cx="1201489" cy="36567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71" name="Equation" r:id="rId10" imgW="583920" imgH="177480" progId="Equation.DSMT4">
                  <p:embed/>
                </p:oleObj>
              </mc:Choice>
              <mc:Fallback>
                <p:oleObj name="Equation" r:id="rId10" imgW="583920" imgH="1774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4856808" y="4339829"/>
                        <a:ext cx="1201489" cy="36567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Object 15">
            <a:extLst>
              <a:ext uri="{FF2B5EF4-FFF2-40B4-BE49-F238E27FC236}">
                <a16:creationId xmlns="" xmlns:a16="http://schemas.microsoft.com/office/drawing/2014/main" id="{17700CB1-7828-4E4D-B830-E42ADB5D2A3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36344062"/>
              </p:ext>
            </p:extLst>
          </p:nvPr>
        </p:nvGraphicFramePr>
        <p:xfrm>
          <a:off x="6180501" y="4339830"/>
          <a:ext cx="1201489" cy="36567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72" name="Equation" r:id="rId12" imgW="583920" imgH="177480" progId="Equation.DSMT4">
                  <p:embed/>
                </p:oleObj>
              </mc:Choice>
              <mc:Fallback>
                <p:oleObj name="Equation" r:id="rId12" imgW="583920" imgH="1774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6180501" y="4339830"/>
                        <a:ext cx="1201489" cy="36567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" name="Object 16">
            <a:extLst>
              <a:ext uri="{FF2B5EF4-FFF2-40B4-BE49-F238E27FC236}">
                <a16:creationId xmlns="" xmlns:a16="http://schemas.microsoft.com/office/drawing/2014/main" id="{9ED2D0E9-827D-485D-87D9-03E9AEF474F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50036444"/>
              </p:ext>
            </p:extLst>
          </p:nvPr>
        </p:nvGraphicFramePr>
        <p:xfrm>
          <a:off x="7623472" y="4327185"/>
          <a:ext cx="1201489" cy="37379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73" name="Equation" r:id="rId14" imgW="571320" imgH="177480" progId="Equation.DSMT4">
                  <p:embed/>
                </p:oleObj>
              </mc:Choice>
              <mc:Fallback>
                <p:oleObj name="Equation" r:id="rId14" imgW="571320" imgH="1774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5"/>
                      <a:stretch>
                        <a:fillRect/>
                      </a:stretch>
                    </p:blipFill>
                    <p:spPr>
                      <a:xfrm>
                        <a:off x="7623472" y="4327185"/>
                        <a:ext cx="1201489" cy="37379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9027810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B812FD0D-3345-4D97-BED4-5A0590056D2D}"/>
              </a:ext>
            </a:extLst>
          </p:cNvPr>
          <p:cNvSpPr txBox="1"/>
          <p:nvPr/>
        </p:nvSpPr>
        <p:spPr>
          <a:xfrm>
            <a:off x="3276600" y="971550"/>
            <a:ext cx="2438400" cy="7848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5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Trò</a:t>
            </a:r>
            <a:r>
              <a:rPr lang="en-US" sz="45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sz="45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chơi</a:t>
            </a:r>
            <a:endParaRPr lang="en-US" sz="4500" b="1" dirty="0">
              <a:solidFill>
                <a:srgbClr val="002060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4" name="Hình ảnh 3">
            <a:extLst>
              <a:ext uri="{FF2B5EF4-FFF2-40B4-BE49-F238E27FC236}">
                <a16:creationId xmlns="" xmlns:a16="http://schemas.microsoft.com/office/drawing/2014/main" id="{6544A186-CC85-4234-97BE-712B02D4CE8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5600" y="2724150"/>
            <a:ext cx="2340869" cy="22189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54800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1">
            <a:extLst>
              <a:ext uri="{FF2B5EF4-FFF2-40B4-BE49-F238E27FC236}">
                <a16:creationId xmlns="" xmlns:a16="http://schemas.microsoft.com/office/drawing/2014/main" id="{4D192A4C-5FF9-467E-AFB9-70CB46ACE2C9}"/>
              </a:ext>
            </a:extLst>
          </p:cNvPr>
          <p:cNvSpPr/>
          <p:nvPr/>
        </p:nvSpPr>
        <p:spPr>
          <a:xfrm>
            <a:off x="2003258" y="41440"/>
            <a:ext cx="5856733" cy="738664"/>
          </a:xfrm>
          <a:prstGeom prst="rect">
            <a:avLst/>
          </a:prstGeom>
          <a:noFill/>
        </p:spPr>
        <p:txBody>
          <a:bodyPr wrap="none" lIns="121920" tIns="60960" rIns="121920" bIns="6096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en-US" sz="4000" b="1" dirty="0">
                <a:ln w="11430"/>
                <a:solidFill>
                  <a:srgbClr val="FF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TRÒ CHƠI AI NHANH HƠN</a:t>
            </a:r>
          </a:p>
        </p:txBody>
      </p:sp>
      <p:pic>
        <p:nvPicPr>
          <p:cNvPr id="5" name="Picture 38">
            <a:extLst>
              <a:ext uri="{FF2B5EF4-FFF2-40B4-BE49-F238E27FC236}">
                <a16:creationId xmlns="" xmlns:a16="http://schemas.microsoft.com/office/drawing/2014/main" id="{A6416446-B27C-4091-8F2F-689D08BD4F7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9195" y="744153"/>
            <a:ext cx="5637608" cy="309641"/>
          </a:xfrm>
          <a:prstGeom prst="rect">
            <a:avLst/>
          </a:prstGeom>
        </p:spPr>
      </p:pic>
      <p:pic>
        <p:nvPicPr>
          <p:cNvPr id="4098" name="Picture 2" descr="Kahoot answers. Kahoot Hack &amp;amp; kahoot ninja – Need To Know About Kahoot Hack  &amp;amp; Auto Answer">
            <a:extLst>
              <a:ext uri="{FF2B5EF4-FFF2-40B4-BE49-F238E27FC236}">
                <a16:creationId xmlns="" xmlns:a16="http://schemas.microsoft.com/office/drawing/2014/main" id="{07AFA081-5A07-43EE-9B4C-8BEA48B1D0C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000" r="2381" b="15333"/>
          <a:stretch/>
        </p:blipFill>
        <p:spPr bwMode="auto">
          <a:xfrm>
            <a:off x="304800" y="1334503"/>
            <a:ext cx="1714500" cy="23417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Hộp Văn bản 8">
            <a:extLst>
              <a:ext uri="{FF2B5EF4-FFF2-40B4-BE49-F238E27FC236}">
                <a16:creationId xmlns="" xmlns:a16="http://schemas.microsoft.com/office/drawing/2014/main" id="{E3FDF7F6-812D-43B1-9154-72A2DB8B83C8}"/>
              </a:ext>
            </a:extLst>
          </p:cNvPr>
          <p:cNvSpPr txBox="1"/>
          <p:nvPr/>
        </p:nvSpPr>
        <p:spPr>
          <a:xfrm>
            <a:off x="2133600" y="1088886"/>
            <a:ext cx="6858000" cy="37856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phát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thẻ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b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xong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trưởng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giơ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lá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tương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ứng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đáp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án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đáp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án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thẻ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đỏ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đáp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án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thẻ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xanh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dương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đáp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án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thẻ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vàng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đáp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án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thẻ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xanh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lá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</a:p>
          <a:p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Giơ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chậm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khẩu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lệnh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hết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xem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sai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đáp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án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+10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b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đáp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án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sai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-5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cuối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đội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đội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chiến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thắng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83208453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000">
        <p15:prstTrans prst="fallOve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3">
            <a:extLst>
              <a:ext uri="{FF2B5EF4-FFF2-40B4-BE49-F238E27FC236}">
                <a16:creationId xmlns="" xmlns:a16="http://schemas.microsoft.com/office/drawing/2014/main" id="{65483A85-898F-49EF-929F-1E42F5CA96C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514350"/>
            <a:ext cx="9144000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8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Cho </a:t>
            </a:r>
            <a:r>
              <a:rPr kumimoji="0" lang="en-US" altLang="en-US" sz="2800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biểu</a:t>
            </a:r>
            <a:r>
              <a:rPr kumimoji="0" lang="en-US" altLang="en-US" sz="28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kumimoji="0" lang="en-US" altLang="en-US" sz="2800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đồ</a:t>
            </a:r>
            <a:r>
              <a:rPr kumimoji="0" lang="en-US" altLang="en-US" sz="28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kumimoji="0" lang="en-US" altLang="en-US" sz="2800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đoạn</a:t>
            </a:r>
            <a:r>
              <a:rPr kumimoji="0" lang="en-US" altLang="en-US" sz="28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kumimoji="0" lang="en-US" altLang="en-US" sz="2800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thẳng</a:t>
            </a:r>
            <a:r>
              <a:rPr kumimoji="0" lang="en-US" altLang="en-US" sz="28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kumimoji="0" lang="en-US" altLang="en-US" sz="2800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biểu</a:t>
            </a:r>
            <a:r>
              <a:rPr kumimoji="0" lang="en-US" altLang="en-US" sz="28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kumimoji="0" lang="en-US" altLang="en-US" sz="2800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diễn</a:t>
            </a:r>
            <a:r>
              <a:rPr kumimoji="0" lang="en-US" altLang="en-US" sz="28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kumimoji="0" lang="en-US" altLang="en-US" sz="2800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chiều</a:t>
            </a:r>
            <a:r>
              <a:rPr kumimoji="0" lang="en-US" altLang="en-US" sz="28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kumimoji="0" lang="en-US" altLang="en-US" sz="2800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cao</a:t>
            </a:r>
            <a:r>
              <a:rPr kumimoji="0" lang="en-US" altLang="en-US" sz="28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kumimoji="0" lang="en-US" altLang="en-US" sz="2800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của</a:t>
            </a:r>
            <a:r>
              <a:rPr kumimoji="0" lang="en-US" altLang="en-US" sz="28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kumimoji="0" lang="en-US" altLang="en-US" sz="2800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cây</a:t>
            </a:r>
            <a:r>
              <a:rPr kumimoji="0" lang="en-US" altLang="en-US" sz="28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kumimoji="0" lang="en-US" altLang="en-US" sz="2800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hoa</a:t>
            </a:r>
            <a:r>
              <a:rPr kumimoji="0" lang="en-US" altLang="en-US" sz="28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kumimoji="0" lang="en-US" altLang="en-US" sz="2800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Hồng</a:t>
            </a:r>
            <a:r>
              <a:rPr kumimoji="0" lang="en-US" altLang="en-US" sz="28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kumimoji="0" lang="en-US" altLang="en-US" sz="2800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trong</a:t>
            </a:r>
            <a:r>
              <a:rPr kumimoji="0" lang="en-US" altLang="en-US" sz="28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5 </a:t>
            </a:r>
            <a:r>
              <a:rPr kumimoji="0" lang="en-US" altLang="en-US" sz="2800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ngày</a:t>
            </a:r>
            <a:r>
              <a:rPr kumimoji="0" lang="en-US" altLang="en-US" sz="28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( H 1.1). </a:t>
            </a:r>
            <a:endParaRPr kumimoji="0" lang="en-US" altLang="en-US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86FC79F3-37C5-2999-B21E-51F9A17E42F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199" y="1733550"/>
            <a:ext cx="8108043" cy="3124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030609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C2A48D1A-D8E3-4A9F-A16E-A19CA02A3533}"/>
              </a:ext>
            </a:extLst>
          </p:cNvPr>
          <p:cNvSpPr txBox="1"/>
          <p:nvPr/>
        </p:nvSpPr>
        <p:spPr>
          <a:xfrm>
            <a:off x="381000" y="3691443"/>
            <a:ext cx="8530856" cy="10310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algn="just">
              <a:spcBef>
                <a:spcPts val="300"/>
              </a:spcBef>
              <a:spcAft>
                <a:spcPts val="300"/>
              </a:spcAft>
            </a:pPr>
            <a:r>
              <a:rPr lang="en-US" sz="28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Câu</a:t>
            </a:r>
            <a:r>
              <a:rPr lang="en-US" sz="2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1</a:t>
            </a:r>
            <a:r>
              <a:rPr lang="en-US" sz="2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: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Chiều</a:t>
            </a:r>
            <a:r>
              <a:rPr lang="en-US" sz="2800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cao</a:t>
            </a:r>
            <a:r>
              <a:rPr lang="en-US" sz="2800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của</a:t>
            </a:r>
            <a:r>
              <a:rPr lang="en-US" sz="2800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cây</a:t>
            </a:r>
            <a:r>
              <a:rPr lang="en-US" sz="2800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hoa</a:t>
            </a:r>
            <a:r>
              <a:rPr lang="en-US" sz="2800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Hồng</a:t>
            </a:r>
            <a:r>
              <a:rPr lang="en-US" sz="2800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sau</a:t>
            </a:r>
            <a:r>
              <a:rPr lang="en-US" sz="2800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ngày</a:t>
            </a:r>
            <a:r>
              <a:rPr lang="en-US" sz="2800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thứ</a:t>
            </a:r>
            <a:r>
              <a:rPr lang="en-US" sz="2800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nhất</a:t>
            </a:r>
            <a:r>
              <a:rPr lang="en-US" sz="2800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là</a:t>
            </a:r>
            <a:r>
              <a:rPr lang="en-US" sz="2800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:</a:t>
            </a:r>
            <a:r>
              <a:rPr lang="en-US" sz="28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endParaRPr lang="en-US" sz="2800" dirty="0">
              <a:solidFill>
                <a:srgbClr val="0070C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 algn="just">
              <a:spcBef>
                <a:spcPts val="300"/>
              </a:spcBef>
              <a:spcAft>
                <a:spcPts val="300"/>
              </a:spcAft>
            </a:pPr>
            <a:r>
              <a:rPr lang="en-US" sz="28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A. 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   </a:t>
            </a:r>
            <a:r>
              <a:rPr lang="en-US" sz="28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  cm         B. 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  </a:t>
            </a:r>
            <a:r>
              <a:rPr lang="en-US" sz="28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 cm           C. 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      </a:t>
            </a:r>
            <a:r>
              <a:rPr lang="en-US" sz="28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cm       D.    cm</a:t>
            </a:r>
            <a:endParaRPr lang="en-US" sz="2800" dirty="0">
              <a:solidFill>
                <a:srgbClr val="0000FF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" name="Oval 5">
            <a:extLst>
              <a:ext uri="{FF2B5EF4-FFF2-40B4-BE49-F238E27FC236}">
                <a16:creationId xmlns="" xmlns:a16="http://schemas.microsoft.com/office/drawing/2014/main" id="{25C9CFDA-8022-4D02-8137-80F93DA9D9CB}"/>
              </a:ext>
            </a:extLst>
          </p:cNvPr>
          <p:cNvSpPr/>
          <p:nvPr/>
        </p:nvSpPr>
        <p:spPr>
          <a:xfrm>
            <a:off x="370912" y="4239895"/>
            <a:ext cx="457200" cy="5334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2" name="Object 1">
            <a:extLst>
              <a:ext uri="{FF2B5EF4-FFF2-40B4-BE49-F238E27FC236}">
                <a16:creationId xmlns="" xmlns:a16="http://schemas.microsoft.com/office/drawing/2014/main" id="{60045005-B869-4E08-803E-D49C9304AC1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68091976"/>
              </p:ext>
            </p:extLst>
          </p:nvPr>
        </p:nvGraphicFramePr>
        <p:xfrm>
          <a:off x="886692" y="4239895"/>
          <a:ext cx="637914" cy="51033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6" name="Equation" r:id="rId3" imgW="253800" imgH="203040" progId="Equation.DSMT4">
                  <p:embed/>
                </p:oleObj>
              </mc:Choice>
              <mc:Fallback>
                <p:oleObj name="Equation" r:id="rId3" imgW="253800" imgH="2030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886692" y="4239895"/>
                        <a:ext cx="637914" cy="51033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>
            <a:extLst>
              <a:ext uri="{FF2B5EF4-FFF2-40B4-BE49-F238E27FC236}">
                <a16:creationId xmlns="" xmlns:a16="http://schemas.microsoft.com/office/drawing/2014/main" id="{D6E8EE18-F309-4920-A16B-39F19785F8F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21372576"/>
              </p:ext>
            </p:extLst>
          </p:nvPr>
        </p:nvGraphicFramePr>
        <p:xfrm>
          <a:off x="3073109" y="4243903"/>
          <a:ext cx="584793" cy="49245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7" name="Equation" r:id="rId5" imgW="241200" imgH="203040" progId="Equation.DSMT4">
                  <p:embed/>
                </p:oleObj>
              </mc:Choice>
              <mc:Fallback>
                <p:oleObj name="Equation" r:id="rId5" imgW="241200" imgH="2030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3073109" y="4243903"/>
                        <a:ext cx="584793" cy="49245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>
            <a:extLst>
              <a:ext uri="{FF2B5EF4-FFF2-40B4-BE49-F238E27FC236}">
                <a16:creationId xmlns="" xmlns:a16="http://schemas.microsoft.com/office/drawing/2014/main" id="{41FFA929-5C51-4205-9DDC-A4FDD48A457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80794541"/>
              </p:ext>
            </p:extLst>
          </p:nvPr>
        </p:nvGraphicFramePr>
        <p:xfrm>
          <a:off x="5410200" y="4246827"/>
          <a:ext cx="754063" cy="482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8" name="Equation" r:id="rId7" imgW="317160" imgH="203040" progId="Equation.DSMT4">
                  <p:embed/>
                </p:oleObj>
              </mc:Choice>
              <mc:Fallback>
                <p:oleObj name="Equation" r:id="rId7" imgW="317160" imgH="2030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5410200" y="4246827"/>
                        <a:ext cx="754063" cy="4826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>
            <a:extLst>
              <a:ext uri="{FF2B5EF4-FFF2-40B4-BE49-F238E27FC236}">
                <a16:creationId xmlns="" xmlns:a16="http://schemas.microsoft.com/office/drawing/2014/main" id="{F95689CD-7BD5-4B97-B365-69A3B49620E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90241252"/>
              </p:ext>
            </p:extLst>
          </p:nvPr>
        </p:nvGraphicFramePr>
        <p:xfrm>
          <a:off x="7684053" y="4206968"/>
          <a:ext cx="232508" cy="431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9" name="Equation" r:id="rId9" imgW="88560" imgH="164880" progId="Equation.DSMT4">
                  <p:embed/>
                </p:oleObj>
              </mc:Choice>
              <mc:Fallback>
                <p:oleObj name="Equation" r:id="rId9" imgW="88560" imgH="1648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7684053" y="4206968"/>
                        <a:ext cx="232508" cy="431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0" name="Picture 9">
            <a:extLst>
              <a:ext uri="{FF2B5EF4-FFF2-40B4-BE49-F238E27FC236}">
                <a16:creationId xmlns="" xmlns:a16="http://schemas.microsoft.com/office/drawing/2014/main" id="{D5A517E1-673D-88D1-0976-B35D567391D7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912" y="61595"/>
            <a:ext cx="8108043" cy="3124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80580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C2A48D1A-D8E3-4A9F-A16E-A19CA02A3533}"/>
              </a:ext>
            </a:extLst>
          </p:cNvPr>
          <p:cNvSpPr txBox="1"/>
          <p:nvPr/>
        </p:nvSpPr>
        <p:spPr>
          <a:xfrm>
            <a:off x="381000" y="3691443"/>
            <a:ext cx="8530856" cy="10310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+mn-cs"/>
              </a:rPr>
              <a:t>Câu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+mn-cs"/>
              </a:rPr>
              <a:t> 2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+mn-cs"/>
              </a:rPr>
              <a:t>: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+mn-cs"/>
              </a:rPr>
              <a:t>Chiều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+mn-cs"/>
              </a:rPr>
              <a:t>cao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+mn-cs"/>
              </a:rPr>
              <a:t>của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+mn-cs"/>
              </a:rPr>
              <a:t>cây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+mn-cs"/>
              </a:rPr>
              <a:t>hoa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+mn-cs"/>
              </a:rPr>
              <a:t>Hồng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+mn-cs"/>
              </a:rPr>
              <a:t>sau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+mn-cs"/>
              </a:rPr>
              <a:t>     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+mn-cs"/>
              </a:rPr>
              <a:t>ngày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+mn-cs"/>
              </a:rPr>
              <a:t>là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+mn-cs"/>
              </a:rPr>
              <a:t>: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+mn-cs"/>
              </a:rPr>
              <a:t> 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+mn-cs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+mn-cs"/>
              </a:rPr>
              <a:t>A.        cm         B.      cm           C.         cm       D.    cm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+mn-cs"/>
            </a:endParaRPr>
          </a:p>
        </p:txBody>
      </p:sp>
      <p:sp>
        <p:nvSpPr>
          <p:cNvPr id="6" name="Oval 5">
            <a:extLst>
              <a:ext uri="{FF2B5EF4-FFF2-40B4-BE49-F238E27FC236}">
                <a16:creationId xmlns="" xmlns:a16="http://schemas.microsoft.com/office/drawing/2014/main" id="{25C9CFDA-8022-4D02-8137-80F93DA9D9CB}"/>
              </a:ext>
            </a:extLst>
          </p:cNvPr>
          <p:cNvSpPr/>
          <p:nvPr/>
        </p:nvSpPr>
        <p:spPr>
          <a:xfrm>
            <a:off x="4953000" y="4189094"/>
            <a:ext cx="457200" cy="5334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aphicFrame>
        <p:nvGraphicFramePr>
          <p:cNvPr id="2" name="Object 1">
            <a:extLst>
              <a:ext uri="{FF2B5EF4-FFF2-40B4-BE49-F238E27FC236}">
                <a16:creationId xmlns="" xmlns:a16="http://schemas.microsoft.com/office/drawing/2014/main" id="{60045005-B869-4E08-803E-D49C9304AC13}"/>
              </a:ext>
            </a:extLst>
          </p:cNvPr>
          <p:cNvGraphicFramePr>
            <a:graphicFrameLocks noChangeAspect="1"/>
          </p:cNvGraphicFramePr>
          <p:nvPr/>
        </p:nvGraphicFramePr>
        <p:xfrm>
          <a:off x="886692" y="4239895"/>
          <a:ext cx="637914" cy="51033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13" name="Equation" r:id="rId3" imgW="253800" imgH="203040" progId="Equation.DSMT4">
                  <p:embed/>
                </p:oleObj>
              </mc:Choice>
              <mc:Fallback>
                <p:oleObj name="Equation" r:id="rId3" imgW="253800" imgH="203040" progId="Equation.DSMT4">
                  <p:embed/>
                  <p:pic>
                    <p:nvPicPr>
                      <p:cNvPr id="2" name="Object 1">
                        <a:extLst>
                          <a:ext uri="{FF2B5EF4-FFF2-40B4-BE49-F238E27FC236}">
                            <a16:creationId xmlns="" xmlns:a16="http://schemas.microsoft.com/office/drawing/2014/main" id="{60045005-B869-4E08-803E-D49C9304AC1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886692" y="4239895"/>
                        <a:ext cx="637914" cy="51033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>
            <a:extLst>
              <a:ext uri="{FF2B5EF4-FFF2-40B4-BE49-F238E27FC236}">
                <a16:creationId xmlns="" xmlns:a16="http://schemas.microsoft.com/office/drawing/2014/main" id="{D6E8EE18-F309-4920-A16B-39F19785F8FD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073109" y="4243903"/>
          <a:ext cx="584793" cy="49245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14" name="Equation" r:id="rId5" imgW="241200" imgH="203040" progId="Equation.DSMT4">
                  <p:embed/>
                </p:oleObj>
              </mc:Choice>
              <mc:Fallback>
                <p:oleObj name="Equation" r:id="rId5" imgW="241200" imgH="203040" progId="Equation.DSMT4">
                  <p:embed/>
                  <p:pic>
                    <p:nvPicPr>
                      <p:cNvPr id="7" name="Object 6">
                        <a:extLst>
                          <a:ext uri="{FF2B5EF4-FFF2-40B4-BE49-F238E27FC236}">
                            <a16:creationId xmlns="" xmlns:a16="http://schemas.microsoft.com/office/drawing/2014/main" id="{D6E8EE18-F309-4920-A16B-39F19785F8FD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3073109" y="4243903"/>
                        <a:ext cx="584793" cy="49245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>
            <a:extLst>
              <a:ext uri="{FF2B5EF4-FFF2-40B4-BE49-F238E27FC236}">
                <a16:creationId xmlns="" xmlns:a16="http://schemas.microsoft.com/office/drawing/2014/main" id="{41FFA929-5C51-4205-9DDC-A4FDD48A4577}"/>
              </a:ext>
            </a:extLst>
          </p:cNvPr>
          <p:cNvGraphicFramePr>
            <a:graphicFrameLocks noChangeAspect="1"/>
          </p:cNvGraphicFramePr>
          <p:nvPr/>
        </p:nvGraphicFramePr>
        <p:xfrm>
          <a:off x="5410200" y="4246827"/>
          <a:ext cx="754063" cy="482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15" name="Equation" r:id="rId7" imgW="317160" imgH="203040" progId="Equation.DSMT4">
                  <p:embed/>
                </p:oleObj>
              </mc:Choice>
              <mc:Fallback>
                <p:oleObj name="Equation" r:id="rId7" imgW="317160" imgH="203040" progId="Equation.DSMT4">
                  <p:embed/>
                  <p:pic>
                    <p:nvPicPr>
                      <p:cNvPr id="8" name="Object 7">
                        <a:extLst>
                          <a:ext uri="{FF2B5EF4-FFF2-40B4-BE49-F238E27FC236}">
                            <a16:creationId xmlns="" xmlns:a16="http://schemas.microsoft.com/office/drawing/2014/main" id="{41FFA929-5C51-4205-9DDC-A4FDD48A457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5410200" y="4246827"/>
                        <a:ext cx="754063" cy="4826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>
            <a:extLst>
              <a:ext uri="{FF2B5EF4-FFF2-40B4-BE49-F238E27FC236}">
                <a16:creationId xmlns="" xmlns:a16="http://schemas.microsoft.com/office/drawing/2014/main" id="{F95689CD-7BD5-4B97-B365-69A3B49620E0}"/>
              </a:ext>
            </a:extLst>
          </p:cNvPr>
          <p:cNvGraphicFramePr>
            <a:graphicFrameLocks noChangeAspect="1"/>
          </p:cNvGraphicFramePr>
          <p:nvPr/>
        </p:nvGraphicFramePr>
        <p:xfrm>
          <a:off x="7684053" y="4206968"/>
          <a:ext cx="232508" cy="431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16" name="Equation" r:id="rId9" imgW="88560" imgH="164880" progId="Equation.DSMT4">
                  <p:embed/>
                </p:oleObj>
              </mc:Choice>
              <mc:Fallback>
                <p:oleObj name="Equation" r:id="rId9" imgW="88560" imgH="164880" progId="Equation.DSMT4">
                  <p:embed/>
                  <p:pic>
                    <p:nvPicPr>
                      <p:cNvPr id="9" name="Object 8">
                        <a:extLst>
                          <a:ext uri="{FF2B5EF4-FFF2-40B4-BE49-F238E27FC236}">
                            <a16:creationId xmlns="" xmlns:a16="http://schemas.microsoft.com/office/drawing/2014/main" id="{F95689CD-7BD5-4B97-B365-69A3B49620E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7684053" y="4206968"/>
                        <a:ext cx="232508" cy="431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Object 2">
            <a:extLst>
              <a:ext uri="{FF2B5EF4-FFF2-40B4-BE49-F238E27FC236}">
                <a16:creationId xmlns="" xmlns:a16="http://schemas.microsoft.com/office/drawing/2014/main" id="{2223A08E-A453-4E6F-B49B-13BD8DB9ADA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55689898"/>
              </p:ext>
            </p:extLst>
          </p:nvPr>
        </p:nvGraphicFramePr>
        <p:xfrm>
          <a:off x="6384880" y="3757294"/>
          <a:ext cx="320418" cy="431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17" name="Equation" r:id="rId11" imgW="114120" imgH="177480" progId="Equation.DSMT4">
                  <p:embed/>
                </p:oleObj>
              </mc:Choice>
              <mc:Fallback>
                <p:oleObj name="Equation" r:id="rId11" imgW="114120" imgH="1774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6384880" y="3757294"/>
                        <a:ext cx="320418" cy="431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0" name="Picture 9">
            <a:extLst>
              <a:ext uri="{FF2B5EF4-FFF2-40B4-BE49-F238E27FC236}">
                <a16:creationId xmlns="" xmlns:a16="http://schemas.microsoft.com/office/drawing/2014/main" id="{08586561-677F-D017-6402-6151DBC33B51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912" y="61595"/>
            <a:ext cx="8108043" cy="3124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67361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C2A48D1A-D8E3-4A9F-A16E-A19CA02A3533}"/>
              </a:ext>
            </a:extLst>
          </p:cNvPr>
          <p:cNvSpPr txBox="1"/>
          <p:nvPr/>
        </p:nvSpPr>
        <p:spPr>
          <a:xfrm>
            <a:off x="152400" y="3481668"/>
            <a:ext cx="8530856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algn="just">
              <a:spcBef>
                <a:spcPts val="300"/>
              </a:spcBef>
              <a:spcAft>
                <a:spcPts val="300"/>
              </a:spcAft>
            </a:pPr>
            <a:r>
              <a:rPr lang="en-US" sz="2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Câu</a:t>
            </a:r>
            <a:r>
              <a:rPr lang="en-US" sz="2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3: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Ngày</a:t>
            </a:r>
            <a:r>
              <a:rPr lang="en-US" sz="2800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nào</a:t>
            </a:r>
            <a:r>
              <a:rPr lang="en-US" sz="2800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chiều</a:t>
            </a:r>
            <a:r>
              <a:rPr lang="en-US" sz="2800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cao</a:t>
            </a:r>
            <a:r>
              <a:rPr lang="en-US" sz="2800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của</a:t>
            </a:r>
            <a:r>
              <a:rPr lang="en-US" sz="2800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cây</a:t>
            </a:r>
            <a:r>
              <a:rPr lang="en-US" sz="2800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hoa</a:t>
            </a:r>
            <a:r>
              <a:rPr lang="en-US" sz="2800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Hồng</a:t>
            </a:r>
            <a:r>
              <a:rPr lang="en-US" sz="2800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tăng</a:t>
            </a:r>
            <a:r>
              <a:rPr lang="en-US" sz="2800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nhiều</a:t>
            </a:r>
            <a:r>
              <a:rPr lang="en-US" sz="2800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nhất</a:t>
            </a:r>
            <a:r>
              <a:rPr lang="en-US" sz="2800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so với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các</a:t>
            </a:r>
            <a:r>
              <a:rPr lang="en-US" sz="2800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ngày</a:t>
            </a:r>
            <a:r>
              <a:rPr lang="en-US" sz="2800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còn</a:t>
            </a:r>
            <a:r>
              <a:rPr lang="en-US" sz="2800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lại</a:t>
            </a:r>
            <a:endParaRPr lang="en-US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 algn="just">
              <a:spcBef>
                <a:spcPts val="300"/>
              </a:spcBef>
              <a:spcAft>
                <a:spcPts val="300"/>
              </a:spcAft>
            </a:pPr>
            <a:r>
              <a:rPr lang="en-US" sz="280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A.Ngày</a:t>
            </a:r>
            <a:r>
              <a:rPr lang="en-US" sz="28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1        B. </a:t>
            </a:r>
            <a:r>
              <a:rPr lang="en-US" sz="280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Ngày</a:t>
            </a:r>
            <a:r>
              <a:rPr lang="en-US" sz="28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2           C. </a:t>
            </a:r>
            <a:r>
              <a:rPr lang="en-US" sz="280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Ngày</a:t>
            </a:r>
            <a:r>
              <a:rPr lang="en-US" sz="28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5        D. </a:t>
            </a:r>
            <a:r>
              <a:rPr lang="en-US" sz="280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Ngày</a:t>
            </a:r>
            <a:r>
              <a:rPr lang="en-US" sz="28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4</a:t>
            </a:r>
            <a:endParaRPr lang="en-US" sz="2800" dirty="0">
              <a:solidFill>
                <a:srgbClr val="0000FF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+mn-cs"/>
            </a:endParaRPr>
          </a:p>
        </p:txBody>
      </p:sp>
      <p:sp>
        <p:nvSpPr>
          <p:cNvPr id="6" name="Oval 5">
            <a:extLst>
              <a:ext uri="{FF2B5EF4-FFF2-40B4-BE49-F238E27FC236}">
                <a16:creationId xmlns="" xmlns:a16="http://schemas.microsoft.com/office/drawing/2014/main" id="{25C9CFDA-8022-4D02-8137-80F93DA9D9CB}"/>
              </a:ext>
            </a:extLst>
          </p:cNvPr>
          <p:cNvSpPr/>
          <p:nvPr/>
        </p:nvSpPr>
        <p:spPr>
          <a:xfrm>
            <a:off x="4648200" y="4433842"/>
            <a:ext cx="457200" cy="5334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BB7D2785-CFA5-D983-9C0B-4657CEB1399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912" y="61595"/>
            <a:ext cx="8108043" cy="3124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71222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C2A48D1A-D8E3-4A9F-A16E-A19CA02A3533}"/>
              </a:ext>
            </a:extLst>
          </p:cNvPr>
          <p:cNvSpPr txBox="1"/>
          <p:nvPr/>
        </p:nvSpPr>
        <p:spPr>
          <a:xfrm>
            <a:off x="306572" y="3475544"/>
            <a:ext cx="8530856" cy="14619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algn="just">
              <a:spcBef>
                <a:spcPts val="300"/>
              </a:spcBef>
              <a:spcAft>
                <a:spcPts val="300"/>
              </a:spcAft>
            </a:pPr>
            <a:r>
              <a:rPr lang="en-US" sz="2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Câu</a:t>
            </a:r>
            <a:r>
              <a:rPr lang="en-US" sz="2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4: 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Từ</a:t>
            </a:r>
            <a:r>
              <a:rPr lang="en-US" sz="2800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ngày</a:t>
            </a:r>
            <a:r>
              <a:rPr lang="en-US" sz="2800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thứ</a:t>
            </a:r>
            <a:r>
              <a:rPr lang="en-US" sz="2800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hai</a:t>
            </a:r>
            <a:r>
              <a:rPr lang="en-US" sz="2800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đến</a:t>
            </a:r>
            <a:r>
              <a:rPr lang="en-US" sz="2800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ngày</a:t>
            </a:r>
            <a:r>
              <a:rPr lang="en-US" sz="2800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thứ</a:t>
            </a:r>
            <a:r>
              <a:rPr lang="en-US" sz="2800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ba</a:t>
            </a:r>
            <a:r>
              <a:rPr lang="en-US" sz="2800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cây</a:t>
            </a:r>
            <a:r>
              <a:rPr lang="en-US" sz="2800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hoa</a:t>
            </a:r>
            <a:r>
              <a:rPr lang="en-US" sz="2800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Hồng</a:t>
            </a:r>
            <a:r>
              <a:rPr lang="en-US" sz="2800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tăng</a:t>
            </a:r>
            <a:r>
              <a:rPr lang="en-US" sz="2800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bao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nhiêu</a:t>
            </a:r>
            <a:r>
              <a:rPr lang="en-US" sz="2800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cm.</a:t>
            </a:r>
            <a:endParaRPr lang="en-US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 algn="just">
              <a:spcBef>
                <a:spcPts val="300"/>
              </a:spcBef>
              <a:spcAft>
                <a:spcPts val="300"/>
              </a:spcAft>
            </a:pPr>
            <a:r>
              <a:rPr lang="en-US" sz="28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A.0,3 cm        B. 0,5 cm           C. 0,75 cm        D. 0,25 cm</a:t>
            </a:r>
            <a:endParaRPr lang="en-US" sz="2800" dirty="0">
              <a:solidFill>
                <a:srgbClr val="0000FF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" name="Oval 5">
            <a:extLst>
              <a:ext uri="{FF2B5EF4-FFF2-40B4-BE49-F238E27FC236}">
                <a16:creationId xmlns="" xmlns:a16="http://schemas.microsoft.com/office/drawing/2014/main" id="{25C9CFDA-8022-4D02-8137-80F93DA9D9CB}"/>
              </a:ext>
            </a:extLst>
          </p:cNvPr>
          <p:cNvSpPr/>
          <p:nvPr/>
        </p:nvSpPr>
        <p:spPr>
          <a:xfrm>
            <a:off x="7010400" y="4404083"/>
            <a:ext cx="457200" cy="5334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5DA97BC8-1805-A212-7DDE-8DB9B451341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912" y="61595"/>
            <a:ext cx="8108043" cy="3124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26249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1">
            <a:extLst>
              <a:ext uri="{FF2B5EF4-FFF2-40B4-BE49-F238E27FC236}">
                <a16:creationId xmlns="" xmlns:a16="http://schemas.microsoft.com/office/drawing/2014/main" id="{4D192A4C-5FF9-467E-AFB9-70CB46ACE2C9}"/>
              </a:ext>
            </a:extLst>
          </p:cNvPr>
          <p:cNvSpPr/>
          <p:nvPr/>
        </p:nvSpPr>
        <p:spPr>
          <a:xfrm>
            <a:off x="2003258" y="41440"/>
            <a:ext cx="5856733" cy="738664"/>
          </a:xfrm>
          <a:prstGeom prst="rect">
            <a:avLst/>
          </a:prstGeom>
          <a:noFill/>
        </p:spPr>
        <p:txBody>
          <a:bodyPr wrap="none" lIns="121920" tIns="60960" rIns="121920" bIns="6096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en-US" sz="4000" b="1" dirty="0">
                <a:ln w="11430"/>
                <a:solidFill>
                  <a:srgbClr val="FF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TRÒ CHƠI AI NHANH HƠN</a:t>
            </a:r>
          </a:p>
        </p:txBody>
      </p:sp>
      <p:pic>
        <p:nvPicPr>
          <p:cNvPr id="5" name="Picture 38">
            <a:extLst>
              <a:ext uri="{FF2B5EF4-FFF2-40B4-BE49-F238E27FC236}">
                <a16:creationId xmlns="" xmlns:a16="http://schemas.microsoft.com/office/drawing/2014/main" id="{A6416446-B27C-4091-8F2F-689D08BD4F7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9195" y="744153"/>
            <a:ext cx="5637608" cy="309641"/>
          </a:xfrm>
          <a:prstGeom prst="rect">
            <a:avLst/>
          </a:prstGeom>
        </p:spPr>
      </p:pic>
      <p:pic>
        <p:nvPicPr>
          <p:cNvPr id="4098" name="Picture 2" descr="Kahoot answers. Kahoot Hack &amp;amp; kahoot ninja – Need To Know About Kahoot Hack  &amp;amp; Auto Answer">
            <a:extLst>
              <a:ext uri="{FF2B5EF4-FFF2-40B4-BE49-F238E27FC236}">
                <a16:creationId xmlns="" xmlns:a16="http://schemas.microsoft.com/office/drawing/2014/main" id="{07AFA081-5A07-43EE-9B4C-8BEA48B1D0C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000" r="2381" b="15333"/>
          <a:stretch/>
        </p:blipFill>
        <p:spPr bwMode="auto">
          <a:xfrm>
            <a:off x="304800" y="1334503"/>
            <a:ext cx="1714500" cy="23417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057400" y="1581150"/>
            <a:ext cx="64008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CHÚC MỪNG</a:t>
            </a:r>
          </a:p>
          <a:p>
            <a:pPr algn="ctr"/>
            <a:r>
              <a:rPr lang="en-US" sz="32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ĐỘI CHIẾN THẮNG LÀ ĐỘI …</a:t>
            </a:r>
            <a:endParaRPr lang="en-US" sz="32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9565691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000">
        <p15:prstTrans prst="fallOve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0675" y="1133475"/>
            <a:ext cx="5962650" cy="2876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13138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Background pattern&#10;&#10;Description automatically generated">
            <a:extLst>
              <a:ext uri="{FF2B5EF4-FFF2-40B4-BE49-F238E27FC236}">
                <a16:creationId xmlns="" xmlns:a16="http://schemas.microsoft.com/office/drawing/2014/main" id="{4E208DDE-5F53-487A-916C-A3AE276FA6A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="" xmlns:a1611="http://schemas.microsoft.com/office/drawing/2016/11/main" r:id="rId4"/>
              </a:ext>
            </a:extLst>
          </a:blip>
          <a:srcRect l="20349" r="20345" b="-4"/>
          <a:stretch/>
        </p:blipFill>
        <p:spPr>
          <a:xfrm>
            <a:off x="865220" y="2088496"/>
            <a:ext cx="2050385" cy="2327672"/>
          </a:xfrm>
          <a:custGeom>
            <a:avLst/>
            <a:gdLst/>
            <a:ahLst/>
            <a:cxnLst/>
            <a:rect l="l" t="t" r="r" b="b"/>
            <a:pathLst>
              <a:path w="2590737" h="2926956">
                <a:moveTo>
                  <a:pt x="1463478" y="0"/>
                </a:moveTo>
                <a:cubicBezTo>
                  <a:pt x="1867606" y="0"/>
                  <a:pt x="2233476" y="163805"/>
                  <a:pt x="2498313" y="428643"/>
                </a:cubicBezTo>
                <a:lnTo>
                  <a:pt x="2501029" y="431631"/>
                </a:lnTo>
                <a:lnTo>
                  <a:pt x="2445696" y="582811"/>
                </a:lnTo>
                <a:cubicBezTo>
                  <a:pt x="2374039" y="813196"/>
                  <a:pt x="2335437" y="1058145"/>
                  <a:pt x="2335437" y="1312109"/>
                </a:cubicBezTo>
                <a:cubicBezTo>
                  <a:pt x="2335437" y="1650728"/>
                  <a:pt x="2404063" y="1973319"/>
                  <a:pt x="2528166" y="2266732"/>
                </a:cubicBezTo>
                <a:lnTo>
                  <a:pt x="2590737" y="2396622"/>
                </a:lnTo>
                <a:lnTo>
                  <a:pt x="2498313" y="2498313"/>
                </a:lnTo>
                <a:cubicBezTo>
                  <a:pt x="2233476" y="2763151"/>
                  <a:pt x="1867606" y="2926956"/>
                  <a:pt x="1463478" y="2926956"/>
                </a:cubicBezTo>
                <a:cubicBezTo>
                  <a:pt x="655221" y="2926956"/>
                  <a:pt x="0" y="2271735"/>
                  <a:pt x="0" y="1463478"/>
                </a:cubicBezTo>
                <a:cubicBezTo>
                  <a:pt x="0" y="655221"/>
                  <a:pt x="655221" y="0"/>
                  <a:pt x="1463478" y="0"/>
                </a:cubicBezTo>
                <a:close/>
              </a:path>
            </a:pathLst>
          </a:custGeom>
        </p:spPr>
      </p:pic>
      <p:pic>
        <p:nvPicPr>
          <p:cNvPr id="5" name="Picture 4" descr="Background pattern&#10;&#10;Description automatically generated">
            <a:extLst>
              <a:ext uri="{FF2B5EF4-FFF2-40B4-BE49-F238E27FC236}">
                <a16:creationId xmlns="" xmlns:a16="http://schemas.microsoft.com/office/drawing/2014/main" id="{65A14FCB-5569-4268-AF8B-502D9EF6E73E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="" xmlns:a1611="http://schemas.microsoft.com/office/drawing/2016/11/main" r:id="rId6"/>
              </a:ext>
            </a:extLst>
          </a:blip>
          <a:srcRect l="17382" r="20120" b="2"/>
          <a:stretch/>
        </p:blipFill>
        <p:spPr>
          <a:xfrm>
            <a:off x="2593600" y="1428751"/>
            <a:ext cx="3433139" cy="3433139"/>
          </a:xfrm>
          <a:custGeom>
            <a:avLst/>
            <a:gdLst/>
            <a:ahLst/>
            <a:cxnLst/>
            <a:rect l="l" t="t" r="r" b="b"/>
            <a:pathLst>
              <a:path w="4627646" h="4627648">
                <a:moveTo>
                  <a:pt x="2313823" y="0"/>
                </a:moveTo>
                <a:cubicBezTo>
                  <a:pt x="3591712" y="0"/>
                  <a:pt x="4627646" y="1035934"/>
                  <a:pt x="4627646" y="2313824"/>
                </a:cubicBezTo>
                <a:cubicBezTo>
                  <a:pt x="4627646" y="3591714"/>
                  <a:pt x="3591712" y="4627648"/>
                  <a:pt x="2313823" y="4627648"/>
                </a:cubicBezTo>
                <a:cubicBezTo>
                  <a:pt x="1035934" y="4627648"/>
                  <a:pt x="0" y="3591714"/>
                  <a:pt x="0" y="2313824"/>
                </a:cubicBezTo>
                <a:cubicBezTo>
                  <a:pt x="0" y="1035934"/>
                  <a:pt x="1035934" y="0"/>
                  <a:pt x="2313823" y="0"/>
                </a:cubicBezTo>
                <a:close/>
              </a:path>
            </a:pathLst>
          </a:custGeom>
        </p:spPr>
      </p:pic>
      <p:pic>
        <p:nvPicPr>
          <p:cNvPr id="8" name="Picture 7" descr="Background pattern&#10;&#10;Description automatically generated">
            <a:extLst>
              <a:ext uri="{FF2B5EF4-FFF2-40B4-BE49-F238E27FC236}">
                <a16:creationId xmlns="" xmlns:a16="http://schemas.microsoft.com/office/drawing/2014/main" id="{EEA75D7F-8BEB-403A-A7C2-DC62D23C83A4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="" xmlns:a1611="http://schemas.microsoft.com/office/drawing/2016/11/main" r:id="rId8"/>
              </a:ext>
            </a:extLst>
          </a:blip>
          <a:srcRect l="36012" r="14448" b="2"/>
          <a:stretch/>
        </p:blipFill>
        <p:spPr>
          <a:xfrm>
            <a:off x="5670374" y="1838768"/>
            <a:ext cx="2455455" cy="2798034"/>
          </a:xfrm>
          <a:custGeom>
            <a:avLst/>
            <a:gdLst/>
            <a:ahLst/>
            <a:cxnLst/>
            <a:rect l="l" t="t" r="r" b="b"/>
            <a:pathLst>
              <a:path w="2577829" h="2926956">
                <a:moveTo>
                  <a:pt x="1114351" y="0"/>
                </a:moveTo>
                <a:cubicBezTo>
                  <a:pt x="1922608" y="0"/>
                  <a:pt x="2577829" y="655221"/>
                  <a:pt x="2577829" y="1463478"/>
                </a:cubicBezTo>
                <a:cubicBezTo>
                  <a:pt x="2577829" y="2271735"/>
                  <a:pt x="1922608" y="2926956"/>
                  <a:pt x="1114351" y="2926956"/>
                </a:cubicBezTo>
                <a:cubicBezTo>
                  <a:pt x="710223" y="2926956"/>
                  <a:pt x="344353" y="2763151"/>
                  <a:pt x="79516" y="2498313"/>
                </a:cubicBezTo>
                <a:lnTo>
                  <a:pt x="0" y="2410824"/>
                </a:lnTo>
                <a:lnTo>
                  <a:pt x="69413" y="2266732"/>
                </a:lnTo>
                <a:cubicBezTo>
                  <a:pt x="193516" y="1973319"/>
                  <a:pt x="262142" y="1650728"/>
                  <a:pt x="262142" y="1312109"/>
                </a:cubicBezTo>
                <a:cubicBezTo>
                  <a:pt x="262142" y="1058145"/>
                  <a:pt x="223540" y="813196"/>
                  <a:pt x="151883" y="582811"/>
                </a:cubicBezTo>
                <a:lnTo>
                  <a:pt x="91478" y="417771"/>
                </a:lnTo>
                <a:lnTo>
                  <a:pt x="183443" y="334187"/>
                </a:lnTo>
                <a:cubicBezTo>
                  <a:pt x="436418" y="125413"/>
                  <a:pt x="760739" y="0"/>
                  <a:pt x="1114351" y="0"/>
                </a:cubicBezTo>
                <a:close/>
              </a:path>
            </a:pathLst>
          </a:custGeom>
        </p:spPr>
      </p:pic>
      <p:pic>
        <p:nvPicPr>
          <p:cNvPr id="17" name="Picture 16" descr="A picture containing toy, doll&#10;&#10;Description automatically generated">
            <a:extLst>
              <a:ext uri="{FF2B5EF4-FFF2-40B4-BE49-F238E27FC236}">
                <a16:creationId xmlns="" xmlns:a16="http://schemas.microsoft.com/office/drawing/2014/main" id="{7BFEE031-360F-4D5F-904A-32B86E7ACC22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1494" y="1531858"/>
            <a:ext cx="2327672" cy="2327672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="" xmlns:a16="http://schemas.microsoft.com/office/drawing/2014/main" id="{453B174F-EE32-44C0-AEBD-2414C6D6BB2E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819"/>
          <a:stretch/>
        </p:blipFill>
        <p:spPr>
          <a:xfrm>
            <a:off x="5600701" y="1981483"/>
            <a:ext cx="2327672" cy="2327672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="" xmlns:a16="http://schemas.microsoft.com/office/drawing/2014/main" id="{F5F0387D-CEB3-4D01-B097-E93181CF9E37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7170" y="2057401"/>
            <a:ext cx="1561730" cy="1561730"/>
          </a:xfrm>
          <a:prstGeom prst="rect">
            <a:avLst/>
          </a:prstGeom>
        </p:spPr>
      </p:pic>
      <p:sp>
        <p:nvSpPr>
          <p:cNvPr id="12" name="Freeform: Shape 11">
            <a:extLst>
              <a:ext uri="{FF2B5EF4-FFF2-40B4-BE49-F238E27FC236}">
                <a16:creationId xmlns="" xmlns:a16="http://schemas.microsoft.com/office/drawing/2014/main" id="{8393A647-F1D0-4A88-8DF7-6E5578A89569}"/>
              </a:ext>
            </a:extLst>
          </p:cNvPr>
          <p:cNvSpPr/>
          <p:nvPr/>
        </p:nvSpPr>
        <p:spPr>
          <a:xfrm rot="5400000">
            <a:off x="-140931" y="138645"/>
            <a:ext cx="2327672" cy="2050384"/>
          </a:xfrm>
          <a:custGeom>
            <a:avLst/>
            <a:gdLst>
              <a:gd name="connsiteX0" fmla="*/ 0 w 4670251"/>
              <a:gd name="connsiteY0" fmla="*/ 2133085 h 4116501"/>
              <a:gd name="connsiteX1" fmla="*/ 0 w 4670251"/>
              <a:gd name="connsiteY1" fmla="*/ 0 h 4116501"/>
              <a:gd name="connsiteX2" fmla="*/ 4670251 w 4670251"/>
              <a:gd name="connsiteY2" fmla="*/ 4116501 h 4116501"/>
              <a:gd name="connsiteX3" fmla="*/ 2250224 w 4670251"/>
              <a:gd name="connsiteY3" fmla="*/ 4116501 h 4116501"/>
              <a:gd name="connsiteX4" fmla="*/ 0 w 4670251"/>
              <a:gd name="connsiteY4" fmla="*/ 2133085 h 41165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670251" h="4116501">
                <a:moveTo>
                  <a:pt x="0" y="2133085"/>
                </a:moveTo>
                <a:lnTo>
                  <a:pt x="0" y="0"/>
                </a:lnTo>
                <a:lnTo>
                  <a:pt x="4670251" y="4116501"/>
                </a:lnTo>
                <a:lnTo>
                  <a:pt x="2250224" y="4116501"/>
                </a:lnTo>
                <a:lnTo>
                  <a:pt x="0" y="2133085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1350"/>
          </a:p>
        </p:txBody>
      </p:sp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BB3C0A70-E41F-49EF-8AFE-0ADD98F3B81C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 rot="18669872">
            <a:off x="-238560" y="568546"/>
            <a:ext cx="2050385" cy="52047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551E4DC2-0B49-4FB2-B8C1-231C030CAE4B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334363" y="626477"/>
            <a:ext cx="2025572" cy="138543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75CBC910-51FE-44A7-A09E-097F9F57527C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3865973" y="60855"/>
            <a:ext cx="2025572" cy="1385436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="" xmlns:a16="http://schemas.microsoft.com/office/drawing/2014/main" id="{CB4DEC2C-107C-4E99-A056-D6622B336243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6286500" y="381975"/>
            <a:ext cx="2176461" cy="13854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27252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089" t="11940" r="13022" b="13632"/>
          <a:stretch>
            <a:fillRect/>
          </a:stretch>
        </p:blipFill>
        <p:spPr>
          <a:xfrm>
            <a:off x="685800" y="-19050"/>
            <a:ext cx="7981950" cy="513905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952593" y="3257550"/>
            <a:ext cx="2191407" cy="1885950"/>
          </a:xfrm>
          <a:prstGeom prst="rect">
            <a:avLst/>
          </a:prstGeom>
        </p:spPr>
      </p:pic>
      <p:sp>
        <p:nvSpPr>
          <p:cNvPr id="5" name="TextBox 5"/>
          <p:cNvSpPr txBox="1"/>
          <p:nvPr/>
        </p:nvSpPr>
        <p:spPr>
          <a:xfrm>
            <a:off x="2667000" y="361950"/>
            <a:ext cx="320611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Hướng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dẫn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endParaRPr lang="en-US" sz="3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 Box 6"/>
          <p:cNvSpPr txBox="1"/>
          <p:nvPr/>
        </p:nvSpPr>
        <p:spPr>
          <a:xfrm>
            <a:off x="1066800" y="940800"/>
            <a:ext cx="5638165" cy="10310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algn="just">
              <a:spcBef>
                <a:spcPts val="300"/>
              </a:spcBef>
              <a:spcAft>
                <a:spcPts val="300"/>
              </a:spcAft>
            </a:pPr>
            <a:r>
              <a:rPr lang="en-US" sz="2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 </a:t>
            </a:r>
            <a:r>
              <a:rPr lang="en-US" sz="28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Ôn</a:t>
            </a:r>
            <a:r>
              <a:rPr lang="en-US" sz="2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lại</a:t>
            </a:r>
            <a:r>
              <a:rPr lang="en-US" sz="2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bài</a:t>
            </a:r>
            <a:r>
              <a:rPr lang="en-US" sz="2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</a:p>
          <a:p>
            <a:pPr marL="0" marR="0" algn="just">
              <a:spcBef>
                <a:spcPts val="300"/>
              </a:spcBef>
              <a:spcAft>
                <a:spcPts val="300"/>
              </a:spcAft>
            </a:pPr>
            <a:r>
              <a:rPr lang="en-US" sz="2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 </a:t>
            </a:r>
            <a:r>
              <a:rPr lang="en-US" sz="28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Bài</a:t>
            </a:r>
            <a:r>
              <a:rPr lang="en-US" sz="2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tập</a:t>
            </a:r>
            <a:r>
              <a:rPr lang="en-US" sz="2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1,2 ( </a:t>
            </a:r>
            <a:r>
              <a:rPr lang="en-US" sz="28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sgk</a:t>
            </a:r>
            <a:r>
              <a:rPr lang="en-US" sz="2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tr 18)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799" y="833384"/>
            <a:ext cx="8064325" cy="33385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762158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5000"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9485483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Hình ảnh 8">
            <a:extLst>
              <a:ext uri="{FF2B5EF4-FFF2-40B4-BE49-F238E27FC236}">
                <a16:creationId xmlns="" xmlns:a16="http://schemas.microsoft.com/office/drawing/2014/main" id="{4B31E9C3-2857-4554-9A2F-E296104A5D6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04961" y="173437"/>
            <a:ext cx="3177228" cy="3714750"/>
          </a:xfrm>
          <a:prstGeom prst="rect">
            <a:avLst/>
          </a:prstGeom>
          <a:noFill/>
        </p:spPr>
      </p:pic>
      <p:sp>
        <p:nvSpPr>
          <p:cNvPr id="10" name="Hình chữ nhật 9">
            <a:extLst>
              <a:ext uri="{FF2B5EF4-FFF2-40B4-BE49-F238E27FC236}">
                <a16:creationId xmlns="" xmlns:a16="http://schemas.microsoft.com/office/drawing/2014/main" id="{125E670A-F252-425E-8FBD-2584A901E93B}"/>
              </a:ext>
            </a:extLst>
          </p:cNvPr>
          <p:cNvSpPr/>
          <p:nvPr/>
        </p:nvSpPr>
        <p:spPr>
          <a:xfrm>
            <a:off x="2211497" y="4358151"/>
            <a:ext cx="5012014" cy="900246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</a:bodyPr>
          <a:lstStyle/>
          <a:p>
            <a:pPr algn="ctr"/>
            <a:r>
              <a:rPr lang="en-US" sz="54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CÁC HOẠT ĐỘNG</a:t>
            </a:r>
            <a:endParaRPr lang="vi-VN" sz="5400" b="1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  <p:grpSp>
        <p:nvGrpSpPr>
          <p:cNvPr id="12" name="Nhóm 11">
            <a:extLst>
              <a:ext uri="{FF2B5EF4-FFF2-40B4-BE49-F238E27FC236}">
                <a16:creationId xmlns="" xmlns:a16="http://schemas.microsoft.com/office/drawing/2014/main" id="{FF13D352-FF12-4774-BF7F-7823AED9D71C}"/>
              </a:ext>
            </a:extLst>
          </p:cNvPr>
          <p:cNvGrpSpPr/>
          <p:nvPr/>
        </p:nvGrpSpPr>
        <p:grpSpPr>
          <a:xfrm>
            <a:off x="1330783" y="1067761"/>
            <a:ext cx="2050090" cy="1061828"/>
            <a:chOff x="1774377" y="1423682"/>
            <a:chExt cx="2733453" cy="1415770"/>
          </a:xfrm>
        </p:grpSpPr>
        <p:sp>
          <p:nvSpPr>
            <p:cNvPr id="26" name="Google Shape;157;p20">
              <a:extLst>
                <a:ext uri="{FF2B5EF4-FFF2-40B4-BE49-F238E27FC236}">
                  <a16:creationId xmlns="" xmlns:a16="http://schemas.microsoft.com/office/drawing/2014/main" id="{E98F7850-E8A1-4D65-AB4B-DB9606909211}"/>
                </a:ext>
              </a:extLst>
            </p:cNvPr>
            <p:cNvSpPr/>
            <p:nvPr/>
          </p:nvSpPr>
          <p:spPr>
            <a:xfrm>
              <a:off x="1774377" y="1423682"/>
              <a:ext cx="2733453" cy="1415770"/>
            </a:xfrm>
            <a:custGeom>
              <a:avLst/>
              <a:gdLst/>
              <a:ahLst/>
              <a:cxnLst/>
              <a:rect l="l" t="t" r="r" b="b"/>
              <a:pathLst>
                <a:path w="19198" h="10845" extrusionOk="0">
                  <a:moveTo>
                    <a:pt x="7572" y="1"/>
                  </a:moveTo>
                  <a:lnTo>
                    <a:pt x="7108" y="25"/>
                  </a:lnTo>
                  <a:lnTo>
                    <a:pt x="6668" y="98"/>
                  </a:lnTo>
                  <a:lnTo>
                    <a:pt x="6229" y="196"/>
                  </a:lnTo>
                  <a:lnTo>
                    <a:pt x="5813" y="343"/>
                  </a:lnTo>
                  <a:lnTo>
                    <a:pt x="5423" y="538"/>
                  </a:lnTo>
                  <a:lnTo>
                    <a:pt x="5056" y="758"/>
                  </a:lnTo>
                  <a:lnTo>
                    <a:pt x="4714" y="1026"/>
                  </a:lnTo>
                  <a:lnTo>
                    <a:pt x="4397" y="1319"/>
                  </a:lnTo>
                  <a:lnTo>
                    <a:pt x="4104" y="1637"/>
                  </a:lnTo>
                  <a:lnTo>
                    <a:pt x="3835" y="1979"/>
                  </a:lnTo>
                  <a:lnTo>
                    <a:pt x="3615" y="2345"/>
                  </a:lnTo>
                  <a:lnTo>
                    <a:pt x="3420" y="2736"/>
                  </a:lnTo>
                  <a:lnTo>
                    <a:pt x="3273" y="3151"/>
                  </a:lnTo>
                  <a:lnTo>
                    <a:pt x="3151" y="3591"/>
                  </a:lnTo>
                  <a:lnTo>
                    <a:pt x="3102" y="4030"/>
                  </a:lnTo>
                  <a:lnTo>
                    <a:pt x="3078" y="4494"/>
                  </a:lnTo>
                  <a:lnTo>
                    <a:pt x="3078" y="4788"/>
                  </a:lnTo>
                  <a:lnTo>
                    <a:pt x="2712" y="4788"/>
                  </a:lnTo>
                  <a:lnTo>
                    <a:pt x="2419" y="4836"/>
                  </a:lnTo>
                  <a:lnTo>
                    <a:pt x="2125" y="4910"/>
                  </a:lnTo>
                  <a:lnTo>
                    <a:pt x="1832" y="5032"/>
                  </a:lnTo>
                  <a:lnTo>
                    <a:pt x="1588" y="5154"/>
                  </a:lnTo>
                  <a:lnTo>
                    <a:pt x="1320" y="5300"/>
                  </a:lnTo>
                  <a:lnTo>
                    <a:pt x="1100" y="5471"/>
                  </a:lnTo>
                  <a:lnTo>
                    <a:pt x="880" y="5667"/>
                  </a:lnTo>
                  <a:lnTo>
                    <a:pt x="685" y="5887"/>
                  </a:lnTo>
                  <a:lnTo>
                    <a:pt x="514" y="6131"/>
                  </a:lnTo>
                  <a:lnTo>
                    <a:pt x="367" y="6375"/>
                  </a:lnTo>
                  <a:lnTo>
                    <a:pt x="220" y="6644"/>
                  </a:lnTo>
                  <a:lnTo>
                    <a:pt x="123" y="6912"/>
                  </a:lnTo>
                  <a:lnTo>
                    <a:pt x="50" y="7205"/>
                  </a:lnTo>
                  <a:lnTo>
                    <a:pt x="1" y="7499"/>
                  </a:lnTo>
                  <a:lnTo>
                    <a:pt x="1" y="7816"/>
                  </a:lnTo>
                  <a:lnTo>
                    <a:pt x="1" y="8134"/>
                  </a:lnTo>
                  <a:lnTo>
                    <a:pt x="50" y="8427"/>
                  </a:lnTo>
                  <a:lnTo>
                    <a:pt x="123" y="8720"/>
                  </a:lnTo>
                  <a:lnTo>
                    <a:pt x="220" y="8988"/>
                  </a:lnTo>
                  <a:lnTo>
                    <a:pt x="367" y="9257"/>
                  </a:lnTo>
                  <a:lnTo>
                    <a:pt x="514" y="9501"/>
                  </a:lnTo>
                  <a:lnTo>
                    <a:pt x="685" y="9745"/>
                  </a:lnTo>
                  <a:lnTo>
                    <a:pt x="880" y="9965"/>
                  </a:lnTo>
                  <a:lnTo>
                    <a:pt x="1100" y="10161"/>
                  </a:lnTo>
                  <a:lnTo>
                    <a:pt x="1320" y="10332"/>
                  </a:lnTo>
                  <a:lnTo>
                    <a:pt x="1588" y="10478"/>
                  </a:lnTo>
                  <a:lnTo>
                    <a:pt x="1832" y="10600"/>
                  </a:lnTo>
                  <a:lnTo>
                    <a:pt x="2125" y="10722"/>
                  </a:lnTo>
                  <a:lnTo>
                    <a:pt x="2419" y="10796"/>
                  </a:lnTo>
                  <a:lnTo>
                    <a:pt x="2712" y="10844"/>
                  </a:lnTo>
                  <a:lnTo>
                    <a:pt x="16486" y="10844"/>
                  </a:lnTo>
                  <a:lnTo>
                    <a:pt x="16779" y="10796"/>
                  </a:lnTo>
                  <a:lnTo>
                    <a:pt x="17072" y="10722"/>
                  </a:lnTo>
                  <a:lnTo>
                    <a:pt x="17365" y="10600"/>
                  </a:lnTo>
                  <a:lnTo>
                    <a:pt x="17610" y="10478"/>
                  </a:lnTo>
                  <a:lnTo>
                    <a:pt x="17878" y="10332"/>
                  </a:lnTo>
                  <a:lnTo>
                    <a:pt x="18098" y="10161"/>
                  </a:lnTo>
                  <a:lnTo>
                    <a:pt x="18318" y="9965"/>
                  </a:lnTo>
                  <a:lnTo>
                    <a:pt x="18513" y="9745"/>
                  </a:lnTo>
                  <a:lnTo>
                    <a:pt x="18684" y="9501"/>
                  </a:lnTo>
                  <a:lnTo>
                    <a:pt x="18831" y="9257"/>
                  </a:lnTo>
                  <a:lnTo>
                    <a:pt x="18977" y="8988"/>
                  </a:lnTo>
                  <a:lnTo>
                    <a:pt x="19075" y="8720"/>
                  </a:lnTo>
                  <a:lnTo>
                    <a:pt x="19148" y="8427"/>
                  </a:lnTo>
                  <a:lnTo>
                    <a:pt x="19197" y="8134"/>
                  </a:lnTo>
                  <a:lnTo>
                    <a:pt x="19197" y="7816"/>
                  </a:lnTo>
                  <a:lnTo>
                    <a:pt x="19197" y="7499"/>
                  </a:lnTo>
                  <a:lnTo>
                    <a:pt x="19148" y="7205"/>
                  </a:lnTo>
                  <a:lnTo>
                    <a:pt x="19075" y="6912"/>
                  </a:lnTo>
                  <a:lnTo>
                    <a:pt x="18977" y="6644"/>
                  </a:lnTo>
                  <a:lnTo>
                    <a:pt x="18831" y="6375"/>
                  </a:lnTo>
                  <a:lnTo>
                    <a:pt x="18684" y="6131"/>
                  </a:lnTo>
                  <a:lnTo>
                    <a:pt x="18513" y="5887"/>
                  </a:lnTo>
                  <a:lnTo>
                    <a:pt x="18318" y="5667"/>
                  </a:lnTo>
                  <a:lnTo>
                    <a:pt x="18098" y="5471"/>
                  </a:lnTo>
                  <a:lnTo>
                    <a:pt x="17878" y="5300"/>
                  </a:lnTo>
                  <a:lnTo>
                    <a:pt x="17610" y="5154"/>
                  </a:lnTo>
                  <a:lnTo>
                    <a:pt x="17365" y="5032"/>
                  </a:lnTo>
                  <a:lnTo>
                    <a:pt x="17072" y="4910"/>
                  </a:lnTo>
                  <a:lnTo>
                    <a:pt x="16779" y="4836"/>
                  </a:lnTo>
                  <a:lnTo>
                    <a:pt x="16486" y="4788"/>
                  </a:lnTo>
                  <a:lnTo>
                    <a:pt x="15412" y="4788"/>
                  </a:lnTo>
                  <a:lnTo>
                    <a:pt x="15436" y="4494"/>
                  </a:lnTo>
                  <a:lnTo>
                    <a:pt x="15412" y="4201"/>
                  </a:lnTo>
                  <a:lnTo>
                    <a:pt x="15387" y="3933"/>
                  </a:lnTo>
                  <a:lnTo>
                    <a:pt x="15314" y="3664"/>
                  </a:lnTo>
                  <a:lnTo>
                    <a:pt x="15216" y="3420"/>
                  </a:lnTo>
                  <a:lnTo>
                    <a:pt x="15094" y="3176"/>
                  </a:lnTo>
                  <a:lnTo>
                    <a:pt x="14972" y="2956"/>
                  </a:lnTo>
                  <a:lnTo>
                    <a:pt x="14801" y="2736"/>
                  </a:lnTo>
                  <a:lnTo>
                    <a:pt x="14630" y="2541"/>
                  </a:lnTo>
                  <a:lnTo>
                    <a:pt x="14435" y="2370"/>
                  </a:lnTo>
                  <a:lnTo>
                    <a:pt x="14215" y="2199"/>
                  </a:lnTo>
                  <a:lnTo>
                    <a:pt x="13995" y="2077"/>
                  </a:lnTo>
                  <a:lnTo>
                    <a:pt x="13751" y="1954"/>
                  </a:lnTo>
                  <a:lnTo>
                    <a:pt x="13507" y="1857"/>
                  </a:lnTo>
                  <a:lnTo>
                    <a:pt x="13238" y="1784"/>
                  </a:lnTo>
                  <a:lnTo>
                    <a:pt x="12969" y="1759"/>
                  </a:lnTo>
                  <a:lnTo>
                    <a:pt x="12676" y="1735"/>
                  </a:lnTo>
                  <a:lnTo>
                    <a:pt x="12334" y="1759"/>
                  </a:lnTo>
                  <a:lnTo>
                    <a:pt x="11992" y="1832"/>
                  </a:lnTo>
                  <a:lnTo>
                    <a:pt x="11650" y="1930"/>
                  </a:lnTo>
                  <a:lnTo>
                    <a:pt x="11357" y="2077"/>
                  </a:lnTo>
                  <a:lnTo>
                    <a:pt x="11186" y="1857"/>
                  </a:lnTo>
                  <a:lnTo>
                    <a:pt x="11015" y="1637"/>
                  </a:lnTo>
                  <a:lnTo>
                    <a:pt x="10844" y="1417"/>
                  </a:lnTo>
                  <a:lnTo>
                    <a:pt x="10649" y="1222"/>
                  </a:lnTo>
                  <a:lnTo>
                    <a:pt x="10454" y="1051"/>
                  </a:lnTo>
                  <a:lnTo>
                    <a:pt x="10234" y="880"/>
                  </a:lnTo>
                  <a:lnTo>
                    <a:pt x="9990" y="709"/>
                  </a:lnTo>
                  <a:lnTo>
                    <a:pt x="9745" y="562"/>
                  </a:lnTo>
                  <a:lnTo>
                    <a:pt x="9501" y="440"/>
                  </a:lnTo>
                  <a:lnTo>
                    <a:pt x="9257" y="318"/>
                  </a:lnTo>
                  <a:lnTo>
                    <a:pt x="8988" y="220"/>
                  </a:lnTo>
                  <a:lnTo>
                    <a:pt x="8720" y="147"/>
                  </a:lnTo>
                  <a:lnTo>
                    <a:pt x="8427" y="74"/>
                  </a:lnTo>
                  <a:lnTo>
                    <a:pt x="8158" y="25"/>
                  </a:lnTo>
                  <a:lnTo>
                    <a:pt x="7865" y="1"/>
                  </a:lnTo>
                  <a:close/>
                </a:path>
              </a:pathLst>
            </a:custGeom>
            <a:solidFill>
              <a:srgbClr val="9BCF63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endParaRPr sz="1050" dirty="0"/>
            </a:p>
          </p:txBody>
        </p:sp>
        <p:sp>
          <p:nvSpPr>
            <p:cNvPr id="11" name="Hộp Văn bản 10">
              <a:extLst>
                <a:ext uri="{FF2B5EF4-FFF2-40B4-BE49-F238E27FC236}">
                  <a16:creationId xmlns="" xmlns:a16="http://schemas.microsoft.com/office/drawing/2014/main" id="{2BFA5FA8-BCB5-4109-A323-D465A630B106}"/>
                </a:ext>
              </a:extLst>
            </p:cNvPr>
            <p:cNvSpPr txBox="1"/>
            <p:nvPr/>
          </p:nvSpPr>
          <p:spPr>
            <a:xfrm>
              <a:off x="2165516" y="2092196"/>
              <a:ext cx="1614117" cy="61555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 dirty="0" err="1">
                  <a:solidFill>
                    <a:srgbClr val="002060"/>
                  </a:solidFill>
                </a:rPr>
                <a:t>Mở</a:t>
              </a:r>
              <a:r>
                <a:rPr lang="en-US" sz="2400" b="1" dirty="0">
                  <a:solidFill>
                    <a:srgbClr val="002060"/>
                  </a:solidFill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</a:rPr>
                <a:t>đầu</a:t>
              </a:r>
              <a:endParaRPr lang="en-US" sz="2400" b="1" dirty="0">
                <a:solidFill>
                  <a:srgbClr val="002060"/>
                </a:solidFill>
              </a:endParaRPr>
            </a:p>
          </p:txBody>
        </p:sp>
      </p:grpSp>
      <p:grpSp>
        <p:nvGrpSpPr>
          <p:cNvPr id="13" name="Nhóm 12">
            <a:extLst>
              <a:ext uri="{FF2B5EF4-FFF2-40B4-BE49-F238E27FC236}">
                <a16:creationId xmlns="" xmlns:a16="http://schemas.microsoft.com/office/drawing/2014/main" id="{02197C0D-4039-4F65-A23B-3D8031420B89}"/>
              </a:ext>
            </a:extLst>
          </p:cNvPr>
          <p:cNvGrpSpPr/>
          <p:nvPr/>
        </p:nvGrpSpPr>
        <p:grpSpPr>
          <a:xfrm>
            <a:off x="4493575" y="330362"/>
            <a:ext cx="2271617" cy="1061828"/>
            <a:chOff x="5714125" y="780700"/>
            <a:chExt cx="3028822" cy="1415770"/>
          </a:xfrm>
        </p:grpSpPr>
        <p:sp>
          <p:nvSpPr>
            <p:cNvPr id="28" name="Google Shape;157;p20">
              <a:extLst>
                <a:ext uri="{FF2B5EF4-FFF2-40B4-BE49-F238E27FC236}">
                  <a16:creationId xmlns="" xmlns:a16="http://schemas.microsoft.com/office/drawing/2014/main" id="{A125F3E3-B2C7-4AA0-9D9F-E550F085FF67}"/>
                </a:ext>
              </a:extLst>
            </p:cNvPr>
            <p:cNvSpPr/>
            <p:nvPr/>
          </p:nvSpPr>
          <p:spPr>
            <a:xfrm>
              <a:off x="5714125" y="780700"/>
              <a:ext cx="3028822" cy="1415770"/>
            </a:xfrm>
            <a:custGeom>
              <a:avLst/>
              <a:gdLst/>
              <a:ahLst/>
              <a:cxnLst/>
              <a:rect l="l" t="t" r="r" b="b"/>
              <a:pathLst>
                <a:path w="19198" h="10845" extrusionOk="0">
                  <a:moveTo>
                    <a:pt x="7572" y="1"/>
                  </a:moveTo>
                  <a:lnTo>
                    <a:pt x="7108" y="25"/>
                  </a:lnTo>
                  <a:lnTo>
                    <a:pt x="6668" y="98"/>
                  </a:lnTo>
                  <a:lnTo>
                    <a:pt x="6229" y="196"/>
                  </a:lnTo>
                  <a:lnTo>
                    <a:pt x="5813" y="343"/>
                  </a:lnTo>
                  <a:lnTo>
                    <a:pt x="5423" y="538"/>
                  </a:lnTo>
                  <a:lnTo>
                    <a:pt x="5056" y="758"/>
                  </a:lnTo>
                  <a:lnTo>
                    <a:pt x="4714" y="1026"/>
                  </a:lnTo>
                  <a:lnTo>
                    <a:pt x="4397" y="1319"/>
                  </a:lnTo>
                  <a:lnTo>
                    <a:pt x="4104" y="1637"/>
                  </a:lnTo>
                  <a:lnTo>
                    <a:pt x="3835" y="1979"/>
                  </a:lnTo>
                  <a:lnTo>
                    <a:pt x="3615" y="2345"/>
                  </a:lnTo>
                  <a:lnTo>
                    <a:pt x="3420" y="2736"/>
                  </a:lnTo>
                  <a:lnTo>
                    <a:pt x="3273" y="3151"/>
                  </a:lnTo>
                  <a:lnTo>
                    <a:pt x="3151" y="3591"/>
                  </a:lnTo>
                  <a:lnTo>
                    <a:pt x="3102" y="4030"/>
                  </a:lnTo>
                  <a:lnTo>
                    <a:pt x="3078" y="4494"/>
                  </a:lnTo>
                  <a:lnTo>
                    <a:pt x="3078" y="4788"/>
                  </a:lnTo>
                  <a:lnTo>
                    <a:pt x="2712" y="4788"/>
                  </a:lnTo>
                  <a:lnTo>
                    <a:pt x="2419" y="4836"/>
                  </a:lnTo>
                  <a:lnTo>
                    <a:pt x="2125" y="4910"/>
                  </a:lnTo>
                  <a:lnTo>
                    <a:pt x="1832" y="5032"/>
                  </a:lnTo>
                  <a:lnTo>
                    <a:pt x="1588" y="5154"/>
                  </a:lnTo>
                  <a:lnTo>
                    <a:pt x="1320" y="5300"/>
                  </a:lnTo>
                  <a:lnTo>
                    <a:pt x="1100" y="5471"/>
                  </a:lnTo>
                  <a:lnTo>
                    <a:pt x="880" y="5667"/>
                  </a:lnTo>
                  <a:lnTo>
                    <a:pt x="685" y="5887"/>
                  </a:lnTo>
                  <a:lnTo>
                    <a:pt x="514" y="6131"/>
                  </a:lnTo>
                  <a:lnTo>
                    <a:pt x="367" y="6375"/>
                  </a:lnTo>
                  <a:lnTo>
                    <a:pt x="220" y="6644"/>
                  </a:lnTo>
                  <a:lnTo>
                    <a:pt x="123" y="6912"/>
                  </a:lnTo>
                  <a:lnTo>
                    <a:pt x="50" y="7205"/>
                  </a:lnTo>
                  <a:lnTo>
                    <a:pt x="1" y="7499"/>
                  </a:lnTo>
                  <a:lnTo>
                    <a:pt x="1" y="7816"/>
                  </a:lnTo>
                  <a:lnTo>
                    <a:pt x="1" y="8134"/>
                  </a:lnTo>
                  <a:lnTo>
                    <a:pt x="50" y="8427"/>
                  </a:lnTo>
                  <a:lnTo>
                    <a:pt x="123" y="8720"/>
                  </a:lnTo>
                  <a:lnTo>
                    <a:pt x="220" y="8988"/>
                  </a:lnTo>
                  <a:lnTo>
                    <a:pt x="367" y="9257"/>
                  </a:lnTo>
                  <a:lnTo>
                    <a:pt x="514" y="9501"/>
                  </a:lnTo>
                  <a:lnTo>
                    <a:pt x="685" y="9745"/>
                  </a:lnTo>
                  <a:lnTo>
                    <a:pt x="880" y="9965"/>
                  </a:lnTo>
                  <a:lnTo>
                    <a:pt x="1100" y="10161"/>
                  </a:lnTo>
                  <a:lnTo>
                    <a:pt x="1320" y="10332"/>
                  </a:lnTo>
                  <a:lnTo>
                    <a:pt x="1588" y="10478"/>
                  </a:lnTo>
                  <a:lnTo>
                    <a:pt x="1832" y="10600"/>
                  </a:lnTo>
                  <a:lnTo>
                    <a:pt x="2125" y="10722"/>
                  </a:lnTo>
                  <a:lnTo>
                    <a:pt x="2419" y="10796"/>
                  </a:lnTo>
                  <a:lnTo>
                    <a:pt x="2712" y="10844"/>
                  </a:lnTo>
                  <a:lnTo>
                    <a:pt x="16486" y="10844"/>
                  </a:lnTo>
                  <a:lnTo>
                    <a:pt x="16779" y="10796"/>
                  </a:lnTo>
                  <a:lnTo>
                    <a:pt x="17072" y="10722"/>
                  </a:lnTo>
                  <a:lnTo>
                    <a:pt x="17365" y="10600"/>
                  </a:lnTo>
                  <a:lnTo>
                    <a:pt x="17610" y="10478"/>
                  </a:lnTo>
                  <a:lnTo>
                    <a:pt x="17878" y="10332"/>
                  </a:lnTo>
                  <a:lnTo>
                    <a:pt x="18098" y="10161"/>
                  </a:lnTo>
                  <a:lnTo>
                    <a:pt x="18318" y="9965"/>
                  </a:lnTo>
                  <a:lnTo>
                    <a:pt x="18513" y="9745"/>
                  </a:lnTo>
                  <a:lnTo>
                    <a:pt x="18684" y="9501"/>
                  </a:lnTo>
                  <a:lnTo>
                    <a:pt x="18831" y="9257"/>
                  </a:lnTo>
                  <a:lnTo>
                    <a:pt x="18977" y="8988"/>
                  </a:lnTo>
                  <a:lnTo>
                    <a:pt x="19075" y="8720"/>
                  </a:lnTo>
                  <a:lnTo>
                    <a:pt x="19148" y="8427"/>
                  </a:lnTo>
                  <a:lnTo>
                    <a:pt x="19197" y="8134"/>
                  </a:lnTo>
                  <a:lnTo>
                    <a:pt x="19197" y="7816"/>
                  </a:lnTo>
                  <a:lnTo>
                    <a:pt x="19197" y="7499"/>
                  </a:lnTo>
                  <a:lnTo>
                    <a:pt x="19148" y="7205"/>
                  </a:lnTo>
                  <a:lnTo>
                    <a:pt x="19075" y="6912"/>
                  </a:lnTo>
                  <a:lnTo>
                    <a:pt x="18977" y="6644"/>
                  </a:lnTo>
                  <a:lnTo>
                    <a:pt x="18831" y="6375"/>
                  </a:lnTo>
                  <a:lnTo>
                    <a:pt x="18684" y="6131"/>
                  </a:lnTo>
                  <a:lnTo>
                    <a:pt x="18513" y="5887"/>
                  </a:lnTo>
                  <a:lnTo>
                    <a:pt x="18318" y="5667"/>
                  </a:lnTo>
                  <a:lnTo>
                    <a:pt x="18098" y="5471"/>
                  </a:lnTo>
                  <a:lnTo>
                    <a:pt x="17878" y="5300"/>
                  </a:lnTo>
                  <a:lnTo>
                    <a:pt x="17610" y="5154"/>
                  </a:lnTo>
                  <a:lnTo>
                    <a:pt x="17365" y="5032"/>
                  </a:lnTo>
                  <a:lnTo>
                    <a:pt x="17072" y="4910"/>
                  </a:lnTo>
                  <a:lnTo>
                    <a:pt x="16779" y="4836"/>
                  </a:lnTo>
                  <a:lnTo>
                    <a:pt x="16486" y="4788"/>
                  </a:lnTo>
                  <a:lnTo>
                    <a:pt x="15412" y="4788"/>
                  </a:lnTo>
                  <a:lnTo>
                    <a:pt x="15436" y="4494"/>
                  </a:lnTo>
                  <a:lnTo>
                    <a:pt x="15412" y="4201"/>
                  </a:lnTo>
                  <a:lnTo>
                    <a:pt x="15387" y="3933"/>
                  </a:lnTo>
                  <a:lnTo>
                    <a:pt x="15314" y="3664"/>
                  </a:lnTo>
                  <a:lnTo>
                    <a:pt x="15216" y="3420"/>
                  </a:lnTo>
                  <a:lnTo>
                    <a:pt x="15094" y="3176"/>
                  </a:lnTo>
                  <a:lnTo>
                    <a:pt x="14972" y="2956"/>
                  </a:lnTo>
                  <a:lnTo>
                    <a:pt x="14801" y="2736"/>
                  </a:lnTo>
                  <a:lnTo>
                    <a:pt x="14630" y="2541"/>
                  </a:lnTo>
                  <a:lnTo>
                    <a:pt x="14435" y="2370"/>
                  </a:lnTo>
                  <a:lnTo>
                    <a:pt x="14215" y="2199"/>
                  </a:lnTo>
                  <a:lnTo>
                    <a:pt x="13995" y="2077"/>
                  </a:lnTo>
                  <a:lnTo>
                    <a:pt x="13751" y="1954"/>
                  </a:lnTo>
                  <a:lnTo>
                    <a:pt x="13507" y="1857"/>
                  </a:lnTo>
                  <a:lnTo>
                    <a:pt x="13238" y="1784"/>
                  </a:lnTo>
                  <a:lnTo>
                    <a:pt x="12969" y="1759"/>
                  </a:lnTo>
                  <a:lnTo>
                    <a:pt x="12676" y="1735"/>
                  </a:lnTo>
                  <a:lnTo>
                    <a:pt x="12334" y="1759"/>
                  </a:lnTo>
                  <a:lnTo>
                    <a:pt x="11992" y="1832"/>
                  </a:lnTo>
                  <a:lnTo>
                    <a:pt x="11650" y="1930"/>
                  </a:lnTo>
                  <a:lnTo>
                    <a:pt x="11357" y="2077"/>
                  </a:lnTo>
                  <a:lnTo>
                    <a:pt x="11186" y="1857"/>
                  </a:lnTo>
                  <a:lnTo>
                    <a:pt x="11015" y="1637"/>
                  </a:lnTo>
                  <a:lnTo>
                    <a:pt x="10844" y="1417"/>
                  </a:lnTo>
                  <a:lnTo>
                    <a:pt x="10649" y="1222"/>
                  </a:lnTo>
                  <a:lnTo>
                    <a:pt x="10454" y="1051"/>
                  </a:lnTo>
                  <a:lnTo>
                    <a:pt x="10234" y="880"/>
                  </a:lnTo>
                  <a:lnTo>
                    <a:pt x="9990" y="709"/>
                  </a:lnTo>
                  <a:lnTo>
                    <a:pt x="9745" y="562"/>
                  </a:lnTo>
                  <a:lnTo>
                    <a:pt x="9501" y="440"/>
                  </a:lnTo>
                  <a:lnTo>
                    <a:pt x="9257" y="318"/>
                  </a:lnTo>
                  <a:lnTo>
                    <a:pt x="8988" y="220"/>
                  </a:lnTo>
                  <a:lnTo>
                    <a:pt x="8720" y="147"/>
                  </a:lnTo>
                  <a:lnTo>
                    <a:pt x="8427" y="74"/>
                  </a:lnTo>
                  <a:lnTo>
                    <a:pt x="8158" y="25"/>
                  </a:lnTo>
                  <a:lnTo>
                    <a:pt x="7865" y="1"/>
                  </a:lnTo>
                  <a:close/>
                </a:path>
              </a:pathLst>
            </a:custGeom>
            <a:solidFill>
              <a:srgbClr val="9BCF63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endParaRPr sz="1050" dirty="0"/>
            </a:p>
          </p:txBody>
        </p:sp>
        <p:sp>
          <p:nvSpPr>
            <p:cNvPr id="30" name="Hộp Văn bản 29">
              <a:extLst>
                <a:ext uri="{FF2B5EF4-FFF2-40B4-BE49-F238E27FC236}">
                  <a16:creationId xmlns="" xmlns:a16="http://schemas.microsoft.com/office/drawing/2014/main" id="{0C48347C-72DD-4A44-99EC-6A94926D6872}"/>
                </a:ext>
              </a:extLst>
            </p:cNvPr>
            <p:cNvSpPr txBox="1"/>
            <p:nvPr/>
          </p:nvSpPr>
          <p:spPr>
            <a:xfrm>
              <a:off x="6094476" y="1042997"/>
              <a:ext cx="2162013" cy="1107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 err="1">
                  <a:solidFill>
                    <a:srgbClr val="002060"/>
                  </a:solidFill>
                </a:rPr>
                <a:t>Hình</a:t>
              </a:r>
              <a:r>
                <a:rPr lang="en-US" sz="2400" b="1" dirty="0">
                  <a:solidFill>
                    <a:srgbClr val="002060"/>
                  </a:solidFill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</a:rPr>
                <a:t>thành</a:t>
              </a:r>
              <a:r>
                <a:rPr lang="en-US" sz="2400" b="1" dirty="0">
                  <a:solidFill>
                    <a:srgbClr val="002060"/>
                  </a:solidFill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</a:rPr>
                <a:t>kiến</a:t>
              </a:r>
              <a:r>
                <a:rPr lang="en-US" sz="2400" b="1" dirty="0">
                  <a:solidFill>
                    <a:srgbClr val="002060"/>
                  </a:solidFill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</a:rPr>
                <a:t>thức</a:t>
              </a:r>
              <a:endParaRPr lang="en-US" sz="2400" b="1" dirty="0">
                <a:solidFill>
                  <a:srgbClr val="002060"/>
                </a:solidFill>
              </a:endParaRPr>
            </a:p>
          </p:txBody>
        </p:sp>
      </p:grpSp>
      <p:grpSp>
        <p:nvGrpSpPr>
          <p:cNvPr id="15" name="Nhóm 14">
            <a:extLst>
              <a:ext uri="{FF2B5EF4-FFF2-40B4-BE49-F238E27FC236}">
                <a16:creationId xmlns="" xmlns:a16="http://schemas.microsoft.com/office/drawing/2014/main" id="{2743DAFD-E003-42CA-BE1A-E2285E182AD8}"/>
              </a:ext>
            </a:extLst>
          </p:cNvPr>
          <p:cNvGrpSpPr/>
          <p:nvPr/>
        </p:nvGrpSpPr>
        <p:grpSpPr>
          <a:xfrm>
            <a:off x="6476956" y="1123371"/>
            <a:ext cx="2271617" cy="1061828"/>
            <a:chOff x="6997439" y="2348815"/>
            <a:chExt cx="3028822" cy="1415770"/>
          </a:xfrm>
        </p:grpSpPr>
        <p:sp>
          <p:nvSpPr>
            <p:cNvPr id="31" name="Google Shape;157;p20">
              <a:extLst>
                <a:ext uri="{FF2B5EF4-FFF2-40B4-BE49-F238E27FC236}">
                  <a16:creationId xmlns="" xmlns:a16="http://schemas.microsoft.com/office/drawing/2014/main" id="{D2EA517D-9760-4CA9-AF11-05ED30AE9EC4}"/>
                </a:ext>
              </a:extLst>
            </p:cNvPr>
            <p:cNvSpPr/>
            <p:nvPr/>
          </p:nvSpPr>
          <p:spPr>
            <a:xfrm>
              <a:off x="6997439" y="2348815"/>
              <a:ext cx="3028822" cy="1415770"/>
            </a:xfrm>
            <a:custGeom>
              <a:avLst/>
              <a:gdLst/>
              <a:ahLst/>
              <a:cxnLst/>
              <a:rect l="l" t="t" r="r" b="b"/>
              <a:pathLst>
                <a:path w="19198" h="10845" extrusionOk="0">
                  <a:moveTo>
                    <a:pt x="7572" y="1"/>
                  </a:moveTo>
                  <a:lnTo>
                    <a:pt x="7108" y="25"/>
                  </a:lnTo>
                  <a:lnTo>
                    <a:pt x="6668" y="98"/>
                  </a:lnTo>
                  <a:lnTo>
                    <a:pt x="6229" y="196"/>
                  </a:lnTo>
                  <a:lnTo>
                    <a:pt x="5813" y="343"/>
                  </a:lnTo>
                  <a:lnTo>
                    <a:pt x="5423" y="538"/>
                  </a:lnTo>
                  <a:lnTo>
                    <a:pt x="5056" y="758"/>
                  </a:lnTo>
                  <a:lnTo>
                    <a:pt x="4714" y="1026"/>
                  </a:lnTo>
                  <a:lnTo>
                    <a:pt x="4397" y="1319"/>
                  </a:lnTo>
                  <a:lnTo>
                    <a:pt x="4104" y="1637"/>
                  </a:lnTo>
                  <a:lnTo>
                    <a:pt x="3835" y="1979"/>
                  </a:lnTo>
                  <a:lnTo>
                    <a:pt x="3615" y="2345"/>
                  </a:lnTo>
                  <a:lnTo>
                    <a:pt x="3420" y="2736"/>
                  </a:lnTo>
                  <a:lnTo>
                    <a:pt x="3273" y="3151"/>
                  </a:lnTo>
                  <a:lnTo>
                    <a:pt x="3151" y="3591"/>
                  </a:lnTo>
                  <a:lnTo>
                    <a:pt x="3102" y="4030"/>
                  </a:lnTo>
                  <a:lnTo>
                    <a:pt x="3078" y="4494"/>
                  </a:lnTo>
                  <a:lnTo>
                    <a:pt x="3078" y="4788"/>
                  </a:lnTo>
                  <a:lnTo>
                    <a:pt x="2712" y="4788"/>
                  </a:lnTo>
                  <a:lnTo>
                    <a:pt x="2419" y="4836"/>
                  </a:lnTo>
                  <a:lnTo>
                    <a:pt x="2125" y="4910"/>
                  </a:lnTo>
                  <a:lnTo>
                    <a:pt x="1832" y="5032"/>
                  </a:lnTo>
                  <a:lnTo>
                    <a:pt x="1588" y="5154"/>
                  </a:lnTo>
                  <a:lnTo>
                    <a:pt x="1320" y="5300"/>
                  </a:lnTo>
                  <a:lnTo>
                    <a:pt x="1100" y="5471"/>
                  </a:lnTo>
                  <a:lnTo>
                    <a:pt x="880" y="5667"/>
                  </a:lnTo>
                  <a:lnTo>
                    <a:pt x="685" y="5887"/>
                  </a:lnTo>
                  <a:lnTo>
                    <a:pt x="514" y="6131"/>
                  </a:lnTo>
                  <a:lnTo>
                    <a:pt x="367" y="6375"/>
                  </a:lnTo>
                  <a:lnTo>
                    <a:pt x="220" y="6644"/>
                  </a:lnTo>
                  <a:lnTo>
                    <a:pt x="123" y="6912"/>
                  </a:lnTo>
                  <a:lnTo>
                    <a:pt x="50" y="7205"/>
                  </a:lnTo>
                  <a:lnTo>
                    <a:pt x="1" y="7499"/>
                  </a:lnTo>
                  <a:lnTo>
                    <a:pt x="1" y="7816"/>
                  </a:lnTo>
                  <a:lnTo>
                    <a:pt x="1" y="8134"/>
                  </a:lnTo>
                  <a:lnTo>
                    <a:pt x="50" y="8427"/>
                  </a:lnTo>
                  <a:lnTo>
                    <a:pt x="123" y="8720"/>
                  </a:lnTo>
                  <a:lnTo>
                    <a:pt x="220" y="8988"/>
                  </a:lnTo>
                  <a:lnTo>
                    <a:pt x="367" y="9257"/>
                  </a:lnTo>
                  <a:lnTo>
                    <a:pt x="514" y="9501"/>
                  </a:lnTo>
                  <a:lnTo>
                    <a:pt x="685" y="9745"/>
                  </a:lnTo>
                  <a:lnTo>
                    <a:pt x="880" y="9965"/>
                  </a:lnTo>
                  <a:lnTo>
                    <a:pt x="1100" y="10161"/>
                  </a:lnTo>
                  <a:lnTo>
                    <a:pt x="1320" y="10332"/>
                  </a:lnTo>
                  <a:lnTo>
                    <a:pt x="1588" y="10478"/>
                  </a:lnTo>
                  <a:lnTo>
                    <a:pt x="1832" y="10600"/>
                  </a:lnTo>
                  <a:lnTo>
                    <a:pt x="2125" y="10722"/>
                  </a:lnTo>
                  <a:lnTo>
                    <a:pt x="2419" y="10796"/>
                  </a:lnTo>
                  <a:lnTo>
                    <a:pt x="2712" y="10844"/>
                  </a:lnTo>
                  <a:lnTo>
                    <a:pt x="16486" y="10844"/>
                  </a:lnTo>
                  <a:lnTo>
                    <a:pt x="16779" y="10796"/>
                  </a:lnTo>
                  <a:lnTo>
                    <a:pt x="17072" y="10722"/>
                  </a:lnTo>
                  <a:lnTo>
                    <a:pt x="17365" y="10600"/>
                  </a:lnTo>
                  <a:lnTo>
                    <a:pt x="17610" y="10478"/>
                  </a:lnTo>
                  <a:lnTo>
                    <a:pt x="17878" y="10332"/>
                  </a:lnTo>
                  <a:lnTo>
                    <a:pt x="18098" y="10161"/>
                  </a:lnTo>
                  <a:lnTo>
                    <a:pt x="18318" y="9965"/>
                  </a:lnTo>
                  <a:lnTo>
                    <a:pt x="18513" y="9745"/>
                  </a:lnTo>
                  <a:lnTo>
                    <a:pt x="18684" y="9501"/>
                  </a:lnTo>
                  <a:lnTo>
                    <a:pt x="18831" y="9257"/>
                  </a:lnTo>
                  <a:lnTo>
                    <a:pt x="18977" y="8988"/>
                  </a:lnTo>
                  <a:lnTo>
                    <a:pt x="19075" y="8720"/>
                  </a:lnTo>
                  <a:lnTo>
                    <a:pt x="19148" y="8427"/>
                  </a:lnTo>
                  <a:lnTo>
                    <a:pt x="19197" y="8134"/>
                  </a:lnTo>
                  <a:lnTo>
                    <a:pt x="19197" y="7816"/>
                  </a:lnTo>
                  <a:lnTo>
                    <a:pt x="19197" y="7499"/>
                  </a:lnTo>
                  <a:lnTo>
                    <a:pt x="19148" y="7205"/>
                  </a:lnTo>
                  <a:lnTo>
                    <a:pt x="19075" y="6912"/>
                  </a:lnTo>
                  <a:lnTo>
                    <a:pt x="18977" y="6644"/>
                  </a:lnTo>
                  <a:lnTo>
                    <a:pt x="18831" y="6375"/>
                  </a:lnTo>
                  <a:lnTo>
                    <a:pt x="18684" y="6131"/>
                  </a:lnTo>
                  <a:lnTo>
                    <a:pt x="18513" y="5887"/>
                  </a:lnTo>
                  <a:lnTo>
                    <a:pt x="18318" y="5667"/>
                  </a:lnTo>
                  <a:lnTo>
                    <a:pt x="18098" y="5471"/>
                  </a:lnTo>
                  <a:lnTo>
                    <a:pt x="17878" y="5300"/>
                  </a:lnTo>
                  <a:lnTo>
                    <a:pt x="17610" y="5154"/>
                  </a:lnTo>
                  <a:lnTo>
                    <a:pt x="17365" y="5032"/>
                  </a:lnTo>
                  <a:lnTo>
                    <a:pt x="17072" y="4910"/>
                  </a:lnTo>
                  <a:lnTo>
                    <a:pt x="16779" y="4836"/>
                  </a:lnTo>
                  <a:lnTo>
                    <a:pt x="16486" y="4788"/>
                  </a:lnTo>
                  <a:lnTo>
                    <a:pt x="15412" y="4788"/>
                  </a:lnTo>
                  <a:lnTo>
                    <a:pt x="15436" y="4494"/>
                  </a:lnTo>
                  <a:lnTo>
                    <a:pt x="15412" y="4201"/>
                  </a:lnTo>
                  <a:lnTo>
                    <a:pt x="15387" y="3933"/>
                  </a:lnTo>
                  <a:lnTo>
                    <a:pt x="15314" y="3664"/>
                  </a:lnTo>
                  <a:lnTo>
                    <a:pt x="15216" y="3420"/>
                  </a:lnTo>
                  <a:lnTo>
                    <a:pt x="15094" y="3176"/>
                  </a:lnTo>
                  <a:lnTo>
                    <a:pt x="14972" y="2956"/>
                  </a:lnTo>
                  <a:lnTo>
                    <a:pt x="14801" y="2736"/>
                  </a:lnTo>
                  <a:lnTo>
                    <a:pt x="14630" y="2541"/>
                  </a:lnTo>
                  <a:lnTo>
                    <a:pt x="14435" y="2370"/>
                  </a:lnTo>
                  <a:lnTo>
                    <a:pt x="14215" y="2199"/>
                  </a:lnTo>
                  <a:lnTo>
                    <a:pt x="13995" y="2077"/>
                  </a:lnTo>
                  <a:lnTo>
                    <a:pt x="13751" y="1954"/>
                  </a:lnTo>
                  <a:lnTo>
                    <a:pt x="13507" y="1857"/>
                  </a:lnTo>
                  <a:lnTo>
                    <a:pt x="13238" y="1784"/>
                  </a:lnTo>
                  <a:lnTo>
                    <a:pt x="12969" y="1759"/>
                  </a:lnTo>
                  <a:lnTo>
                    <a:pt x="12676" y="1735"/>
                  </a:lnTo>
                  <a:lnTo>
                    <a:pt x="12334" y="1759"/>
                  </a:lnTo>
                  <a:lnTo>
                    <a:pt x="11992" y="1832"/>
                  </a:lnTo>
                  <a:lnTo>
                    <a:pt x="11650" y="1930"/>
                  </a:lnTo>
                  <a:lnTo>
                    <a:pt x="11357" y="2077"/>
                  </a:lnTo>
                  <a:lnTo>
                    <a:pt x="11186" y="1857"/>
                  </a:lnTo>
                  <a:lnTo>
                    <a:pt x="11015" y="1637"/>
                  </a:lnTo>
                  <a:lnTo>
                    <a:pt x="10844" y="1417"/>
                  </a:lnTo>
                  <a:lnTo>
                    <a:pt x="10649" y="1222"/>
                  </a:lnTo>
                  <a:lnTo>
                    <a:pt x="10454" y="1051"/>
                  </a:lnTo>
                  <a:lnTo>
                    <a:pt x="10234" y="880"/>
                  </a:lnTo>
                  <a:lnTo>
                    <a:pt x="9990" y="709"/>
                  </a:lnTo>
                  <a:lnTo>
                    <a:pt x="9745" y="562"/>
                  </a:lnTo>
                  <a:lnTo>
                    <a:pt x="9501" y="440"/>
                  </a:lnTo>
                  <a:lnTo>
                    <a:pt x="9257" y="318"/>
                  </a:lnTo>
                  <a:lnTo>
                    <a:pt x="8988" y="220"/>
                  </a:lnTo>
                  <a:lnTo>
                    <a:pt x="8720" y="147"/>
                  </a:lnTo>
                  <a:lnTo>
                    <a:pt x="8427" y="74"/>
                  </a:lnTo>
                  <a:lnTo>
                    <a:pt x="8158" y="25"/>
                  </a:lnTo>
                  <a:lnTo>
                    <a:pt x="7865" y="1"/>
                  </a:lnTo>
                  <a:close/>
                </a:path>
              </a:pathLst>
            </a:custGeom>
            <a:solidFill>
              <a:srgbClr val="9BCF63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endParaRPr sz="1050" dirty="0"/>
            </a:p>
          </p:txBody>
        </p:sp>
        <p:sp>
          <p:nvSpPr>
            <p:cNvPr id="32" name="Hộp Văn bản 31">
              <a:extLst>
                <a:ext uri="{FF2B5EF4-FFF2-40B4-BE49-F238E27FC236}">
                  <a16:creationId xmlns="" xmlns:a16="http://schemas.microsoft.com/office/drawing/2014/main" id="{74DC3889-63BE-4E10-AD0D-8A371EC699CD}"/>
                </a:ext>
              </a:extLst>
            </p:cNvPr>
            <p:cNvSpPr txBox="1"/>
            <p:nvPr/>
          </p:nvSpPr>
          <p:spPr>
            <a:xfrm>
              <a:off x="7522714" y="2884088"/>
              <a:ext cx="2162013" cy="61555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 err="1">
                  <a:solidFill>
                    <a:srgbClr val="002060"/>
                  </a:solidFill>
                </a:rPr>
                <a:t>Luyện</a:t>
              </a:r>
              <a:r>
                <a:rPr lang="en-US" sz="2400" b="1" dirty="0">
                  <a:solidFill>
                    <a:srgbClr val="002060"/>
                  </a:solidFill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</a:rPr>
                <a:t>tập</a:t>
              </a:r>
              <a:endParaRPr lang="en-US" sz="2400" b="1" dirty="0">
                <a:solidFill>
                  <a:srgbClr val="002060"/>
                </a:solidFill>
              </a:endParaRPr>
            </a:p>
          </p:txBody>
        </p:sp>
      </p:grpSp>
      <p:sp>
        <p:nvSpPr>
          <p:cNvPr id="16" name="Google Shape;162;p20">
            <a:extLst>
              <a:ext uri="{FF2B5EF4-FFF2-40B4-BE49-F238E27FC236}">
                <a16:creationId xmlns="" xmlns:a16="http://schemas.microsoft.com/office/drawing/2014/main" id="{C0ADFAA8-8CC7-4D2F-BE3A-F51CE7B478C5}"/>
              </a:ext>
            </a:extLst>
          </p:cNvPr>
          <p:cNvSpPr/>
          <p:nvPr/>
        </p:nvSpPr>
        <p:spPr>
          <a:xfrm>
            <a:off x="3397892" y="1733550"/>
            <a:ext cx="1707508" cy="903298"/>
          </a:xfrm>
          <a:custGeom>
            <a:avLst/>
            <a:gdLst/>
            <a:ahLst/>
            <a:cxnLst/>
            <a:rect l="l" t="t" r="r" b="b"/>
            <a:pathLst>
              <a:path w="19002" h="10503" extrusionOk="0">
                <a:moveTo>
                  <a:pt x="17072" y="1100"/>
                </a:moveTo>
                <a:lnTo>
                  <a:pt x="17145" y="1124"/>
                </a:lnTo>
                <a:lnTo>
                  <a:pt x="17268" y="1197"/>
                </a:lnTo>
                <a:lnTo>
                  <a:pt x="17365" y="1320"/>
                </a:lnTo>
                <a:lnTo>
                  <a:pt x="17390" y="1393"/>
                </a:lnTo>
                <a:lnTo>
                  <a:pt x="17390" y="1490"/>
                </a:lnTo>
                <a:lnTo>
                  <a:pt x="17390" y="1564"/>
                </a:lnTo>
                <a:lnTo>
                  <a:pt x="17365" y="1637"/>
                </a:lnTo>
                <a:lnTo>
                  <a:pt x="17268" y="1759"/>
                </a:lnTo>
                <a:lnTo>
                  <a:pt x="17145" y="1832"/>
                </a:lnTo>
                <a:lnTo>
                  <a:pt x="17072" y="1857"/>
                </a:lnTo>
                <a:lnTo>
                  <a:pt x="16926" y="1857"/>
                </a:lnTo>
                <a:lnTo>
                  <a:pt x="16852" y="1832"/>
                </a:lnTo>
                <a:lnTo>
                  <a:pt x="16730" y="1759"/>
                </a:lnTo>
                <a:lnTo>
                  <a:pt x="16657" y="1637"/>
                </a:lnTo>
                <a:lnTo>
                  <a:pt x="16633" y="1564"/>
                </a:lnTo>
                <a:lnTo>
                  <a:pt x="16608" y="1490"/>
                </a:lnTo>
                <a:lnTo>
                  <a:pt x="16633" y="1393"/>
                </a:lnTo>
                <a:lnTo>
                  <a:pt x="16657" y="1320"/>
                </a:lnTo>
                <a:lnTo>
                  <a:pt x="16730" y="1197"/>
                </a:lnTo>
                <a:lnTo>
                  <a:pt x="16852" y="1124"/>
                </a:lnTo>
                <a:lnTo>
                  <a:pt x="16926" y="1100"/>
                </a:lnTo>
                <a:close/>
                <a:moveTo>
                  <a:pt x="15924" y="1"/>
                </a:moveTo>
                <a:lnTo>
                  <a:pt x="15656" y="25"/>
                </a:lnTo>
                <a:lnTo>
                  <a:pt x="15387" y="74"/>
                </a:lnTo>
                <a:lnTo>
                  <a:pt x="15192" y="123"/>
                </a:lnTo>
                <a:lnTo>
                  <a:pt x="14996" y="172"/>
                </a:lnTo>
                <a:lnTo>
                  <a:pt x="14801" y="269"/>
                </a:lnTo>
                <a:lnTo>
                  <a:pt x="14605" y="367"/>
                </a:lnTo>
                <a:lnTo>
                  <a:pt x="14435" y="489"/>
                </a:lnTo>
                <a:lnTo>
                  <a:pt x="14264" y="611"/>
                </a:lnTo>
                <a:lnTo>
                  <a:pt x="14093" y="758"/>
                </a:lnTo>
                <a:lnTo>
                  <a:pt x="13970" y="929"/>
                </a:lnTo>
                <a:lnTo>
                  <a:pt x="13824" y="1100"/>
                </a:lnTo>
                <a:lnTo>
                  <a:pt x="13726" y="1271"/>
                </a:lnTo>
                <a:lnTo>
                  <a:pt x="13629" y="1466"/>
                </a:lnTo>
                <a:lnTo>
                  <a:pt x="13531" y="1661"/>
                </a:lnTo>
                <a:lnTo>
                  <a:pt x="13482" y="1881"/>
                </a:lnTo>
                <a:lnTo>
                  <a:pt x="13433" y="2101"/>
                </a:lnTo>
                <a:lnTo>
                  <a:pt x="13409" y="2345"/>
                </a:lnTo>
                <a:lnTo>
                  <a:pt x="13409" y="2565"/>
                </a:lnTo>
                <a:lnTo>
                  <a:pt x="6668" y="4372"/>
                </a:lnTo>
                <a:lnTo>
                  <a:pt x="6986" y="4592"/>
                </a:lnTo>
                <a:lnTo>
                  <a:pt x="7303" y="4812"/>
                </a:lnTo>
                <a:lnTo>
                  <a:pt x="7621" y="5032"/>
                </a:lnTo>
                <a:lnTo>
                  <a:pt x="7938" y="5203"/>
                </a:lnTo>
                <a:lnTo>
                  <a:pt x="8280" y="5374"/>
                </a:lnTo>
                <a:lnTo>
                  <a:pt x="8597" y="5496"/>
                </a:lnTo>
                <a:lnTo>
                  <a:pt x="8939" y="5618"/>
                </a:lnTo>
                <a:lnTo>
                  <a:pt x="9257" y="5740"/>
                </a:lnTo>
                <a:lnTo>
                  <a:pt x="9599" y="5813"/>
                </a:lnTo>
                <a:lnTo>
                  <a:pt x="9941" y="5862"/>
                </a:lnTo>
                <a:lnTo>
                  <a:pt x="10258" y="5911"/>
                </a:lnTo>
                <a:lnTo>
                  <a:pt x="10600" y="5935"/>
                </a:lnTo>
                <a:lnTo>
                  <a:pt x="10942" y="5935"/>
                </a:lnTo>
                <a:lnTo>
                  <a:pt x="11284" y="5911"/>
                </a:lnTo>
                <a:lnTo>
                  <a:pt x="11626" y="5862"/>
                </a:lnTo>
                <a:lnTo>
                  <a:pt x="11968" y="5813"/>
                </a:lnTo>
                <a:lnTo>
                  <a:pt x="12285" y="5716"/>
                </a:lnTo>
                <a:lnTo>
                  <a:pt x="12603" y="5642"/>
                </a:lnTo>
                <a:lnTo>
                  <a:pt x="13140" y="5423"/>
                </a:lnTo>
                <a:lnTo>
                  <a:pt x="13629" y="5203"/>
                </a:lnTo>
                <a:lnTo>
                  <a:pt x="14044" y="4983"/>
                </a:lnTo>
                <a:lnTo>
                  <a:pt x="14386" y="4763"/>
                </a:lnTo>
                <a:lnTo>
                  <a:pt x="14630" y="4592"/>
                </a:lnTo>
                <a:lnTo>
                  <a:pt x="14850" y="4421"/>
                </a:lnTo>
                <a:lnTo>
                  <a:pt x="14923" y="4372"/>
                </a:lnTo>
                <a:lnTo>
                  <a:pt x="15021" y="4348"/>
                </a:lnTo>
                <a:lnTo>
                  <a:pt x="15118" y="4372"/>
                </a:lnTo>
                <a:lnTo>
                  <a:pt x="15192" y="4421"/>
                </a:lnTo>
                <a:lnTo>
                  <a:pt x="15240" y="4519"/>
                </a:lnTo>
                <a:lnTo>
                  <a:pt x="15240" y="4592"/>
                </a:lnTo>
                <a:lnTo>
                  <a:pt x="15240" y="4690"/>
                </a:lnTo>
                <a:lnTo>
                  <a:pt x="15167" y="4763"/>
                </a:lnTo>
                <a:lnTo>
                  <a:pt x="15045" y="4861"/>
                </a:lnTo>
                <a:lnTo>
                  <a:pt x="14752" y="5105"/>
                </a:lnTo>
                <a:lnTo>
                  <a:pt x="14312" y="5398"/>
                </a:lnTo>
                <a:lnTo>
                  <a:pt x="14019" y="5569"/>
                </a:lnTo>
                <a:lnTo>
                  <a:pt x="13702" y="5716"/>
                </a:lnTo>
                <a:lnTo>
                  <a:pt x="13213" y="5935"/>
                </a:lnTo>
                <a:lnTo>
                  <a:pt x="12969" y="6033"/>
                </a:lnTo>
                <a:lnTo>
                  <a:pt x="12676" y="6131"/>
                </a:lnTo>
                <a:lnTo>
                  <a:pt x="12090" y="6277"/>
                </a:lnTo>
                <a:lnTo>
                  <a:pt x="11797" y="6326"/>
                </a:lnTo>
                <a:lnTo>
                  <a:pt x="11479" y="6375"/>
                </a:lnTo>
                <a:lnTo>
                  <a:pt x="11137" y="6400"/>
                </a:lnTo>
                <a:lnTo>
                  <a:pt x="10796" y="6424"/>
                </a:lnTo>
                <a:lnTo>
                  <a:pt x="10429" y="6400"/>
                </a:lnTo>
                <a:lnTo>
                  <a:pt x="10063" y="6375"/>
                </a:lnTo>
                <a:lnTo>
                  <a:pt x="9696" y="6326"/>
                </a:lnTo>
                <a:lnTo>
                  <a:pt x="9306" y="6229"/>
                </a:lnTo>
                <a:lnTo>
                  <a:pt x="8915" y="6131"/>
                </a:lnTo>
                <a:lnTo>
                  <a:pt x="8500" y="5984"/>
                </a:lnTo>
                <a:lnTo>
                  <a:pt x="8085" y="5813"/>
                </a:lnTo>
                <a:lnTo>
                  <a:pt x="7669" y="5594"/>
                </a:lnTo>
                <a:lnTo>
                  <a:pt x="7572" y="5569"/>
                </a:lnTo>
                <a:lnTo>
                  <a:pt x="7376" y="5471"/>
                </a:lnTo>
                <a:lnTo>
                  <a:pt x="7254" y="5471"/>
                </a:lnTo>
                <a:lnTo>
                  <a:pt x="7132" y="5496"/>
                </a:lnTo>
                <a:lnTo>
                  <a:pt x="318" y="7694"/>
                </a:lnTo>
                <a:lnTo>
                  <a:pt x="245" y="7743"/>
                </a:lnTo>
                <a:lnTo>
                  <a:pt x="147" y="7792"/>
                </a:lnTo>
                <a:lnTo>
                  <a:pt x="98" y="7865"/>
                </a:lnTo>
                <a:lnTo>
                  <a:pt x="49" y="7938"/>
                </a:lnTo>
                <a:lnTo>
                  <a:pt x="1" y="8036"/>
                </a:lnTo>
                <a:lnTo>
                  <a:pt x="1" y="8134"/>
                </a:lnTo>
                <a:lnTo>
                  <a:pt x="1" y="8207"/>
                </a:lnTo>
                <a:lnTo>
                  <a:pt x="25" y="8305"/>
                </a:lnTo>
                <a:lnTo>
                  <a:pt x="98" y="8451"/>
                </a:lnTo>
                <a:lnTo>
                  <a:pt x="196" y="8549"/>
                </a:lnTo>
                <a:lnTo>
                  <a:pt x="318" y="8622"/>
                </a:lnTo>
                <a:lnTo>
                  <a:pt x="489" y="8646"/>
                </a:lnTo>
                <a:lnTo>
                  <a:pt x="611" y="8622"/>
                </a:lnTo>
                <a:lnTo>
                  <a:pt x="269" y="8793"/>
                </a:lnTo>
                <a:lnTo>
                  <a:pt x="171" y="8842"/>
                </a:lnTo>
                <a:lnTo>
                  <a:pt x="123" y="8915"/>
                </a:lnTo>
                <a:lnTo>
                  <a:pt x="49" y="8988"/>
                </a:lnTo>
                <a:lnTo>
                  <a:pt x="25" y="9086"/>
                </a:lnTo>
                <a:lnTo>
                  <a:pt x="1" y="9159"/>
                </a:lnTo>
                <a:lnTo>
                  <a:pt x="1" y="9257"/>
                </a:lnTo>
                <a:lnTo>
                  <a:pt x="1" y="9355"/>
                </a:lnTo>
                <a:lnTo>
                  <a:pt x="49" y="9452"/>
                </a:lnTo>
                <a:lnTo>
                  <a:pt x="123" y="9575"/>
                </a:lnTo>
                <a:lnTo>
                  <a:pt x="220" y="9648"/>
                </a:lnTo>
                <a:lnTo>
                  <a:pt x="342" y="9697"/>
                </a:lnTo>
                <a:lnTo>
                  <a:pt x="489" y="9721"/>
                </a:lnTo>
                <a:lnTo>
                  <a:pt x="587" y="9721"/>
                </a:lnTo>
                <a:lnTo>
                  <a:pt x="684" y="9672"/>
                </a:lnTo>
                <a:lnTo>
                  <a:pt x="855" y="9599"/>
                </a:lnTo>
                <a:lnTo>
                  <a:pt x="782" y="9721"/>
                </a:lnTo>
                <a:lnTo>
                  <a:pt x="758" y="9868"/>
                </a:lnTo>
                <a:lnTo>
                  <a:pt x="782" y="10014"/>
                </a:lnTo>
                <a:lnTo>
                  <a:pt x="831" y="10161"/>
                </a:lnTo>
                <a:lnTo>
                  <a:pt x="929" y="10258"/>
                </a:lnTo>
                <a:lnTo>
                  <a:pt x="1026" y="10307"/>
                </a:lnTo>
                <a:lnTo>
                  <a:pt x="1124" y="10356"/>
                </a:lnTo>
                <a:lnTo>
                  <a:pt x="1246" y="10380"/>
                </a:lnTo>
                <a:lnTo>
                  <a:pt x="1393" y="10356"/>
                </a:lnTo>
                <a:lnTo>
                  <a:pt x="1515" y="10283"/>
                </a:lnTo>
                <a:lnTo>
                  <a:pt x="6082" y="7303"/>
                </a:lnTo>
                <a:lnTo>
                  <a:pt x="6546" y="7523"/>
                </a:lnTo>
                <a:lnTo>
                  <a:pt x="7108" y="7743"/>
                </a:lnTo>
                <a:lnTo>
                  <a:pt x="7791" y="7987"/>
                </a:lnTo>
                <a:lnTo>
                  <a:pt x="8524" y="8207"/>
                </a:lnTo>
                <a:lnTo>
                  <a:pt x="9306" y="8402"/>
                </a:lnTo>
                <a:lnTo>
                  <a:pt x="10087" y="8549"/>
                </a:lnTo>
                <a:lnTo>
                  <a:pt x="10454" y="8598"/>
                </a:lnTo>
                <a:lnTo>
                  <a:pt x="10820" y="8646"/>
                </a:lnTo>
                <a:lnTo>
                  <a:pt x="11528" y="8646"/>
                </a:lnTo>
                <a:lnTo>
                  <a:pt x="12212" y="10356"/>
                </a:lnTo>
                <a:lnTo>
                  <a:pt x="12261" y="10405"/>
                </a:lnTo>
                <a:lnTo>
                  <a:pt x="12310" y="10454"/>
                </a:lnTo>
                <a:lnTo>
                  <a:pt x="12383" y="10478"/>
                </a:lnTo>
                <a:lnTo>
                  <a:pt x="12456" y="10503"/>
                </a:lnTo>
                <a:lnTo>
                  <a:pt x="13384" y="10503"/>
                </a:lnTo>
                <a:lnTo>
                  <a:pt x="13482" y="10478"/>
                </a:lnTo>
                <a:lnTo>
                  <a:pt x="13555" y="10454"/>
                </a:lnTo>
                <a:lnTo>
                  <a:pt x="13604" y="10405"/>
                </a:lnTo>
                <a:lnTo>
                  <a:pt x="13629" y="10332"/>
                </a:lnTo>
                <a:lnTo>
                  <a:pt x="13629" y="10234"/>
                </a:lnTo>
                <a:lnTo>
                  <a:pt x="13580" y="10161"/>
                </a:lnTo>
                <a:lnTo>
                  <a:pt x="13506" y="10087"/>
                </a:lnTo>
                <a:lnTo>
                  <a:pt x="13409" y="10087"/>
                </a:lnTo>
                <a:lnTo>
                  <a:pt x="12603" y="10014"/>
                </a:lnTo>
                <a:lnTo>
                  <a:pt x="12163" y="8646"/>
                </a:lnTo>
                <a:lnTo>
                  <a:pt x="12700" y="8598"/>
                </a:lnTo>
                <a:lnTo>
                  <a:pt x="13067" y="8549"/>
                </a:lnTo>
                <a:lnTo>
                  <a:pt x="13482" y="8475"/>
                </a:lnTo>
                <a:lnTo>
                  <a:pt x="13922" y="8378"/>
                </a:lnTo>
                <a:lnTo>
                  <a:pt x="14386" y="8280"/>
                </a:lnTo>
                <a:lnTo>
                  <a:pt x="14874" y="8109"/>
                </a:lnTo>
                <a:lnTo>
                  <a:pt x="15363" y="7914"/>
                </a:lnTo>
                <a:lnTo>
                  <a:pt x="15827" y="7670"/>
                </a:lnTo>
                <a:lnTo>
                  <a:pt x="16046" y="7547"/>
                </a:lnTo>
                <a:lnTo>
                  <a:pt x="16291" y="7376"/>
                </a:lnTo>
                <a:lnTo>
                  <a:pt x="16486" y="7205"/>
                </a:lnTo>
                <a:lnTo>
                  <a:pt x="16681" y="7035"/>
                </a:lnTo>
                <a:lnTo>
                  <a:pt x="16877" y="6839"/>
                </a:lnTo>
                <a:lnTo>
                  <a:pt x="17072" y="6619"/>
                </a:lnTo>
                <a:lnTo>
                  <a:pt x="17219" y="6375"/>
                </a:lnTo>
                <a:lnTo>
                  <a:pt x="17365" y="6131"/>
                </a:lnTo>
                <a:lnTo>
                  <a:pt x="17512" y="5862"/>
                </a:lnTo>
                <a:lnTo>
                  <a:pt x="17610" y="5569"/>
                </a:lnTo>
                <a:lnTo>
                  <a:pt x="17707" y="5276"/>
                </a:lnTo>
                <a:lnTo>
                  <a:pt x="17780" y="4959"/>
                </a:lnTo>
                <a:lnTo>
                  <a:pt x="17829" y="4592"/>
                </a:lnTo>
                <a:lnTo>
                  <a:pt x="17854" y="4226"/>
                </a:lnTo>
                <a:lnTo>
                  <a:pt x="17854" y="3884"/>
                </a:lnTo>
                <a:lnTo>
                  <a:pt x="17829" y="3444"/>
                </a:lnTo>
                <a:lnTo>
                  <a:pt x="17829" y="2980"/>
                </a:lnTo>
                <a:lnTo>
                  <a:pt x="17829" y="2760"/>
                </a:lnTo>
                <a:lnTo>
                  <a:pt x="17878" y="2590"/>
                </a:lnTo>
                <a:lnTo>
                  <a:pt x="18440" y="2370"/>
                </a:lnTo>
                <a:lnTo>
                  <a:pt x="18733" y="2272"/>
                </a:lnTo>
                <a:lnTo>
                  <a:pt x="18293" y="2125"/>
                </a:lnTo>
                <a:lnTo>
                  <a:pt x="18586" y="1979"/>
                </a:lnTo>
                <a:lnTo>
                  <a:pt x="18855" y="1857"/>
                </a:lnTo>
                <a:lnTo>
                  <a:pt x="18953" y="1808"/>
                </a:lnTo>
                <a:lnTo>
                  <a:pt x="19002" y="1759"/>
                </a:lnTo>
                <a:lnTo>
                  <a:pt x="19002" y="1710"/>
                </a:lnTo>
                <a:lnTo>
                  <a:pt x="18953" y="1686"/>
                </a:lnTo>
                <a:lnTo>
                  <a:pt x="18000" y="1271"/>
                </a:lnTo>
                <a:lnTo>
                  <a:pt x="17780" y="1026"/>
                </a:lnTo>
                <a:lnTo>
                  <a:pt x="17561" y="782"/>
                </a:lnTo>
                <a:lnTo>
                  <a:pt x="17243" y="514"/>
                </a:lnTo>
                <a:lnTo>
                  <a:pt x="17048" y="391"/>
                </a:lnTo>
                <a:lnTo>
                  <a:pt x="16852" y="269"/>
                </a:lnTo>
                <a:lnTo>
                  <a:pt x="16633" y="172"/>
                </a:lnTo>
                <a:lnTo>
                  <a:pt x="16413" y="98"/>
                </a:lnTo>
                <a:lnTo>
                  <a:pt x="16169" y="25"/>
                </a:lnTo>
                <a:lnTo>
                  <a:pt x="15924" y="1"/>
                </a:ln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" name="Nhóm 13">
            <a:extLst>
              <a:ext uri="{FF2B5EF4-FFF2-40B4-BE49-F238E27FC236}">
                <a16:creationId xmlns="" xmlns:a16="http://schemas.microsoft.com/office/drawing/2014/main" id="{5A49C3E4-32FC-415B-B0A0-356A49F60C39}"/>
              </a:ext>
            </a:extLst>
          </p:cNvPr>
          <p:cNvGrpSpPr/>
          <p:nvPr/>
        </p:nvGrpSpPr>
        <p:grpSpPr>
          <a:xfrm>
            <a:off x="5675243" y="2428276"/>
            <a:ext cx="2271617" cy="1132739"/>
            <a:chOff x="6997439" y="2348815"/>
            <a:chExt cx="3028822" cy="1510317"/>
          </a:xfrm>
        </p:grpSpPr>
        <p:sp>
          <p:nvSpPr>
            <p:cNvPr id="17" name="Google Shape;157;p20">
              <a:extLst>
                <a:ext uri="{FF2B5EF4-FFF2-40B4-BE49-F238E27FC236}">
                  <a16:creationId xmlns="" xmlns:a16="http://schemas.microsoft.com/office/drawing/2014/main" id="{68EA85BB-1601-4E2D-ADD0-C19C55EB126D}"/>
                </a:ext>
              </a:extLst>
            </p:cNvPr>
            <p:cNvSpPr/>
            <p:nvPr/>
          </p:nvSpPr>
          <p:spPr>
            <a:xfrm>
              <a:off x="6997439" y="2348815"/>
              <a:ext cx="3028822" cy="1415770"/>
            </a:xfrm>
            <a:custGeom>
              <a:avLst/>
              <a:gdLst/>
              <a:ahLst/>
              <a:cxnLst/>
              <a:rect l="l" t="t" r="r" b="b"/>
              <a:pathLst>
                <a:path w="19198" h="10845" extrusionOk="0">
                  <a:moveTo>
                    <a:pt x="7572" y="1"/>
                  </a:moveTo>
                  <a:lnTo>
                    <a:pt x="7108" y="25"/>
                  </a:lnTo>
                  <a:lnTo>
                    <a:pt x="6668" y="98"/>
                  </a:lnTo>
                  <a:lnTo>
                    <a:pt x="6229" y="196"/>
                  </a:lnTo>
                  <a:lnTo>
                    <a:pt x="5813" y="343"/>
                  </a:lnTo>
                  <a:lnTo>
                    <a:pt x="5423" y="538"/>
                  </a:lnTo>
                  <a:lnTo>
                    <a:pt x="5056" y="758"/>
                  </a:lnTo>
                  <a:lnTo>
                    <a:pt x="4714" y="1026"/>
                  </a:lnTo>
                  <a:lnTo>
                    <a:pt x="4397" y="1319"/>
                  </a:lnTo>
                  <a:lnTo>
                    <a:pt x="4104" y="1637"/>
                  </a:lnTo>
                  <a:lnTo>
                    <a:pt x="3835" y="1979"/>
                  </a:lnTo>
                  <a:lnTo>
                    <a:pt x="3615" y="2345"/>
                  </a:lnTo>
                  <a:lnTo>
                    <a:pt x="3420" y="2736"/>
                  </a:lnTo>
                  <a:lnTo>
                    <a:pt x="3273" y="3151"/>
                  </a:lnTo>
                  <a:lnTo>
                    <a:pt x="3151" y="3591"/>
                  </a:lnTo>
                  <a:lnTo>
                    <a:pt x="3102" y="4030"/>
                  </a:lnTo>
                  <a:lnTo>
                    <a:pt x="3078" y="4494"/>
                  </a:lnTo>
                  <a:lnTo>
                    <a:pt x="3078" y="4788"/>
                  </a:lnTo>
                  <a:lnTo>
                    <a:pt x="2712" y="4788"/>
                  </a:lnTo>
                  <a:lnTo>
                    <a:pt x="2419" y="4836"/>
                  </a:lnTo>
                  <a:lnTo>
                    <a:pt x="2125" y="4910"/>
                  </a:lnTo>
                  <a:lnTo>
                    <a:pt x="1832" y="5032"/>
                  </a:lnTo>
                  <a:lnTo>
                    <a:pt x="1588" y="5154"/>
                  </a:lnTo>
                  <a:lnTo>
                    <a:pt x="1320" y="5300"/>
                  </a:lnTo>
                  <a:lnTo>
                    <a:pt x="1100" y="5471"/>
                  </a:lnTo>
                  <a:lnTo>
                    <a:pt x="880" y="5667"/>
                  </a:lnTo>
                  <a:lnTo>
                    <a:pt x="685" y="5887"/>
                  </a:lnTo>
                  <a:lnTo>
                    <a:pt x="514" y="6131"/>
                  </a:lnTo>
                  <a:lnTo>
                    <a:pt x="367" y="6375"/>
                  </a:lnTo>
                  <a:lnTo>
                    <a:pt x="220" y="6644"/>
                  </a:lnTo>
                  <a:lnTo>
                    <a:pt x="123" y="6912"/>
                  </a:lnTo>
                  <a:lnTo>
                    <a:pt x="50" y="7205"/>
                  </a:lnTo>
                  <a:lnTo>
                    <a:pt x="1" y="7499"/>
                  </a:lnTo>
                  <a:lnTo>
                    <a:pt x="1" y="7816"/>
                  </a:lnTo>
                  <a:lnTo>
                    <a:pt x="1" y="8134"/>
                  </a:lnTo>
                  <a:lnTo>
                    <a:pt x="50" y="8427"/>
                  </a:lnTo>
                  <a:lnTo>
                    <a:pt x="123" y="8720"/>
                  </a:lnTo>
                  <a:lnTo>
                    <a:pt x="220" y="8988"/>
                  </a:lnTo>
                  <a:lnTo>
                    <a:pt x="367" y="9257"/>
                  </a:lnTo>
                  <a:lnTo>
                    <a:pt x="514" y="9501"/>
                  </a:lnTo>
                  <a:lnTo>
                    <a:pt x="685" y="9745"/>
                  </a:lnTo>
                  <a:lnTo>
                    <a:pt x="880" y="9965"/>
                  </a:lnTo>
                  <a:lnTo>
                    <a:pt x="1100" y="10161"/>
                  </a:lnTo>
                  <a:lnTo>
                    <a:pt x="1320" y="10332"/>
                  </a:lnTo>
                  <a:lnTo>
                    <a:pt x="1588" y="10478"/>
                  </a:lnTo>
                  <a:lnTo>
                    <a:pt x="1832" y="10600"/>
                  </a:lnTo>
                  <a:lnTo>
                    <a:pt x="2125" y="10722"/>
                  </a:lnTo>
                  <a:lnTo>
                    <a:pt x="2419" y="10796"/>
                  </a:lnTo>
                  <a:lnTo>
                    <a:pt x="2712" y="10844"/>
                  </a:lnTo>
                  <a:lnTo>
                    <a:pt x="16486" y="10844"/>
                  </a:lnTo>
                  <a:lnTo>
                    <a:pt x="16779" y="10796"/>
                  </a:lnTo>
                  <a:lnTo>
                    <a:pt x="17072" y="10722"/>
                  </a:lnTo>
                  <a:lnTo>
                    <a:pt x="17365" y="10600"/>
                  </a:lnTo>
                  <a:lnTo>
                    <a:pt x="17610" y="10478"/>
                  </a:lnTo>
                  <a:lnTo>
                    <a:pt x="17878" y="10332"/>
                  </a:lnTo>
                  <a:lnTo>
                    <a:pt x="18098" y="10161"/>
                  </a:lnTo>
                  <a:lnTo>
                    <a:pt x="18318" y="9965"/>
                  </a:lnTo>
                  <a:lnTo>
                    <a:pt x="18513" y="9745"/>
                  </a:lnTo>
                  <a:lnTo>
                    <a:pt x="18684" y="9501"/>
                  </a:lnTo>
                  <a:lnTo>
                    <a:pt x="18831" y="9257"/>
                  </a:lnTo>
                  <a:lnTo>
                    <a:pt x="18977" y="8988"/>
                  </a:lnTo>
                  <a:lnTo>
                    <a:pt x="19075" y="8720"/>
                  </a:lnTo>
                  <a:lnTo>
                    <a:pt x="19148" y="8427"/>
                  </a:lnTo>
                  <a:lnTo>
                    <a:pt x="19197" y="8134"/>
                  </a:lnTo>
                  <a:lnTo>
                    <a:pt x="19197" y="7816"/>
                  </a:lnTo>
                  <a:lnTo>
                    <a:pt x="19197" y="7499"/>
                  </a:lnTo>
                  <a:lnTo>
                    <a:pt x="19148" y="7205"/>
                  </a:lnTo>
                  <a:lnTo>
                    <a:pt x="19075" y="6912"/>
                  </a:lnTo>
                  <a:lnTo>
                    <a:pt x="18977" y="6644"/>
                  </a:lnTo>
                  <a:lnTo>
                    <a:pt x="18831" y="6375"/>
                  </a:lnTo>
                  <a:lnTo>
                    <a:pt x="18684" y="6131"/>
                  </a:lnTo>
                  <a:lnTo>
                    <a:pt x="18513" y="5887"/>
                  </a:lnTo>
                  <a:lnTo>
                    <a:pt x="18318" y="5667"/>
                  </a:lnTo>
                  <a:lnTo>
                    <a:pt x="18098" y="5471"/>
                  </a:lnTo>
                  <a:lnTo>
                    <a:pt x="17878" y="5300"/>
                  </a:lnTo>
                  <a:lnTo>
                    <a:pt x="17610" y="5154"/>
                  </a:lnTo>
                  <a:lnTo>
                    <a:pt x="17365" y="5032"/>
                  </a:lnTo>
                  <a:lnTo>
                    <a:pt x="17072" y="4910"/>
                  </a:lnTo>
                  <a:lnTo>
                    <a:pt x="16779" y="4836"/>
                  </a:lnTo>
                  <a:lnTo>
                    <a:pt x="16486" y="4788"/>
                  </a:lnTo>
                  <a:lnTo>
                    <a:pt x="15412" y="4788"/>
                  </a:lnTo>
                  <a:lnTo>
                    <a:pt x="15436" y="4494"/>
                  </a:lnTo>
                  <a:lnTo>
                    <a:pt x="15412" y="4201"/>
                  </a:lnTo>
                  <a:lnTo>
                    <a:pt x="15387" y="3933"/>
                  </a:lnTo>
                  <a:lnTo>
                    <a:pt x="15314" y="3664"/>
                  </a:lnTo>
                  <a:lnTo>
                    <a:pt x="15216" y="3420"/>
                  </a:lnTo>
                  <a:lnTo>
                    <a:pt x="15094" y="3176"/>
                  </a:lnTo>
                  <a:lnTo>
                    <a:pt x="14972" y="2956"/>
                  </a:lnTo>
                  <a:lnTo>
                    <a:pt x="14801" y="2736"/>
                  </a:lnTo>
                  <a:lnTo>
                    <a:pt x="14630" y="2541"/>
                  </a:lnTo>
                  <a:lnTo>
                    <a:pt x="14435" y="2370"/>
                  </a:lnTo>
                  <a:lnTo>
                    <a:pt x="14215" y="2199"/>
                  </a:lnTo>
                  <a:lnTo>
                    <a:pt x="13995" y="2077"/>
                  </a:lnTo>
                  <a:lnTo>
                    <a:pt x="13751" y="1954"/>
                  </a:lnTo>
                  <a:lnTo>
                    <a:pt x="13507" y="1857"/>
                  </a:lnTo>
                  <a:lnTo>
                    <a:pt x="13238" y="1784"/>
                  </a:lnTo>
                  <a:lnTo>
                    <a:pt x="12969" y="1759"/>
                  </a:lnTo>
                  <a:lnTo>
                    <a:pt x="12676" y="1735"/>
                  </a:lnTo>
                  <a:lnTo>
                    <a:pt x="12334" y="1759"/>
                  </a:lnTo>
                  <a:lnTo>
                    <a:pt x="11992" y="1832"/>
                  </a:lnTo>
                  <a:lnTo>
                    <a:pt x="11650" y="1930"/>
                  </a:lnTo>
                  <a:lnTo>
                    <a:pt x="11357" y="2077"/>
                  </a:lnTo>
                  <a:lnTo>
                    <a:pt x="11186" y="1857"/>
                  </a:lnTo>
                  <a:lnTo>
                    <a:pt x="11015" y="1637"/>
                  </a:lnTo>
                  <a:lnTo>
                    <a:pt x="10844" y="1417"/>
                  </a:lnTo>
                  <a:lnTo>
                    <a:pt x="10649" y="1222"/>
                  </a:lnTo>
                  <a:lnTo>
                    <a:pt x="10454" y="1051"/>
                  </a:lnTo>
                  <a:lnTo>
                    <a:pt x="10234" y="880"/>
                  </a:lnTo>
                  <a:lnTo>
                    <a:pt x="9990" y="709"/>
                  </a:lnTo>
                  <a:lnTo>
                    <a:pt x="9745" y="562"/>
                  </a:lnTo>
                  <a:lnTo>
                    <a:pt x="9501" y="440"/>
                  </a:lnTo>
                  <a:lnTo>
                    <a:pt x="9257" y="318"/>
                  </a:lnTo>
                  <a:lnTo>
                    <a:pt x="8988" y="220"/>
                  </a:lnTo>
                  <a:lnTo>
                    <a:pt x="8720" y="147"/>
                  </a:lnTo>
                  <a:lnTo>
                    <a:pt x="8427" y="74"/>
                  </a:lnTo>
                  <a:lnTo>
                    <a:pt x="8158" y="25"/>
                  </a:lnTo>
                  <a:lnTo>
                    <a:pt x="7865" y="1"/>
                  </a:lnTo>
                  <a:close/>
                </a:path>
              </a:pathLst>
            </a:custGeom>
            <a:solidFill>
              <a:srgbClr val="9BCF63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endParaRPr sz="1050" dirty="0"/>
            </a:p>
          </p:txBody>
        </p:sp>
        <p:sp>
          <p:nvSpPr>
            <p:cNvPr id="18" name="Hộp Văn bản 17">
              <a:extLst>
                <a:ext uri="{FF2B5EF4-FFF2-40B4-BE49-F238E27FC236}">
                  <a16:creationId xmlns="" xmlns:a16="http://schemas.microsoft.com/office/drawing/2014/main" id="{A9806B95-6633-468E-AD43-6EB5B873C8E4}"/>
                </a:ext>
              </a:extLst>
            </p:cNvPr>
            <p:cNvSpPr txBox="1"/>
            <p:nvPr/>
          </p:nvSpPr>
          <p:spPr>
            <a:xfrm>
              <a:off x="7540034" y="2751137"/>
              <a:ext cx="2162013" cy="1107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 err="1">
                  <a:solidFill>
                    <a:srgbClr val="002060"/>
                  </a:solidFill>
                </a:rPr>
                <a:t>Vận</a:t>
              </a:r>
              <a:r>
                <a:rPr lang="en-US" sz="2400" b="1" dirty="0">
                  <a:solidFill>
                    <a:srgbClr val="002060"/>
                  </a:solidFill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</a:rPr>
                <a:t>dụng</a:t>
              </a:r>
              <a:r>
                <a:rPr lang="en-US" sz="2400" b="1" dirty="0">
                  <a:solidFill>
                    <a:srgbClr val="002060"/>
                  </a:solidFill>
                </a:rPr>
                <a:t> – </a:t>
              </a:r>
              <a:r>
                <a:rPr lang="en-US" sz="2400" b="1" dirty="0" err="1">
                  <a:solidFill>
                    <a:srgbClr val="002060"/>
                  </a:solidFill>
                </a:rPr>
                <a:t>Tìm</a:t>
              </a:r>
              <a:r>
                <a:rPr lang="en-US" sz="2400" b="1" dirty="0">
                  <a:solidFill>
                    <a:srgbClr val="002060"/>
                  </a:solidFill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</a:rPr>
                <a:t>tòi</a:t>
              </a:r>
              <a:endParaRPr lang="en-US" sz="2400" b="1" dirty="0">
                <a:solidFill>
                  <a:srgbClr val="00206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6033358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4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n 2">
            <a:extLst>
              <a:ext uri="{FF2B5EF4-FFF2-40B4-BE49-F238E27FC236}">
                <a16:creationId xmlns="" xmlns:a16="http://schemas.microsoft.com/office/drawing/2014/main" id="{6437E96C-B4D7-4CA6-90EE-43A5C748EF9C}"/>
              </a:ext>
            </a:extLst>
          </p:cNvPr>
          <p:cNvSpPr/>
          <p:nvPr/>
        </p:nvSpPr>
        <p:spPr>
          <a:xfrm>
            <a:off x="1428750" y="628650"/>
            <a:ext cx="3143250" cy="3086100"/>
          </a:xfrm>
          <a:prstGeom prst="sun">
            <a:avLst/>
          </a:prstGeom>
          <a:solidFill>
            <a:srgbClr val="FFC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 ĐỘNG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B812FD0D-3345-4D97-BED4-5A0590056D2D}"/>
              </a:ext>
            </a:extLst>
          </p:cNvPr>
          <p:cNvSpPr txBox="1"/>
          <p:nvPr/>
        </p:nvSpPr>
        <p:spPr>
          <a:xfrm>
            <a:off x="4743450" y="1906243"/>
            <a:ext cx="3371850" cy="646331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MỞ ĐẦU</a:t>
            </a:r>
            <a:endParaRPr lang="en-US" sz="3600" dirty="0"/>
          </a:p>
        </p:txBody>
      </p:sp>
      <p:pic>
        <p:nvPicPr>
          <p:cNvPr id="6" name="Hình ảnh 5">
            <a:extLst>
              <a:ext uri="{FF2B5EF4-FFF2-40B4-BE49-F238E27FC236}">
                <a16:creationId xmlns="" xmlns:a16="http://schemas.microsoft.com/office/drawing/2014/main" id="{C4143E7E-651B-40FB-A4A2-3F088BFE4B68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711" t="12222" r="20015" b="20370"/>
          <a:stretch/>
        </p:blipFill>
        <p:spPr>
          <a:xfrm>
            <a:off x="5276850" y="2633787"/>
            <a:ext cx="2305049" cy="2231484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val="264493987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000">
        <p15:prstTrans prst="prestig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500"/>
                            </p:stCondLst>
                            <p:childTnLst>
                              <p:par>
                                <p:cTn id="12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4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5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="" xmlns:a16="http://schemas.microsoft.com/office/drawing/2014/main" id="{5D9597F5-22A3-4B8F-83BA-6AEE9ACAFEC8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64" y="0"/>
            <a:ext cx="5998536" cy="4438302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5C8527AE-C932-4D14-84BD-852744BB1044}"/>
              </a:ext>
            </a:extLst>
          </p:cNvPr>
          <p:cNvSpPr txBox="1"/>
          <p:nvPr/>
        </p:nvSpPr>
        <p:spPr>
          <a:xfrm>
            <a:off x="-914400" y="4438302"/>
            <a:ext cx="7696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Biểu</a:t>
            </a:r>
            <a:r>
              <a:rPr lang="en-US" sz="24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đồ</a:t>
            </a:r>
            <a:r>
              <a:rPr lang="en-US" sz="24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hình</a:t>
            </a:r>
            <a:r>
              <a:rPr lang="en-US" sz="24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11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3D77B6D3-4582-41CE-8249-D51E46451EF3}"/>
              </a:ext>
            </a:extLst>
          </p:cNvPr>
          <p:cNvSpPr txBox="1"/>
          <p:nvPr/>
        </p:nvSpPr>
        <p:spPr>
          <a:xfrm>
            <a:off x="6248400" y="742950"/>
            <a:ext cx="25908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algn="just">
              <a:spcBef>
                <a:spcPts val="300"/>
              </a:spcBef>
              <a:spcAft>
                <a:spcPts val="300"/>
              </a:spcAft>
            </a:pP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Biểu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đồ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hình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11,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biểu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diễn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thu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nhập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bình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quân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đầu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người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Việt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Nam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từ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năm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1986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đến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năm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2020.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Biểu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đồ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ở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hình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11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là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loại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biểu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đồ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gì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? </a:t>
            </a:r>
          </a:p>
        </p:txBody>
      </p:sp>
    </p:spTree>
    <p:extLst>
      <p:ext uri="{BB962C8B-B14F-4D97-AF65-F5344CB8AC3E}">
        <p14:creationId xmlns:p14="http://schemas.microsoft.com/office/powerpoint/2010/main" val="318035220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000">
        <p15:prstTrans prst="drap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0" y="0"/>
            <a:ext cx="9144000" cy="5143500"/>
            <a:chOff x="0" y="0"/>
            <a:chExt cx="12192000" cy="6858000"/>
          </a:xfrm>
        </p:grpSpPr>
        <p:sp>
          <p:nvSpPr>
            <p:cNvPr id="3" name="Rectangle 2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/>
            </a:p>
          </p:txBody>
        </p:sp>
        <p:pic>
          <p:nvPicPr>
            <p:cNvPr id="4" name="Picture 3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9274"/>
            <a:stretch/>
          </p:blipFill>
          <p:spPr>
            <a:xfrm>
              <a:off x="0" y="0"/>
              <a:ext cx="12192000" cy="6858000"/>
            </a:xfrm>
            <a:prstGeom prst="rect">
              <a:avLst/>
            </a:prstGeom>
          </p:spPr>
        </p:pic>
      </p:grpSp>
      <p:sp>
        <p:nvSpPr>
          <p:cNvPr id="5" name="Rectangle 4">
            <a:extLst>
              <a:ext uri="{FF2B5EF4-FFF2-40B4-BE49-F238E27FC236}">
                <a16:creationId xmlns="" xmlns:a16="http://schemas.microsoft.com/office/drawing/2014/main" id="{5E6B765C-E492-4D9D-B326-A1DF01AF5D4B}"/>
              </a:ext>
            </a:extLst>
          </p:cNvPr>
          <p:cNvSpPr/>
          <p:nvPr/>
        </p:nvSpPr>
        <p:spPr>
          <a:xfrm>
            <a:off x="804271" y="1786216"/>
            <a:ext cx="4217950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BIỂU</a:t>
            </a:r>
            <a:r>
              <a:rPr lang="en-US" sz="5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 </a:t>
            </a:r>
            <a:r>
              <a:rPr lang="en-US" sz="54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ĐỒ</a:t>
            </a:r>
            <a:r>
              <a:rPr lang="en-US" sz="5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 </a:t>
            </a:r>
          </a:p>
          <a:p>
            <a:pPr algn="ctr"/>
            <a:r>
              <a:rPr lang="en-US" sz="54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ĐOẠN</a:t>
            </a:r>
            <a:r>
              <a:rPr lang="en-US" sz="5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 </a:t>
            </a:r>
            <a:r>
              <a:rPr lang="en-US" sz="54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THẲNG</a:t>
            </a:r>
            <a:endParaRPr lang="en-US" sz="54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="" xmlns:a16="http://schemas.microsoft.com/office/drawing/2014/main" id="{60C864D8-94FF-41B2-991B-05EF775C1920}"/>
              </a:ext>
            </a:extLst>
          </p:cNvPr>
          <p:cNvSpPr/>
          <p:nvPr/>
        </p:nvSpPr>
        <p:spPr>
          <a:xfrm>
            <a:off x="33103" y="1196949"/>
            <a:ext cx="2603983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6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Tiết</a:t>
            </a:r>
            <a:r>
              <a:rPr lang="en-US" sz="36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 </a:t>
            </a:r>
            <a:r>
              <a:rPr lang="en-US" sz="36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81,BÀI </a:t>
            </a:r>
            <a:r>
              <a:rPr lang="en-US" sz="36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3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="" xmlns:a16="http://schemas.microsoft.com/office/drawing/2014/main" id="{2C6D747D-C415-4964-A59E-F785BB764022}"/>
              </a:ext>
            </a:extLst>
          </p:cNvPr>
          <p:cNvSpPr/>
          <p:nvPr/>
        </p:nvSpPr>
        <p:spPr>
          <a:xfrm>
            <a:off x="292367" y="596350"/>
            <a:ext cx="8883009" cy="692497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en-US" sz="4050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MỘT SỐ YẾU TỐ THỐNG KÊ VÀ XÁC SUẤT</a:t>
            </a:r>
          </a:p>
        </p:txBody>
      </p:sp>
      <p:sp>
        <p:nvSpPr>
          <p:cNvPr id="8" name="Rectangle 5">
            <a:extLst>
              <a:ext uri="{FF2B5EF4-FFF2-40B4-BE49-F238E27FC236}">
                <a16:creationId xmlns="" xmlns:a16="http://schemas.microsoft.com/office/drawing/2014/main" id="{92EA59C7-7EED-485B-A9ED-438A79DA8CB3}"/>
              </a:ext>
            </a:extLst>
          </p:cNvPr>
          <p:cNvSpPr/>
          <p:nvPr/>
        </p:nvSpPr>
        <p:spPr>
          <a:xfrm>
            <a:off x="254606" y="111167"/>
            <a:ext cx="2160976" cy="577081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</a:bodyPr>
          <a:lstStyle/>
          <a:p>
            <a:pPr algn="ctr"/>
            <a:r>
              <a:rPr lang="en-US" sz="33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CHƯƠNG V</a:t>
            </a:r>
          </a:p>
        </p:txBody>
      </p:sp>
      <p:sp>
        <p:nvSpPr>
          <p:cNvPr id="9" name="Hình chữ nhật 8">
            <a:extLst>
              <a:ext uri="{FF2B5EF4-FFF2-40B4-BE49-F238E27FC236}">
                <a16:creationId xmlns="" xmlns:a16="http://schemas.microsoft.com/office/drawing/2014/main" id="{B373F0C2-A895-4718-B076-FA6AE686B6F1}"/>
              </a:ext>
            </a:extLst>
          </p:cNvPr>
          <p:cNvSpPr/>
          <p:nvPr/>
        </p:nvSpPr>
        <p:spPr>
          <a:xfrm>
            <a:off x="2081125" y="4277612"/>
            <a:ext cx="1664238" cy="692497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</a:bodyPr>
          <a:lstStyle/>
          <a:p>
            <a:pPr algn="ctr"/>
            <a:r>
              <a:rPr lang="en-US" sz="405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(</a:t>
            </a:r>
            <a:r>
              <a:rPr lang="en-US" sz="4050" b="1" dirty="0" err="1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Tiết</a:t>
            </a:r>
            <a:r>
              <a:rPr lang="en-US" sz="405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 1)</a:t>
            </a:r>
            <a:endParaRPr lang="vi-VN" sz="4050" b="1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9656193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6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175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2" dur="875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9" grpId="0"/>
      <p:bldP spid="9" grpId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0" y="1"/>
            <a:ext cx="9144000" cy="517946"/>
          </a:xfrm>
          <a:prstGeom prst="rect">
            <a:avLst/>
          </a:prstGeom>
          <a:blipFill>
            <a:blip r:embed="rId3"/>
            <a:srcRect/>
            <a:stretch>
              <a:fillRect t="-1" b="-441667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/>
          </a:p>
        </p:txBody>
      </p:sp>
      <p:sp>
        <p:nvSpPr>
          <p:cNvPr id="34" name="矩形 33"/>
          <p:cNvSpPr/>
          <p:nvPr/>
        </p:nvSpPr>
        <p:spPr>
          <a:xfrm>
            <a:off x="-615204" y="1686534"/>
            <a:ext cx="494180" cy="774278"/>
          </a:xfrm>
          <a:prstGeom prst="rect">
            <a:avLst/>
          </a:prstGeom>
          <a:solidFill>
            <a:srgbClr val="2A3D5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/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6197" y="187928"/>
            <a:ext cx="885231" cy="330019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1456" y="128399"/>
            <a:ext cx="541235" cy="477984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2605"/>
            <a:ext cx="850178" cy="736745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38438" y="52605"/>
            <a:ext cx="526573" cy="829215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55796" y="168230"/>
            <a:ext cx="506851" cy="797431"/>
          </a:xfrm>
          <a:prstGeom prst="rect">
            <a:avLst/>
          </a:prstGeom>
        </p:spPr>
      </p:pic>
      <p:sp>
        <p:nvSpPr>
          <p:cNvPr id="14" name="文本框 13"/>
          <p:cNvSpPr txBox="1"/>
          <p:nvPr/>
        </p:nvSpPr>
        <p:spPr>
          <a:xfrm>
            <a:off x="3407065" y="0"/>
            <a:ext cx="2329869" cy="600164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en-US" altLang="zh-CN" sz="3300" b="1" dirty="0">
                <a:solidFill>
                  <a:srgbClr val="2A3D52"/>
                </a:solidFill>
                <a:latin typeface="Times New Roman" panose="02020603050405020304" pitchFamily="18" charset="0"/>
                <a:ea typeface="幼圆" panose="02010509060101010101" pitchFamily="49" charset="-122"/>
                <a:cs typeface="Times New Roman" panose="02020603050405020304" pitchFamily="18" charset="0"/>
              </a:rPr>
              <a:t>MỤC TIÊU</a:t>
            </a:r>
            <a:endParaRPr lang="zh-CN" altLang="en-US" sz="3300" b="1" dirty="0">
              <a:solidFill>
                <a:srgbClr val="2A3D52"/>
              </a:solidFill>
              <a:latin typeface="Times New Roman" panose="02020603050405020304" pitchFamily="18" charset="0"/>
              <a:ea typeface="幼圆" panose="020105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="" xmlns:a16="http://schemas.microsoft.com/office/drawing/2014/main" id="{4214324B-83D1-32A1-F9A7-733B038E6111}"/>
              </a:ext>
            </a:extLst>
          </p:cNvPr>
          <p:cNvSpPr txBox="1"/>
          <p:nvPr/>
        </p:nvSpPr>
        <p:spPr>
          <a:xfrm>
            <a:off x="157867" y="566945"/>
            <a:ext cx="8704780" cy="273485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indent="118745" algn="just">
              <a:lnSpc>
                <a:spcPct val="12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*) HS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hình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thành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kiến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thức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gắn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với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biểu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đồ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cụ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thể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</a:p>
          <a:p>
            <a:pPr marL="118745" marR="0" indent="0" algn="just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tabLst>
                <a:tab pos="247650" algn="l"/>
              </a:tabLst>
            </a:pP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 HS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ghi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nhớ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: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tên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một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loại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biểu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đồ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mới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là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biểu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đồ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đoạn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thẳng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;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trục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nằm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ngang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biểu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diễn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đối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tượng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thống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kê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trục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thẳng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đứng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biểu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diễn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tiêu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chí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thống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kê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</a:p>
          <a:p>
            <a:pPr marL="118745" marR="0" indent="0" algn="just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tabLst>
                <a:tab pos="240030" algn="l"/>
              </a:tabLst>
            </a:pP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 HS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ghi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nhớ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ý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nghĩa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biểu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đồ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đoạn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thẳng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="" xmlns:a16="http://schemas.microsoft.com/office/drawing/2014/main" id="{60EE038D-8734-C404-C0F3-6DE29AA5BC9F}"/>
              </a:ext>
            </a:extLst>
          </p:cNvPr>
          <p:cNvSpPr txBox="1"/>
          <p:nvPr/>
        </p:nvSpPr>
        <p:spPr>
          <a:xfrm>
            <a:off x="-83330" y="547895"/>
            <a:ext cx="8610599" cy="38120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marR="0" lvl="0" indent="-342900" algn="just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Symbol" panose="05050102010706020507" pitchFamily="18" charset="2"/>
              <a:buChar char="-"/>
              <a:tabLst>
                <a:tab pos="247650" algn="l"/>
              </a:tabLst>
            </a:pPr>
            <a:r>
              <a:rPr lang="en-US" sz="2800" u="none" strike="noStrike" spc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*) HS </a:t>
            </a:r>
            <a:r>
              <a:rPr lang="en-US" sz="2800" u="none" strike="noStrike" spc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mô</a:t>
            </a:r>
            <a:r>
              <a:rPr lang="en-US" sz="2800" u="none" strike="noStrike" spc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u="none" strike="noStrike" spc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tả</a:t>
            </a:r>
            <a:r>
              <a:rPr lang="en-US" sz="2800" u="none" strike="noStrike" spc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u="none" strike="noStrike" spc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800" u="none" strike="noStrike" spc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u="none" strike="noStrike" spc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đối</a:t>
            </a:r>
            <a:r>
              <a:rPr lang="en-US" sz="2800" u="none" strike="noStrike" spc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u="none" strike="noStrike" spc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tượng</a:t>
            </a:r>
            <a:r>
              <a:rPr lang="en-US" sz="2800" u="none" strike="noStrike" spc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u="none" strike="noStrike" spc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thống</a:t>
            </a:r>
            <a:r>
              <a:rPr lang="en-US" sz="2800" u="none" strike="noStrike" spc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u="none" strike="noStrike" spc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kê</a:t>
            </a:r>
            <a:r>
              <a:rPr lang="en-US" sz="2800" u="none" strike="noStrike" spc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u="none" strike="noStrike" spc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tiêu</a:t>
            </a:r>
            <a:r>
              <a:rPr lang="en-US" sz="2800" u="none" strike="noStrike" spc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chi </a:t>
            </a:r>
            <a:r>
              <a:rPr lang="en-US" sz="2800" u="none" strike="noStrike" spc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thống</a:t>
            </a:r>
            <a:r>
              <a:rPr lang="en-US" sz="2800" u="none" strike="noStrike" spc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u="none" strike="noStrike" spc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kê</a:t>
            </a:r>
            <a:r>
              <a:rPr lang="en-US" sz="2800" u="none" strike="noStrike" spc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u="none" strike="noStrike" spc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u="none" strike="noStrike" spc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u="none" strike="noStrike" spc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liệu</a:t>
            </a:r>
            <a:r>
              <a:rPr lang="en-US" sz="2800" u="none" strike="noStrike" spc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u="none" strike="noStrike" spc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thống</a:t>
            </a:r>
            <a:r>
              <a:rPr lang="en-US" sz="2800" u="none" strike="noStrike" spc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u="none" strike="noStrike" spc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kê</a:t>
            </a:r>
            <a:r>
              <a:rPr lang="en-US" sz="2800" u="none" strike="noStrike" spc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u="none" strike="noStrike" spc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tương</a:t>
            </a:r>
            <a:r>
              <a:rPr lang="en-US" sz="2800" u="none" strike="noStrike" spc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u="none" strike="noStrike" spc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ứng</a:t>
            </a:r>
            <a:r>
              <a:rPr lang="en-US" sz="2800" u="none" strike="noStrike" spc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u="none" strike="noStrike" spc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800" u="none" strike="noStrike" spc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u="none" strike="noStrike" spc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tiêu</a:t>
            </a:r>
            <a:r>
              <a:rPr lang="en-US" sz="2800" u="none" strike="noStrike" spc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u="none" strike="noStrike" spc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chí</a:t>
            </a:r>
            <a:r>
              <a:rPr lang="en-US" sz="2800" u="none" strike="noStrike" spc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u="none" strike="noStrike" spc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800" u="none" strike="noStrike" spc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u="none" strike="noStrike" spc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2800" u="none" strike="noStrike" spc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u="none" strike="noStrike" spc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2800" u="none" strike="noStrike" spc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u="none" strike="noStrike" spc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sz="2800" u="none" strike="noStrike" spc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u="none" strike="noStrike" spc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800" u="none" strike="noStrike" spc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u="none" strike="noStrike" spc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2800" u="none" strike="noStrike" spc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u="none" strike="noStrike" spc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2800" u="none" strike="noStrike" spc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u="none" strike="noStrike" spc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2800" u="none" strike="noStrike" spc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u="none" strike="noStrike" spc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thẳng</a:t>
            </a:r>
            <a:r>
              <a:rPr lang="en-US" sz="2800" u="none" strike="noStrike" spc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342900" marR="0" lvl="0" indent="-342900" algn="just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Symbol" panose="05050102010706020507" pitchFamily="18" charset="2"/>
              <a:buChar char="-"/>
              <a:tabLst>
                <a:tab pos="247650" algn="l"/>
              </a:tabLst>
            </a:pP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*) </a:t>
            </a:r>
            <a:r>
              <a:rPr lang="en-US" sz="2800" u="none" strike="noStrike" spc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HS </a:t>
            </a:r>
            <a:r>
              <a:rPr lang="en-US" sz="2800" u="none" strike="noStrike" spc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2800" u="none" strike="noStrike" spc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u="none" strike="noStrike" spc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diễn</a:t>
            </a:r>
            <a:r>
              <a:rPr lang="en-US" sz="2800" u="none" strike="noStrike" spc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u="none" strike="noStrike" spc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800" u="none" strike="noStrike" spc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u="none" strike="noStrike" spc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dữ</a:t>
            </a:r>
            <a:r>
              <a:rPr lang="en-US" sz="2800" u="none" strike="noStrike" spc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u="none" strike="noStrike" spc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liệu</a:t>
            </a:r>
            <a:r>
              <a:rPr lang="en-US" sz="2800" u="none" strike="noStrike" spc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u="none" strike="noStrike" spc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thống</a:t>
            </a:r>
            <a:r>
              <a:rPr lang="en-US" sz="2800" u="none" strike="noStrike" spc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u="none" strike="noStrike" spc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kê</a:t>
            </a:r>
            <a:r>
              <a:rPr lang="en-US" sz="2800" u="none" strike="noStrike" spc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u="none" strike="noStrike" spc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2800" u="none" strike="noStrike" spc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u="none" strike="noStrike" spc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sz="2800" u="none" strike="noStrike" spc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u="none" strike="noStrike" spc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2800" u="none" strike="noStrike" spc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u="none" strike="noStrike" spc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sz="2800" u="none" strike="noStrike" spc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u="none" strike="noStrike" spc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2800" u="none" strike="noStrike" spc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u="none" strike="noStrike" spc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chuyển</a:t>
            </a:r>
            <a:r>
              <a:rPr lang="en-US" sz="2800" u="none" strike="noStrike" spc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u="none" strike="noStrike" spc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dữ</a:t>
            </a:r>
            <a:r>
              <a:rPr lang="en-US" sz="2800" u="none" strike="noStrike" spc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u="none" strike="noStrike" spc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liệu</a:t>
            </a:r>
            <a:r>
              <a:rPr lang="en-US" sz="2800" u="none" strike="noStrike" spc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u="none" strike="noStrike" spc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thống</a:t>
            </a:r>
            <a:r>
              <a:rPr lang="en-US" sz="2800" u="none" strike="noStrike" spc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u="none" strike="noStrike" spc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kê</a:t>
            </a:r>
            <a:r>
              <a:rPr lang="en-US" sz="2800" u="none" strike="noStrike" spc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u="none" strike="noStrike" spc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800" u="none" strike="noStrike" spc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u="none" strike="noStrike" spc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2800" u="none" strike="noStrike" spc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u="none" strike="noStrike" spc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diễn</a:t>
            </a:r>
            <a:r>
              <a:rPr lang="en-US" sz="2800" u="none" strike="noStrike" spc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2800" u="none" strike="noStrike" spc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bảng</a:t>
            </a:r>
            <a:r>
              <a:rPr lang="en-US" sz="2800" u="none" strike="noStrike" spc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u="none" strike="noStrike" spc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thống</a:t>
            </a:r>
            <a:r>
              <a:rPr lang="en-US" sz="2800" u="none" strike="noStrike" spc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u="none" strike="noStrike" spc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kê</a:t>
            </a:r>
            <a:r>
              <a:rPr lang="en-US" sz="2800" u="none" strike="noStrike" spc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sang </a:t>
            </a:r>
            <a:r>
              <a:rPr lang="en-US" sz="2800" u="none" strike="noStrike" spc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dữ</a:t>
            </a:r>
            <a:r>
              <a:rPr lang="en-US" sz="2800" u="none" strike="noStrike" spc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u="none" strike="noStrike" spc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liệu</a:t>
            </a:r>
            <a:r>
              <a:rPr lang="en-US" sz="2800" u="none" strike="noStrike" spc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u="none" strike="noStrike" spc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thống</a:t>
            </a:r>
            <a:r>
              <a:rPr lang="en-US" sz="2800" u="none" strike="noStrike" spc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u="none" strike="noStrike" spc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kê</a:t>
            </a:r>
            <a:r>
              <a:rPr lang="en-US" sz="2800" u="none" strike="noStrike" spc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u="none" strike="noStrike" spc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800" u="none" strike="noStrike" spc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u="none" strike="noStrike" spc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2800" u="none" strike="noStrike" spc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u="none" strike="noStrike" spc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diễn</a:t>
            </a:r>
            <a:r>
              <a:rPr lang="en-US" sz="2800" u="none" strike="noStrike" spc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2800" u="none" strike="noStrike" spc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dạng</a:t>
            </a:r>
            <a:r>
              <a:rPr lang="en-US" sz="2800" u="none" strike="noStrike" spc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u="none" strike="noStrike" spc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2800" u="none" strike="noStrike" spc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u="none" strike="noStrike" spc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2800" u="none" strike="noStrike" spc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u="none" strike="noStrike" spc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2800" u="none" strike="noStrike" spc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u="none" strike="noStrike" spc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thẳng</a:t>
            </a:r>
            <a:r>
              <a:rPr lang="en-US" sz="2800" u="none" strike="noStrike" spc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="" xmlns:a16="http://schemas.microsoft.com/office/drawing/2014/main" id="{5D755CF2-44CE-BCF9-F5C0-93C5D8C6F2D7}"/>
              </a:ext>
            </a:extLst>
          </p:cNvPr>
          <p:cNvSpPr txBox="1"/>
          <p:nvPr/>
        </p:nvSpPr>
        <p:spPr>
          <a:xfrm>
            <a:off x="-63196" y="547895"/>
            <a:ext cx="8758154" cy="219624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marR="0" lvl="0" indent="-342900" algn="just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Symbol" panose="05050102010706020507" pitchFamily="18" charset="2"/>
              <a:buChar char="-"/>
              <a:tabLst>
                <a:tab pos="247650" algn="l"/>
              </a:tabLst>
            </a:pP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*)</a:t>
            </a:r>
            <a:r>
              <a:rPr lang="en-US" sz="2800" u="none" strike="noStrike" spc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HS </a:t>
            </a:r>
            <a:r>
              <a:rPr lang="en-US" sz="2800" u="none" strike="noStrike" spc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2800" u="none" strike="noStrike" spc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u="none" strike="noStrike" spc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diễn</a:t>
            </a:r>
            <a:r>
              <a:rPr lang="en-US" sz="2800" u="none" strike="noStrike" spc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u="none" strike="noStrike" spc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800" u="none" strike="noStrike" spc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u="none" strike="noStrike" spc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dữ</a:t>
            </a:r>
            <a:r>
              <a:rPr lang="en-US" sz="2800" u="none" strike="noStrike" spc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u="none" strike="noStrike" spc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liệu</a:t>
            </a:r>
            <a:r>
              <a:rPr lang="en-US" sz="2800" u="none" strike="noStrike" spc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u="none" strike="noStrike" spc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thống</a:t>
            </a:r>
            <a:r>
              <a:rPr lang="en-US" sz="2800" u="none" strike="noStrike" spc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u="none" strike="noStrike" spc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kê</a:t>
            </a:r>
            <a:r>
              <a:rPr lang="en-US" sz="2800" u="none" strike="noStrike" spc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u="none" strike="noStrike" spc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2800" u="none" strike="noStrike" spc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u="none" strike="noStrike" spc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sz="2800" u="none" strike="noStrike" spc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u="none" strike="noStrike" spc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2800" u="none" strike="noStrike" spc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u="none" strike="noStrike" spc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sz="2800" u="none" strike="noStrike" spc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u="none" strike="noStrike" spc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2800" u="none" strike="noStrike" spc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u="none" strike="noStrike" spc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chuyển</a:t>
            </a:r>
            <a:r>
              <a:rPr lang="en-US" sz="2800" u="none" strike="noStrike" spc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u="none" strike="noStrike" spc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dữ</a:t>
            </a:r>
            <a:r>
              <a:rPr lang="en-US" sz="2800" u="none" strike="noStrike" spc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u="none" strike="noStrike" spc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liệu</a:t>
            </a:r>
            <a:r>
              <a:rPr lang="en-US" sz="2800" u="none" strike="noStrike" spc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u="none" strike="noStrike" spc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thống</a:t>
            </a:r>
            <a:r>
              <a:rPr lang="en-US" sz="2800" u="none" strike="noStrike" spc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u="none" strike="noStrike" spc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kê</a:t>
            </a:r>
            <a:r>
              <a:rPr lang="en-US" sz="2800" u="none" strike="noStrike" spc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u="none" strike="noStrike" spc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800" u="none" strike="noStrike" spc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u="none" strike="noStrike" spc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2800" u="none" strike="noStrike" spc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u="none" strike="noStrike" spc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diễn</a:t>
            </a:r>
            <a:r>
              <a:rPr lang="en-US" sz="2800" u="none" strike="noStrike" spc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2800" u="none" strike="noStrike" spc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dạng</a:t>
            </a:r>
            <a:r>
              <a:rPr lang="en-US" sz="2800" u="none" strike="noStrike" spc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u="none" strike="noStrike" spc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2800" u="none" strike="noStrike" spc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u="none" strike="noStrike" spc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2800" u="none" strike="noStrike" spc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u="none" strike="noStrike" spc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2800" u="none" strike="noStrike" spc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u="none" strike="noStrike" spc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thẳng</a:t>
            </a:r>
            <a:r>
              <a:rPr lang="en-US" sz="2800" u="none" strike="noStrike" spc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sang </a:t>
            </a:r>
            <a:r>
              <a:rPr lang="en-US" sz="2800" u="none" strike="noStrike" spc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dữ</a:t>
            </a:r>
            <a:r>
              <a:rPr lang="en-US" sz="2800" u="none" strike="noStrike" spc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u="none" strike="noStrike" spc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liệu</a:t>
            </a:r>
            <a:r>
              <a:rPr lang="en-US" sz="2800" u="none" strike="noStrike" spc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u="none" strike="noStrike" spc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thống</a:t>
            </a:r>
            <a:r>
              <a:rPr lang="en-US" sz="2800" u="none" strike="noStrike" spc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u="none" strike="noStrike" spc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kê</a:t>
            </a:r>
            <a:r>
              <a:rPr lang="en-US" sz="2800" u="none" strike="noStrike" spc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u="none" strike="noStrike" spc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800" u="none" strike="noStrike" spc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u="none" strike="noStrike" spc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2800" u="none" strike="noStrike" spc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u="none" strike="noStrike" spc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diễn</a:t>
            </a:r>
            <a:r>
              <a:rPr lang="en-US" sz="2800" u="none" strike="noStrike" spc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u="none" strike="noStrike" spc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2800" u="none" strike="noStrike" spc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u="none" strike="noStrike" spc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bảng</a:t>
            </a:r>
            <a:r>
              <a:rPr lang="en-US" sz="2800" u="none" strike="noStrike" spc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u="none" strike="noStrike" spc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thống</a:t>
            </a:r>
            <a:r>
              <a:rPr lang="en-US" sz="2800" u="none" strike="noStrike" spc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u="none" strike="noStrike" spc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kê</a:t>
            </a:r>
            <a:r>
              <a:rPr lang="en-US" sz="2800" u="none" strike="noStrike" spc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68514716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6" dur="500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25" grpId="1"/>
      <p:bldP spid="26" grpId="0"/>
      <p:bldP spid="26" grpId="1"/>
      <p:bldP spid="27" grpId="0" build="allAtOnce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n 2">
            <a:extLst>
              <a:ext uri="{FF2B5EF4-FFF2-40B4-BE49-F238E27FC236}">
                <a16:creationId xmlns="" xmlns:a16="http://schemas.microsoft.com/office/drawing/2014/main" id="{6437E96C-B4D7-4CA6-90EE-43A5C748EF9C}"/>
              </a:ext>
            </a:extLst>
          </p:cNvPr>
          <p:cNvSpPr/>
          <p:nvPr/>
        </p:nvSpPr>
        <p:spPr>
          <a:xfrm>
            <a:off x="726620" y="996043"/>
            <a:ext cx="3237355" cy="3086100"/>
          </a:xfrm>
          <a:prstGeom prst="sun">
            <a:avLst/>
          </a:prstGeom>
          <a:solidFill>
            <a:srgbClr val="FFC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 ĐỘNG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B812FD0D-3345-4D97-BED4-5A0590056D2D}"/>
              </a:ext>
            </a:extLst>
          </p:cNvPr>
          <p:cNvSpPr txBox="1"/>
          <p:nvPr/>
        </p:nvSpPr>
        <p:spPr>
          <a:xfrm>
            <a:off x="3963976" y="1802888"/>
            <a:ext cx="467813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Hình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thành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kiến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thức</a:t>
            </a:r>
            <a:endParaRPr lang="en-US" sz="3600" dirty="0">
              <a:solidFill>
                <a:prstClr val="black"/>
              </a:solidFill>
            </a:endParaRPr>
          </a:p>
        </p:txBody>
      </p:sp>
      <p:pic>
        <p:nvPicPr>
          <p:cNvPr id="4" name="Hình ảnh 3" descr="Ảnh có chứa văn bản, bảng trắng&#10;&#10;Mô tả được tạo tự động">
            <a:extLst>
              <a:ext uri="{FF2B5EF4-FFF2-40B4-BE49-F238E27FC236}">
                <a16:creationId xmlns="" xmlns:a16="http://schemas.microsoft.com/office/drawing/2014/main" id="{887EE42C-D077-4645-BBF8-B59F43E8988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1073" y="2674299"/>
            <a:ext cx="2186740" cy="2186740"/>
          </a:xfrm>
          <a:prstGeom prst="rect">
            <a:avLst/>
          </a:prstGeom>
        </p:spPr>
      </p:pic>
      <p:sp>
        <p:nvSpPr>
          <p:cNvPr id="6" name="Google Shape;157;p20">
            <a:extLst>
              <a:ext uri="{FF2B5EF4-FFF2-40B4-BE49-F238E27FC236}">
                <a16:creationId xmlns="" xmlns:a16="http://schemas.microsoft.com/office/drawing/2014/main" id="{549CE1D0-6956-4876-8361-E0F1378BD373}"/>
              </a:ext>
            </a:extLst>
          </p:cNvPr>
          <p:cNvSpPr/>
          <p:nvPr/>
        </p:nvSpPr>
        <p:spPr>
          <a:xfrm>
            <a:off x="3963976" y="695755"/>
            <a:ext cx="1063185" cy="600576"/>
          </a:xfrm>
          <a:custGeom>
            <a:avLst/>
            <a:gdLst/>
            <a:ahLst/>
            <a:cxnLst/>
            <a:rect l="l" t="t" r="r" b="b"/>
            <a:pathLst>
              <a:path w="19198" h="10845" extrusionOk="0">
                <a:moveTo>
                  <a:pt x="7572" y="1"/>
                </a:moveTo>
                <a:lnTo>
                  <a:pt x="7108" y="25"/>
                </a:lnTo>
                <a:lnTo>
                  <a:pt x="6668" y="98"/>
                </a:lnTo>
                <a:lnTo>
                  <a:pt x="6229" y="196"/>
                </a:lnTo>
                <a:lnTo>
                  <a:pt x="5813" y="343"/>
                </a:lnTo>
                <a:lnTo>
                  <a:pt x="5423" y="538"/>
                </a:lnTo>
                <a:lnTo>
                  <a:pt x="5056" y="758"/>
                </a:lnTo>
                <a:lnTo>
                  <a:pt x="4714" y="1026"/>
                </a:lnTo>
                <a:lnTo>
                  <a:pt x="4397" y="1319"/>
                </a:lnTo>
                <a:lnTo>
                  <a:pt x="4104" y="1637"/>
                </a:lnTo>
                <a:lnTo>
                  <a:pt x="3835" y="1979"/>
                </a:lnTo>
                <a:lnTo>
                  <a:pt x="3615" y="2345"/>
                </a:lnTo>
                <a:lnTo>
                  <a:pt x="3420" y="2736"/>
                </a:lnTo>
                <a:lnTo>
                  <a:pt x="3273" y="3151"/>
                </a:lnTo>
                <a:lnTo>
                  <a:pt x="3151" y="3591"/>
                </a:lnTo>
                <a:lnTo>
                  <a:pt x="3102" y="4030"/>
                </a:lnTo>
                <a:lnTo>
                  <a:pt x="3078" y="4494"/>
                </a:lnTo>
                <a:lnTo>
                  <a:pt x="3078" y="4788"/>
                </a:lnTo>
                <a:lnTo>
                  <a:pt x="2712" y="4788"/>
                </a:lnTo>
                <a:lnTo>
                  <a:pt x="2419" y="4836"/>
                </a:lnTo>
                <a:lnTo>
                  <a:pt x="2125" y="4910"/>
                </a:lnTo>
                <a:lnTo>
                  <a:pt x="1832" y="5032"/>
                </a:lnTo>
                <a:lnTo>
                  <a:pt x="1588" y="5154"/>
                </a:lnTo>
                <a:lnTo>
                  <a:pt x="1320" y="5300"/>
                </a:lnTo>
                <a:lnTo>
                  <a:pt x="1100" y="5471"/>
                </a:lnTo>
                <a:lnTo>
                  <a:pt x="880" y="5667"/>
                </a:lnTo>
                <a:lnTo>
                  <a:pt x="685" y="5887"/>
                </a:lnTo>
                <a:lnTo>
                  <a:pt x="514" y="6131"/>
                </a:lnTo>
                <a:lnTo>
                  <a:pt x="367" y="6375"/>
                </a:lnTo>
                <a:lnTo>
                  <a:pt x="220" y="6644"/>
                </a:lnTo>
                <a:lnTo>
                  <a:pt x="123" y="6912"/>
                </a:lnTo>
                <a:lnTo>
                  <a:pt x="50" y="7205"/>
                </a:lnTo>
                <a:lnTo>
                  <a:pt x="1" y="7499"/>
                </a:lnTo>
                <a:lnTo>
                  <a:pt x="1" y="7816"/>
                </a:lnTo>
                <a:lnTo>
                  <a:pt x="1" y="8134"/>
                </a:lnTo>
                <a:lnTo>
                  <a:pt x="50" y="8427"/>
                </a:lnTo>
                <a:lnTo>
                  <a:pt x="123" y="8720"/>
                </a:lnTo>
                <a:lnTo>
                  <a:pt x="220" y="8988"/>
                </a:lnTo>
                <a:lnTo>
                  <a:pt x="367" y="9257"/>
                </a:lnTo>
                <a:lnTo>
                  <a:pt x="514" y="9501"/>
                </a:lnTo>
                <a:lnTo>
                  <a:pt x="685" y="9745"/>
                </a:lnTo>
                <a:lnTo>
                  <a:pt x="880" y="9965"/>
                </a:lnTo>
                <a:lnTo>
                  <a:pt x="1100" y="10161"/>
                </a:lnTo>
                <a:lnTo>
                  <a:pt x="1320" y="10332"/>
                </a:lnTo>
                <a:lnTo>
                  <a:pt x="1588" y="10478"/>
                </a:lnTo>
                <a:lnTo>
                  <a:pt x="1832" y="10600"/>
                </a:lnTo>
                <a:lnTo>
                  <a:pt x="2125" y="10722"/>
                </a:lnTo>
                <a:lnTo>
                  <a:pt x="2419" y="10796"/>
                </a:lnTo>
                <a:lnTo>
                  <a:pt x="2712" y="10844"/>
                </a:lnTo>
                <a:lnTo>
                  <a:pt x="16486" y="10844"/>
                </a:lnTo>
                <a:lnTo>
                  <a:pt x="16779" y="10796"/>
                </a:lnTo>
                <a:lnTo>
                  <a:pt x="17072" y="10722"/>
                </a:lnTo>
                <a:lnTo>
                  <a:pt x="17365" y="10600"/>
                </a:lnTo>
                <a:lnTo>
                  <a:pt x="17610" y="10478"/>
                </a:lnTo>
                <a:lnTo>
                  <a:pt x="17878" y="10332"/>
                </a:lnTo>
                <a:lnTo>
                  <a:pt x="18098" y="10161"/>
                </a:lnTo>
                <a:lnTo>
                  <a:pt x="18318" y="9965"/>
                </a:lnTo>
                <a:lnTo>
                  <a:pt x="18513" y="9745"/>
                </a:lnTo>
                <a:lnTo>
                  <a:pt x="18684" y="9501"/>
                </a:lnTo>
                <a:lnTo>
                  <a:pt x="18831" y="9257"/>
                </a:lnTo>
                <a:lnTo>
                  <a:pt x="18977" y="8988"/>
                </a:lnTo>
                <a:lnTo>
                  <a:pt x="19075" y="8720"/>
                </a:lnTo>
                <a:lnTo>
                  <a:pt x="19148" y="8427"/>
                </a:lnTo>
                <a:lnTo>
                  <a:pt x="19197" y="8134"/>
                </a:lnTo>
                <a:lnTo>
                  <a:pt x="19197" y="7816"/>
                </a:lnTo>
                <a:lnTo>
                  <a:pt x="19197" y="7499"/>
                </a:lnTo>
                <a:lnTo>
                  <a:pt x="19148" y="7205"/>
                </a:lnTo>
                <a:lnTo>
                  <a:pt x="19075" y="6912"/>
                </a:lnTo>
                <a:lnTo>
                  <a:pt x="18977" y="6644"/>
                </a:lnTo>
                <a:lnTo>
                  <a:pt x="18831" y="6375"/>
                </a:lnTo>
                <a:lnTo>
                  <a:pt x="18684" y="6131"/>
                </a:lnTo>
                <a:lnTo>
                  <a:pt x="18513" y="5887"/>
                </a:lnTo>
                <a:lnTo>
                  <a:pt x="18318" y="5667"/>
                </a:lnTo>
                <a:lnTo>
                  <a:pt x="18098" y="5471"/>
                </a:lnTo>
                <a:lnTo>
                  <a:pt x="17878" y="5300"/>
                </a:lnTo>
                <a:lnTo>
                  <a:pt x="17610" y="5154"/>
                </a:lnTo>
                <a:lnTo>
                  <a:pt x="17365" y="5032"/>
                </a:lnTo>
                <a:lnTo>
                  <a:pt x="17072" y="4910"/>
                </a:lnTo>
                <a:lnTo>
                  <a:pt x="16779" y="4836"/>
                </a:lnTo>
                <a:lnTo>
                  <a:pt x="16486" y="4788"/>
                </a:lnTo>
                <a:lnTo>
                  <a:pt x="15412" y="4788"/>
                </a:lnTo>
                <a:lnTo>
                  <a:pt x="15436" y="4494"/>
                </a:lnTo>
                <a:lnTo>
                  <a:pt x="15412" y="4201"/>
                </a:lnTo>
                <a:lnTo>
                  <a:pt x="15387" y="3933"/>
                </a:lnTo>
                <a:lnTo>
                  <a:pt x="15314" y="3664"/>
                </a:lnTo>
                <a:lnTo>
                  <a:pt x="15216" y="3420"/>
                </a:lnTo>
                <a:lnTo>
                  <a:pt x="15094" y="3176"/>
                </a:lnTo>
                <a:lnTo>
                  <a:pt x="14972" y="2956"/>
                </a:lnTo>
                <a:lnTo>
                  <a:pt x="14801" y="2736"/>
                </a:lnTo>
                <a:lnTo>
                  <a:pt x="14630" y="2541"/>
                </a:lnTo>
                <a:lnTo>
                  <a:pt x="14435" y="2370"/>
                </a:lnTo>
                <a:lnTo>
                  <a:pt x="14215" y="2199"/>
                </a:lnTo>
                <a:lnTo>
                  <a:pt x="13995" y="2077"/>
                </a:lnTo>
                <a:lnTo>
                  <a:pt x="13751" y="1954"/>
                </a:lnTo>
                <a:lnTo>
                  <a:pt x="13507" y="1857"/>
                </a:lnTo>
                <a:lnTo>
                  <a:pt x="13238" y="1784"/>
                </a:lnTo>
                <a:lnTo>
                  <a:pt x="12969" y="1759"/>
                </a:lnTo>
                <a:lnTo>
                  <a:pt x="12676" y="1735"/>
                </a:lnTo>
                <a:lnTo>
                  <a:pt x="12334" y="1759"/>
                </a:lnTo>
                <a:lnTo>
                  <a:pt x="11992" y="1832"/>
                </a:lnTo>
                <a:lnTo>
                  <a:pt x="11650" y="1930"/>
                </a:lnTo>
                <a:lnTo>
                  <a:pt x="11357" y="2077"/>
                </a:lnTo>
                <a:lnTo>
                  <a:pt x="11186" y="1857"/>
                </a:lnTo>
                <a:lnTo>
                  <a:pt x="11015" y="1637"/>
                </a:lnTo>
                <a:lnTo>
                  <a:pt x="10844" y="1417"/>
                </a:lnTo>
                <a:lnTo>
                  <a:pt x="10649" y="1222"/>
                </a:lnTo>
                <a:lnTo>
                  <a:pt x="10454" y="1051"/>
                </a:lnTo>
                <a:lnTo>
                  <a:pt x="10234" y="880"/>
                </a:lnTo>
                <a:lnTo>
                  <a:pt x="9990" y="709"/>
                </a:lnTo>
                <a:lnTo>
                  <a:pt x="9745" y="562"/>
                </a:lnTo>
                <a:lnTo>
                  <a:pt x="9501" y="440"/>
                </a:lnTo>
                <a:lnTo>
                  <a:pt x="9257" y="318"/>
                </a:lnTo>
                <a:lnTo>
                  <a:pt x="8988" y="220"/>
                </a:lnTo>
                <a:lnTo>
                  <a:pt x="8720" y="147"/>
                </a:lnTo>
                <a:lnTo>
                  <a:pt x="8427" y="74"/>
                </a:lnTo>
                <a:lnTo>
                  <a:pt x="8158" y="25"/>
                </a:lnTo>
                <a:lnTo>
                  <a:pt x="7865" y="1"/>
                </a:lnTo>
                <a:close/>
              </a:path>
            </a:pathLst>
          </a:custGeom>
          <a:solidFill>
            <a:srgbClr val="9BCF6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 sz="1050"/>
          </a:p>
        </p:txBody>
      </p:sp>
      <p:sp>
        <p:nvSpPr>
          <p:cNvPr id="7" name="Google Shape;163;p20">
            <a:extLst>
              <a:ext uri="{FF2B5EF4-FFF2-40B4-BE49-F238E27FC236}">
                <a16:creationId xmlns="" xmlns:a16="http://schemas.microsoft.com/office/drawing/2014/main" id="{9EF570CD-1298-405C-894A-213B5893CEEA}"/>
              </a:ext>
            </a:extLst>
          </p:cNvPr>
          <p:cNvSpPr/>
          <p:nvPr/>
        </p:nvSpPr>
        <p:spPr>
          <a:xfrm>
            <a:off x="4996984" y="454668"/>
            <a:ext cx="522521" cy="295194"/>
          </a:xfrm>
          <a:custGeom>
            <a:avLst/>
            <a:gdLst/>
            <a:ahLst/>
            <a:cxnLst/>
            <a:rect l="l" t="t" r="r" b="b"/>
            <a:pathLst>
              <a:path w="19198" h="10845" extrusionOk="0">
                <a:moveTo>
                  <a:pt x="7572" y="1"/>
                </a:moveTo>
                <a:lnTo>
                  <a:pt x="7108" y="25"/>
                </a:lnTo>
                <a:lnTo>
                  <a:pt x="6668" y="98"/>
                </a:lnTo>
                <a:lnTo>
                  <a:pt x="6229" y="196"/>
                </a:lnTo>
                <a:lnTo>
                  <a:pt x="5813" y="343"/>
                </a:lnTo>
                <a:lnTo>
                  <a:pt x="5423" y="538"/>
                </a:lnTo>
                <a:lnTo>
                  <a:pt x="5056" y="758"/>
                </a:lnTo>
                <a:lnTo>
                  <a:pt x="4714" y="1026"/>
                </a:lnTo>
                <a:lnTo>
                  <a:pt x="4397" y="1319"/>
                </a:lnTo>
                <a:lnTo>
                  <a:pt x="4104" y="1637"/>
                </a:lnTo>
                <a:lnTo>
                  <a:pt x="3835" y="1979"/>
                </a:lnTo>
                <a:lnTo>
                  <a:pt x="3615" y="2345"/>
                </a:lnTo>
                <a:lnTo>
                  <a:pt x="3420" y="2736"/>
                </a:lnTo>
                <a:lnTo>
                  <a:pt x="3273" y="3151"/>
                </a:lnTo>
                <a:lnTo>
                  <a:pt x="3151" y="3591"/>
                </a:lnTo>
                <a:lnTo>
                  <a:pt x="3102" y="4030"/>
                </a:lnTo>
                <a:lnTo>
                  <a:pt x="3078" y="4494"/>
                </a:lnTo>
                <a:lnTo>
                  <a:pt x="3078" y="4788"/>
                </a:lnTo>
                <a:lnTo>
                  <a:pt x="2712" y="4788"/>
                </a:lnTo>
                <a:lnTo>
                  <a:pt x="2419" y="4836"/>
                </a:lnTo>
                <a:lnTo>
                  <a:pt x="2125" y="4910"/>
                </a:lnTo>
                <a:lnTo>
                  <a:pt x="1832" y="5032"/>
                </a:lnTo>
                <a:lnTo>
                  <a:pt x="1588" y="5154"/>
                </a:lnTo>
                <a:lnTo>
                  <a:pt x="1320" y="5300"/>
                </a:lnTo>
                <a:lnTo>
                  <a:pt x="1100" y="5471"/>
                </a:lnTo>
                <a:lnTo>
                  <a:pt x="880" y="5667"/>
                </a:lnTo>
                <a:lnTo>
                  <a:pt x="685" y="5887"/>
                </a:lnTo>
                <a:lnTo>
                  <a:pt x="514" y="6131"/>
                </a:lnTo>
                <a:lnTo>
                  <a:pt x="367" y="6375"/>
                </a:lnTo>
                <a:lnTo>
                  <a:pt x="220" y="6644"/>
                </a:lnTo>
                <a:lnTo>
                  <a:pt x="123" y="6912"/>
                </a:lnTo>
                <a:lnTo>
                  <a:pt x="50" y="7205"/>
                </a:lnTo>
                <a:lnTo>
                  <a:pt x="1" y="7499"/>
                </a:lnTo>
                <a:lnTo>
                  <a:pt x="1" y="7816"/>
                </a:lnTo>
                <a:lnTo>
                  <a:pt x="1" y="8134"/>
                </a:lnTo>
                <a:lnTo>
                  <a:pt x="50" y="8427"/>
                </a:lnTo>
                <a:lnTo>
                  <a:pt x="123" y="8720"/>
                </a:lnTo>
                <a:lnTo>
                  <a:pt x="220" y="8988"/>
                </a:lnTo>
                <a:lnTo>
                  <a:pt x="367" y="9257"/>
                </a:lnTo>
                <a:lnTo>
                  <a:pt x="514" y="9501"/>
                </a:lnTo>
                <a:lnTo>
                  <a:pt x="685" y="9745"/>
                </a:lnTo>
                <a:lnTo>
                  <a:pt x="880" y="9965"/>
                </a:lnTo>
                <a:lnTo>
                  <a:pt x="1100" y="10161"/>
                </a:lnTo>
                <a:lnTo>
                  <a:pt x="1320" y="10332"/>
                </a:lnTo>
                <a:lnTo>
                  <a:pt x="1588" y="10478"/>
                </a:lnTo>
                <a:lnTo>
                  <a:pt x="1832" y="10600"/>
                </a:lnTo>
                <a:lnTo>
                  <a:pt x="2125" y="10722"/>
                </a:lnTo>
                <a:lnTo>
                  <a:pt x="2419" y="10796"/>
                </a:lnTo>
                <a:lnTo>
                  <a:pt x="2712" y="10844"/>
                </a:lnTo>
                <a:lnTo>
                  <a:pt x="16486" y="10844"/>
                </a:lnTo>
                <a:lnTo>
                  <a:pt x="16779" y="10796"/>
                </a:lnTo>
                <a:lnTo>
                  <a:pt x="17072" y="10722"/>
                </a:lnTo>
                <a:lnTo>
                  <a:pt x="17365" y="10600"/>
                </a:lnTo>
                <a:lnTo>
                  <a:pt x="17610" y="10478"/>
                </a:lnTo>
                <a:lnTo>
                  <a:pt x="17878" y="10332"/>
                </a:lnTo>
                <a:lnTo>
                  <a:pt x="18098" y="10161"/>
                </a:lnTo>
                <a:lnTo>
                  <a:pt x="18318" y="9965"/>
                </a:lnTo>
                <a:lnTo>
                  <a:pt x="18513" y="9745"/>
                </a:lnTo>
                <a:lnTo>
                  <a:pt x="18684" y="9501"/>
                </a:lnTo>
                <a:lnTo>
                  <a:pt x="18831" y="9257"/>
                </a:lnTo>
                <a:lnTo>
                  <a:pt x="18977" y="8988"/>
                </a:lnTo>
                <a:lnTo>
                  <a:pt x="19075" y="8720"/>
                </a:lnTo>
                <a:lnTo>
                  <a:pt x="19148" y="8427"/>
                </a:lnTo>
                <a:lnTo>
                  <a:pt x="19197" y="8134"/>
                </a:lnTo>
                <a:lnTo>
                  <a:pt x="19197" y="7816"/>
                </a:lnTo>
                <a:lnTo>
                  <a:pt x="19197" y="7499"/>
                </a:lnTo>
                <a:lnTo>
                  <a:pt x="19148" y="7205"/>
                </a:lnTo>
                <a:lnTo>
                  <a:pt x="19075" y="6912"/>
                </a:lnTo>
                <a:lnTo>
                  <a:pt x="18977" y="6644"/>
                </a:lnTo>
                <a:lnTo>
                  <a:pt x="18831" y="6375"/>
                </a:lnTo>
                <a:lnTo>
                  <a:pt x="18684" y="6131"/>
                </a:lnTo>
                <a:lnTo>
                  <a:pt x="18513" y="5887"/>
                </a:lnTo>
                <a:lnTo>
                  <a:pt x="18318" y="5667"/>
                </a:lnTo>
                <a:lnTo>
                  <a:pt x="18098" y="5471"/>
                </a:lnTo>
                <a:lnTo>
                  <a:pt x="17878" y="5300"/>
                </a:lnTo>
                <a:lnTo>
                  <a:pt x="17610" y="5154"/>
                </a:lnTo>
                <a:lnTo>
                  <a:pt x="17365" y="5032"/>
                </a:lnTo>
                <a:lnTo>
                  <a:pt x="17072" y="4910"/>
                </a:lnTo>
                <a:lnTo>
                  <a:pt x="16779" y="4836"/>
                </a:lnTo>
                <a:lnTo>
                  <a:pt x="16486" y="4788"/>
                </a:lnTo>
                <a:lnTo>
                  <a:pt x="15412" y="4788"/>
                </a:lnTo>
                <a:lnTo>
                  <a:pt x="15436" y="4494"/>
                </a:lnTo>
                <a:lnTo>
                  <a:pt x="15412" y="4201"/>
                </a:lnTo>
                <a:lnTo>
                  <a:pt x="15387" y="3933"/>
                </a:lnTo>
                <a:lnTo>
                  <a:pt x="15314" y="3664"/>
                </a:lnTo>
                <a:lnTo>
                  <a:pt x="15216" y="3420"/>
                </a:lnTo>
                <a:lnTo>
                  <a:pt x="15094" y="3176"/>
                </a:lnTo>
                <a:lnTo>
                  <a:pt x="14972" y="2956"/>
                </a:lnTo>
                <a:lnTo>
                  <a:pt x="14801" y="2736"/>
                </a:lnTo>
                <a:lnTo>
                  <a:pt x="14630" y="2541"/>
                </a:lnTo>
                <a:lnTo>
                  <a:pt x="14435" y="2370"/>
                </a:lnTo>
                <a:lnTo>
                  <a:pt x="14215" y="2199"/>
                </a:lnTo>
                <a:lnTo>
                  <a:pt x="13995" y="2077"/>
                </a:lnTo>
                <a:lnTo>
                  <a:pt x="13751" y="1954"/>
                </a:lnTo>
                <a:lnTo>
                  <a:pt x="13507" y="1857"/>
                </a:lnTo>
                <a:lnTo>
                  <a:pt x="13238" y="1784"/>
                </a:lnTo>
                <a:lnTo>
                  <a:pt x="12969" y="1759"/>
                </a:lnTo>
                <a:lnTo>
                  <a:pt x="12676" y="1735"/>
                </a:lnTo>
                <a:lnTo>
                  <a:pt x="12334" y="1759"/>
                </a:lnTo>
                <a:lnTo>
                  <a:pt x="11992" y="1832"/>
                </a:lnTo>
                <a:lnTo>
                  <a:pt x="11650" y="1930"/>
                </a:lnTo>
                <a:lnTo>
                  <a:pt x="11357" y="2077"/>
                </a:lnTo>
                <a:lnTo>
                  <a:pt x="11186" y="1857"/>
                </a:lnTo>
                <a:lnTo>
                  <a:pt x="11015" y="1637"/>
                </a:lnTo>
                <a:lnTo>
                  <a:pt x="10844" y="1417"/>
                </a:lnTo>
                <a:lnTo>
                  <a:pt x="10649" y="1222"/>
                </a:lnTo>
                <a:lnTo>
                  <a:pt x="10454" y="1051"/>
                </a:lnTo>
                <a:lnTo>
                  <a:pt x="10234" y="880"/>
                </a:lnTo>
                <a:lnTo>
                  <a:pt x="9990" y="709"/>
                </a:lnTo>
                <a:lnTo>
                  <a:pt x="9745" y="562"/>
                </a:lnTo>
                <a:lnTo>
                  <a:pt x="9501" y="440"/>
                </a:lnTo>
                <a:lnTo>
                  <a:pt x="9257" y="318"/>
                </a:lnTo>
                <a:lnTo>
                  <a:pt x="8988" y="220"/>
                </a:lnTo>
                <a:lnTo>
                  <a:pt x="8720" y="147"/>
                </a:lnTo>
                <a:lnTo>
                  <a:pt x="8427" y="74"/>
                </a:lnTo>
                <a:lnTo>
                  <a:pt x="8158" y="25"/>
                </a:lnTo>
                <a:lnTo>
                  <a:pt x="7865" y="1"/>
                </a:lnTo>
                <a:close/>
              </a:path>
            </a:pathLst>
          </a:custGeom>
          <a:solidFill>
            <a:srgbClr val="9BCF6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 sz="1050"/>
          </a:p>
        </p:txBody>
      </p:sp>
      <p:sp>
        <p:nvSpPr>
          <p:cNvPr id="8" name="Google Shape;157;p20">
            <a:extLst>
              <a:ext uri="{FF2B5EF4-FFF2-40B4-BE49-F238E27FC236}">
                <a16:creationId xmlns="" xmlns:a16="http://schemas.microsoft.com/office/drawing/2014/main" id="{73F07BD9-D0A3-45DF-92E3-95CBDA06D588}"/>
              </a:ext>
            </a:extLst>
          </p:cNvPr>
          <p:cNvSpPr/>
          <p:nvPr/>
        </p:nvSpPr>
        <p:spPr>
          <a:xfrm>
            <a:off x="5661293" y="864603"/>
            <a:ext cx="1283501" cy="685007"/>
          </a:xfrm>
          <a:custGeom>
            <a:avLst/>
            <a:gdLst/>
            <a:ahLst/>
            <a:cxnLst/>
            <a:rect l="l" t="t" r="r" b="b"/>
            <a:pathLst>
              <a:path w="19198" h="10845" extrusionOk="0">
                <a:moveTo>
                  <a:pt x="7572" y="1"/>
                </a:moveTo>
                <a:lnTo>
                  <a:pt x="7108" y="25"/>
                </a:lnTo>
                <a:lnTo>
                  <a:pt x="6668" y="98"/>
                </a:lnTo>
                <a:lnTo>
                  <a:pt x="6229" y="196"/>
                </a:lnTo>
                <a:lnTo>
                  <a:pt x="5813" y="343"/>
                </a:lnTo>
                <a:lnTo>
                  <a:pt x="5423" y="538"/>
                </a:lnTo>
                <a:lnTo>
                  <a:pt x="5056" y="758"/>
                </a:lnTo>
                <a:lnTo>
                  <a:pt x="4714" y="1026"/>
                </a:lnTo>
                <a:lnTo>
                  <a:pt x="4397" y="1319"/>
                </a:lnTo>
                <a:lnTo>
                  <a:pt x="4104" y="1637"/>
                </a:lnTo>
                <a:lnTo>
                  <a:pt x="3835" y="1979"/>
                </a:lnTo>
                <a:lnTo>
                  <a:pt x="3615" y="2345"/>
                </a:lnTo>
                <a:lnTo>
                  <a:pt x="3420" y="2736"/>
                </a:lnTo>
                <a:lnTo>
                  <a:pt x="3273" y="3151"/>
                </a:lnTo>
                <a:lnTo>
                  <a:pt x="3151" y="3591"/>
                </a:lnTo>
                <a:lnTo>
                  <a:pt x="3102" y="4030"/>
                </a:lnTo>
                <a:lnTo>
                  <a:pt x="3078" y="4494"/>
                </a:lnTo>
                <a:lnTo>
                  <a:pt x="3078" y="4788"/>
                </a:lnTo>
                <a:lnTo>
                  <a:pt x="2712" y="4788"/>
                </a:lnTo>
                <a:lnTo>
                  <a:pt x="2419" y="4836"/>
                </a:lnTo>
                <a:lnTo>
                  <a:pt x="2125" y="4910"/>
                </a:lnTo>
                <a:lnTo>
                  <a:pt x="1832" y="5032"/>
                </a:lnTo>
                <a:lnTo>
                  <a:pt x="1588" y="5154"/>
                </a:lnTo>
                <a:lnTo>
                  <a:pt x="1320" y="5300"/>
                </a:lnTo>
                <a:lnTo>
                  <a:pt x="1100" y="5471"/>
                </a:lnTo>
                <a:lnTo>
                  <a:pt x="880" y="5667"/>
                </a:lnTo>
                <a:lnTo>
                  <a:pt x="685" y="5887"/>
                </a:lnTo>
                <a:lnTo>
                  <a:pt x="514" y="6131"/>
                </a:lnTo>
                <a:lnTo>
                  <a:pt x="367" y="6375"/>
                </a:lnTo>
                <a:lnTo>
                  <a:pt x="220" y="6644"/>
                </a:lnTo>
                <a:lnTo>
                  <a:pt x="123" y="6912"/>
                </a:lnTo>
                <a:lnTo>
                  <a:pt x="50" y="7205"/>
                </a:lnTo>
                <a:lnTo>
                  <a:pt x="1" y="7499"/>
                </a:lnTo>
                <a:lnTo>
                  <a:pt x="1" y="7816"/>
                </a:lnTo>
                <a:lnTo>
                  <a:pt x="1" y="8134"/>
                </a:lnTo>
                <a:lnTo>
                  <a:pt x="50" y="8427"/>
                </a:lnTo>
                <a:lnTo>
                  <a:pt x="123" y="8720"/>
                </a:lnTo>
                <a:lnTo>
                  <a:pt x="220" y="8988"/>
                </a:lnTo>
                <a:lnTo>
                  <a:pt x="367" y="9257"/>
                </a:lnTo>
                <a:lnTo>
                  <a:pt x="514" y="9501"/>
                </a:lnTo>
                <a:lnTo>
                  <a:pt x="685" y="9745"/>
                </a:lnTo>
                <a:lnTo>
                  <a:pt x="880" y="9965"/>
                </a:lnTo>
                <a:lnTo>
                  <a:pt x="1100" y="10161"/>
                </a:lnTo>
                <a:lnTo>
                  <a:pt x="1320" y="10332"/>
                </a:lnTo>
                <a:lnTo>
                  <a:pt x="1588" y="10478"/>
                </a:lnTo>
                <a:lnTo>
                  <a:pt x="1832" y="10600"/>
                </a:lnTo>
                <a:lnTo>
                  <a:pt x="2125" y="10722"/>
                </a:lnTo>
                <a:lnTo>
                  <a:pt x="2419" y="10796"/>
                </a:lnTo>
                <a:lnTo>
                  <a:pt x="2712" y="10844"/>
                </a:lnTo>
                <a:lnTo>
                  <a:pt x="16486" y="10844"/>
                </a:lnTo>
                <a:lnTo>
                  <a:pt x="16779" y="10796"/>
                </a:lnTo>
                <a:lnTo>
                  <a:pt x="17072" y="10722"/>
                </a:lnTo>
                <a:lnTo>
                  <a:pt x="17365" y="10600"/>
                </a:lnTo>
                <a:lnTo>
                  <a:pt x="17610" y="10478"/>
                </a:lnTo>
                <a:lnTo>
                  <a:pt x="17878" y="10332"/>
                </a:lnTo>
                <a:lnTo>
                  <a:pt x="18098" y="10161"/>
                </a:lnTo>
                <a:lnTo>
                  <a:pt x="18318" y="9965"/>
                </a:lnTo>
                <a:lnTo>
                  <a:pt x="18513" y="9745"/>
                </a:lnTo>
                <a:lnTo>
                  <a:pt x="18684" y="9501"/>
                </a:lnTo>
                <a:lnTo>
                  <a:pt x="18831" y="9257"/>
                </a:lnTo>
                <a:lnTo>
                  <a:pt x="18977" y="8988"/>
                </a:lnTo>
                <a:lnTo>
                  <a:pt x="19075" y="8720"/>
                </a:lnTo>
                <a:lnTo>
                  <a:pt x="19148" y="8427"/>
                </a:lnTo>
                <a:lnTo>
                  <a:pt x="19197" y="8134"/>
                </a:lnTo>
                <a:lnTo>
                  <a:pt x="19197" y="7816"/>
                </a:lnTo>
                <a:lnTo>
                  <a:pt x="19197" y="7499"/>
                </a:lnTo>
                <a:lnTo>
                  <a:pt x="19148" y="7205"/>
                </a:lnTo>
                <a:lnTo>
                  <a:pt x="19075" y="6912"/>
                </a:lnTo>
                <a:lnTo>
                  <a:pt x="18977" y="6644"/>
                </a:lnTo>
                <a:lnTo>
                  <a:pt x="18831" y="6375"/>
                </a:lnTo>
                <a:lnTo>
                  <a:pt x="18684" y="6131"/>
                </a:lnTo>
                <a:lnTo>
                  <a:pt x="18513" y="5887"/>
                </a:lnTo>
                <a:lnTo>
                  <a:pt x="18318" y="5667"/>
                </a:lnTo>
                <a:lnTo>
                  <a:pt x="18098" y="5471"/>
                </a:lnTo>
                <a:lnTo>
                  <a:pt x="17878" y="5300"/>
                </a:lnTo>
                <a:lnTo>
                  <a:pt x="17610" y="5154"/>
                </a:lnTo>
                <a:lnTo>
                  <a:pt x="17365" y="5032"/>
                </a:lnTo>
                <a:lnTo>
                  <a:pt x="17072" y="4910"/>
                </a:lnTo>
                <a:lnTo>
                  <a:pt x="16779" y="4836"/>
                </a:lnTo>
                <a:lnTo>
                  <a:pt x="16486" y="4788"/>
                </a:lnTo>
                <a:lnTo>
                  <a:pt x="15412" y="4788"/>
                </a:lnTo>
                <a:lnTo>
                  <a:pt x="15436" y="4494"/>
                </a:lnTo>
                <a:lnTo>
                  <a:pt x="15412" y="4201"/>
                </a:lnTo>
                <a:lnTo>
                  <a:pt x="15387" y="3933"/>
                </a:lnTo>
                <a:lnTo>
                  <a:pt x="15314" y="3664"/>
                </a:lnTo>
                <a:lnTo>
                  <a:pt x="15216" y="3420"/>
                </a:lnTo>
                <a:lnTo>
                  <a:pt x="15094" y="3176"/>
                </a:lnTo>
                <a:lnTo>
                  <a:pt x="14972" y="2956"/>
                </a:lnTo>
                <a:lnTo>
                  <a:pt x="14801" y="2736"/>
                </a:lnTo>
                <a:lnTo>
                  <a:pt x="14630" y="2541"/>
                </a:lnTo>
                <a:lnTo>
                  <a:pt x="14435" y="2370"/>
                </a:lnTo>
                <a:lnTo>
                  <a:pt x="14215" y="2199"/>
                </a:lnTo>
                <a:lnTo>
                  <a:pt x="13995" y="2077"/>
                </a:lnTo>
                <a:lnTo>
                  <a:pt x="13751" y="1954"/>
                </a:lnTo>
                <a:lnTo>
                  <a:pt x="13507" y="1857"/>
                </a:lnTo>
                <a:lnTo>
                  <a:pt x="13238" y="1784"/>
                </a:lnTo>
                <a:lnTo>
                  <a:pt x="12969" y="1759"/>
                </a:lnTo>
                <a:lnTo>
                  <a:pt x="12676" y="1735"/>
                </a:lnTo>
                <a:lnTo>
                  <a:pt x="12334" y="1759"/>
                </a:lnTo>
                <a:lnTo>
                  <a:pt x="11992" y="1832"/>
                </a:lnTo>
                <a:lnTo>
                  <a:pt x="11650" y="1930"/>
                </a:lnTo>
                <a:lnTo>
                  <a:pt x="11357" y="2077"/>
                </a:lnTo>
                <a:lnTo>
                  <a:pt x="11186" y="1857"/>
                </a:lnTo>
                <a:lnTo>
                  <a:pt x="11015" y="1637"/>
                </a:lnTo>
                <a:lnTo>
                  <a:pt x="10844" y="1417"/>
                </a:lnTo>
                <a:lnTo>
                  <a:pt x="10649" y="1222"/>
                </a:lnTo>
                <a:lnTo>
                  <a:pt x="10454" y="1051"/>
                </a:lnTo>
                <a:lnTo>
                  <a:pt x="10234" y="880"/>
                </a:lnTo>
                <a:lnTo>
                  <a:pt x="9990" y="709"/>
                </a:lnTo>
                <a:lnTo>
                  <a:pt x="9745" y="562"/>
                </a:lnTo>
                <a:lnTo>
                  <a:pt x="9501" y="440"/>
                </a:lnTo>
                <a:lnTo>
                  <a:pt x="9257" y="318"/>
                </a:lnTo>
                <a:lnTo>
                  <a:pt x="8988" y="220"/>
                </a:lnTo>
                <a:lnTo>
                  <a:pt x="8720" y="147"/>
                </a:lnTo>
                <a:lnTo>
                  <a:pt x="8427" y="74"/>
                </a:lnTo>
                <a:lnTo>
                  <a:pt x="8158" y="25"/>
                </a:lnTo>
                <a:lnTo>
                  <a:pt x="7865" y="1"/>
                </a:lnTo>
                <a:close/>
              </a:path>
            </a:pathLst>
          </a:custGeom>
          <a:solidFill>
            <a:srgbClr val="9BCF6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 sz="1050"/>
          </a:p>
        </p:txBody>
      </p:sp>
    </p:spTree>
    <p:extLst>
      <p:ext uri="{BB962C8B-B14F-4D97-AF65-F5344CB8AC3E}">
        <p14:creationId xmlns:p14="http://schemas.microsoft.com/office/powerpoint/2010/main" val="21489249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500"/>
                            </p:stCondLst>
                            <p:childTnLst>
                              <p:par>
                                <p:cTn id="12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4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5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1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UI/customUI14.xml>ID15 2022 CD STT 135 nguyenthuylinh080796@gmail.com
</file>

<file path=docProps/app.xml><?xml version="1.0" encoding="utf-8"?>
<Properties xmlns="http://schemas.openxmlformats.org/officeDocument/2006/extended-properties" xmlns:vt="http://schemas.openxmlformats.org/officeDocument/2006/docPropsVTypes">
  <TotalTime>1746</TotalTime>
  <Words>936</Words>
  <Application>Microsoft Office PowerPoint</Application>
  <PresentationFormat>On-screen Show (16:9)</PresentationFormat>
  <Paragraphs>100</Paragraphs>
  <Slides>32</Slides>
  <Notes>6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34" baseType="lpstr">
      <vt:lpstr>Office Theme</vt:lpstr>
      <vt:lpstr>Equation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Bản trình bày PowerPoint</dc:title>
  <dc:creator>Thuan Nguyen Thi My</dc:creator>
  <cp:lastModifiedBy>My PC</cp:lastModifiedBy>
  <cp:revision>244</cp:revision>
  <dcterms:created xsi:type="dcterms:W3CDTF">2021-07-22T17:31:00Z</dcterms:created>
  <dcterms:modified xsi:type="dcterms:W3CDTF">2025-02-11T02:15:23Z</dcterms:modified>
</cp:coreProperties>
</file>