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4.pn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2.png"/><Relationship Id="rId9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10" Type="http://schemas.openxmlformats.org/officeDocument/2006/relationships/image" Target="../media/image55.emf"/><Relationship Id="rId4" Type="http://schemas.openxmlformats.org/officeDocument/2006/relationships/image" Target="../media/image35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5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59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9.svg"/><Relationship Id="rId5" Type="http://schemas.openxmlformats.org/officeDocument/2006/relationships/image" Target="../media/image61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5.svg"/><Relationship Id="rId7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42.emf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xmlns="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xmlns="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xmlns="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xmlns="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xmlns="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xmlns="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xmlns="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xmlns="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xmlns="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xmlns="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xmlns="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xmlns="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xmlns="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xmlns="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xmlns="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900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My PC</cp:lastModifiedBy>
  <cp:revision>11</cp:revision>
  <dcterms:created xsi:type="dcterms:W3CDTF">2006-08-16T00:00:00Z</dcterms:created>
  <dcterms:modified xsi:type="dcterms:W3CDTF">2026-02-13T02:07:28Z</dcterms:modified>
  <dc:identifier>DAEwhoOCIrw</dc:identifier>
</cp:coreProperties>
</file>