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Raleway Black" panose="020B0604020202020204" charset="0"/>
      <p:bold r:id="rId36"/>
      <p:boldItalic r:id="rId37"/>
    </p:embeddedFont>
    <p:embeddedFont>
      <p:font typeface="Roboto" panose="020B0604020202020204" charset="0"/>
      <p:regular r:id="rId38"/>
      <p:bold r:id="rId39"/>
      <p:italic r:id="rId40"/>
      <p:boldItalic r:id="rId41"/>
    </p:embeddedFont>
    <p:embeddedFont>
      <p:font typeface="Raleway SemiBold" panose="020B060402020202020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Bad Script" panose="020B0604020202020204" charset="0"/>
      <p:regular r:id="rId50"/>
    </p:embeddedFont>
    <p:embeddedFont>
      <p:font typeface="Raleway" panose="020B0604020202020204" charset="0"/>
      <p:regular r:id="rId51"/>
      <p:bold r:id="rId52"/>
      <p:italic r:id="rId53"/>
      <p:boldItalic r:id="rId54"/>
    </p:embeddedFont>
    <p:embeddedFont>
      <p:font typeface="Raleway Medium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65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622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xmlns="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xmlns="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xmlns="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xmlns="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xmlns="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xmlns="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xmlns="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xmlns="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xmlns="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xmlns="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xmlns="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xmlns="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xmlns="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xmlns="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xmlns="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xmlns="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 smtClean="0"/>
              <a:t>khác</a:t>
            </a:r>
            <a:r>
              <a:rPr lang="en-US" sz="2400" dirty="0" smtClean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xmlns="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xmlns="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xmlns="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xmlns="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xmlns="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xmlns="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xmlns="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xmlns="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xmlns="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xmlns="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xmlns="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xmlns="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xmlns="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xmlns="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xmlns="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1480</Words>
  <Application>Microsoft Office PowerPoint</Application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Cambria Math</vt:lpstr>
      <vt:lpstr>Times New Roman</vt:lpstr>
      <vt:lpstr>Raleway Black</vt:lpstr>
      <vt:lpstr>Roboto</vt:lpstr>
      <vt:lpstr>Raleway SemiBold</vt:lpstr>
      <vt:lpstr>Symbol</vt:lpstr>
      <vt:lpstr>Calibri</vt:lpstr>
      <vt:lpstr>Bad Script</vt:lpstr>
      <vt:lpstr>Raleway</vt:lpstr>
      <vt:lpstr>Raleway Medium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My PC</cp:lastModifiedBy>
  <cp:revision>17</cp:revision>
  <dcterms:modified xsi:type="dcterms:W3CDTF">2026-02-04T04:47:45Z</dcterms:modified>
</cp:coreProperties>
</file>