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8" r:id="rId3"/>
    <p:sldMasterId id="2147483700" r:id="rId4"/>
    <p:sldMasterId id="2147483738" r:id="rId5"/>
    <p:sldMasterId id="2147483750" r:id="rId6"/>
    <p:sldMasterId id="2147483762" r:id="rId7"/>
    <p:sldMasterId id="2147483952" r:id="rId8"/>
  </p:sldMasterIdLst>
  <p:notesMasterIdLst>
    <p:notesMasterId r:id="rId36"/>
  </p:notesMasterIdLst>
  <p:sldIdLst>
    <p:sldId id="1005" r:id="rId9"/>
    <p:sldId id="377" r:id="rId10"/>
    <p:sldId id="1113" r:id="rId11"/>
    <p:sldId id="316" r:id="rId12"/>
    <p:sldId id="408" r:id="rId13"/>
    <p:sldId id="271" r:id="rId14"/>
    <p:sldId id="322" r:id="rId15"/>
    <p:sldId id="261" r:id="rId16"/>
    <p:sldId id="1101" r:id="rId17"/>
    <p:sldId id="1102" r:id="rId18"/>
    <p:sldId id="1109" r:id="rId19"/>
    <p:sldId id="1116" r:id="rId20"/>
    <p:sldId id="1117" r:id="rId21"/>
    <p:sldId id="1107" r:id="rId22"/>
    <p:sldId id="345" r:id="rId23"/>
    <p:sldId id="1119" r:id="rId24"/>
    <p:sldId id="1103" r:id="rId25"/>
    <p:sldId id="1120" r:id="rId26"/>
    <p:sldId id="1111" r:id="rId27"/>
    <p:sldId id="1118" r:id="rId28"/>
    <p:sldId id="1114" r:id="rId29"/>
    <p:sldId id="1080" r:id="rId30"/>
    <p:sldId id="1123" r:id="rId31"/>
    <p:sldId id="1124" r:id="rId32"/>
    <p:sldId id="1121" r:id="rId33"/>
    <p:sldId id="1115" r:id="rId34"/>
    <p:sldId id="11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B0FFB-846D-4DC9-BDDD-193E5F5E230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DAA1-7AA2-4A89-9E94-FB83836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0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DDAA1-7AA2-4A89-9E94-FB838368D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498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DAA1-7AA2-4A89-9E94-FB838368DA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9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761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600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6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93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130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8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DDAA1-7AA2-4A89-9E94-FB838368DA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8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DDAA1-7AA2-4A89-9E94-FB838368DA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DDAA1-7AA2-4A89-9E94-FB838368DA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DDAA1-7AA2-4A89-9E94-FB838368DA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DDAA1-7AA2-4A89-9E94-FB838368D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32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DDAA1-7AA2-4A89-9E94-FB838368DA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0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DDAA1-7AA2-4A89-9E94-FB838368DA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59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7F800-0BC1-EDEE-4091-2D3E1D65C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A906F9-6CA8-9FC0-22F2-EA87ADF92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F56EB-69D5-A174-121F-95359BD7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BFB830-4A11-7520-68B2-69CA892B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08334A-838D-EBB9-1219-B4B790AF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3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C10F8-B74A-3E05-9A30-3A20DD70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6326A-3CF9-3E8D-E27E-B48676AB2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F3943A-576E-9193-1723-25CDC269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10D6C6-9EBE-EC12-7906-3781D762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CC3B13-102D-C88C-3CF5-0C836F91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91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923F4D-ECB0-4513-97F2-37B21F24111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EFEB9-39EB-4478-B955-9AA84B0F24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5439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B11469-8380-42D3-9DCE-4DE26450BB8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94D14A-EBA0-449F-9A55-5FA4C7A21D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646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4BC2ED-5611-42A0-BDFD-64D932F985B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D6F189-95D1-4F0A-AE58-F67B421EDA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149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2D1718-3781-4C2A-B191-505C118A767E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F72B1C-9FEF-4773-AB7A-E274ECC684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616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6C2003-84CA-4F77-AE6E-1D47196D8D9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5BDE17-1385-4629-8E93-019F47C75B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740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429E5E-734D-4854-B532-D4C82ADBDEF3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256AF6-F24F-4FBE-92D3-8D930DA074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411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A1818A1F-0709-45EA-9361-D9F99F07BAA8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9DBCEFE-8DBF-4E8D-9845-FF83EAA406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990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345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107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7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FA00A6-D8DD-0657-DACE-0F1E3548C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E7D946-59A3-8917-EF01-EBF190122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C9C5B-B4CD-0BB9-7C5B-8EDE42D8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291296-9AC2-83CD-FD01-3082C8D3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B2A59B-945F-07AB-53BE-44CB0621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617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8C5DD3-AA04-43AA-AC37-B9DF80AF1D4B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7C31A8-8C14-4DD3-BBF4-E6CD04F7DF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5207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151CD7-A341-4AFA-8AC1-DDA22A705323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A77636-1B61-488E-8D67-FB374F2ACF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7318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741479"/>
      </p:ext>
    </p:extLst>
  </p:cSld>
  <p:clrMapOvr>
    <a:masterClrMapping/>
  </p:clrMapOvr>
  <p:transition spd="slow" advClick="0" advTm="0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C975CE-8E38-4331-B1D2-92F0237E027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302206-33A5-4534-9C79-A95CBA9E1F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58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DDC509-6E76-4A7D-B645-A6CF03746FC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3F68D1-95F6-4896-B079-C9CD34FCD9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9951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85F5D9-0BFD-4709-B568-AA80A9D8B9A6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031FD-D54C-478E-8272-8DD6203959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354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85737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862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609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C2CCB-2AC4-4C2B-8150-F2566AB746E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465B8-D389-4F40-94B4-688FAE3022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776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2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6F15D4-852B-4249-99D8-A7ECC363B763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750CBF-EA19-458D-B62B-8198417F5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31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0031AE-DD1F-4A24-AD33-AA18E5BD297E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D98511-6C51-45DB-96B4-D1E0906250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5045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56D60-55F4-4FE8-A400-B4CF0C4A2EF4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9AE48A-09EC-49CD-B7FA-DA333B04E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69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F698BD-DDBD-48DC-AEB9-A7216085010D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A899B8-56F7-42D4-99F2-ED967AD37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14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B4021-5C4D-4051-95B2-F152519675E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19EC1F-16C4-447A-B8FE-B6087C8B73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412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150E76-8920-4741-963C-667EF1F979C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E10919-45DD-4A75-B35C-D6C3BB4E4B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784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9322A6-368E-444E-94A8-190E7C3D0D2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F4CE8D-C0BD-41C5-8C0A-A27D46807D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7946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7853B-0588-4AD7-9A13-29A583082D5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9D328D-CE53-40CE-915F-B0805D95B9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2964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F082DF-045D-419C-AE13-DFA70D90CDC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46F622-5FCE-43EF-8813-614C9FC9CE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9458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517B2E-651F-4209-82CB-5A84C52D2E9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A9865E-02B7-45B9-925C-337338D311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24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8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11D18512-D1F5-4B65-8CCF-A1DA335B5CAB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8F1B6A4-1741-406D-B78F-7758789F09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3595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1BB9D2-D051-4666-BF1B-CFCA5A6F643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DF19D4-D54D-46F4-AE96-96ED32B852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2951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5ECA06-3FF0-46C3-95B6-64D0935091C2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740CD2-6162-4098-813D-4E7134CE6A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913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519C20-2B12-41A8-BFE0-032E8A12FE84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3FAD3C-F3A1-4260-A3B3-305C2D392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233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DD4CE6-08F9-43C8-A022-38B8AD29906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8699FD-CCB1-4EEC-A8A0-60980C6B45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0827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ED158C-8F83-4187-8260-B0CD82CC668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3B7A6A-0946-4C2E-9B57-11352CEF98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9527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352166-2D65-4C5C-BF70-89CA72778ED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2736E5-0C12-4048-BA5B-0169DE6692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7584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187BC4-4078-4A33-B656-578EB200C62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E3607B-F68F-4093-9AD3-5FE6575FD9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6515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4470D6-E349-4E28-B2B6-7A9157E894AD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560C3-8012-4427-BEDB-F19F4ACD9A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166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3BE4B1-D8A7-4010-BAB6-E8DFB933EA6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5F620-B679-4579-AFBB-91D796ABFC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45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4AEAE3-545E-439F-B412-EAB36F0F70DB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91CC26-D6BD-422B-AC14-6C364DB177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4960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047125-3E74-4EE2-9721-81EE6906D1D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83D23D-70C3-4681-AE90-2E703DE60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818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F6E2CF-C03F-4ECF-A9AF-36047ECB290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3F664D-5EB9-4191-A4F0-3285F2D404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17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493FB9-158A-4237-B0C8-5E6D8C844763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DD3325-59A9-4B1E-B18E-459B9B5AF6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7967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3244E7-2F42-4F2D-8BC3-4CD316896F2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EAEC77-AB62-4EE7-819A-34C8F54D57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9449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D91A39-D5C4-4E6C-8CCB-352C62A1EC4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DDD241-2A16-4AD2-B9D7-F08EBE03A0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8657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53C917-DFDA-4899-A359-298FAC94E60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AB1D65-A53A-4568-BE8E-230E731B18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3960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A98B6-E887-4E42-9B1F-B310B18E63A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4CC6CE-A755-4B87-B052-911A53C20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81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F36DF4-5119-4B4D-B357-198026BC1EE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9FA3C1-5DA0-40EC-9132-6005C3B2B5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2806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F64594-FDE0-4141-9CE1-83FA40D9B94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16D2B6-B7D8-4D1E-9E45-FA711CA348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89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1BE6115-60E1-49B8-B072-938582F32656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8C4B8C66-8FEC-43D6-9F37-11342F2E61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327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17C4E6-EC5E-4ADC-9106-3CAC04AAE92D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AD82C9-4A79-4005-A503-60EC32706C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455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C3765C-A009-45FA-A589-886F372DBAEE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505D95-CC14-4EC0-AE4E-427018A591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076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AA8DE9-CBE1-4E5E-B595-8DDDD7DF2E88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8EF88D-2013-4A9E-BA96-6E7BE168C6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9094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80EA20-E02C-4E08-80C7-299C9F7CE41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BEFC50-AF79-413A-8EBC-118D41A25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3588"/>
      </p:ext>
    </p:extLst>
  </p:cSld>
  <p:clrMapOvr>
    <a:masterClrMapping/>
  </p:clrMapOvr>
  <p:transition spd="slow" advTm="3000">
    <p:rand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29B466-B004-44B5-83C9-0273791B89F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B1669C-BD15-4F84-BA3B-0D6F7A5BEA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018618"/>
      </p:ext>
    </p:extLst>
  </p:cSld>
  <p:clrMapOvr>
    <a:masterClrMapping/>
  </p:clrMapOvr>
  <p:transition spd="slow" advTm="3000">
    <p:rand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EC7E0B-4FC0-4491-BC80-5631C078F1E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AB834C-0A63-414D-A22C-C67CA0ADA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6331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033349"/>
      </p:ext>
    </p:extLst>
  </p:cSld>
  <p:clrMapOvr>
    <a:masterClrMapping/>
  </p:clrMapOvr>
  <p:transition spd="slow" advClick="0" advTm="4000">
    <p:comb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917059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5444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1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9309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380935-F749-439E-9B16-99BD4C13A544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285552-87F4-44D2-A352-8ECE9D496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759911"/>
      </p:ext>
    </p:extLst>
  </p:cSld>
  <p:clrMapOvr>
    <a:masterClrMapping/>
  </p:clrMapOvr>
  <p:transition spd="slow" advTm="3000">
    <p:rand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05E782-81B2-4E09-9194-AF5BC5BF317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80D38-C9FC-43FF-A1C5-A808FB32CA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8684"/>
      </p:ext>
    </p:extLst>
  </p:cSld>
  <p:clrMapOvr>
    <a:masterClrMapping/>
  </p:clrMapOvr>
  <p:transition spd="slow" advTm="3000">
    <p:rand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E31E12-4D90-44F3-817F-029EB2C5305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36F1F5-5721-4975-BB38-6198D10483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305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86925E-FC36-4D83-A43B-4F084C27355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32A4D-3B56-427B-9606-99291F376D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21048"/>
      </p:ext>
    </p:extLst>
  </p:cSld>
  <p:clrMapOvr>
    <a:masterClrMapping/>
  </p:clrMapOvr>
  <p:transition spd="slow" advTm="3000">
    <p:rand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36594D-9161-4B7E-83E4-5115E05B0E28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43231-02BA-4847-BDFF-F8BF20153F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224549"/>
      </p:ext>
    </p:extLst>
  </p:cSld>
  <p:clrMapOvr>
    <a:masterClrMapping/>
  </p:clrMapOvr>
  <p:transition spd="slow" advTm="3000">
    <p:rand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E9179B-1862-48B3-BED6-83696E79C92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D8F71C-F482-47F1-9C0D-D002A4831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990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03615-169D-442A-96D4-7ED684C902F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4E4247-2D4B-4302-83E8-C3EAE84DB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196340"/>
      </p:ext>
    </p:extLst>
  </p:cSld>
  <p:clrMapOvr>
    <a:masterClrMapping/>
  </p:clrMapOvr>
  <p:transition spd="slow" advTm="3000">
    <p:random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325612-6C78-440A-A6A4-547E56CBF33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522E20-F71E-4856-8C2B-5816B9B6B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942433"/>
      </p:ext>
    </p:extLst>
  </p:cSld>
  <p:clrMapOvr>
    <a:masterClrMapping/>
  </p:clrMapOvr>
  <p:transition spd="slow" advTm="3000">
    <p:random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27892B-DAC4-4E01-8B90-5D10477D06A6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A09FAE-D452-42AD-AE32-B89DFB3257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949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5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34FF71-9800-4F7E-B6EA-4784AF50463E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C98D01-ACC2-4A54-9272-3D6429132D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899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095C19C-1673-4589-9811-8E9F95F9549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7CBE572-6B50-4DA3-ADAF-17EEAF38F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8636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8A437C7-88AE-4E59-8AFD-01A2DFD12E2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B88DAD2-D76F-4EC3-8128-84EE4808DB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60589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E86297C-EF62-4B0A-A91C-CC02FAB7EAF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7CE7723-642D-4C2A-8F88-C39CC271E2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736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DDC803-CB34-4AC3-BF38-E7814FBEE63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871DCD5-6040-4A80-9FAA-BA40400A7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16365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F2A7324-C0DE-43F7-893A-132679DA968B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64D15F0-F6A5-4B99-AF3A-DD2D703B1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476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61F6D0-8110-4194-8ACB-42B71AF17BF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B2B8DF5-4769-4E6A-959B-201B45D489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69933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4234F7-7072-401F-9116-BD6DAB26D35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CE75BF8-E47E-4D39-ACBA-64F166590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5459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9EFEB77-3D84-4ABA-B16B-935DEC25523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C1AE0AD-960D-4BBC-B223-3C91747DD6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730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1EFFC4-86A1-4567-A769-9C43854D9AE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B36D763-E018-4511-B003-98E98AC29A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18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08A9FC8-A5C4-4346-A668-5F0979AC2EA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350A7DD-9705-4DD4-AE9E-A956340A53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8603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ABC943B-4347-497F-BD82-DDD78402DFE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79F7A46-E674-45F0-8525-710930B8AA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315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F8FDBAD-EDED-4992-9184-F4C41B5AEBE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D9B52D98-7BF3-4ED4-AA3B-31F4E12FF0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112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9BFBC2-2B51-4E2D-A2A9-6FA339892CC8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9ABCFA-707A-484B-B7B0-19331F0055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8354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8817D16-8558-4CE5-8836-66E7606C8EAD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0F9D43D-05C1-4590-8F0E-2FDE7E035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7763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53B1A55-0916-4570-A4C4-C594FE0AACF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3D1B7C4-32FC-4AB3-97D9-91F7397910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992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15D9F9-7E75-4691-9BC8-D556526A05A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A5DE8A-2B46-4B88-B4A2-428A45A9F2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9735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19B26E-0C74-48B3-A8A5-9C5B1E57BB9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BDC2CA-9A9B-4CB1-AC2B-2CA72B39F3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5775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9211090-4300-4B02-8EAF-B0C80EA901A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C2944A8-7C4C-47E2-8E7A-3A67532036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5936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2E9A0D0-1912-4B63-BC63-C49AFE9DC9E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BEFB558-86E2-4C41-AE6B-CB093B994A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5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2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2CBEE8D-EA8A-4C81-8AC3-1E22C3CA7348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BC4DB86-459D-459B-9F60-77A910608C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912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9C8B078-C6BC-4E60-A3A7-3B58F65B983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DE967A-ED93-4AD8-AF5F-27178B5C3C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951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32C3C7-61DD-4C62-BD92-5B9C4C974714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4EFD081-0DD6-4BBC-A0FC-B1FCC49FE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9992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ED44A45-4359-412A-B8E7-D7C33963112E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79427D6-2132-44B9-AC34-134A09D117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716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322373E-94DA-4FAD-8445-2DC9FAF8E993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F013778-57A3-42C7-8434-42A77F100B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7170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F46E60-554B-42EB-BB30-45A391BC32BB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BC383BC-B267-4704-A8FA-A15E8FD53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052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CE616D-4822-4F34-9036-10F4202CEECE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F1C9607-C50E-44C5-A590-9539F8773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43557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117A66C-FC79-4CC7-90E0-DFC9C678FE4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F496C39-F30C-4426-91CD-F129EE40DE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8503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A561FC5-CA0C-4699-B462-0A5A5E5979A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A16809-4D85-4174-BD8D-1A58CED1AB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0811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5B3DAAB5-7B15-45D5-AD0A-A8E948FDB9C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C994593-116F-4F1E-9CA6-E38422B329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54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A240C-5172-1721-F1CF-856F2FA0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E1E742-1254-2B66-2C03-93867686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A6A12-AFD3-B367-97BF-ABA5EF1C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CE737-0590-D1A5-887F-2095DCD0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54054C-EB3E-7810-59A2-1D6018AF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7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BFE901-A6C8-4AE0-9314-5B60BBAFCE9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336066-8B7F-4207-846D-6DA0CD9708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181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1D04D92-0D63-4D43-91FB-9C1E2C44C13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D083D41-FDB5-4C9D-B086-3427C86D9E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04757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03D8E8-EE22-4330-8E6D-C17D5ECA998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6AB6F0-0755-4395-93CB-63D068D074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88561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B4A5048-8F72-4F58-BB13-3ED563E2957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A6CE63B-AC3A-43B0-91A9-51B9EFE8CF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524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07136F-80AE-47C1-B44A-939BBC59FF1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C3C941-8BE1-4209-B5F4-37BF95D4C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57424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4961DB-1D9B-4230-BBFE-6F1F3F78E95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A2D2621-AB55-4F63-A3BF-7640BB698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98961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DD1A05C-AA07-4221-8434-D2C4A5F1A12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7B4784E-6CE7-4E63-95E0-B8631E5A4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98139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67A7CA9-11EE-4638-A464-8C3770156D4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3DA6ADC-6831-4563-9A44-0EC4960D46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3320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47539C4-D70C-4630-AA58-C082AAEA8E9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80038D-AF7D-4634-8412-E5F3735E1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8805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ABED47A-6B14-4027-A470-41206F676C7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964A10E-9449-4C4D-BFAD-DF6CAFCF3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39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2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F81430B-351B-4C2C-8DB2-D09B42D96E9B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A4A0DB-D1B6-4BCD-A9A5-38E4F44768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077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A438110-BA18-4089-AAD4-EF47638B1F7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509B937-B37F-45F3-BC28-0CB261DF84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4028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D991893-B633-4234-A261-5B9C485F4A9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DD2AFEA-0691-4FB6-9C82-95EA3BE74A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1687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D7E473-398A-4DFE-A0E4-B1F0F4F9CA6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51182DC-0E43-49F4-A8C9-40463D4425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62589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B1790CB-61C4-486C-9910-483BEF301E29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93BA14-1832-408A-B0C4-DCAF74A6AE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99551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5444DA1-BC56-437E-BACB-12980E4F64B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FA290C-F945-48BD-A17E-FDF459AB62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3455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31AE815-1F01-4F2E-848C-2B06DDD06E9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E2BCA8C-0EA2-45C6-A4DD-9340BBF17E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2151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C21A483-6399-4232-A36A-1B63E841D603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2ECFD8A-48E1-453B-9691-E2AC56BEAE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327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9065DA4-83CF-4C71-B018-ED34FB8DCECD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1729043-A2A2-4240-9B72-34E624711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55999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F17D434-5674-43C8-834B-3D62663D36C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CD97893-1BF7-45CE-8BA4-402F58F5DE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580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4D2DC2-BD19-4482-BB64-CDD2A8219E04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1D224E-4F6C-42FE-A61A-E10C820B8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4094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693481E-FB43-4F8A-9E29-EFF39CF55F28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C0023E5-E67B-42E8-934F-8225EB7A67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0136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ABA0AC4-8295-4BBD-9065-64C8636E53F8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EA787EF-9FB3-4A56-A5DE-E009B3138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561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3DC4E4-31C9-4A56-B396-D6EFA034B8AB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8D0F8-18A8-429C-AF77-7DA6473DFB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69065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9B93E8-E100-4CB0-91B0-8991A6093A7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7A1005-2331-4CFE-B53D-FFCE8D90C9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84340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CCCC1D-8146-48FA-9644-C1195768B246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4FB047-2913-4C99-81EB-E2B375081D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8047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8B7A40-2C4E-4404-B2F9-06F9365FE500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573D5B-FA01-45D0-BCE8-5770A61E0B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6569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763400-4961-432D-A081-194D132B4E93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B484-8FFE-47FA-A1C2-221BDEBE04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961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82F42D-18D1-4068-934B-030623976791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69400D-0D82-4352-A495-5F489F6313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5402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389FA8-DD26-49F2-A173-856C849D47BD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8C5CF9-3BF9-4892-BB48-3A1B1C93DB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045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2047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C4FE68-E9A6-4E59-A4FA-CF309153B54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EE8DE4-BF1D-4B3B-83F2-4275D6D543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4697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92007F-B921-430C-BA9C-A814F138372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1FBCA-AC42-49D0-9181-ADC8658C42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72577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7808C1-58BB-4483-80F4-A32FA783FC3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2650EB-76D7-4A86-B0CD-2874702929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7163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EE43A2-B350-4738-835A-D2665F6D3865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19D60C-7D7D-41DB-B4D5-6C25DDAD9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2455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2AD58BC-E1A9-4FC7-AE88-3258EF1E926C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EA4BA58-6654-4D89-BBC8-7BBC2D776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5085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8D0010-F285-44B2-8C67-3F590BA56BE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770C66-7BF2-4BA8-B2FD-251DCD527F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9355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6C13EC-8B01-43E9-9AE7-3BA662D7022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4C6490-F70A-4E6A-8B12-7DBDACDA9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86914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5405C2-52D1-4091-A3A8-DC5C3F6C0717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050F-540B-4EA7-863C-994AB71639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6094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84196"/>
      </p:ext>
    </p:extLst>
  </p:cSld>
  <p:clrMapOvr>
    <a:masterClrMapping/>
  </p:clrMapOvr>
  <p:transition spd="slow" advTm="300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4D4E1DA-3BFE-48C8-AF79-774CF409E00F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90190EE-63D3-4F8A-B1FE-305BABF926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222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5" indent="0" algn="ctr">
              <a:buNone/>
              <a:defRPr sz="2000"/>
            </a:lvl2pPr>
            <a:lvl3pPr marL="914251" indent="0" algn="ctr">
              <a:buNone/>
              <a:defRPr sz="1800"/>
            </a:lvl3pPr>
            <a:lvl4pPr marL="1371376" indent="0" algn="ctr">
              <a:buNone/>
              <a:defRPr sz="1600"/>
            </a:lvl4pPr>
            <a:lvl5pPr marL="1828502" indent="0" algn="ctr">
              <a:buNone/>
              <a:defRPr sz="1600"/>
            </a:lvl5pPr>
            <a:lvl6pPr marL="2285626" indent="0" algn="ctr">
              <a:buNone/>
              <a:defRPr sz="1600"/>
            </a:lvl6pPr>
            <a:lvl7pPr marL="2742752" indent="0" algn="ctr">
              <a:buNone/>
              <a:defRPr sz="1600"/>
            </a:lvl7pPr>
            <a:lvl8pPr marL="3199877" indent="0" algn="ctr">
              <a:buNone/>
              <a:defRPr sz="1600"/>
            </a:lvl8pPr>
            <a:lvl9pPr marL="36570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7464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7D049F9-5BA0-467E-BA0D-15FDF2E4B9CE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9071F21-E557-45A1-B40C-7307955893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08248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D8DABA-5B58-43DC-8F86-3D93516DB44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CEA2B93E-4CF7-4286-91E3-7ED62D69B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606084"/>
      </p:ext>
    </p:extLst>
  </p:cSld>
  <p:clrMapOvr>
    <a:masterClrMapping/>
  </p:clrMapOvr>
  <p:transition spd="slow" advTm="3000">
    <p:random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01C1C30-35F1-4AA1-AFDE-F67E18C08A22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46F057-0D15-493B-ADDE-0934BCD4CE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9217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E7AE9C1-E426-4515-AB24-478012888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49" y="0"/>
            <a:ext cx="12660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2048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FC5EC59-C233-48BB-A371-39B863F36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49" y="0"/>
            <a:ext cx="12698765" cy="68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458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3707D7B-3285-41C1-9C08-7943CB9D4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4821" y="-455448"/>
            <a:ext cx="14293516" cy="77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1874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8413188-1719-42DF-AD14-2E2A9E4C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6B99648-41AA-436A-BFB5-B2C021468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4D70030-C6EB-4694-B26D-BC2DCBA6C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4AB7F66-67D0-4A19-B608-D66CB757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7BC-2C97-4A8F-9081-CB3575DA767D}" type="datetimeFigureOut">
              <a:rPr lang="zh-CN" altLang="en-US" smtClean="0"/>
              <a:pPr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EFDD7A7-FDFC-4824-90D2-A963ACA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AF7FCD5-57D9-4E00-85B1-7934F86D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4A81-B29A-4684-BA8C-297E9A58E3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1086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83182C-0ECD-4DDC-A3AE-675E4C2A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A26E06A-0FB5-4124-BD27-2D384A29B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A01BC0-8A03-49C5-8403-33E43FC37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6C1B563-86DF-48D3-BF92-FBE2D7C58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F29A8D-413A-4F4F-B6F1-AA5DEA5EA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3841D9E-851E-4DCF-9A30-14A73561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7BC-2C97-4A8F-9081-CB3575DA767D}" type="datetimeFigureOut">
              <a:rPr lang="zh-CN" altLang="en-US" smtClean="0"/>
              <a:pPr/>
              <a:t>2026/4/8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9DE0C5B-5BC0-4AE4-9646-059636E7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2D22B47-519E-41F1-89AD-7EA7CC0B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4A81-B29A-4684-BA8C-297E9A58E3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9616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929C31-A46F-47B4-BE3E-7AE28E17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208D98D-EF65-4397-90AB-967CEC09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7BC-2C97-4A8F-9081-CB3575DA767D}" type="datetimeFigureOut">
              <a:rPr lang="zh-CN" altLang="en-US" smtClean="0"/>
              <a:pPr/>
              <a:t>2026/4/8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3EADC02-EE24-48F7-A671-03453CF0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AF46B13-F016-40F2-99EB-B529D450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4A81-B29A-4684-BA8C-297E9A58E3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65933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4020BA3-AB62-49B2-874A-CE9A8DCAFB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77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ED18497-058C-4025-94BB-0C88226D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B54DB0B-5B3C-4508-BD15-1805F6EE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6842D01-905B-4F7E-88CA-E7C20F350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01FD1-0549-4118-8155-C0BA58BA9135}" type="slidenum"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/>
                <a:ea typeface="方正静蕾简体"/>
                <a:cs typeface="+mn-cs"/>
              </a:rPr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276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F4FA32-68BA-442D-9F81-A25649B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FD732D9-7EC5-4591-A860-B3C7D7A8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D81CF5C-C430-44ED-9BC5-71CDEFE0C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8FA6F9-DFF7-4847-87F6-447A6603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7BC-2C97-4A8F-9081-CB3575DA767D}" type="datetimeFigureOut">
              <a:rPr lang="zh-CN" altLang="en-US" smtClean="0"/>
              <a:pPr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2146956-2FE4-41C0-B162-580DC392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C9AC077-54EA-4CD5-AFEC-3860301B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4A81-B29A-4684-BA8C-297E9A58E3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839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EC3A6D-A5DD-41FD-AAE8-493CAD49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FB2E28C-9FB0-4505-B1E7-F9024892D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C39CF91-1073-407B-8B63-E249B8840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E23E41E-A10D-4AD6-9CE0-F570C167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7BC-2C97-4A8F-9081-CB3575DA767D}" type="datetimeFigureOut">
              <a:rPr lang="zh-CN" altLang="en-US" smtClean="0"/>
              <a:pPr/>
              <a:t>2026/4/8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129FDC5-9B79-4793-8EF6-37F5A763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EAF77D-4E66-4A5F-9283-48DC2B9D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4A81-B29A-4684-BA8C-297E9A58E3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72548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D03476-808B-4D34-9B50-C12BF1DE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49E74A6-6CA1-458F-A009-B84337C1D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139E772-AEBB-4799-B2FC-3072060F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7BC-2C97-4A8F-9081-CB3575DA767D}" type="datetimeFigureOut">
              <a:rPr lang="zh-CN" altLang="en-US" smtClean="0"/>
              <a:pPr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E0C66F3-297F-4348-BA65-3DA4BFE7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AD0C30-BFCE-4315-81DA-A7767E3B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4A81-B29A-4684-BA8C-297E9A58E3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01016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A1869CA-ADEA-4624-BC6A-4AFA28CB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DA5E494-38B6-4358-8ACD-70E349900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2EC5785-3682-49A0-AAEF-4B77D38F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27BC-2C97-4A8F-9081-CB3575DA767D}" type="datetimeFigureOut">
              <a:rPr lang="zh-CN" altLang="en-US" smtClean="0"/>
              <a:pPr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151136E-5699-4884-AF9B-82B8FBD2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8E965E-8942-4A2E-A5B6-BA3B1FA4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4A81-B29A-4684-BA8C-297E9A58E3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47812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8170D-BD54-4E31-93C7-88A0521FB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80016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F66EA9F-D307-41D3-9929-07E6D5842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AE965AEB-6A33-42FE-A44D-AD48692AB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435B08F-ACCB-4601-B16C-CBDEE5B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5D50-FC4D-4771-A146-3E9986A2489A}" type="datetime1">
              <a:rPr lang="en-US" smtClean="0"/>
              <a:t>4/8/2026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EBC082E-3157-44C4-9950-E42305FF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17940FF-CACB-4385-894E-5087F577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143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A1C32F2-867F-4C45-8D90-FF2A3FAB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A3557DD-7540-4087-8010-6D7495E2D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2A40AA7-3183-4350-9D73-CBF6D3EE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FD0-6FEB-49A9-906E-4B6C81781E1F}" type="datetime1">
              <a:rPr lang="en-US" smtClean="0"/>
              <a:t>4/8/2026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0D45893-24BF-4351-86BF-684F7412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D5CB913-9C88-4812-A253-B9224AD7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0269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2E5628C-3655-474E-AA95-DBCEF99A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11E1E92-3E6D-433C-B8E5-7E46984FF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66C37C3-C25E-4CFF-828B-97E513D6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3E83-FC1D-4988-AF81-9DCB421CAE70}" type="datetime1">
              <a:rPr lang="en-US" smtClean="0"/>
              <a:t>4/8/2026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BA24CAF-2095-4BE3-B124-A33DE1E4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DC986EE-1608-4922-95F5-2C311D05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03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F025A79-408E-48CB-B9D5-8AE66636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E144BAE-2125-4E6E-AD3F-475FC30C2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33A7D17-3B20-4FF2-978F-0D5780476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7CA0FDB-56A6-4089-B9EF-969EA992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1011-489C-4DFA-83D9-D20E829F033A}" type="datetime1">
              <a:rPr lang="en-US" smtClean="0"/>
              <a:t>4/8/2026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F20691F-DCA3-4507-8A28-139D8A55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7E97B62-26D6-4C02-8469-3C73EE6A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848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41A5D-B2F8-B112-04BA-2843FA7D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B339DC-7F1B-BD5B-0002-0868732BA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D73FE0-00A6-97B1-C8F8-1253E875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1F25DB-274A-9882-17C2-937B34C4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F93908-A05C-3D59-F9AE-1B62CA42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0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4A5D120-2C79-4C0F-8FDF-6F643000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2B5ACD3-24D2-4EDF-96C0-06131603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097DD2DC-C076-4103-B96B-624387EA8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58A5AA2E-CAA0-44BC-8A73-C29EE0813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26026E2-6BD0-4F81-8904-A358E921D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FE67B73B-ACC4-4D0C-B225-36F4A365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C012-0241-4540-97E9-0B5740EF99D3}" type="datetime1">
              <a:rPr lang="en-US" smtClean="0"/>
              <a:t>4/8/2026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6BB66AD3-7695-400D-9638-02D86F90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34E58B84-F9E2-4003-92C3-82739198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029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256616F-2C81-42CA-9103-61CF22B8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63E8A1E2-D465-4434-9D16-F52DE154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8A46-9F09-4EC6-8348-033801EAEEA5}" type="datetime1">
              <a:rPr lang="en-US" smtClean="0"/>
              <a:t>4/8/2026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2EAD25C-D41A-40D4-8ECC-B5C15183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F6581387-DFCD-4C23-89B3-737D0811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0702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103C149-721D-4AE0-A265-FEB6DF18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C0FA-37C8-4613-89A6-A56B51E44C0F}" type="datetime1">
              <a:rPr lang="en-US" smtClean="0"/>
              <a:t>4/8/2026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A4AF113-C76F-41DF-81B4-9617DBA0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4716215-089D-457B-BF6D-8DC7225D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82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BD8284B-23AD-4BCF-8662-76190CEF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9DF9CB3-AB94-4DDB-B18A-5313B89F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AF654E3-D0E4-42B0-B3CA-335675C10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7DBEA82-B1BF-4330-8DE9-64C424DF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190E-0782-4705-9C98-708C43FBEFA5}" type="datetime1">
              <a:rPr lang="en-US" smtClean="0"/>
              <a:t>4/8/2026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21426C2-BC86-486F-8059-ECF5A20F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614A103-29AA-4D68-83B0-A6663BFB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4241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1535E91-E3B1-4176-AD52-FFCBCE63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362CFD93-5630-4E57-95F9-66E40BF73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C8D01E4-EF8D-4A24-A00F-7B49CF3C8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12D8893-90AA-4F63-BD4C-C51200AF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5510-1EAB-42FE-906A-F316FF13E87C}" type="datetime1">
              <a:rPr lang="en-US" smtClean="0"/>
              <a:t>4/8/2026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0318E3A-7747-4461-B92D-6AACDC4C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3983F52-E88E-4B04-B7B2-2CC8B117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063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B153278-3369-49CC-B6F9-F6D6105A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9870CEE9-B8EC-4BB2-81DA-8E6F03BE1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93E1112-D059-4B86-B4F9-CC18CBF1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9491-2339-4768-9125-4D006C9C4FD0}" type="datetime1">
              <a:rPr lang="en-US" smtClean="0"/>
              <a:t>4/8/2026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75C93A9-2DAF-4DC0-B9A6-B987AA7D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14C36BF-B427-452D-84AB-CFB56E27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5213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A20D22D-08C9-403B-998B-B4761A9C0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3422656-CB11-4E8D-B62B-B58FA8152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961E334-70E9-4827-9C9B-26ACAC92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7081D-3EB9-48A7-A69B-28BD8860E14F}" type="datetime1">
              <a:rPr lang="en-US" smtClean="0"/>
              <a:t>4/8/2026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694885F-0190-462F-AF97-93109415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THIẾT KẾ BÀI GIẢNG PP MÔN NGỮ VĂN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0D75A20-D713-4B4D-84E4-98E85281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715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151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05"/>
              <a:t>4/8/2026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05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63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92103"/>
            <a:ext cx="10972800" cy="138430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609600" y="1905000"/>
            <a:ext cx="10972800" cy="41148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086605">
              <a:defRPr/>
            </a:pPr>
            <a:fld id="{E979D15E-7C97-46BA-A533-0FCFA23F6052}" type="slidenum">
              <a:rPr lang="en-US" sz="2133" smtClean="0">
                <a:solidFill>
                  <a:prstClr val="black"/>
                </a:solidFill>
              </a:rPr>
              <a:pPr defTabSz="1086605">
                <a:defRPr/>
              </a:pPr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5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588EA-7F75-E1B9-4D51-BEAEE803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8A492-C499-9FCE-0BD4-51D95A897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F251BC-9577-BB0C-0243-644CCFE16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043AAF-DEF9-93AE-2B35-2B20C96F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5A3D5E-A46B-9AE8-4B4D-65C6C331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F5DC5C-24B2-E3B5-2A2D-6F0545B7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92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defRPr/>
            </a:pPr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/>
            <a:fld id="{475E0F57-EEA1-4A8B-9311-4AD2064A14C0}" type="slidenum">
              <a:rPr lang="en-US" sz="2133" smtClean="0">
                <a:solidFill>
                  <a:prstClr val="black"/>
                </a:solidFill>
              </a:rPr>
              <a:pPr defTabSz="1086605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69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44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520" y="6245225"/>
            <a:ext cx="2845224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877" y="6245225"/>
            <a:ext cx="3860297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defRPr/>
            </a:pPr>
            <a:endParaRPr lang="en-US" sz="2133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282" y="6245225"/>
            <a:ext cx="2845223" cy="476251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086605">
              <a:defRPr/>
            </a:pPr>
            <a:fld id="{BEF8FD80-C95D-4220-BF8B-01906B7B67AD}" type="slidenum">
              <a:rPr lang="en-US" sz="2133" smtClean="0">
                <a:solidFill>
                  <a:srgbClr val="000000"/>
                </a:solidFill>
              </a:rPr>
              <a:pPr defTabSz="1086605">
                <a:defRPr/>
              </a:pPr>
              <a:t>‹#›</a:t>
            </a:fld>
            <a:endParaRPr lang="en-US" sz="21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77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096001" y="1631753"/>
            <a:ext cx="2375115" cy="2555300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43997" y="3196346"/>
            <a:ext cx="2339611" cy="2534737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123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21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9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5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3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0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4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0C4C-9CF5-DB9D-BE68-E306C5AD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D86A40-7B49-C6F6-4FB9-E846D021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8BD92F-42E4-6E07-2344-19B9785A3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0D850B-FC7E-9987-00CA-C85292852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5B2956-18ED-E287-57C1-719BAB94B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92A934-14F9-EBAD-CB10-8535127C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6054D3-FFB1-5B31-DA60-5714515A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7086DC-F9BE-90EE-68CF-CC64DE17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09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99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16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6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6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1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29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3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14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23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6F605-8806-5328-E877-654D0412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0EE47E-6253-EF9B-833E-4622B443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169392-C2AF-B852-5056-7491E1D2F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683A5A-2830-380E-D6A3-23E3C835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1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36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20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54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48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362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43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775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7806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366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45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5C0583-FE7D-62AE-8797-80D90817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C8D721-28E2-35CA-4D8A-06A6D87A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873FAA-3F7B-A5D7-9ECB-86B954F2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595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1646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47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494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896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215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9232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458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077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70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1195E-202E-AF1A-9733-C9721389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49C4CB-0AC3-73E8-2752-F3F4A4F0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9A1FE5-5A29-3C5D-3DA5-75158ED17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590C7E-EDCB-8182-EF41-467E6462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DD5EFB-87E3-B9EB-472D-D9D9115C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90D513-651C-D52B-8652-37646DD3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95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0208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184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7097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43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605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2472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524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38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897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3177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5087D-5B95-6866-1E33-4D83372B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699E18-E823-1F0B-E6F8-1A5E11A4D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F893A2-6FA3-C81A-7558-90302C3BE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72F725-8BC8-D0FF-2A5C-62AD42AE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5F57AD-8AF1-A67A-8DE4-BC1577FB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5DC202-7190-D3E5-4A35-AE54A9F8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7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859212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776586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17401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22994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682847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FFF98A-E6C2-4B83-A778-35A581F9E50A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46765-5C38-470F-9354-B7AF9A503D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6844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2DF058-C764-476F-A1F7-E23A4D6ADE73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B22B4B-FB89-4B6E-96FE-9A9C5692A7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483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D9C880-1300-49F6-A2DF-921E3B8EC96D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6818E-BAEA-44A8-A5BF-C75B8A424B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5273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A4C680-972E-4173-B5E9-2007045D518B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B91E7F-7378-4F5D-8484-9DB68F7648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553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65E43-B123-4E54-B0A4-9A514D91E992}" type="datetimeFigureOut">
              <a:rPr lang="zh-CN" altLang="en-US"/>
              <a:pPr>
                <a:defRPr/>
              </a:pPr>
              <a:t>2026/4/8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533E0C-6B24-4BEC-83BE-E3A35DC92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55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1.xml"/><Relationship Id="rId117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12.xml"/><Relationship Id="rId63" Type="http://schemas.openxmlformats.org/officeDocument/2006/relationships/slideLayout" Target="../slideLayouts/slideLayout128.xml"/><Relationship Id="rId68" Type="http://schemas.openxmlformats.org/officeDocument/2006/relationships/slideLayout" Target="../slideLayouts/slideLayout133.xml"/><Relationship Id="rId84" Type="http://schemas.openxmlformats.org/officeDocument/2006/relationships/slideLayout" Target="../slideLayouts/slideLayout149.xml"/><Relationship Id="rId89" Type="http://schemas.openxmlformats.org/officeDocument/2006/relationships/slideLayout" Target="../slideLayouts/slideLayout154.xml"/><Relationship Id="rId112" Type="http://schemas.openxmlformats.org/officeDocument/2006/relationships/slideLayout" Target="../slideLayouts/slideLayout177.xml"/><Relationship Id="rId133" Type="http://schemas.openxmlformats.org/officeDocument/2006/relationships/slideLayout" Target="../slideLayouts/slideLayout198.xml"/><Relationship Id="rId138" Type="http://schemas.openxmlformats.org/officeDocument/2006/relationships/slideLayout" Target="../slideLayouts/slideLayout203.xml"/><Relationship Id="rId154" Type="http://schemas.openxmlformats.org/officeDocument/2006/relationships/slideLayout" Target="../slideLayouts/slideLayout219.xml"/><Relationship Id="rId159" Type="http://schemas.openxmlformats.org/officeDocument/2006/relationships/slideLayout" Target="../slideLayouts/slideLayout224.xml"/><Relationship Id="rId175" Type="http://schemas.openxmlformats.org/officeDocument/2006/relationships/slideLayout" Target="../slideLayouts/slideLayout240.xml"/><Relationship Id="rId170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81.xml"/><Relationship Id="rId107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8.xml"/><Relationship Id="rId58" Type="http://schemas.openxmlformats.org/officeDocument/2006/relationships/slideLayout" Target="../slideLayouts/slideLayout123.xml"/><Relationship Id="rId74" Type="http://schemas.openxmlformats.org/officeDocument/2006/relationships/slideLayout" Target="../slideLayouts/slideLayout139.xml"/><Relationship Id="rId79" Type="http://schemas.openxmlformats.org/officeDocument/2006/relationships/slideLayout" Target="../slideLayouts/slideLayout144.xml"/><Relationship Id="rId102" Type="http://schemas.openxmlformats.org/officeDocument/2006/relationships/slideLayout" Target="../slideLayouts/slideLayout167.xml"/><Relationship Id="rId123" Type="http://schemas.openxmlformats.org/officeDocument/2006/relationships/slideLayout" Target="../slideLayouts/slideLayout188.xml"/><Relationship Id="rId128" Type="http://schemas.openxmlformats.org/officeDocument/2006/relationships/slideLayout" Target="../slideLayouts/slideLayout193.xml"/><Relationship Id="rId144" Type="http://schemas.openxmlformats.org/officeDocument/2006/relationships/slideLayout" Target="../slideLayouts/slideLayout209.xml"/><Relationship Id="rId149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70.xml"/><Relationship Id="rId90" Type="http://schemas.openxmlformats.org/officeDocument/2006/relationships/slideLayout" Target="../slideLayouts/slideLayout155.xml"/><Relationship Id="rId95" Type="http://schemas.openxmlformats.org/officeDocument/2006/relationships/slideLayout" Target="../slideLayouts/slideLayout160.xml"/><Relationship Id="rId160" Type="http://schemas.openxmlformats.org/officeDocument/2006/relationships/slideLayout" Target="../slideLayouts/slideLayout225.xml"/><Relationship Id="rId165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113.xml"/><Relationship Id="rId64" Type="http://schemas.openxmlformats.org/officeDocument/2006/relationships/slideLayout" Target="../slideLayouts/slideLayout129.xml"/><Relationship Id="rId69" Type="http://schemas.openxmlformats.org/officeDocument/2006/relationships/slideLayout" Target="../slideLayouts/slideLayout134.xml"/><Relationship Id="rId113" Type="http://schemas.openxmlformats.org/officeDocument/2006/relationships/slideLayout" Target="../slideLayouts/slideLayout178.xml"/><Relationship Id="rId118" Type="http://schemas.openxmlformats.org/officeDocument/2006/relationships/slideLayout" Target="../slideLayouts/slideLayout183.xml"/><Relationship Id="rId134" Type="http://schemas.openxmlformats.org/officeDocument/2006/relationships/slideLayout" Target="../slideLayouts/slideLayout199.xml"/><Relationship Id="rId139" Type="http://schemas.openxmlformats.org/officeDocument/2006/relationships/slideLayout" Target="../slideLayouts/slideLayout204.xml"/><Relationship Id="rId80" Type="http://schemas.openxmlformats.org/officeDocument/2006/relationships/slideLayout" Target="../slideLayouts/slideLayout145.xml"/><Relationship Id="rId85" Type="http://schemas.openxmlformats.org/officeDocument/2006/relationships/slideLayout" Target="../slideLayouts/slideLayout150.xml"/><Relationship Id="rId150" Type="http://schemas.openxmlformats.org/officeDocument/2006/relationships/slideLayout" Target="../slideLayouts/slideLayout215.xml"/><Relationship Id="rId155" Type="http://schemas.openxmlformats.org/officeDocument/2006/relationships/slideLayout" Target="../slideLayouts/slideLayout220.xml"/><Relationship Id="rId171" Type="http://schemas.openxmlformats.org/officeDocument/2006/relationships/slideLayout" Target="../slideLayouts/slideLayout236.xml"/><Relationship Id="rId176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59" Type="http://schemas.openxmlformats.org/officeDocument/2006/relationships/slideLayout" Target="../slideLayouts/slideLayout124.xml"/><Relationship Id="rId103" Type="http://schemas.openxmlformats.org/officeDocument/2006/relationships/slideLayout" Target="../slideLayouts/slideLayout168.xml"/><Relationship Id="rId108" Type="http://schemas.openxmlformats.org/officeDocument/2006/relationships/slideLayout" Target="../slideLayouts/slideLayout173.xml"/><Relationship Id="rId124" Type="http://schemas.openxmlformats.org/officeDocument/2006/relationships/slideLayout" Target="../slideLayouts/slideLayout189.xml"/><Relationship Id="rId129" Type="http://schemas.openxmlformats.org/officeDocument/2006/relationships/slideLayout" Target="../slideLayouts/slideLayout194.xml"/><Relationship Id="rId54" Type="http://schemas.openxmlformats.org/officeDocument/2006/relationships/slideLayout" Target="../slideLayouts/slideLayout119.xml"/><Relationship Id="rId70" Type="http://schemas.openxmlformats.org/officeDocument/2006/relationships/slideLayout" Target="../slideLayouts/slideLayout135.xml"/><Relationship Id="rId75" Type="http://schemas.openxmlformats.org/officeDocument/2006/relationships/slideLayout" Target="../slideLayouts/slideLayout140.xml"/><Relationship Id="rId91" Type="http://schemas.openxmlformats.org/officeDocument/2006/relationships/slideLayout" Target="../slideLayouts/slideLayout156.xml"/><Relationship Id="rId96" Type="http://schemas.openxmlformats.org/officeDocument/2006/relationships/slideLayout" Target="../slideLayouts/slideLayout161.xml"/><Relationship Id="rId140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210.xml"/><Relationship Id="rId161" Type="http://schemas.openxmlformats.org/officeDocument/2006/relationships/slideLayout" Target="../slideLayouts/slideLayout226.xml"/><Relationship Id="rId166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14.xml"/><Relationship Id="rId114" Type="http://schemas.openxmlformats.org/officeDocument/2006/relationships/slideLayout" Target="../slideLayouts/slideLayout179.xml"/><Relationship Id="rId119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96.xml"/><Relationship Id="rId44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17.xml"/><Relationship Id="rId60" Type="http://schemas.openxmlformats.org/officeDocument/2006/relationships/slideLayout" Target="../slideLayouts/slideLayout125.xml"/><Relationship Id="rId65" Type="http://schemas.openxmlformats.org/officeDocument/2006/relationships/slideLayout" Target="../slideLayouts/slideLayout130.xml"/><Relationship Id="rId73" Type="http://schemas.openxmlformats.org/officeDocument/2006/relationships/slideLayout" Target="../slideLayouts/slideLayout138.xml"/><Relationship Id="rId78" Type="http://schemas.openxmlformats.org/officeDocument/2006/relationships/slideLayout" Target="../slideLayouts/slideLayout143.xml"/><Relationship Id="rId81" Type="http://schemas.openxmlformats.org/officeDocument/2006/relationships/slideLayout" Target="../slideLayouts/slideLayout146.xml"/><Relationship Id="rId86" Type="http://schemas.openxmlformats.org/officeDocument/2006/relationships/slideLayout" Target="../slideLayouts/slideLayout151.xml"/><Relationship Id="rId94" Type="http://schemas.openxmlformats.org/officeDocument/2006/relationships/slideLayout" Target="../slideLayouts/slideLayout159.xml"/><Relationship Id="rId99" Type="http://schemas.openxmlformats.org/officeDocument/2006/relationships/slideLayout" Target="../slideLayouts/slideLayout164.xml"/><Relationship Id="rId101" Type="http://schemas.openxmlformats.org/officeDocument/2006/relationships/slideLayout" Target="../slideLayouts/slideLayout166.xml"/><Relationship Id="rId122" Type="http://schemas.openxmlformats.org/officeDocument/2006/relationships/slideLayout" Target="../slideLayouts/slideLayout187.xml"/><Relationship Id="rId130" Type="http://schemas.openxmlformats.org/officeDocument/2006/relationships/slideLayout" Target="../slideLayouts/slideLayout195.xml"/><Relationship Id="rId135" Type="http://schemas.openxmlformats.org/officeDocument/2006/relationships/slideLayout" Target="../slideLayouts/slideLayout200.xml"/><Relationship Id="rId143" Type="http://schemas.openxmlformats.org/officeDocument/2006/relationships/slideLayout" Target="../slideLayouts/slideLayout208.xml"/><Relationship Id="rId148" Type="http://schemas.openxmlformats.org/officeDocument/2006/relationships/slideLayout" Target="../slideLayouts/slideLayout213.xml"/><Relationship Id="rId151" Type="http://schemas.openxmlformats.org/officeDocument/2006/relationships/slideLayout" Target="../slideLayouts/slideLayout216.xml"/><Relationship Id="rId156" Type="http://schemas.openxmlformats.org/officeDocument/2006/relationships/slideLayout" Target="../slideLayouts/slideLayout221.xml"/><Relationship Id="rId164" Type="http://schemas.openxmlformats.org/officeDocument/2006/relationships/slideLayout" Target="../slideLayouts/slideLayout229.xml"/><Relationship Id="rId169" Type="http://schemas.openxmlformats.org/officeDocument/2006/relationships/slideLayout" Target="../slideLayouts/slideLayout234.xml"/><Relationship Id="rId177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72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74.xml"/><Relationship Id="rId34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15.xml"/><Relationship Id="rId55" Type="http://schemas.openxmlformats.org/officeDocument/2006/relationships/slideLayout" Target="../slideLayouts/slideLayout120.xml"/><Relationship Id="rId76" Type="http://schemas.openxmlformats.org/officeDocument/2006/relationships/slideLayout" Target="../slideLayouts/slideLayout141.xml"/><Relationship Id="rId97" Type="http://schemas.openxmlformats.org/officeDocument/2006/relationships/slideLayout" Target="../slideLayouts/slideLayout162.xml"/><Relationship Id="rId104" Type="http://schemas.openxmlformats.org/officeDocument/2006/relationships/slideLayout" Target="../slideLayouts/slideLayout169.xml"/><Relationship Id="rId120" Type="http://schemas.openxmlformats.org/officeDocument/2006/relationships/slideLayout" Target="../slideLayouts/slideLayout185.xml"/><Relationship Id="rId125" Type="http://schemas.openxmlformats.org/officeDocument/2006/relationships/slideLayout" Target="../slideLayouts/slideLayout190.xml"/><Relationship Id="rId141" Type="http://schemas.openxmlformats.org/officeDocument/2006/relationships/slideLayout" Target="../slideLayouts/slideLayout206.xml"/><Relationship Id="rId146" Type="http://schemas.openxmlformats.org/officeDocument/2006/relationships/slideLayout" Target="../slideLayouts/slideLayout211.xml"/><Relationship Id="rId167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136.xml"/><Relationship Id="rId92" Type="http://schemas.openxmlformats.org/officeDocument/2006/relationships/slideLayout" Target="../slideLayouts/slideLayout157.xml"/><Relationship Id="rId16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10.xml"/><Relationship Id="rId66" Type="http://schemas.openxmlformats.org/officeDocument/2006/relationships/slideLayout" Target="../slideLayouts/slideLayout131.xml"/><Relationship Id="rId87" Type="http://schemas.openxmlformats.org/officeDocument/2006/relationships/slideLayout" Target="../slideLayouts/slideLayout152.xml"/><Relationship Id="rId110" Type="http://schemas.openxmlformats.org/officeDocument/2006/relationships/slideLayout" Target="../slideLayouts/slideLayout175.xml"/><Relationship Id="rId115" Type="http://schemas.openxmlformats.org/officeDocument/2006/relationships/slideLayout" Target="../slideLayouts/slideLayout180.xml"/><Relationship Id="rId131" Type="http://schemas.openxmlformats.org/officeDocument/2006/relationships/slideLayout" Target="../slideLayouts/slideLayout196.xml"/><Relationship Id="rId136" Type="http://schemas.openxmlformats.org/officeDocument/2006/relationships/slideLayout" Target="../slideLayouts/slideLayout201.xml"/><Relationship Id="rId157" Type="http://schemas.openxmlformats.org/officeDocument/2006/relationships/slideLayout" Target="../slideLayouts/slideLayout222.xml"/><Relationship Id="rId178" Type="http://schemas.openxmlformats.org/officeDocument/2006/relationships/theme" Target="../theme/theme7.xml"/><Relationship Id="rId61" Type="http://schemas.openxmlformats.org/officeDocument/2006/relationships/slideLayout" Target="../slideLayouts/slideLayout126.xml"/><Relationship Id="rId82" Type="http://schemas.openxmlformats.org/officeDocument/2006/relationships/slideLayout" Target="../slideLayouts/slideLayout147.xml"/><Relationship Id="rId152" Type="http://schemas.openxmlformats.org/officeDocument/2006/relationships/slideLayout" Target="../slideLayouts/slideLayout217.xml"/><Relationship Id="rId173" Type="http://schemas.openxmlformats.org/officeDocument/2006/relationships/slideLayout" Target="../slideLayouts/slideLayout238.xml"/><Relationship Id="rId1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56" Type="http://schemas.openxmlformats.org/officeDocument/2006/relationships/slideLayout" Target="../slideLayouts/slideLayout121.xml"/><Relationship Id="rId77" Type="http://schemas.openxmlformats.org/officeDocument/2006/relationships/slideLayout" Target="../slideLayouts/slideLayout142.xml"/><Relationship Id="rId100" Type="http://schemas.openxmlformats.org/officeDocument/2006/relationships/slideLayout" Target="../slideLayouts/slideLayout165.xml"/><Relationship Id="rId105" Type="http://schemas.openxmlformats.org/officeDocument/2006/relationships/slideLayout" Target="../slideLayouts/slideLayout170.xml"/><Relationship Id="rId126" Type="http://schemas.openxmlformats.org/officeDocument/2006/relationships/slideLayout" Target="../slideLayouts/slideLayout191.xml"/><Relationship Id="rId147" Type="http://schemas.openxmlformats.org/officeDocument/2006/relationships/slideLayout" Target="../slideLayouts/slideLayout212.xml"/><Relationship Id="rId168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73.xml"/><Relationship Id="rId51" Type="http://schemas.openxmlformats.org/officeDocument/2006/relationships/slideLayout" Target="../slideLayouts/slideLayout116.xml"/><Relationship Id="rId72" Type="http://schemas.openxmlformats.org/officeDocument/2006/relationships/slideLayout" Target="../slideLayouts/slideLayout137.xml"/><Relationship Id="rId93" Type="http://schemas.openxmlformats.org/officeDocument/2006/relationships/slideLayout" Target="../slideLayouts/slideLayout158.xml"/><Relationship Id="rId98" Type="http://schemas.openxmlformats.org/officeDocument/2006/relationships/slideLayout" Target="../slideLayouts/slideLayout163.xml"/><Relationship Id="rId121" Type="http://schemas.openxmlformats.org/officeDocument/2006/relationships/slideLayout" Target="../slideLayouts/slideLayout186.xml"/><Relationship Id="rId142" Type="http://schemas.openxmlformats.org/officeDocument/2006/relationships/slideLayout" Target="../slideLayouts/slideLayout207.xml"/><Relationship Id="rId16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111.xml"/><Relationship Id="rId67" Type="http://schemas.openxmlformats.org/officeDocument/2006/relationships/slideLayout" Target="../slideLayouts/slideLayout132.xml"/><Relationship Id="rId116" Type="http://schemas.openxmlformats.org/officeDocument/2006/relationships/slideLayout" Target="../slideLayouts/slideLayout181.xml"/><Relationship Id="rId137" Type="http://schemas.openxmlformats.org/officeDocument/2006/relationships/slideLayout" Target="../slideLayouts/slideLayout202.xml"/><Relationship Id="rId158" Type="http://schemas.openxmlformats.org/officeDocument/2006/relationships/slideLayout" Target="../slideLayouts/slideLayout223.xml"/><Relationship Id="rId20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106.xml"/><Relationship Id="rId62" Type="http://schemas.openxmlformats.org/officeDocument/2006/relationships/slideLayout" Target="../slideLayouts/slideLayout127.xml"/><Relationship Id="rId83" Type="http://schemas.openxmlformats.org/officeDocument/2006/relationships/slideLayout" Target="../slideLayouts/slideLayout148.xml"/><Relationship Id="rId88" Type="http://schemas.openxmlformats.org/officeDocument/2006/relationships/slideLayout" Target="../slideLayouts/slideLayout153.xml"/><Relationship Id="rId111" Type="http://schemas.openxmlformats.org/officeDocument/2006/relationships/slideLayout" Target="../slideLayouts/slideLayout176.xml"/><Relationship Id="rId132" Type="http://schemas.openxmlformats.org/officeDocument/2006/relationships/slideLayout" Target="../slideLayouts/slideLayout197.xml"/><Relationship Id="rId153" Type="http://schemas.openxmlformats.org/officeDocument/2006/relationships/slideLayout" Target="../slideLayouts/slideLayout218.xml"/><Relationship Id="rId174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101.xml"/><Relationship Id="rId57" Type="http://schemas.openxmlformats.org/officeDocument/2006/relationships/slideLayout" Target="../slideLayouts/slideLayout122.xml"/><Relationship Id="rId106" Type="http://schemas.openxmlformats.org/officeDocument/2006/relationships/slideLayout" Target="../slideLayouts/slideLayout171.xml"/><Relationship Id="rId127" Type="http://schemas.openxmlformats.org/officeDocument/2006/relationships/slideLayout" Target="../slideLayouts/slideLayout1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FF2CAC-C67A-7193-67FA-F889DD63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FFD122-1092-5AC0-19F1-A28BCB18F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0DE511-E81A-0341-1AAE-750E53209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23A9-C85D-4C10-87F6-3F6B7BABB48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232775-BC6A-0371-B2F6-57406C072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718DB1-D74C-A6F8-CA44-CCC2E3B60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B569-9690-4537-9D1B-B6A58F1B5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6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5"/>
            <a:ext cx="12184782" cy="6851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349430" y="165435"/>
            <a:ext cx="321568" cy="18864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349430" y="440738"/>
            <a:ext cx="321568" cy="18864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349430" y="716041"/>
            <a:ext cx="321568" cy="18864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349430" y="1020841"/>
            <a:ext cx="321568" cy="18864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349430" y="1296144"/>
            <a:ext cx="321568" cy="18864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静蕾简体"/>
              <a:ea typeface="方正静蕾简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5C5DF9E-B443-4704-ACE8-0BA57F1B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9717D51-C615-47F9-B3E5-F3F82A70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1DCDC37-0605-4047-B1F9-E3318C129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0689-8A1A-42D1-A150-58EDB82C8DCE}" type="datetime1">
              <a:rPr lang="en-US" smtClean="0"/>
              <a:t>4/8/2026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011143A-9563-40A1-B7A0-CB4E0E3EB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THIẾT KẾ BÀI GIẢNG PP MÔN NGỮ VĂN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BB62255-4144-468D-8126-5C15D457D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0C39-C999-46B7-A5B0-FAA870CC03A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95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8" y="-3261555"/>
            <a:ext cx="1219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89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5" r:id="rId4"/>
    <p:sldLayoutId id="2147483706" r:id="rId5"/>
    <p:sldLayoutId id="2147483709" r:id="rId6"/>
    <p:sldLayoutId id="2147483710" r:id="rId7"/>
  </p:sldLayoutIdLst>
  <p:txStyles>
    <p:titleStyle>
      <a:lvl1pPr algn="ctr" defTabSz="108660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42" indent="-407642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883113" indent="-339494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8585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8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534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823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452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7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9051" indent="-271655" algn="l" defTabSz="10866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330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691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0249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38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17168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0477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4106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47414" algn="l" defTabSz="108660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70C1-3E9C-47CF-9AB0-C3A80F12CBA2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1CC2-C94D-4E29-98DF-8340AB53F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3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982625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  <p:sldLayoutId id="2147483804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  <p:sldLayoutId id="2147483812" r:id="rId50"/>
    <p:sldLayoutId id="2147483813" r:id="rId51"/>
    <p:sldLayoutId id="2147483814" r:id="rId52"/>
    <p:sldLayoutId id="2147483815" r:id="rId53"/>
    <p:sldLayoutId id="2147483816" r:id="rId54"/>
    <p:sldLayoutId id="2147483817" r:id="rId55"/>
    <p:sldLayoutId id="2147483818" r:id="rId56"/>
    <p:sldLayoutId id="2147483819" r:id="rId57"/>
    <p:sldLayoutId id="2147483820" r:id="rId58"/>
    <p:sldLayoutId id="2147483821" r:id="rId59"/>
    <p:sldLayoutId id="2147483822" r:id="rId60"/>
    <p:sldLayoutId id="2147483823" r:id="rId61"/>
    <p:sldLayoutId id="2147483824" r:id="rId62"/>
    <p:sldLayoutId id="2147483825" r:id="rId63"/>
    <p:sldLayoutId id="2147483826" r:id="rId64"/>
    <p:sldLayoutId id="2147483827" r:id="rId65"/>
    <p:sldLayoutId id="2147483828" r:id="rId66"/>
    <p:sldLayoutId id="2147483829" r:id="rId67"/>
    <p:sldLayoutId id="2147483830" r:id="rId68"/>
    <p:sldLayoutId id="2147483831" r:id="rId69"/>
    <p:sldLayoutId id="2147483832" r:id="rId70"/>
    <p:sldLayoutId id="2147483833" r:id="rId71"/>
    <p:sldLayoutId id="2147483834" r:id="rId72"/>
    <p:sldLayoutId id="2147483835" r:id="rId73"/>
    <p:sldLayoutId id="2147483836" r:id="rId74"/>
    <p:sldLayoutId id="2147483837" r:id="rId75"/>
    <p:sldLayoutId id="2147483838" r:id="rId76"/>
    <p:sldLayoutId id="2147483839" r:id="rId77"/>
    <p:sldLayoutId id="2147483840" r:id="rId78"/>
    <p:sldLayoutId id="2147483841" r:id="rId79"/>
    <p:sldLayoutId id="2147483842" r:id="rId80"/>
    <p:sldLayoutId id="2147483843" r:id="rId81"/>
    <p:sldLayoutId id="2147483844" r:id="rId82"/>
    <p:sldLayoutId id="2147483845" r:id="rId83"/>
    <p:sldLayoutId id="2147483846" r:id="rId84"/>
    <p:sldLayoutId id="2147483847" r:id="rId85"/>
    <p:sldLayoutId id="2147483848" r:id="rId86"/>
    <p:sldLayoutId id="2147483849" r:id="rId87"/>
    <p:sldLayoutId id="2147483850" r:id="rId88"/>
    <p:sldLayoutId id="2147483851" r:id="rId89"/>
    <p:sldLayoutId id="2147483852" r:id="rId90"/>
    <p:sldLayoutId id="2147483853" r:id="rId91"/>
    <p:sldLayoutId id="2147483854" r:id="rId92"/>
    <p:sldLayoutId id="2147483855" r:id="rId93"/>
    <p:sldLayoutId id="2147483856" r:id="rId94"/>
    <p:sldLayoutId id="2147483857" r:id="rId95"/>
    <p:sldLayoutId id="2147483858" r:id="rId96"/>
    <p:sldLayoutId id="2147483859" r:id="rId97"/>
    <p:sldLayoutId id="2147483860" r:id="rId98"/>
    <p:sldLayoutId id="2147483861" r:id="rId99"/>
    <p:sldLayoutId id="2147483862" r:id="rId100"/>
    <p:sldLayoutId id="2147483863" r:id="rId101"/>
    <p:sldLayoutId id="2147483864" r:id="rId102"/>
    <p:sldLayoutId id="2147483865" r:id="rId103"/>
    <p:sldLayoutId id="2147483866" r:id="rId104"/>
    <p:sldLayoutId id="2147483867" r:id="rId105"/>
    <p:sldLayoutId id="2147483868" r:id="rId106"/>
    <p:sldLayoutId id="2147483869" r:id="rId107"/>
    <p:sldLayoutId id="2147483870" r:id="rId108"/>
    <p:sldLayoutId id="2147483871" r:id="rId109"/>
    <p:sldLayoutId id="2147483872" r:id="rId110"/>
    <p:sldLayoutId id="2147483873" r:id="rId111"/>
    <p:sldLayoutId id="2147483874" r:id="rId112"/>
    <p:sldLayoutId id="2147483875" r:id="rId113"/>
    <p:sldLayoutId id="2147483876" r:id="rId114"/>
    <p:sldLayoutId id="2147483877" r:id="rId115"/>
    <p:sldLayoutId id="2147483878" r:id="rId116"/>
    <p:sldLayoutId id="2147483879" r:id="rId117"/>
    <p:sldLayoutId id="2147483880" r:id="rId118"/>
    <p:sldLayoutId id="2147483881" r:id="rId119"/>
    <p:sldLayoutId id="2147483882" r:id="rId120"/>
    <p:sldLayoutId id="2147483883" r:id="rId121"/>
    <p:sldLayoutId id="2147483884" r:id="rId122"/>
    <p:sldLayoutId id="2147483885" r:id="rId123"/>
    <p:sldLayoutId id="2147483886" r:id="rId124"/>
    <p:sldLayoutId id="2147483887" r:id="rId125"/>
    <p:sldLayoutId id="2147483888" r:id="rId126"/>
    <p:sldLayoutId id="2147483889" r:id="rId127"/>
    <p:sldLayoutId id="2147483890" r:id="rId128"/>
    <p:sldLayoutId id="2147483891" r:id="rId129"/>
    <p:sldLayoutId id="2147483892" r:id="rId130"/>
    <p:sldLayoutId id="2147483893" r:id="rId131"/>
    <p:sldLayoutId id="2147483894" r:id="rId132"/>
    <p:sldLayoutId id="2147483895" r:id="rId133"/>
    <p:sldLayoutId id="2147483896" r:id="rId134"/>
    <p:sldLayoutId id="2147483897" r:id="rId135"/>
    <p:sldLayoutId id="2147483898" r:id="rId136"/>
    <p:sldLayoutId id="2147483899" r:id="rId137"/>
    <p:sldLayoutId id="2147483900" r:id="rId138"/>
    <p:sldLayoutId id="2147483901" r:id="rId139"/>
    <p:sldLayoutId id="2147483902" r:id="rId140"/>
    <p:sldLayoutId id="2147483903" r:id="rId141"/>
    <p:sldLayoutId id="2147483904" r:id="rId142"/>
    <p:sldLayoutId id="2147483905" r:id="rId143"/>
    <p:sldLayoutId id="2147483906" r:id="rId144"/>
    <p:sldLayoutId id="2147483907" r:id="rId145"/>
    <p:sldLayoutId id="2147483908" r:id="rId146"/>
    <p:sldLayoutId id="2147483909" r:id="rId147"/>
    <p:sldLayoutId id="2147483910" r:id="rId148"/>
    <p:sldLayoutId id="2147483911" r:id="rId149"/>
    <p:sldLayoutId id="2147483912" r:id="rId150"/>
    <p:sldLayoutId id="2147483913" r:id="rId151"/>
    <p:sldLayoutId id="2147483914" r:id="rId152"/>
    <p:sldLayoutId id="2147483915" r:id="rId153"/>
    <p:sldLayoutId id="2147483916" r:id="rId154"/>
    <p:sldLayoutId id="2147483917" r:id="rId155"/>
    <p:sldLayoutId id="2147483918" r:id="rId156"/>
    <p:sldLayoutId id="2147483919" r:id="rId157"/>
    <p:sldLayoutId id="2147483920" r:id="rId158"/>
    <p:sldLayoutId id="2147483921" r:id="rId159"/>
    <p:sldLayoutId id="2147483922" r:id="rId160"/>
    <p:sldLayoutId id="2147483923" r:id="rId161"/>
    <p:sldLayoutId id="2147483924" r:id="rId162"/>
    <p:sldLayoutId id="2147483925" r:id="rId163"/>
    <p:sldLayoutId id="2147483926" r:id="rId164"/>
    <p:sldLayoutId id="2147483927" r:id="rId165"/>
    <p:sldLayoutId id="2147483928" r:id="rId166"/>
    <p:sldLayoutId id="2147483929" r:id="rId167"/>
    <p:sldLayoutId id="2147483930" r:id="rId168"/>
    <p:sldLayoutId id="2147483931" r:id="rId169"/>
    <p:sldLayoutId id="2147483932" r:id="rId170"/>
    <p:sldLayoutId id="2147483933" r:id="rId171"/>
    <p:sldLayoutId id="2147483934" r:id="rId172"/>
    <p:sldLayoutId id="2147483935" r:id="rId173"/>
    <p:sldLayoutId id="2147483936" r:id="rId174"/>
    <p:sldLayoutId id="2147483937" r:id="rId175"/>
    <p:sldLayoutId id="2147483938" r:id="rId176"/>
    <p:sldLayoutId id="2147483939" r:id="rId17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8FDD218-8C39-4D76-8518-12FA9C3E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75C7352-FAB0-4A93-85D4-8CE496D9C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D89798B-04FD-41DF-9E23-9BAB57894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27BC-2C97-4A8F-9081-CB3575DA767D}" type="datetimeFigureOut">
              <a:rPr lang="zh-CN" altLang="en-US" smtClean="0"/>
              <a:pPr/>
              <a:t>2026/4/8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414C9DF-17A1-4B4E-B676-FF6F4E7CB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4236AC7-2EF4-43BA-93B6-A7DEEB8A2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4A81-B29A-4684-BA8C-297E9A58E3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61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https://cth.edu.vn/wp-content/uploads/2018/03/phuong-phap-hoc-hop-tac-think-pair-shar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48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" y="563418"/>
            <a:ext cx="11805397" cy="6031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ADDFD9-B3FD-4020-B636-AC023A1DF736}"/>
              </a:ext>
            </a:extLst>
          </p:cNvPr>
          <p:cNvSpPr/>
          <p:nvPr/>
        </p:nvSpPr>
        <p:spPr>
          <a:xfrm>
            <a:off x="2103064" y="3789040"/>
            <a:ext cx="8840751" cy="1477311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all" spc="0" normalizeH="0" baseline="0" noProof="0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ell MT" panose="02020503060305020303" pitchFamily="18" charset="0"/>
                <a:ea typeface="华康海报体W12" panose="040B0C09000000000000" pitchFamily="81" charset="-122"/>
                <a:cs typeface="#9Slide03 Arima Madurai Black" panose="00000A00000000000000" pitchFamily="2" charset="0"/>
              </a:rPr>
              <a:t>KHỞI ĐỘNG</a:t>
            </a:r>
            <a:endParaRPr kumimoji="0" lang="en-US" sz="9000" b="1" i="0" u="none" strike="noStrike" kern="1200" cap="all" spc="0" normalizeH="0" baseline="0" noProof="0" dirty="0">
              <a:ln w="9000" cmpd="sng">
                <a:solidFill>
                  <a:srgbClr val="44C1A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4C1A3">
                      <a:shade val="20000"/>
                      <a:satMod val="245000"/>
                    </a:srgbClr>
                  </a:gs>
                  <a:gs pos="43000">
                    <a:srgbClr val="44C1A3">
                      <a:satMod val="255000"/>
                    </a:srgbClr>
                  </a:gs>
                  <a:gs pos="48000">
                    <a:srgbClr val="44C1A3">
                      <a:shade val="85000"/>
                      <a:satMod val="255000"/>
                    </a:srgbClr>
                  </a:gs>
                  <a:gs pos="100000">
                    <a:srgbClr val="44C1A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ell MT" panose="02020503060305020303" pitchFamily="18" charset="0"/>
              <a:ea typeface="方正静蕾简体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pel Viejo, Papel Viejo, Pergamino, Placa De Fondo De Texto PNG y PSD para  Descargar Gratis | Pngtree | Papel viejo, Texto png, Pergamino">
            <a:extLst>
              <a:ext uri="{FF2B5EF4-FFF2-40B4-BE49-F238E27FC236}">
                <a16:creationId xmlns:a16="http://schemas.microsoft.com/office/drawing/2014/main" xmlns="" id="{5091C6A6-14AE-4ECC-AF0F-1F35C51F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" y="16641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659655-D5B2-4FF0-BBAE-BA3D0DBFA466}"/>
              </a:ext>
            </a:extLst>
          </p:cNvPr>
          <p:cNvSpPr txBox="1"/>
          <p:nvPr/>
        </p:nvSpPr>
        <p:spPr>
          <a:xfrm>
            <a:off x="2065309" y="2672080"/>
            <a:ext cx="8232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II. KHÁM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PHÁ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 BẢN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/>
        </p:blipFill>
        <p:spPr bwMode="auto">
          <a:xfrm>
            <a:off x="393446" y="4069932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/>
        </p:blipFill>
        <p:spPr bwMode="auto">
          <a:xfrm>
            <a:off x="393446" y="5038379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43BA95-8540-45D8-BD8D-C331960A9503}"/>
              </a:ext>
            </a:extLst>
          </p:cNvPr>
          <p:cNvSpPr txBox="1"/>
          <p:nvPr/>
        </p:nvSpPr>
        <p:spPr>
          <a:xfrm>
            <a:off x="3337583" y="1434290"/>
            <a:ext cx="8088899" cy="902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ngXian"/>
                <a:cs typeface="Times New Roman" panose="02020603050405020304" pitchFamily="18" charset="0"/>
              </a:rPr>
              <a:t>Bài tập 1: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9625D8-7445-A503-F605-077DB6F634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98" y="2670479"/>
            <a:ext cx="1176020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550BE34-C2B8-49B8-8519-67A8CAD51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A7457DD9-5A45-400A-AB4B-4B4EDECA2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1CF7D6-A660-431A-B0BB-140A0D555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570A85B-3810-4F95-97B0-CBF4CCDB3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409BC6BF-3CC3-928F-6C7A-C2E866F2A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653" y="448059"/>
            <a:ext cx="10286971" cy="164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8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684838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684838" algn="l"/>
              </a:tabLst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684838" algn="l"/>
              </a:tabLst>
            </a:pP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VB,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bao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VB.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684838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:………………………………………………………………….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684838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A275BF-90C4-5494-9F16-DB900D1A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000" kern="12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3876635-56C0-C43C-CA20-3A87E4135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38349"/>
              </p:ext>
            </p:extLst>
          </p:nvPr>
        </p:nvGraphicFramePr>
        <p:xfrm>
          <a:off x="820582" y="2734056"/>
          <a:ext cx="10639229" cy="3829970"/>
        </p:xfrm>
        <a:graphic>
          <a:graphicData uri="http://schemas.openxmlformats.org/drawingml/2006/table">
            <a:tbl>
              <a:tblPr firstRow="1" firstCol="1" bandRow="1"/>
              <a:tblGrid>
                <a:gridCol w="3420434">
                  <a:extLst>
                    <a:ext uri="{9D8B030D-6E8A-4147-A177-3AD203B41FA5}">
                      <a16:colId xmlns:a16="http://schemas.microsoft.com/office/drawing/2014/main" xmlns="" val="2560334334"/>
                    </a:ext>
                  </a:extLst>
                </a:gridCol>
                <a:gridCol w="7218795">
                  <a:extLst>
                    <a:ext uri="{9D8B030D-6E8A-4147-A177-3AD203B41FA5}">
                      <a16:colId xmlns:a16="http://schemas.microsoft.com/office/drawing/2014/main" xmlns="" val="3884371065"/>
                    </a:ext>
                  </a:extLst>
                </a:gridCol>
              </a:tblGrid>
              <a:tr h="423353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1" i="0" u="none" strike="noStrike" dirty="0">
                          <a:solidFill>
                            <a:srgbClr val="0070C0"/>
                          </a:solidFill>
                          <a:effectLst/>
                          <a:highlight>
                            <a:srgbClr val="E7E6E6"/>
                          </a:highlight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 cục của văn bản</a:t>
                      </a:r>
                      <a:endParaRPr lang="vi-VN" sz="3400" b="0" i="0" u="none" strike="noStrike" dirty="0">
                        <a:solidFill>
                          <a:srgbClr val="0070C0"/>
                        </a:solidFill>
                        <a:effectLst/>
                        <a:highlight>
                          <a:srgbClr val="E7E6E6"/>
                        </a:highlight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b="1" i="0" u="none" strike="noStrike">
                          <a:solidFill>
                            <a:srgbClr val="0070C0"/>
                          </a:solidFill>
                          <a:effectLst/>
                          <a:highlight>
                            <a:srgbClr val="E7E6E6"/>
                          </a:highlight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điểm</a:t>
                      </a:r>
                      <a:endParaRPr lang="en-US" sz="3400" b="0" i="0" u="none" strike="noStrike">
                        <a:solidFill>
                          <a:srgbClr val="0070C0"/>
                        </a:solidFill>
                        <a:effectLst/>
                        <a:highlight>
                          <a:srgbClr val="E7E6E6"/>
                        </a:highlight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6104999"/>
                  </a:ext>
                </a:extLst>
              </a:tr>
              <a:tr h="94374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(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”)</a:t>
                      </a:r>
                      <a:endParaRPr lang="en-US" sz="3400" b="0" i="0" u="none" strike="noStrike" dirty="0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432" marR="27432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400" b="0" i="0" u="none" strike="noStrike" dirty="0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7298669"/>
                  </a:ext>
                </a:extLst>
              </a:tr>
              <a:tr h="4233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2: …</a:t>
                      </a:r>
                      <a:endParaRPr lang="vi-VN" sz="3400" b="0" i="0" u="none" strike="noStrike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vi-VN" sz="3400" b="0" i="0" u="none" strike="noStrike" dirty="0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891299"/>
                  </a:ext>
                </a:extLst>
              </a:tr>
              <a:tr h="4233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3: </a:t>
                      </a:r>
                      <a:endParaRPr lang="vi-VN" sz="3400" b="0" i="0" u="none" strike="noStrike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400" b="0" i="0" u="none" strike="noStrike" dirty="0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0837617"/>
                  </a:ext>
                </a:extLst>
              </a:tr>
              <a:tr h="4233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4: </a:t>
                      </a:r>
                      <a:endParaRPr lang="vi-VN" sz="3400" b="0" i="0" u="none" strike="noStrike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400" b="0" i="0" u="none" strike="noStrike" dirty="0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2428101"/>
                  </a:ext>
                </a:extLst>
              </a:tr>
              <a:tr h="4233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 5: </a:t>
                      </a:r>
                      <a:endParaRPr lang="vi-VN" sz="3400" b="0" i="0" u="none" strike="noStrike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400" b="0" i="0" u="none" strike="noStrike" dirty="0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5225699"/>
                  </a:ext>
                </a:extLst>
              </a:tr>
              <a:tr h="42335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400" b="0" i="0" u="none" strike="noStrike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100" b="0" i="0" u="none" strike="noStrike" dirty="0">
                          <a:solidFill>
                            <a:srgbClr val="0070C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400" b="0" i="0" u="none" strike="noStrike" dirty="0">
                        <a:solidFill>
                          <a:srgbClr val="0070C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128758" marR="128758" marT="178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231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52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F379F5-87E3-781F-16DC-C2E3A7CC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4CAE23-FCBC-B32C-FEE2-8792783E4B93}"/>
              </a:ext>
            </a:extLst>
          </p:cNvPr>
          <p:cNvSpPr txBox="1"/>
          <p:nvPr/>
        </p:nvSpPr>
        <p:spPr>
          <a:xfrm>
            <a:off x="213609" y="0"/>
            <a:ext cx="11613629" cy="242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1.Luận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s-E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s-E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s-E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s-E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1C0AD1A-543E-4645-D1F5-DFB5BA6CF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39091"/>
              </p:ext>
            </p:extLst>
          </p:nvPr>
        </p:nvGraphicFramePr>
        <p:xfrm>
          <a:off x="213609" y="2284329"/>
          <a:ext cx="11764782" cy="4573671"/>
        </p:xfrm>
        <a:graphic>
          <a:graphicData uri="http://schemas.openxmlformats.org/drawingml/2006/table">
            <a:tbl>
              <a:tblPr firstRow="1" firstCol="1" bandRow="1"/>
              <a:tblGrid>
                <a:gridCol w="5037069">
                  <a:extLst>
                    <a:ext uri="{9D8B030D-6E8A-4147-A177-3AD203B41FA5}">
                      <a16:colId xmlns:a16="http://schemas.microsoft.com/office/drawing/2014/main" xmlns="" val="855095461"/>
                    </a:ext>
                  </a:extLst>
                </a:gridCol>
                <a:gridCol w="6727713">
                  <a:extLst>
                    <a:ext uri="{9D8B030D-6E8A-4147-A177-3AD203B41FA5}">
                      <a16:colId xmlns:a16="http://schemas.microsoft.com/office/drawing/2014/main" xmlns="" val="276649185"/>
                    </a:ext>
                  </a:extLst>
                </a:gridCol>
              </a:tblGrid>
              <a:tr h="89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545734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Phần 1 (từ “tôi cho rằng” đến “giáo dục”)</a:t>
                      </a:r>
                      <a:endParaRPr lang="en-US" sz="280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2844758"/>
                  </a:ext>
                </a:extLst>
              </a:tr>
              <a:tr h="470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Phần 2 (tiếp theo đến …. “nhân loại”)</a:t>
                      </a:r>
                      <a:endParaRPr lang="en-US" sz="280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1633056"/>
                  </a:ext>
                </a:extLst>
              </a:tr>
              <a:tr h="856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3 (tiếp theo đến … “chúng ta)</a:t>
                      </a:r>
                      <a:endParaRPr lang="en-US" sz="280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Nga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5021873"/>
                  </a:ext>
                </a:extLst>
              </a:tr>
              <a:tr h="73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4 (tiếp theo đến … “của mình)</a:t>
                      </a:r>
                      <a:endParaRPr lang="en-US" sz="280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5663607"/>
                  </a:ext>
                </a:extLst>
              </a:tr>
              <a:tr h="618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 5 (đoạn còn lại)</a:t>
                      </a:r>
                      <a:endParaRPr lang="en-US" sz="280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0" marR="357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7114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6">
            <a:extLst>
              <a:ext uri="{FF2B5EF4-FFF2-40B4-BE49-F238E27FC236}">
                <a16:creationId xmlns:a16="http://schemas.microsoft.com/office/drawing/2014/main" xmlns="" id="{9E7EDDDA-D299-B057-FFA3-0B790913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3" y="912068"/>
            <a:ext cx="422917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95E62752-1C99-DCE5-D6A5-821FF796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10" y="1211409"/>
            <a:ext cx="322274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 TRẢI BÀN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164;p9">
            <a:extLst>
              <a:ext uri="{FF2B5EF4-FFF2-40B4-BE49-F238E27FC236}">
                <a16:creationId xmlns:a16="http://schemas.microsoft.com/office/drawing/2014/main" xmlns="" id="{E548E1EA-7EA4-867D-36F5-2FC58B1DEC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285" t="10430" r="46645" b="11190"/>
          <a:stretch/>
        </p:blipFill>
        <p:spPr>
          <a:xfrm>
            <a:off x="-652943" y="1483568"/>
            <a:ext cx="6703100" cy="50120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C98B6A4-7033-8D9E-4AC9-11EC80C07036}"/>
              </a:ext>
            </a:extLst>
          </p:cNvPr>
          <p:cNvSpPr/>
          <p:nvPr/>
        </p:nvSpPr>
        <p:spPr>
          <a:xfrm>
            <a:off x="445542" y="2247370"/>
            <a:ext cx="49706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sz="3200" dirty="0">
              <a:solidFill>
                <a:srgbClr val="000000"/>
              </a:solidFill>
              <a:latin typeface="#9Slide06 Thillends Small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CAA8E0-F1BD-88D4-5E4E-E538DB586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705" y="912068"/>
            <a:ext cx="6639342" cy="5945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432DDA-7A72-047F-BF0C-AF932AB87AA5}"/>
              </a:ext>
            </a:extLst>
          </p:cNvPr>
          <p:cNvSpPr txBox="1"/>
          <p:nvPr/>
        </p:nvSpPr>
        <p:spPr>
          <a:xfrm>
            <a:off x="445542" y="126575"/>
            <a:ext cx="11081894" cy="60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s-E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-1"/>
            <a:ext cx="12191999" cy="2239347"/>
          </a:xfrm>
          <a:custGeom>
            <a:avLst/>
            <a:gdLst>
              <a:gd name="T0" fmla="*/ 2147483646 w 21600"/>
              <a:gd name="T1" fmla="*/ 84005208 h 21600"/>
              <a:gd name="T2" fmla="*/ 1935480000 w 21600"/>
              <a:gd name="T3" fmla="*/ 168010417 h 21600"/>
              <a:gd name="T4" fmla="*/ 483870000 w 21600"/>
              <a:gd name="T5" fmla="*/ 84005208 h 21600"/>
              <a:gd name="T6" fmla="*/ 1935480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>
            <a:off x="-75606" y="5007369"/>
            <a:ext cx="12423233" cy="1905000"/>
          </a:xfrm>
          <a:custGeom>
            <a:avLst/>
            <a:gdLst>
              <a:gd name="T0" fmla="*/ 8001000 w 21600"/>
              <a:gd name="T1" fmla="*/ 952500 h 21600"/>
              <a:gd name="T2" fmla="*/ 4572000 w 21600"/>
              <a:gd name="T3" fmla="*/ 1905000 h 21600"/>
              <a:gd name="T4" fmla="*/ 1143000 w 21600"/>
              <a:gd name="T5" fmla="*/ 952500 h 21600"/>
              <a:gd name="T6" fmla="*/ 45720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6769673" y="1448354"/>
            <a:ext cx="6858000" cy="3986653"/>
          </a:xfrm>
          <a:custGeom>
            <a:avLst/>
            <a:gdLst>
              <a:gd name="T0" fmla="*/ 1905238125 w 21600"/>
              <a:gd name="T1" fmla="*/ 137634133 h 21600"/>
              <a:gd name="T2" fmla="*/ 1088707500 w 21600"/>
              <a:gd name="T3" fmla="*/ 275268267 h 21600"/>
              <a:gd name="T4" fmla="*/ 272176875 w 21600"/>
              <a:gd name="T5" fmla="*/ 137634133 h 21600"/>
              <a:gd name="T6" fmla="*/ 1088707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-5400000">
            <a:off x="-1600200" y="1600200"/>
            <a:ext cx="6858000" cy="3657600"/>
          </a:xfrm>
          <a:custGeom>
            <a:avLst/>
            <a:gdLst>
              <a:gd name="T0" fmla="*/ 1905238125 w 21600"/>
              <a:gd name="T1" fmla="*/ 105376133 h 21600"/>
              <a:gd name="T2" fmla="*/ 1088707500 w 21600"/>
              <a:gd name="T3" fmla="*/ 210752267 h 21600"/>
              <a:gd name="T4" fmla="*/ 272176875 w 21600"/>
              <a:gd name="T5" fmla="*/ 105376133 h 21600"/>
              <a:gd name="T6" fmla="*/ 10887075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91691" y="148728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Bạn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1: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………………………………………………………………………………………………………………………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81400" y="1676400"/>
            <a:ext cx="4648200" cy="3505200"/>
          </a:xfrm>
          <a:prstGeom prst="rect">
            <a:avLst/>
          </a:prstGeom>
          <a:solidFill>
            <a:srgbClr val="FF996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37927" y="5604007"/>
            <a:ext cx="69317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6 Thillends Small" pitchFamily="2" charset="0"/>
                <a:ea typeface="+mn-ea"/>
                <a:cs typeface="+mn-cs"/>
              </a:rPr>
              <a:t>Bạn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6 Thillends Small" pitchFamily="2" charset="0"/>
                <a:ea typeface="+mn-ea"/>
                <a:cs typeface="+mn-cs"/>
              </a:rPr>
              <a:t> 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6 Thillends Small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6 Thillends Small" pitchFamily="2" charset="0"/>
                <a:ea typeface="+mn-ea"/>
                <a:cs typeface="+mn-cs"/>
              </a:rPr>
              <a:t>…………………………………………………………………………………………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977338" y="1809954"/>
            <a:ext cx="281655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Bạn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3812" y="2125407"/>
            <a:ext cx="224179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6 Thillends Small" pitchFamily="2" charset="0"/>
                <a:ea typeface="+mn-ea"/>
                <a:cs typeface="+mn-cs"/>
              </a:rPr>
              <a:t>Bạn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6 Thillends Small" pitchFamily="2" charset="0"/>
                <a:ea typeface="+mn-ea"/>
                <a:cs typeface="+mn-cs"/>
              </a:rPr>
              <a:t>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#9Slide06 Thillends Small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6 Thillends Small" pitchFamily="2" charset="0"/>
                <a:ea typeface="+mn-ea"/>
                <a:cs typeface="+mn-cs"/>
              </a:rPr>
              <a:t>…………………………………………………..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B05CB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5516" y="4458151"/>
            <a:ext cx="759666" cy="6643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rial"/>
                <a:ea typeface="+mn-ea"/>
                <a:cs typeface="+mn-cs"/>
              </a:rPr>
              <a:t>?</a:t>
            </a:r>
            <a:endParaRPr kumimoji="0" lang="en-US" sz="9600" b="1" i="0" u="none" strike="noStrike" kern="0" cap="none" spc="0" normalizeH="0" baseline="0" noProof="0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Soạn bài Khoa học muôn năm | Hay nhất Soạn văn 9 Cánh diều">
            <a:extLst>
              <a:ext uri="{FF2B5EF4-FFF2-40B4-BE49-F238E27FC236}">
                <a16:creationId xmlns:a16="http://schemas.microsoft.com/office/drawing/2014/main" xmlns="" id="{5F5B23B7-E46E-B247-3B3D-F3F1C7BE7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99473"/>
            <a:ext cx="4547745" cy="3349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6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6">
            <a:extLst>
              <a:ext uri="{FF2B5EF4-FFF2-40B4-BE49-F238E27FC236}">
                <a16:creationId xmlns:a16="http://schemas.microsoft.com/office/drawing/2014/main" xmlns="" id="{9E7EDDDA-D299-B057-FFA3-0B790913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11" y="428837"/>
            <a:ext cx="422917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95E62752-1C99-DCE5-D6A5-821FF796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29" y="731099"/>
            <a:ext cx="322274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KHĂN TRẢI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432DDA-7A72-047F-BF0C-AF932AB87AA5}"/>
              </a:ext>
            </a:extLst>
          </p:cNvPr>
          <p:cNvSpPr txBox="1"/>
          <p:nvPr/>
        </p:nvSpPr>
        <p:spPr>
          <a:xfrm>
            <a:off x="445542" y="126575"/>
            <a:ext cx="11081894" cy="60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oạn bài Khoa học muôn năm | Hay nhất Soạn văn 9 Cánh diều">
            <a:extLst>
              <a:ext uri="{FF2B5EF4-FFF2-40B4-BE49-F238E27FC236}">
                <a16:creationId xmlns:a16="http://schemas.microsoft.com/office/drawing/2014/main" xmlns="" id="{B72CDCEF-8B70-E722-0D47-34B31FDC4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2" y="1259175"/>
            <a:ext cx="11366707" cy="5598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4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5">
            <a:extLst>
              <a:ext uri="{FF2B5EF4-FFF2-40B4-BE49-F238E27FC236}">
                <a16:creationId xmlns:a16="http://schemas.microsoft.com/office/drawing/2014/main" xmlns="" id="{BF16FFA3-1B17-C8CD-5A66-C8B185CD0A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5349" y="973194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55ECD52-CC2D-BCB8-EA94-AD83522AF623}"/>
              </a:ext>
            </a:extLst>
          </p:cNvPr>
          <p:cNvGrpSpPr/>
          <p:nvPr/>
        </p:nvGrpSpPr>
        <p:grpSpPr>
          <a:xfrm rot="198028">
            <a:off x="2392849" y="615683"/>
            <a:ext cx="8001285" cy="1402334"/>
            <a:chOff x="5855626" y="-119829"/>
            <a:chExt cx="5927300" cy="35565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9D779F-2DB9-5CF5-64F2-D99FD44E982B}"/>
                </a:ext>
              </a:extLst>
            </p:cNvPr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6AE7E2B-D144-8967-CC0F-85FD695C9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31A9FE-927B-67DB-4A7A-232A4BE6A0F0}"/>
              </a:ext>
            </a:extLst>
          </p:cNvPr>
          <p:cNvSpPr txBox="1"/>
          <p:nvPr/>
        </p:nvSpPr>
        <p:spPr>
          <a:xfrm>
            <a:off x="198287" y="1757949"/>
            <a:ext cx="11993713" cy="5100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(3)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(4).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(5)?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F13944-ECB1-02F5-5B79-2344B974EA7F}"/>
              </a:ext>
            </a:extLst>
          </p:cNvPr>
          <p:cNvSpPr txBox="1"/>
          <p:nvPr/>
        </p:nvSpPr>
        <p:spPr>
          <a:xfrm>
            <a:off x="322289" y="63216"/>
            <a:ext cx="10755442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s-E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s-E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s-E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s-E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s-E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s-E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s-E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5A74F35-5A0F-4D7E-A728-A16E7414E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02194"/>
              </p:ext>
            </p:extLst>
          </p:nvPr>
        </p:nvGraphicFramePr>
        <p:xfrm>
          <a:off x="0" y="0"/>
          <a:ext cx="12192000" cy="7670821"/>
        </p:xfrm>
        <a:graphic>
          <a:graphicData uri="http://schemas.openxmlformats.org/drawingml/2006/table">
            <a:tbl>
              <a:tblPr firstRow="1" firstCol="1" bandRow="1"/>
              <a:tblGrid>
                <a:gridCol w="5108181">
                  <a:extLst>
                    <a:ext uri="{9D8B030D-6E8A-4147-A177-3AD203B41FA5}">
                      <a16:colId xmlns:a16="http://schemas.microsoft.com/office/drawing/2014/main" xmlns="" val="1228010551"/>
                    </a:ext>
                  </a:extLst>
                </a:gridCol>
                <a:gridCol w="7083819">
                  <a:extLst>
                    <a:ext uri="{9D8B030D-6E8A-4147-A177-3AD203B41FA5}">
                      <a16:colId xmlns:a16="http://schemas.microsoft.com/office/drawing/2014/main" xmlns="" val="4206312800"/>
                    </a:ext>
                  </a:extLst>
                </a:gridCol>
              </a:tblGrid>
              <a:tr h="292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6908977"/>
                  </a:ext>
                </a:extLst>
              </a:tr>
              <a:tr h="133026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tin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763160"/>
                  </a:ext>
                </a:extLst>
              </a:tr>
              <a:tr h="1330269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(2)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30300"/>
                  </a:ext>
                </a:extLst>
              </a:tr>
              <a:tr h="919171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(3)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Timiryazev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3540394"/>
                  </a:ext>
                </a:extLst>
              </a:tr>
              <a:tr h="1525564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(4).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tòa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tòa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379998"/>
                  </a:ext>
                </a:extLst>
              </a:tr>
              <a:tr h="205481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5: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(5)?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523" marR="32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720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30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>
            <a:extLst>
              <a:ext uri="{FF2B5EF4-FFF2-40B4-BE49-F238E27FC236}">
                <a16:creationId xmlns:a16="http://schemas.microsoft.com/office/drawing/2014/main" xmlns="" id="{CA14F6A0-796F-031A-A1B4-2962AC3273BB}"/>
              </a:ext>
            </a:extLst>
          </p:cNvPr>
          <p:cNvGrpSpPr>
            <a:grpSpLocks/>
          </p:cNvGrpSpPr>
          <p:nvPr/>
        </p:nvGrpSpPr>
        <p:grpSpPr bwMode="auto">
          <a:xfrm>
            <a:off x="5766215" y="-107054"/>
            <a:ext cx="5766215" cy="6355829"/>
            <a:chOff x="0" y="0"/>
            <a:chExt cx="1666580" cy="1570071"/>
          </a:xfrm>
        </p:grpSpPr>
        <p:sp>
          <p:nvSpPr>
            <p:cNvPr id="8" name="Freeform 93">
              <a:extLst>
                <a:ext uri="{FF2B5EF4-FFF2-40B4-BE49-F238E27FC236}">
                  <a16:creationId xmlns:a16="http://schemas.microsoft.com/office/drawing/2014/main" xmlns="" id="{55201F2B-6186-DE0B-09A4-133327EA8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66580" cy="1570071"/>
            </a:xfrm>
            <a:custGeom>
              <a:avLst/>
              <a:gdLst>
                <a:gd name="T0" fmla="*/ 61174 w 1666580"/>
                <a:gd name="T1" fmla="*/ 0 h 1570071"/>
                <a:gd name="T2" fmla="*/ 1605406 w 1666580"/>
                <a:gd name="T3" fmla="*/ 0 h 1570071"/>
                <a:gd name="T4" fmla="*/ 1648663 w 1666580"/>
                <a:gd name="T5" fmla="*/ 17917 h 1570071"/>
                <a:gd name="T6" fmla="*/ 1666580 w 1666580"/>
                <a:gd name="T7" fmla="*/ 61174 h 1570071"/>
                <a:gd name="T8" fmla="*/ 1666580 w 1666580"/>
                <a:gd name="T9" fmla="*/ 1508898 h 1570071"/>
                <a:gd name="T10" fmla="*/ 1648663 w 1666580"/>
                <a:gd name="T11" fmla="*/ 1552154 h 1570071"/>
                <a:gd name="T12" fmla="*/ 1605406 w 1666580"/>
                <a:gd name="T13" fmla="*/ 1570071 h 1570071"/>
                <a:gd name="T14" fmla="*/ 61174 w 1666580"/>
                <a:gd name="T15" fmla="*/ 1570071 h 1570071"/>
                <a:gd name="T16" fmla="*/ 17917 w 1666580"/>
                <a:gd name="T17" fmla="*/ 1552154 h 1570071"/>
                <a:gd name="T18" fmla="*/ 0 w 1666580"/>
                <a:gd name="T19" fmla="*/ 1508898 h 1570071"/>
                <a:gd name="T20" fmla="*/ 0 w 1666580"/>
                <a:gd name="T21" fmla="*/ 61174 h 1570071"/>
                <a:gd name="T22" fmla="*/ 17917 w 1666580"/>
                <a:gd name="T23" fmla="*/ 17917 h 1570071"/>
                <a:gd name="T24" fmla="*/ 61174 w 1666580"/>
                <a:gd name="T25" fmla="*/ 0 h 1570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E76262"/>
              </a:solidFill>
              <a:round/>
              <a:headEnd/>
              <a:tailEnd/>
            </a:ln>
          </p:spPr>
          <p:txBody>
            <a:bodyPr/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94">
              <a:extLst>
                <a:ext uri="{FF2B5EF4-FFF2-40B4-BE49-F238E27FC236}">
                  <a16:creationId xmlns:a16="http://schemas.microsoft.com/office/drawing/2014/main" xmlns="" id="{97526E60-98FE-11AF-2986-230490CA5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09630" fontAlgn="base">
                <a:lnSpc>
                  <a:spcPts val="1775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5">
            <a:extLst>
              <a:ext uri="{FF2B5EF4-FFF2-40B4-BE49-F238E27FC236}">
                <a16:creationId xmlns:a16="http://schemas.microsoft.com/office/drawing/2014/main" xmlns="" id="{8D93D77D-00F7-48D1-1CC9-840DBF260E53}"/>
              </a:ext>
            </a:extLst>
          </p:cNvPr>
          <p:cNvGrpSpPr>
            <a:grpSpLocks/>
          </p:cNvGrpSpPr>
          <p:nvPr/>
        </p:nvGrpSpPr>
        <p:grpSpPr bwMode="auto">
          <a:xfrm>
            <a:off x="0" y="-92064"/>
            <a:ext cx="5560900" cy="6355830"/>
            <a:chOff x="0" y="0"/>
            <a:chExt cx="1666580" cy="1570071"/>
          </a:xfrm>
        </p:grpSpPr>
        <p:sp>
          <p:nvSpPr>
            <p:cNvPr id="11" name="Freeform 96">
              <a:extLst>
                <a:ext uri="{FF2B5EF4-FFF2-40B4-BE49-F238E27FC236}">
                  <a16:creationId xmlns:a16="http://schemas.microsoft.com/office/drawing/2014/main" xmlns="" id="{8DCBA608-F6E3-B70C-4302-7310CDB4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66580" cy="1570071"/>
            </a:xfrm>
            <a:custGeom>
              <a:avLst/>
              <a:gdLst>
                <a:gd name="T0" fmla="*/ 61174 w 1666580"/>
                <a:gd name="T1" fmla="*/ 0 h 1570071"/>
                <a:gd name="T2" fmla="*/ 1605406 w 1666580"/>
                <a:gd name="T3" fmla="*/ 0 h 1570071"/>
                <a:gd name="T4" fmla="*/ 1648663 w 1666580"/>
                <a:gd name="T5" fmla="*/ 17917 h 1570071"/>
                <a:gd name="T6" fmla="*/ 1666580 w 1666580"/>
                <a:gd name="T7" fmla="*/ 61174 h 1570071"/>
                <a:gd name="T8" fmla="*/ 1666580 w 1666580"/>
                <a:gd name="T9" fmla="*/ 1508898 h 1570071"/>
                <a:gd name="T10" fmla="*/ 1648663 w 1666580"/>
                <a:gd name="T11" fmla="*/ 1552154 h 1570071"/>
                <a:gd name="T12" fmla="*/ 1605406 w 1666580"/>
                <a:gd name="T13" fmla="*/ 1570071 h 1570071"/>
                <a:gd name="T14" fmla="*/ 61174 w 1666580"/>
                <a:gd name="T15" fmla="*/ 1570071 h 1570071"/>
                <a:gd name="T16" fmla="*/ 17917 w 1666580"/>
                <a:gd name="T17" fmla="*/ 1552154 h 1570071"/>
                <a:gd name="T18" fmla="*/ 0 w 1666580"/>
                <a:gd name="T19" fmla="*/ 1508898 h 1570071"/>
                <a:gd name="T20" fmla="*/ 0 w 1666580"/>
                <a:gd name="T21" fmla="*/ 61174 h 1570071"/>
                <a:gd name="T22" fmla="*/ 17917 w 1666580"/>
                <a:gd name="T23" fmla="*/ 17917 h 1570071"/>
                <a:gd name="T24" fmla="*/ 61174 w 1666580"/>
                <a:gd name="T25" fmla="*/ 0 h 1570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6580" h="1570071">
                  <a:moveTo>
                    <a:pt x="61174" y="0"/>
                  </a:moveTo>
                  <a:lnTo>
                    <a:pt x="1605406" y="0"/>
                  </a:lnTo>
                  <a:cubicBezTo>
                    <a:pt x="1621630" y="0"/>
                    <a:pt x="1637190" y="6445"/>
                    <a:pt x="1648663" y="17917"/>
                  </a:cubicBezTo>
                  <a:cubicBezTo>
                    <a:pt x="1660135" y="29390"/>
                    <a:pt x="1666580" y="44950"/>
                    <a:pt x="1666580" y="61174"/>
                  </a:cubicBezTo>
                  <a:lnTo>
                    <a:pt x="1666580" y="1508898"/>
                  </a:lnTo>
                  <a:cubicBezTo>
                    <a:pt x="1666580" y="1525122"/>
                    <a:pt x="1660135" y="1540682"/>
                    <a:pt x="1648663" y="1552154"/>
                  </a:cubicBezTo>
                  <a:cubicBezTo>
                    <a:pt x="1637190" y="1563626"/>
                    <a:pt x="1621630" y="1570071"/>
                    <a:pt x="1605406" y="1570071"/>
                  </a:cubicBezTo>
                  <a:lnTo>
                    <a:pt x="61174" y="1570071"/>
                  </a:lnTo>
                  <a:cubicBezTo>
                    <a:pt x="44950" y="1570071"/>
                    <a:pt x="29390" y="1563626"/>
                    <a:pt x="17917" y="1552154"/>
                  </a:cubicBezTo>
                  <a:cubicBezTo>
                    <a:pt x="6445" y="1540682"/>
                    <a:pt x="0" y="1525122"/>
                    <a:pt x="0" y="1508898"/>
                  </a:cubicBezTo>
                  <a:lnTo>
                    <a:pt x="0" y="61174"/>
                  </a:lnTo>
                  <a:cubicBezTo>
                    <a:pt x="0" y="44950"/>
                    <a:pt x="6445" y="29390"/>
                    <a:pt x="17917" y="17917"/>
                  </a:cubicBezTo>
                  <a:cubicBezTo>
                    <a:pt x="29390" y="6445"/>
                    <a:pt x="44950" y="0"/>
                    <a:pt x="611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E76262"/>
              </a:solidFill>
              <a:round/>
              <a:headEnd/>
              <a:tailEnd/>
            </a:ln>
          </p:spPr>
          <p:txBody>
            <a:bodyPr/>
            <a:lstStyle/>
            <a:p>
              <a:pPr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97">
              <a:extLst>
                <a:ext uri="{FF2B5EF4-FFF2-40B4-BE49-F238E27FC236}">
                  <a16:creationId xmlns:a16="http://schemas.microsoft.com/office/drawing/2014/main" xmlns="" id="{04FC83E6-6772-0522-3BEC-ABFDDF7F3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3867" tIns="33867" rIns="33867" bIns="33867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609630" fontAlgn="base">
                <a:lnSpc>
                  <a:spcPts val="1775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35">
            <a:extLst>
              <a:ext uri="{FF2B5EF4-FFF2-40B4-BE49-F238E27FC236}">
                <a16:creationId xmlns:a16="http://schemas.microsoft.com/office/drawing/2014/main" xmlns="" id="{22E3A06E-C152-A80F-60B6-A04A6BC553C7}"/>
              </a:ext>
            </a:extLst>
          </p:cNvPr>
          <p:cNvSpPr txBox="1"/>
          <p:nvPr/>
        </p:nvSpPr>
        <p:spPr>
          <a:xfrm rot="5400000">
            <a:off x="5577832" y="1685360"/>
            <a:ext cx="220133" cy="89768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09630">
              <a:lnSpc>
                <a:spcPts val="7040"/>
              </a:lnSpc>
              <a:defRPr/>
            </a:pPr>
            <a:r>
              <a:rPr lang="en-US" sz="1400">
                <a:solidFill>
                  <a:srgbClr val="C46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6">
            <a:extLst>
              <a:ext uri="{FF2B5EF4-FFF2-40B4-BE49-F238E27FC236}">
                <a16:creationId xmlns:a16="http://schemas.microsoft.com/office/drawing/2014/main" xmlns="" id="{251F9B5E-B0CE-B0D6-6EEF-7EF4E367C183}"/>
              </a:ext>
            </a:extLst>
          </p:cNvPr>
          <p:cNvSpPr txBox="1"/>
          <p:nvPr/>
        </p:nvSpPr>
        <p:spPr>
          <a:xfrm rot="5400000">
            <a:off x="5577832" y="2209235"/>
            <a:ext cx="220133" cy="89768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09630">
              <a:lnSpc>
                <a:spcPts val="7040"/>
              </a:lnSpc>
              <a:defRPr/>
            </a:pPr>
            <a:r>
              <a:rPr lang="en-US" sz="1400">
                <a:solidFill>
                  <a:srgbClr val="E762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37">
            <a:extLst>
              <a:ext uri="{FF2B5EF4-FFF2-40B4-BE49-F238E27FC236}">
                <a16:creationId xmlns:a16="http://schemas.microsoft.com/office/drawing/2014/main" xmlns="" id="{F3B01E83-3ABF-61E9-8B10-70ADF41F10B0}"/>
              </a:ext>
            </a:extLst>
          </p:cNvPr>
          <p:cNvSpPr txBox="1"/>
          <p:nvPr/>
        </p:nvSpPr>
        <p:spPr>
          <a:xfrm rot="5400000">
            <a:off x="5577832" y="2733110"/>
            <a:ext cx="220133" cy="89768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09630">
              <a:lnSpc>
                <a:spcPts val="7040"/>
              </a:lnSpc>
              <a:defRPr/>
            </a:pPr>
            <a:r>
              <a:rPr lang="en-US" sz="1400">
                <a:solidFill>
                  <a:srgbClr val="E762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38">
            <a:extLst>
              <a:ext uri="{FF2B5EF4-FFF2-40B4-BE49-F238E27FC236}">
                <a16:creationId xmlns:a16="http://schemas.microsoft.com/office/drawing/2014/main" xmlns="" id="{A41EDDA3-34C7-A28A-939A-C36CDDC6C483}"/>
              </a:ext>
            </a:extLst>
          </p:cNvPr>
          <p:cNvSpPr txBox="1"/>
          <p:nvPr/>
        </p:nvSpPr>
        <p:spPr>
          <a:xfrm rot="5400000">
            <a:off x="5577832" y="3256985"/>
            <a:ext cx="220133" cy="89768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09630">
              <a:lnSpc>
                <a:spcPts val="7040"/>
              </a:lnSpc>
              <a:defRPr/>
            </a:pPr>
            <a:r>
              <a:rPr lang="en-US" sz="1400">
                <a:solidFill>
                  <a:srgbClr val="E762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39">
            <a:extLst>
              <a:ext uri="{FF2B5EF4-FFF2-40B4-BE49-F238E27FC236}">
                <a16:creationId xmlns:a16="http://schemas.microsoft.com/office/drawing/2014/main" xmlns="" id="{F706B661-E5B7-48CF-B2F7-358D074AFB82}"/>
              </a:ext>
            </a:extLst>
          </p:cNvPr>
          <p:cNvSpPr txBox="1"/>
          <p:nvPr/>
        </p:nvSpPr>
        <p:spPr>
          <a:xfrm rot="5400000">
            <a:off x="5577832" y="3780860"/>
            <a:ext cx="220133" cy="89768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09630">
              <a:lnSpc>
                <a:spcPts val="7040"/>
              </a:lnSpc>
              <a:defRPr/>
            </a:pPr>
            <a:r>
              <a:rPr lang="en-US" sz="1400">
                <a:solidFill>
                  <a:srgbClr val="E762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40">
            <a:extLst>
              <a:ext uri="{FF2B5EF4-FFF2-40B4-BE49-F238E27FC236}">
                <a16:creationId xmlns:a16="http://schemas.microsoft.com/office/drawing/2014/main" xmlns="" id="{6B443DCA-C64F-2108-0468-11E3B94444A0}"/>
              </a:ext>
            </a:extLst>
          </p:cNvPr>
          <p:cNvSpPr txBox="1"/>
          <p:nvPr/>
        </p:nvSpPr>
        <p:spPr>
          <a:xfrm rot="5400000">
            <a:off x="5577832" y="4304735"/>
            <a:ext cx="220133" cy="89768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609630">
              <a:lnSpc>
                <a:spcPts val="7040"/>
              </a:lnSpc>
              <a:defRPr/>
            </a:pPr>
            <a:r>
              <a:rPr lang="en-US" sz="1400">
                <a:solidFill>
                  <a:srgbClr val="E762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Freeform 141">
            <a:extLst>
              <a:ext uri="{FF2B5EF4-FFF2-40B4-BE49-F238E27FC236}">
                <a16:creationId xmlns:a16="http://schemas.microsoft.com/office/drawing/2014/main" xmlns="" id="{30E5B1D2-3D0C-5D1B-CCA5-DD2BCCC4A5F0}"/>
              </a:ext>
            </a:extLst>
          </p:cNvPr>
          <p:cNvSpPr>
            <a:spLocks/>
          </p:cNvSpPr>
          <p:nvPr/>
        </p:nvSpPr>
        <p:spPr bwMode="auto">
          <a:xfrm>
            <a:off x="10596448" y="-406858"/>
            <a:ext cx="1265767" cy="1116542"/>
          </a:xfrm>
          <a:custGeom>
            <a:avLst/>
            <a:gdLst>
              <a:gd name="T0" fmla="*/ 0 w 1897572"/>
              <a:gd name="T1" fmla="*/ 0 h 1674608"/>
              <a:gd name="T2" fmla="*/ 1897572 w 1897572"/>
              <a:gd name="T3" fmla="*/ 0 h 1674608"/>
              <a:gd name="T4" fmla="*/ 1897572 w 1897572"/>
              <a:gd name="T5" fmla="*/ 1674608 h 1674608"/>
              <a:gd name="T6" fmla="*/ 0 w 1897572"/>
              <a:gd name="T7" fmla="*/ 1674608 h 1674608"/>
              <a:gd name="T8" fmla="*/ 0 w 1897572"/>
              <a:gd name="T9" fmla="*/ 0 h 1674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7572" h="1674608">
                <a:moveTo>
                  <a:pt x="0" y="0"/>
                </a:moveTo>
                <a:lnTo>
                  <a:pt x="1897572" y="0"/>
                </a:lnTo>
                <a:lnTo>
                  <a:pt x="1897572" y="1674608"/>
                </a:lnTo>
                <a:lnTo>
                  <a:pt x="0" y="167460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725ACC2-800F-168D-C5B0-D0F39EFDD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33133"/>
              </p:ext>
            </p:extLst>
          </p:nvPr>
        </p:nvGraphicFramePr>
        <p:xfrm>
          <a:off x="118872" y="0"/>
          <a:ext cx="5293907" cy="9320911"/>
        </p:xfrm>
        <a:graphic>
          <a:graphicData uri="http://schemas.openxmlformats.org/drawingml/2006/table">
            <a:tbl>
              <a:tblPr firstRow="1" firstCol="1" bandRow="1"/>
              <a:tblGrid>
                <a:gridCol w="5293907">
                  <a:extLst>
                    <a:ext uri="{9D8B030D-6E8A-4147-A177-3AD203B41FA5}">
                      <a16:colId xmlns:a16="http://schemas.microsoft.com/office/drawing/2014/main" xmlns="" val="4106211586"/>
                    </a:ext>
                  </a:extLst>
                </a:gridCol>
              </a:tblGrid>
              <a:tr h="5009858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 xét về việc trình bày: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Ý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400" b="1" dirty="0" err="1">
                          <a:solidFill>
                            <a:srgbClr val="0033CC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solidFill>
                          <a:srgbClr val="0033CC"/>
                        </a:solidFill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tin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43" marR="15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67972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737DF70-023F-BB84-5179-116533B3E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23666"/>
              </p:ext>
            </p:extLst>
          </p:nvPr>
        </p:nvGraphicFramePr>
        <p:xfrm>
          <a:off x="5971532" y="-89092"/>
          <a:ext cx="5444541" cy="9117711"/>
        </p:xfrm>
        <a:graphic>
          <a:graphicData uri="http://schemas.openxmlformats.org/drawingml/2006/table">
            <a:tbl>
              <a:tblPr firstRow="1" firstCol="1" bandRow="1"/>
              <a:tblGrid>
                <a:gridCol w="5444541">
                  <a:extLst>
                    <a:ext uri="{9D8B030D-6E8A-4147-A177-3AD203B41FA5}">
                      <a16:colId xmlns:a16="http://schemas.microsoft.com/office/drawing/2014/main" xmlns="" val="4106211586"/>
                    </a:ext>
                  </a:extLst>
                </a:gridCol>
              </a:tblGrid>
              <a:tr h="5009858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Khoa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tri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mỉ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logic,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rũ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#9Slide05 Brannboll Ny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43" marR="15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679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99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25" descr="15">
            <a:extLst>
              <a:ext uri="{FF2B5EF4-FFF2-40B4-BE49-F238E27FC236}">
                <a16:creationId xmlns:a16="http://schemas.microsoft.com/office/drawing/2014/main" xmlns="" id="{5ED20351-DD52-45CA-9B06-5F352AF2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6" y="0"/>
            <a:ext cx="12127345" cy="6747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5780" descr="PPT素材-17">
            <a:extLst>
              <a:ext uri="{FF2B5EF4-FFF2-40B4-BE49-F238E27FC236}">
                <a16:creationId xmlns:a16="http://schemas.microsoft.com/office/drawing/2014/main" xmlns="" id="{391756AB-1670-4971-9670-F48BFC3A7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7345">
            <a:off x="9465507" y="181175"/>
            <a:ext cx="2426740" cy="2250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5ABA0A2-F0E5-4CDA-A6A7-87EFBD0B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32319">
            <a:off x="9871031" y="836819"/>
            <a:ext cx="234793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CHIA SẺ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29C6681-48D0-4DB8-950D-6DF5E165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046" y="1001640"/>
            <a:ext cx="8303397" cy="4133489"/>
          </a:xfrm>
        </p:spPr>
        <p:txBody>
          <a:bodyPr>
            <a:norm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video: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170" algn="l"/>
                <a:tab pos="180340" algn="l"/>
                <a:tab pos="270510" algn="l"/>
              </a:tabLst>
            </a:pP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sinh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theo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dõi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và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nêu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cảm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nhận</a:t>
            </a:r>
            <a:endParaRPr lang="vi-VN" sz="3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vi-VN" sz="3200" b="1" i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0" y="-857251"/>
            <a:ext cx="6506227" cy="8247402"/>
            <a:chOff x="6023596" y="-722078"/>
            <a:chExt cx="6506227" cy="6966656"/>
          </a:xfrm>
        </p:grpSpPr>
        <p:pic>
          <p:nvPicPr>
            <p:cNvPr id="154" name="Google Shape;154;p8"/>
            <p:cNvPicPr preferRelativeResize="0"/>
            <p:nvPr/>
          </p:nvPicPr>
          <p:blipFill rotWithShape="1">
            <a:blip r:embed="rId3">
              <a:alphaModFix/>
            </a:blip>
            <a:srcRect l="16992" t="-937" r="50159" b="17086"/>
            <a:stretch/>
          </p:blipFill>
          <p:spPr>
            <a:xfrm>
              <a:off x="6023596" y="-722078"/>
              <a:ext cx="6506227" cy="6966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35473" y="4408838"/>
              <a:ext cx="1727891" cy="183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164;p9"/>
          <p:cNvPicPr preferRelativeResize="0"/>
          <p:nvPr/>
        </p:nvPicPr>
        <p:blipFill rotWithShape="1">
          <a:blip r:embed="rId5">
            <a:alphaModFix/>
          </a:blip>
          <a:srcRect l="15285" t="10430" r="46645" b="11190"/>
          <a:stretch/>
        </p:blipFill>
        <p:spPr>
          <a:xfrm>
            <a:off x="-712818" y="871564"/>
            <a:ext cx="7154158" cy="636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5;p9"/>
          <p:cNvPicPr preferRelativeResize="0"/>
          <p:nvPr/>
        </p:nvPicPr>
        <p:blipFill rotWithShape="1">
          <a:blip r:embed="rId6">
            <a:alphaModFix/>
          </a:blip>
          <a:srcRect l="18975" t="9789" r="12467"/>
          <a:stretch/>
        </p:blipFill>
        <p:spPr>
          <a:xfrm>
            <a:off x="5271032" y="5176149"/>
            <a:ext cx="2124215" cy="18993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22042" y="1665347"/>
            <a:ext cx="553459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logic,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6790" y="1176970"/>
            <a:ext cx="4973856" cy="5985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marR="0" lvl="0" indent="-1905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2" y="0"/>
            <a:ext cx="555850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34660" y="362397"/>
            <a:ext cx="4536371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 HỌC MUÔN NĂM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" y="563418"/>
            <a:ext cx="11805397" cy="6031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ADDFD9-B3FD-4020-B636-AC023A1DF736}"/>
              </a:ext>
            </a:extLst>
          </p:cNvPr>
          <p:cNvSpPr/>
          <p:nvPr/>
        </p:nvSpPr>
        <p:spPr>
          <a:xfrm>
            <a:off x="2103064" y="3789040"/>
            <a:ext cx="8840751" cy="1477311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all" spc="0" normalizeH="0" baseline="0" noProof="0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ell MT" panose="02020503060305020303" pitchFamily="18" charset="0"/>
                <a:ea typeface="华康海报体W12" panose="040B0C09000000000000" pitchFamily="81" charset="-122"/>
                <a:cs typeface="#9Slide03 Arima Madurai Black" panose="00000A00000000000000" pitchFamily="2" charset="0"/>
              </a:rPr>
              <a:t>LUYỆN TẬP</a:t>
            </a:r>
            <a:endParaRPr kumimoji="0" lang="en-US" sz="9000" b="1" i="0" u="none" strike="noStrike" kern="1200" cap="all" spc="0" normalizeH="0" baseline="0" noProof="0" dirty="0">
              <a:ln w="9000" cmpd="sng">
                <a:solidFill>
                  <a:srgbClr val="44C1A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4C1A3">
                      <a:shade val="20000"/>
                      <a:satMod val="245000"/>
                    </a:srgbClr>
                  </a:gs>
                  <a:gs pos="43000">
                    <a:srgbClr val="44C1A3">
                      <a:satMod val="255000"/>
                    </a:srgbClr>
                  </a:gs>
                  <a:gs pos="48000">
                    <a:srgbClr val="44C1A3">
                      <a:shade val="85000"/>
                      <a:satMod val="255000"/>
                    </a:srgbClr>
                  </a:gs>
                  <a:gs pos="100000">
                    <a:srgbClr val="44C1A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ell MT" panose="02020503060305020303" pitchFamily="18" charset="0"/>
              <a:ea typeface="方正静蕾简体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219405"/>
            <a:ext cx="12577397" cy="745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D3352E-DE64-4EE4-81F8-033343F4B6EA}"/>
              </a:ext>
            </a:extLst>
          </p:cNvPr>
          <p:cNvSpPr txBox="1"/>
          <p:nvPr/>
        </p:nvSpPr>
        <p:spPr>
          <a:xfrm>
            <a:off x="241904" y="2072724"/>
            <a:ext cx="1065340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34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653B40-BDF0-2EBF-13CD-5B5AB08D8E29}"/>
              </a:ext>
            </a:extLst>
          </p:cNvPr>
          <p:cNvSpPr txBox="1"/>
          <p:nvPr/>
        </p:nvSpPr>
        <p:spPr>
          <a:xfrm>
            <a:off x="302216" y="22939"/>
            <a:ext cx="11707531" cy="6833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1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219405"/>
            <a:ext cx="12577397" cy="745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D3352E-DE64-4EE4-81F8-033343F4B6EA}"/>
              </a:ext>
            </a:extLst>
          </p:cNvPr>
          <p:cNvSpPr txBox="1"/>
          <p:nvPr/>
        </p:nvSpPr>
        <p:spPr>
          <a:xfrm>
            <a:off x="-130959" y="2801145"/>
            <a:ext cx="1170819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6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17E8BDA-C1D2-120D-8146-D5BCFA611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55090"/>
              </p:ext>
            </p:extLst>
          </p:nvPr>
        </p:nvGraphicFramePr>
        <p:xfrm>
          <a:off x="152400" y="0"/>
          <a:ext cx="11887200" cy="6965316"/>
        </p:xfrm>
        <a:graphic>
          <a:graphicData uri="http://schemas.openxmlformats.org/drawingml/2006/table">
            <a:tbl>
              <a:tblPr firstRow="1" firstCol="1" bandRow="1"/>
              <a:tblGrid>
                <a:gridCol w="5943600">
                  <a:extLst>
                    <a:ext uri="{9D8B030D-6E8A-4147-A177-3AD203B41FA5}">
                      <a16:colId xmlns:a16="http://schemas.microsoft.com/office/drawing/2014/main" xmlns="" val="312999007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xmlns="" val="1690355368"/>
                    </a:ext>
                  </a:extLst>
                </a:gridCol>
              </a:tblGrid>
              <a:tr h="156144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520855"/>
                  </a:ext>
                </a:extLst>
              </a:tr>
              <a:tr h="5175114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logic 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trừu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Heuristik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v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Lao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trừu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qui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khoa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v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1784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9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" y="563418"/>
            <a:ext cx="11805397" cy="6031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ADDFD9-B3FD-4020-B636-AC023A1DF736}"/>
              </a:ext>
            </a:extLst>
          </p:cNvPr>
          <p:cNvSpPr/>
          <p:nvPr/>
        </p:nvSpPr>
        <p:spPr>
          <a:xfrm>
            <a:off x="2103064" y="3789040"/>
            <a:ext cx="8840751" cy="1477311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all" spc="0" normalizeH="0" baseline="0" noProof="0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ell MT" panose="02020503060305020303" pitchFamily="18" charset="0"/>
                <a:ea typeface="华康海报体W12" panose="040B0C09000000000000" pitchFamily="81" charset="-122"/>
                <a:cs typeface="#9Slide03 Arima Madurai Black" panose="00000A00000000000000" pitchFamily="2" charset="0"/>
              </a:rPr>
              <a:t>VẬN DỤNG</a:t>
            </a:r>
            <a:endParaRPr kumimoji="0" lang="en-US" sz="9000" b="1" i="0" u="none" strike="noStrike" kern="1200" cap="all" spc="0" normalizeH="0" baseline="0" noProof="0" dirty="0">
              <a:ln w="9000" cmpd="sng">
                <a:solidFill>
                  <a:srgbClr val="44C1A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4C1A3">
                      <a:shade val="20000"/>
                      <a:satMod val="245000"/>
                    </a:srgbClr>
                  </a:gs>
                  <a:gs pos="43000">
                    <a:srgbClr val="44C1A3">
                      <a:satMod val="255000"/>
                    </a:srgbClr>
                  </a:gs>
                  <a:gs pos="48000">
                    <a:srgbClr val="44C1A3">
                      <a:shade val="85000"/>
                      <a:satMod val="255000"/>
                    </a:srgbClr>
                  </a:gs>
                  <a:gs pos="100000">
                    <a:srgbClr val="44C1A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ell MT" panose="02020503060305020303" pitchFamily="18" charset="0"/>
              <a:ea typeface="方正静蕾简体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" y="1"/>
            <a:ext cx="11805397" cy="7045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ADDFD9-B3FD-4020-B636-AC023A1DF736}"/>
              </a:ext>
            </a:extLst>
          </p:cNvPr>
          <p:cNvSpPr/>
          <p:nvPr/>
        </p:nvSpPr>
        <p:spPr>
          <a:xfrm>
            <a:off x="1968153" y="3429000"/>
            <a:ext cx="8840751" cy="2384547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sao em cho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150- 200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6">
            <a:extLst>
              <a:ext uri="{FF2B5EF4-FFF2-40B4-BE49-F238E27FC236}">
                <a16:creationId xmlns:a16="http://schemas.microsoft.com/office/drawing/2014/main" xmlns="" id="{ECCC81FB-391C-4564-8531-5CB4FD98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" y="563418"/>
            <a:ext cx="11805397" cy="6031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ADDFD9-B3FD-4020-B636-AC023A1DF736}"/>
              </a:ext>
            </a:extLst>
          </p:cNvPr>
          <p:cNvSpPr/>
          <p:nvPr/>
        </p:nvSpPr>
        <p:spPr>
          <a:xfrm>
            <a:off x="2103064" y="3174443"/>
            <a:ext cx="8840751" cy="2862306"/>
          </a:xfrm>
          <a:prstGeom prst="rect">
            <a:avLst/>
          </a:prstGeom>
          <a:noFill/>
        </p:spPr>
        <p:txBody>
          <a:bodyPr wrap="square" lIns="91425" tIns="45712" rIns="91425" bIns="45712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all" spc="0" normalizeH="0" baseline="0" noProof="0" dirty="0">
                <a:ln w="9000" cmpd="sng">
                  <a:solidFill>
                    <a:srgbClr val="44C1A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4C1A3">
                        <a:shade val="20000"/>
                        <a:satMod val="245000"/>
                      </a:srgbClr>
                    </a:gs>
                    <a:gs pos="43000">
                      <a:srgbClr val="44C1A3">
                        <a:satMod val="255000"/>
                      </a:srgbClr>
                    </a:gs>
                    <a:gs pos="48000">
                      <a:srgbClr val="44C1A3">
                        <a:shade val="85000"/>
                        <a:satMod val="255000"/>
                      </a:srgbClr>
                    </a:gs>
                    <a:gs pos="100000">
                      <a:srgbClr val="44C1A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Bell MT" panose="02020503060305020303" pitchFamily="18" charset="0"/>
                <a:ea typeface="华康海报体W12" panose="040B0C09000000000000" pitchFamily="81" charset="-122"/>
                <a:cs typeface="#9Slide03 Arima Madurai Black" panose="00000A00000000000000" pitchFamily="2" charset="0"/>
              </a:rPr>
              <a:t>HÌNH THÀNH KIẾN THỨC</a:t>
            </a:r>
            <a:endParaRPr kumimoji="0" lang="en-US" sz="9000" b="1" i="0" u="none" strike="noStrike" kern="1200" cap="all" spc="0" normalizeH="0" baseline="0" noProof="0" dirty="0">
              <a:ln w="9000" cmpd="sng">
                <a:solidFill>
                  <a:srgbClr val="44C1A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4C1A3">
                      <a:shade val="20000"/>
                      <a:satMod val="245000"/>
                    </a:srgbClr>
                  </a:gs>
                  <a:gs pos="43000">
                    <a:srgbClr val="44C1A3">
                      <a:satMod val="255000"/>
                    </a:srgbClr>
                  </a:gs>
                  <a:gs pos="48000">
                    <a:srgbClr val="44C1A3">
                      <a:shade val="85000"/>
                      <a:satMod val="255000"/>
                    </a:srgbClr>
                  </a:gs>
                  <a:gs pos="100000">
                    <a:srgbClr val="44C1A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Bell MT" panose="02020503060305020303" pitchFamily="18" charset="0"/>
              <a:ea typeface="方正静蕾简体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125" descr="15">
            <a:extLst>
              <a:ext uri="{FF2B5EF4-FFF2-40B4-BE49-F238E27FC236}">
                <a16:creationId xmlns:a16="http://schemas.microsoft.com/office/drawing/2014/main" xmlns="" id="{2328C5E1-1E3B-7726-A797-3CF39F9DD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6" y="0"/>
            <a:ext cx="12127345" cy="6747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8" descr="6e3e461d6fe4261ffac34bab182ac1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758" y="680852"/>
            <a:ext cx="8090483" cy="2650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8533" y="1817086"/>
            <a:ext cx="5820689" cy="110424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KHOA HỌC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MUÔN NĂM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28309" y="2921331"/>
            <a:ext cx="3111335" cy="81939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_GO-RƠ-KI_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apel Viejo, Papel Viejo, Pergamino, Placa De Fondo De Texto PNG y PSD para  Descargar Gratis | Pngtree | Papel viejo, Texto png, Pergamino">
            <a:extLst>
              <a:ext uri="{FF2B5EF4-FFF2-40B4-BE49-F238E27FC236}">
                <a16:creationId xmlns:a16="http://schemas.microsoft.com/office/drawing/2014/main" xmlns="" id="{5091C6A6-14AE-4ECC-AF0F-1F35C51F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" y="16641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659655-D5B2-4FF0-BBAE-BA3D0DBFA466}"/>
              </a:ext>
            </a:extLst>
          </p:cNvPr>
          <p:cNvSpPr txBox="1"/>
          <p:nvPr/>
        </p:nvSpPr>
        <p:spPr>
          <a:xfrm>
            <a:off x="2065309" y="2672080"/>
            <a:ext cx="8648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I.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ĐỌC-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HIỂU CHUNG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72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Powerpoint Đơn Giản Mà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475" y="584616"/>
            <a:ext cx="10515600" cy="550371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3587" y="2895264"/>
            <a:ext cx="97585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17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xmlns="" id="{CA89A2A5-75EE-4090-8900-6F613A77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90804" y="-743198"/>
            <a:ext cx="6858002" cy="8344391"/>
          </a:xfrm>
          <a:prstGeom prst="rect">
            <a:avLst/>
          </a:prstGeom>
        </p:spPr>
      </p:pic>
      <p:pic>
        <p:nvPicPr>
          <p:cNvPr id="5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923" y="330531"/>
            <a:ext cx="2423575" cy="1313115"/>
          </a:xfrm>
          <a:prstGeom prst="rect">
            <a:avLst/>
          </a:prstGeom>
        </p:spPr>
      </p:pic>
      <p:sp>
        <p:nvSpPr>
          <p:cNvPr id="6" name="品 10"/>
          <p:cNvSpPr txBox="1"/>
          <p:nvPr/>
        </p:nvSpPr>
        <p:spPr>
          <a:xfrm>
            <a:off x="6933415" y="893643"/>
            <a:ext cx="196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1.Tác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giả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5153" y="2167821"/>
            <a:ext cx="5700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C335CBD8-0C48-4327-BDAC-5E1AAA2C0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1815" flipH="1">
            <a:off x="1089981" y="1759893"/>
            <a:ext cx="723342" cy="640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3307AF-27F9-2A7F-4F1E-F7449B21926E}"/>
              </a:ext>
            </a:extLst>
          </p:cNvPr>
          <p:cNvSpPr txBox="1"/>
          <p:nvPr/>
        </p:nvSpPr>
        <p:spPr>
          <a:xfrm>
            <a:off x="2218544" y="1860465"/>
            <a:ext cx="9086764" cy="4925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Mác-xim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Go-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rơ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-ki (1868-1936)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Nga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20,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A-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lếch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Pê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-scop.</a:t>
            </a:r>
            <a:endParaRPr lang="en-US" sz="2400" dirty="0">
              <a:effectLst/>
              <a:latin typeface="Times New Roman" panose="02020603050405020304" pitchFamily="18" charset="0"/>
              <a:ea typeface="#9Slide05 Amtenar" panose="02000000000000000000" pitchFamily="2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Nizhni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Novgorod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Vôn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-ga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5 Amtenar" panose="02000000000000000000" pitchFamily="2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5 Amtenar" panose="02000000000000000000" pitchFamily="2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, Go-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rơ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-ki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nghiệt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ngã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5 Amtenar" panose="02000000000000000000" pitchFamily="2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 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5 Amtenar" panose="02000000000000000000" pitchFamily="2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bươn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#9Slide05 Amtenar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42BD7E-D906-FE2C-8F55-8D3E6EC9B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65" y="2956341"/>
            <a:ext cx="1888773" cy="2749407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839BB6-8B7E-4FC7-AABC-959320C07F65}"/>
              </a:ext>
            </a:extLst>
          </p:cNvPr>
          <p:cNvSpPr/>
          <p:nvPr/>
        </p:nvSpPr>
        <p:spPr>
          <a:xfrm rot="19693278">
            <a:off x="-2673752" y="805307"/>
            <a:ext cx="8244840" cy="8022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24F2085-22AE-E1A6-7E01-C3F0D6417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469260"/>
              </p:ext>
            </p:extLst>
          </p:nvPr>
        </p:nvGraphicFramePr>
        <p:xfrm>
          <a:off x="2953062" y="134911"/>
          <a:ext cx="8649326" cy="6714610"/>
        </p:xfrm>
        <a:graphic>
          <a:graphicData uri="http://schemas.openxmlformats.org/drawingml/2006/table">
            <a:tbl>
              <a:tblPr firstRow="1" firstCol="1" bandRow="1"/>
              <a:tblGrid>
                <a:gridCol w="4324663">
                  <a:extLst>
                    <a:ext uri="{9D8B030D-6E8A-4147-A177-3AD203B41FA5}">
                      <a16:colId xmlns:a16="http://schemas.microsoft.com/office/drawing/2014/main" xmlns="" val="4238457004"/>
                    </a:ext>
                  </a:extLst>
                </a:gridCol>
                <a:gridCol w="4324663">
                  <a:extLst>
                    <a:ext uri="{9D8B030D-6E8A-4147-A177-3AD203B41FA5}">
                      <a16:colId xmlns:a16="http://schemas.microsoft.com/office/drawing/2014/main" xmlns="" val="2278802506"/>
                    </a:ext>
                  </a:extLst>
                </a:gridCol>
              </a:tblGrid>
              <a:tr h="1451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chung về văn bản “Khoa học muôn năm” – Go-rơ-ki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3510474"/>
                  </a:ext>
                </a:extLst>
              </a:tr>
              <a:tr h="998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Cho biết hoàn cảnh ra đời của văn bản.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6907285"/>
                  </a:ext>
                </a:extLst>
              </a:tr>
              <a:tr h="745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Văn bản được viết theo thể loại nào?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519593"/>
                  </a:ext>
                </a:extLst>
              </a:tr>
              <a:tr h="998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Văn bản được viết ra nhằm mục đích gì?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252158"/>
                  </a:ext>
                </a:extLst>
              </a:tr>
              <a:tr h="998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Đối tượng thuyết phục của văn bản là ai?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970578"/>
                  </a:ext>
                </a:extLst>
              </a:tr>
              <a:tr h="1252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Xác định bố cục và nội dung từng phần của văn bản.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172" marR="501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976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9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839BB6-8B7E-4FC7-AABC-959320C07F65}"/>
              </a:ext>
            </a:extLst>
          </p:cNvPr>
          <p:cNvSpPr/>
          <p:nvPr/>
        </p:nvSpPr>
        <p:spPr>
          <a:xfrm rot="19693278">
            <a:off x="-2823653" y="639408"/>
            <a:ext cx="8244840" cy="8022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CC039DC-AF02-4B9A-BED5-30ACB671864F}"/>
              </a:ext>
            </a:extLst>
          </p:cNvPr>
          <p:cNvSpPr/>
          <p:nvPr/>
        </p:nvSpPr>
        <p:spPr>
          <a:xfrm>
            <a:off x="802062" y="1849883"/>
            <a:ext cx="2252577" cy="1179835"/>
          </a:xfrm>
          <a:custGeom>
            <a:avLst/>
            <a:gdLst>
              <a:gd name="connsiteX0" fmla="*/ 0 w 8126134"/>
              <a:gd name="connsiteY0" fmla="*/ 170921 h 1709208"/>
              <a:gd name="connsiteX1" fmla="*/ 170921 w 8126134"/>
              <a:gd name="connsiteY1" fmla="*/ 0 h 1709208"/>
              <a:gd name="connsiteX2" fmla="*/ 7955213 w 8126134"/>
              <a:gd name="connsiteY2" fmla="*/ 0 h 1709208"/>
              <a:gd name="connsiteX3" fmla="*/ 8126134 w 8126134"/>
              <a:gd name="connsiteY3" fmla="*/ 170921 h 1709208"/>
              <a:gd name="connsiteX4" fmla="*/ 8126134 w 8126134"/>
              <a:gd name="connsiteY4" fmla="*/ 1538287 h 1709208"/>
              <a:gd name="connsiteX5" fmla="*/ 7955213 w 8126134"/>
              <a:gd name="connsiteY5" fmla="*/ 1709208 h 1709208"/>
              <a:gd name="connsiteX6" fmla="*/ 170921 w 8126134"/>
              <a:gd name="connsiteY6" fmla="*/ 1709208 h 1709208"/>
              <a:gd name="connsiteX7" fmla="*/ 0 w 8126134"/>
              <a:gd name="connsiteY7" fmla="*/ 1538287 h 1709208"/>
              <a:gd name="connsiteX8" fmla="*/ 0 w 8126134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6134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7955213" y="0"/>
                </a:lnTo>
                <a:cubicBezTo>
                  <a:pt x="8049610" y="0"/>
                  <a:pt x="8126134" y="76524"/>
                  <a:pt x="8126134" y="170921"/>
                </a:cubicBezTo>
                <a:lnTo>
                  <a:pt x="8126134" y="1538287"/>
                </a:lnTo>
                <a:cubicBezTo>
                  <a:pt x="8126134" y="1632684"/>
                  <a:pt x="8049610" y="1709208"/>
                  <a:pt x="7955213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701" tIns="217701" rIns="217701" bIns="217701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F34708F-6DC5-47DF-82B0-59863F1D75BA}"/>
              </a:ext>
            </a:extLst>
          </p:cNvPr>
          <p:cNvSpPr/>
          <p:nvPr/>
        </p:nvSpPr>
        <p:spPr>
          <a:xfrm>
            <a:off x="868429" y="4556623"/>
            <a:ext cx="2599531" cy="916982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701" tIns="217701" rIns="217701" bIns="217701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4CC698-CDB5-82D4-97F6-B917B3643AE9}"/>
              </a:ext>
            </a:extLst>
          </p:cNvPr>
          <p:cNvSpPr txBox="1"/>
          <p:nvPr/>
        </p:nvSpPr>
        <p:spPr>
          <a:xfrm>
            <a:off x="3313263" y="1040512"/>
            <a:ext cx="8259143" cy="217412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1917. In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NXB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2009.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613985-D4D8-E813-A54B-533DB85674DD}"/>
              </a:ext>
            </a:extLst>
          </p:cNvPr>
          <p:cNvSpPr txBox="1"/>
          <p:nvPr/>
        </p:nvSpPr>
        <p:spPr>
          <a:xfrm>
            <a:off x="3785044" y="4420552"/>
            <a:ext cx="8108550" cy="1189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1969</Words>
  <Application>Microsoft Office PowerPoint</Application>
  <PresentationFormat>Widescreen</PresentationFormat>
  <Paragraphs>190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58" baseType="lpstr">
      <vt:lpstr>宋体</vt:lpstr>
      <vt:lpstr>#9Slide03 Arima Madurai Black</vt:lpstr>
      <vt:lpstr>#9Slide05 Amtenar</vt:lpstr>
      <vt:lpstr>#9Slide05 Brannboll Ny</vt:lpstr>
      <vt:lpstr>#9Slide06 Thillends Small</vt:lpstr>
      <vt:lpstr>#9Slide07 Marbelia Regular</vt:lpstr>
      <vt:lpstr>.VnArial</vt:lpstr>
      <vt:lpstr>Arial</vt:lpstr>
      <vt:lpstr>Bell MT</vt:lpstr>
      <vt:lpstr>Calibri</vt:lpstr>
      <vt:lpstr>Calibri Light</vt:lpstr>
      <vt:lpstr>Courier New</vt:lpstr>
      <vt:lpstr>DengXian</vt:lpstr>
      <vt:lpstr>Lato Light</vt:lpstr>
      <vt:lpstr>SVN-Vanilla Daisy Pro</vt:lpstr>
      <vt:lpstr>Times New Roman</vt:lpstr>
      <vt:lpstr>Verdana</vt:lpstr>
      <vt:lpstr>Wingdings</vt:lpstr>
      <vt:lpstr>华康海报体W12</vt:lpstr>
      <vt:lpstr>方正静蕾简体</vt:lpstr>
      <vt:lpstr>汉仪白棋体简</vt:lpstr>
      <vt:lpstr>等线</vt:lpstr>
      <vt:lpstr>等线 Light</vt:lpstr>
      <vt:lpstr>Office Theme</vt:lpstr>
      <vt:lpstr>1_Office 主题​​</vt:lpstr>
      <vt:lpstr>Chủ đề Office</vt:lpstr>
      <vt:lpstr>12_Office Theme</vt:lpstr>
      <vt:lpstr>1_Office Theme</vt:lpstr>
      <vt:lpstr>5_Office Theme</vt:lpstr>
      <vt:lpstr>2_Office Theme</vt:lpstr>
      <vt:lpstr>Office 主题​​</vt:lpstr>
      <vt:lpstr>PowerPoint Presentation</vt:lpstr>
      <vt:lpstr>CHIA SẺ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laptop</cp:lastModifiedBy>
  <cp:revision>119</cp:revision>
  <dcterms:created xsi:type="dcterms:W3CDTF">2023-08-01T06:48:57Z</dcterms:created>
  <dcterms:modified xsi:type="dcterms:W3CDTF">2026-04-08T02:09:14Z</dcterms:modified>
</cp:coreProperties>
</file>