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72" r:id="rId3"/>
    <p:sldId id="271" r:id="rId4"/>
    <p:sldId id="256" r:id="rId5"/>
    <p:sldId id="258" r:id="rId6"/>
    <p:sldId id="273" r:id="rId7"/>
    <p:sldId id="274" r:id="rId8"/>
    <p:sldId id="276" r:id="rId9"/>
    <p:sldId id="277" r:id="rId10"/>
    <p:sldId id="289" r:id="rId11"/>
    <p:sldId id="282" r:id="rId12"/>
    <p:sldId id="283" r:id="rId13"/>
    <p:sldId id="284" r:id="rId14"/>
    <p:sldId id="285" r:id="rId15"/>
    <p:sldId id="280" r:id="rId16"/>
    <p:sldId id="286" r:id="rId17"/>
    <p:sldId id="287" r:id="rId18"/>
    <p:sldId id="288" r:id="rId19"/>
    <p:sldId id="291" r:id="rId20"/>
    <p:sldId id="292" r:id="rId21"/>
    <p:sldId id="293" r:id="rId22"/>
    <p:sldId id="294" r:id="rId23"/>
    <p:sldId id="295" r:id="rId24"/>
    <p:sldId id="296" r:id="rId25"/>
    <p:sldId id="297" r:id="rId26"/>
  </p:sldIdLst>
  <p:sldSz cx="18288000" cy="10287000"/>
  <p:notesSz cx="6858000" cy="9144000"/>
  <p:embeddedFontLst>
    <p:embeddedFont>
      <p:font typeface="#9Slide07 SVNBango" panose="02000000000000000000" charset="0"/>
      <p:regular r:id="rId28"/>
    </p:embeddedFont>
    <p:embeddedFont>
      <p:font typeface="#9Slide05 Braxton Regular" panose="020B0604020202020204" charset="0"/>
      <p:regular r:id="rId29"/>
    </p:embeddedFont>
    <p:embeddedFont>
      <p:font typeface=".VnBlack" panose="020B7200000000000000"/>
      <p:regular r:id="rId30"/>
    </p:embeddedFont>
    <p:embeddedFont>
      <p:font typeface="Calibri Light" panose="020F0302020204030204" pitchFamily="34" charset="0"/>
      <p:regular r:id="rId31"/>
      <p:italic r:id="rId32"/>
    </p:embeddedFont>
    <p:embeddedFont>
      <p:font typeface="#9Slide06 FS Playlist Script" panose="020B0604020202020204" charset="0"/>
      <p:regular r:id="rId33"/>
    </p:embeddedFont>
    <p:embeddedFont>
      <p:font typeface="#9Slide05 Joanne Marie Calligra" panose="020B0604020202020204" charset="0"/>
      <p:regular r:id="rId34"/>
    </p:embeddedFont>
    <p:embeddedFont>
      <p:font typeface="#9Slide04 Rokkitt ExtraBold" panose="020B0604020202020204" charset="0"/>
      <p:bold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259"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EC809-1958-4862-986B-A2FD6A6A40C7}"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4F9BC-6330-401B-A1B9-06456A8A7F93}" type="slidenum">
              <a:rPr lang="en-US" smtClean="0"/>
              <a:t>‹#›</a:t>
            </a:fld>
            <a:endParaRPr lang="en-US"/>
          </a:p>
        </p:txBody>
      </p:sp>
    </p:spTree>
    <p:extLst>
      <p:ext uri="{BB962C8B-B14F-4D97-AF65-F5344CB8AC3E}">
        <p14:creationId xmlns:p14="http://schemas.microsoft.com/office/powerpoint/2010/main" val="315724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a:t>
            </a:fld>
            <a:endParaRPr lang="en-US"/>
          </a:p>
        </p:txBody>
      </p:sp>
    </p:spTree>
    <p:extLst>
      <p:ext uri="{BB962C8B-B14F-4D97-AF65-F5344CB8AC3E}">
        <p14:creationId xmlns:p14="http://schemas.microsoft.com/office/powerpoint/2010/main" val="3363186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Nguyên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Vườn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quốc</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gia</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Tràm</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Chim</a:t>
            </a:r>
            <a:r>
              <a:rPr lang="en-US" sz="1200" b="1" i="1" dirty="0">
                <a:latin typeface="Times New Roman" panose="02020603050405020304" pitchFamily="18" charset="0"/>
                <a:cs typeface="Times New Roman" panose="02020603050405020304" pitchFamily="18" charset="0"/>
              </a:rPr>
              <a:t>, Tam </a:t>
            </a:r>
            <a:r>
              <a:rPr lang="en-US" sz="1200" b="1" i="1" dirty="0" err="1">
                <a:latin typeface="Times New Roman" panose="02020603050405020304" pitchFamily="18" charset="0"/>
                <a:cs typeface="Times New Roman" panose="02020603050405020304" pitchFamily="18" charset="0"/>
              </a:rPr>
              <a:t>Nông</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Đồng</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Tháp</a:t>
            </a:r>
            <a:endParaRPr lang="en-US"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Nhan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Vườn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Tràm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Chim</a:t>
            </a:r>
            <a:r>
              <a:rPr lang="en-US" sz="1200" b="1" dirty="0">
                <a:latin typeface="Times New Roman" panose="02020603050405020304" pitchFamily="18" charset="0"/>
                <a:cs typeface="Times New Roman" panose="02020603050405020304" pitchFamily="18" charset="0"/>
              </a:rPr>
              <a:t> – Tam </a:t>
            </a:r>
            <a:r>
              <a:rPr lang="en-US" sz="1200" b="1" dirty="0" err="1">
                <a:latin typeface="Times New Roman" panose="02020603050405020304" pitchFamily="18" charset="0"/>
                <a:cs typeface="Times New Roman" panose="02020603050405020304" pitchFamily="18" charset="0"/>
              </a:rPr>
              <a:t>Nông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thông</a:t>
            </a:r>
            <a:r>
              <a:rPr lang="en-US" sz="1200" b="1" dirty="0">
                <a:latin typeface="Times New Roman" panose="02020603050405020304" pitchFamily="18" charset="0"/>
                <a:cs typeface="Times New Roman" panose="02020603050405020304" pitchFamily="18" charset="0"/>
              </a:rPr>
              <a:t> tin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So </a:t>
            </a:r>
            <a:r>
              <a:rPr lang="en-US" sz="1200" b="1" dirty="0" err="1">
                <a:latin typeface="Times New Roman" panose="02020603050405020304" pitchFamily="18" charset="0"/>
                <a:cs typeface="Times New Roman" panose="02020603050405020304" pitchFamily="18" charset="0"/>
              </a:rPr>
              <a:t>với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hai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Vịnh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Hạ</a:t>
            </a:r>
            <a:r>
              <a:rPr lang="en-US" sz="1200" b="1" dirty="0">
                <a:latin typeface="Times New Roman" panose="02020603050405020304" pitchFamily="18" charset="0"/>
                <a:cs typeface="Times New Roman" panose="02020603050405020304" pitchFamily="18" charset="0"/>
              </a:rPr>
              <a:t> Long – </a:t>
            </a:r>
            <a:r>
              <a:rPr lang="en-US" sz="1200" b="1" dirty="0" err="1">
                <a:latin typeface="Times New Roman" panose="02020603050405020304" pitchFamily="18" charset="0"/>
                <a:cs typeface="Times New Roman" panose="02020603050405020304" pitchFamily="18" charset="0"/>
              </a:rPr>
              <a:t>một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thiên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nhiên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tuyệt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mĩ</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Khám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thác</a:t>
            </a:r>
            <a:r>
              <a:rPr lang="en-US" sz="1200" b="1" dirty="0">
                <a:latin typeface="Times New Roman" panose="02020603050405020304" pitchFamily="18" charset="0"/>
                <a:cs typeface="Times New Roman" panose="02020603050405020304" pitchFamily="18" charset="0"/>
              </a:rPr>
              <a:t> I-goa-du”,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bài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khác</a:t>
            </a:r>
            <a:r>
              <a:rPr lang="en-US" sz="1200" b="1"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10</a:t>
            </a:fld>
            <a:endParaRPr lang="en-US"/>
          </a:p>
        </p:txBody>
      </p:sp>
    </p:spTree>
    <p:extLst>
      <p:ext uri="{BB962C8B-B14F-4D97-AF65-F5344CB8AC3E}">
        <p14:creationId xmlns:p14="http://schemas.microsoft.com/office/powerpoint/2010/main" val="129382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11</a:t>
            </a:fld>
            <a:endParaRPr lang="en-US"/>
          </a:p>
        </p:txBody>
      </p:sp>
    </p:spTree>
    <p:extLst>
      <p:ext uri="{BB962C8B-B14F-4D97-AF65-F5344CB8AC3E}">
        <p14:creationId xmlns:p14="http://schemas.microsoft.com/office/powerpoint/2010/main" val="410034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Dựa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hãy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phân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tích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trị</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nổi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bật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sếu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đầu</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đỏ</a:t>
            </a:r>
            <a:r>
              <a:rPr lang="en-US" sz="1200" b="1" dirty="0">
                <a:latin typeface="Times New Roman" panose="02020603050405020304" pitchFamily="18" charset="0"/>
                <a:cs typeface="Times New Roman" panose="02020603050405020304" pitchFamily="18" charset="0"/>
              </a:rPr>
              <a:t> ở </a:t>
            </a:r>
            <a:r>
              <a:rPr lang="en-US" sz="1200" b="1" dirty="0" err="1">
                <a:latin typeface="Times New Roman" panose="02020603050405020304" pitchFamily="18" charset="0"/>
                <a:cs typeface="Times New Roman" panose="02020603050405020304" pitchFamily="18" charset="0"/>
              </a:rPr>
              <a:t>Vườn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Tràm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Chim</a:t>
            </a:r>
            <a:r>
              <a:rPr lang="en-US" sz="1200" b="1" dirty="0">
                <a:latin typeface="Times New Roman" panose="02020603050405020304" pitchFamily="18" charset="0"/>
                <a:cs typeface="Times New Roman" panose="02020603050405020304" pitchFamily="18" charset="0"/>
              </a:rPr>
              <a:t> – Tam </a:t>
            </a:r>
            <a:r>
              <a:rPr lang="en-US" sz="1200" b="1" dirty="0" err="1">
                <a:latin typeface="Times New Roman" panose="02020603050405020304" pitchFamily="18" charset="0"/>
                <a:cs typeface="Times New Roman" panose="02020603050405020304" pitchFamily="18" charset="0"/>
              </a:rPr>
              <a:t>Nông</a:t>
            </a:r>
            <a:r>
              <a:rPr lang="en-US" sz="1200" b="1"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12</a:t>
            </a:fld>
            <a:endParaRPr lang="en-US"/>
          </a:p>
        </p:txBody>
      </p:sp>
    </p:spTree>
    <p:extLst>
      <p:ext uri="{BB962C8B-B14F-4D97-AF65-F5344CB8AC3E}">
        <p14:creationId xmlns:p14="http://schemas.microsoft.com/office/powerpoint/2010/main" val="1604358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Dựa</a:t>
            </a:r>
            <a:r>
              <a:rPr lang="en-US" dirty="0"/>
              <a:t> </a:t>
            </a:r>
            <a:r>
              <a:rPr lang="en-US" dirty="0" err="1"/>
              <a:t>vào</a:t>
            </a:r>
            <a:r>
              <a:rPr lang="en-US" dirty="0"/>
              <a:t> </a:t>
            </a:r>
            <a:r>
              <a:rPr lang="en-US" dirty="0" err="1"/>
              <a:t>phân</a:t>
            </a:r>
            <a:r>
              <a:rPr lang="en-US" dirty="0"/>
              <a:t> (4) </a:t>
            </a:r>
            <a:r>
              <a:rPr lang="en-US" dirty="0" err="1"/>
              <a:t>phân</a:t>
            </a:r>
            <a:r>
              <a:rPr lang="en-US" dirty="0"/>
              <a:t> </a:t>
            </a:r>
            <a:r>
              <a:rPr lang="en-US" dirty="0" err="1"/>
              <a:t>tích</a:t>
            </a:r>
            <a:r>
              <a:rPr lang="en-US" dirty="0"/>
              <a:t> </a:t>
            </a:r>
            <a:r>
              <a:rPr lang="en-US" dirty="0" err="1"/>
              <a:t>một</a:t>
            </a:r>
            <a:r>
              <a:rPr lang="en-US" dirty="0"/>
              <a:t> </a:t>
            </a:r>
            <a:r>
              <a:rPr lang="en-US" dirty="0" err="1"/>
              <a:t>số</a:t>
            </a:r>
            <a:r>
              <a:rPr lang="en-US" dirty="0"/>
              <a:t> </a:t>
            </a:r>
            <a:r>
              <a:rPr lang="en-US" dirty="0" err="1"/>
              <a:t>giá</a:t>
            </a:r>
            <a:r>
              <a:rPr lang="en-US" dirty="0"/>
              <a:t> </a:t>
            </a:r>
            <a:r>
              <a:rPr lang="en-US" dirty="0" err="1"/>
              <a:t>trị</a:t>
            </a:r>
            <a:r>
              <a:rPr lang="en-US" dirty="0"/>
              <a:t> </a:t>
            </a:r>
            <a:r>
              <a:rPr lang="en-US" dirty="0" err="1"/>
              <a:t>để</a:t>
            </a:r>
            <a:r>
              <a:rPr lang="en-US" dirty="0"/>
              <a:t> </a:t>
            </a:r>
            <a:r>
              <a:rPr lang="en-US" dirty="0" err="1"/>
              <a:t>thấy</a:t>
            </a:r>
            <a:r>
              <a:rPr lang="en-US" dirty="0"/>
              <a:t> </a:t>
            </a:r>
            <a:r>
              <a:rPr lang="en-US" dirty="0" err="1"/>
              <a:t>được</a:t>
            </a:r>
            <a:r>
              <a:rPr lang="en-US" dirty="0"/>
              <a:t> </a:t>
            </a:r>
            <a:r>
              <a:rPr lang="en-US" sz="1200" dirty="0">
                <a:solidFill>
                  <a:srgbClr val="FF0000"/>
                </a:solidFill>
                <a:latin typeface="Times New Roman" panose="02020603050405020304" pitchFamily="18" charset="0"/>
                <a:cs typeface="Times New Roman" panose="02020603050405020304" pitchFamily="18" charset="0"/>
              </a:rPr>
              <a:t>“…</a:t>
            </a:r>
            <a:r>
              <a:rPr lang="en-US" sz="1200" dirty="0" err="1">
                <a:solidFill>
                  <a:srgbClr val="FF0000"/>
                </a:solidFill>
                <a:latin typeface="Times New Roman" panose="02020603050405020304" pitchFamily="18" charset="0"/>
                <a:cs typeface="Times New Roman" panose="02020603050405020304" pitchFamily="18" charset="0"/>
              </a:rPr>
              <a:t>sếu</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quý</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hiếm</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nhất</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trong</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các</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loài</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sếu</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hiện</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được</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thống</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kê</a:t>
            </a:r>
            <a:r>
              <a:rPr lang="en-US" sz="1200" dirty="0">
                <a:solidFill>
                  <a:srgbClr val="FF0000"/>
                </a:solidFill>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13</a:t>
            </a:fld>
            <a:endParaRPr lang="en-US"/>
          </a:p>
        </p:txBody>
      </p:sp>
    </p:spTree>
    <p:extLst>
      <p:ext uri="{BB962C8B-B14F-4D97-AF65-F5344CB8AC3E}">
        <p14:creationId xmlns:p14="http://schemas.microsoft.com/office/powerpoint/2010/main" val="298017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14</a:t>
            </a:fld>
            <a:endParaRPr lang="en-US"/>
          </a:p>
        </p:txBody>
      </p:sp>
    </p:spTree>
    <p:extLst>
      <p:ext uri="{BB962C8B-B14F-4D97-AF65-F5344CB8AC3E}">
        <p14:creationId xmlns:p14="http://schemas.microsoft.com/office/powerpoint/2010/main" val="1106492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15</a:t>
            </a:fld>
            <a:endParaRPr lang="en-US"/>
          </a:p>
        </p:txBody>
      </p:sp>
    </p:spTree>
    <p:extLst>
      <p:ext uri="{BB962C8B-B14F-4D97-AF65-F5344CB8AC3E}">
        <p14:creationId xmlns:p14="http://schemas.microsoft.com/office/powerpoint/2010/main" val="731464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16</a:t>
            </a:fld>
            <a:endParaRPr lang="en-US"/>
          </a:p>
        </p:txBody>
      </p:sp>
    </p:spTree>
    <p:extLst>
      <p:ext uri="{BB962C8B-B14F-4D97-AF65-F5344CB8AC3E}">
        <p14:creationId xmlns:p14="http://schemas.microsoft.com/office/powerpoint/2010/main" val="291736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17</a:t>
            </a:fld>
            <a:endParaRPr lang="en-US"/>
          </a:p>
        </p:txBody>
      </p:sp>
    </p:spTree>
    <p:extLst>
      <p:ext uri="{BB962C8B-B14F-4D97-AF65-F5344CB8AC3E}">
        <p14:creationId xmlns:p14="http://schemas.microsoft.com/office/powerpoint/2010/main" val="30503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18</a:t>
            </a:fld>
            <a:endParaRPr lang="en-US"/>
          </a:p>
        </p:txBody>
      </p:sp>
    </p:spTree>
    <p:extLst>
      <p:ext uri="{BB962C8B-B14F-4D97-AF65-F5344CB8AC3E}">
        <p14:creationId xmlns:p14="http://schemas.microsoft.com/office/powerpoint/2010/main" val="2186928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19</a:t>
            </a:fld>
            <a:endParaRPr lang="en-US"/>
          </a:p>
        </p:txBody>
      </p:sp>
    </p:spTree>
    <p:extLst>
      <p:ext uri="{BB962C8B-B14F-4D97-AF65-F5344CB8AC3E}">
        <p14:creationId xmlns:p14="http://schemas.microsoft.com/office/powerpoint/2010/main" val="34874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a:t>
            </a:fld>
            <a:endParaRPr lang="en-US"/>
          </a:p>
        </p:txBody>
      </p:sp>
    </p:spTree>
    <p:extLst>
      <p:ext uri="{BB962C8B-B14F-4D97-AF65-F5344CB8AC3E}">
        <p14:creationId xmlns:p14="http://schemas.microsoft.com/office/powerpoint/2010/main" val="1940194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ICF </a:t>
            </a:r>
            <a:r>
              <a:rPr lang="en-US" sz="1200" b="0" i="0" kern="1200" dirty="0" err="1" smtClean="0">
                <a:solidFill>
                  <a:schemeClr val="tx1"/>
                </a:solidFill>
                <a:effectLst/>
                <a:latin typeface="+mn-lt"/>
                <a:ea typeface="+mn-ea"/>
                <a:cs typeface="+mn-cs"/>
              </a:rPr>
              <a:t>là</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tên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viết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tắt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của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tổ</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chức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nào</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A. </a:t>
            </a:r>
            <a:r>
              <a:rPr lang="en-US" sz="1200" b="0" i="0" kern="1200" dirty="0" err="1" smtClean="0">
                <a:solidFill>
                  <a:schemeClr val="tx1"/>
                </a:solidFill>
                <a:effectLst/>
                <a:latin typeface="+mn-lt"/>
                <a:ea typeface="+mn-ea"/>
                <a:cs typeface="+mn-cs"/>
              </a:rPr>
              <a:t>Hội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bảo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vệ</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động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vật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Quốc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tế</a:t>
            </a:r>
            <a:r>
              <a:rPr lang="en-US" sz="1200" b="0" i="0" kern="1200" dirty="0" smtClean="0">
                <a:solidFill>
                  <a:schemeClr val="tx1"/>
                </a:solidFill>
                <a:effectLst/>
                <a:latin typeface="+mn-lt"/>
                <a:ea typeface="+mn-ea"/>
                <a:cs typeface="+mn-cs"/>
              </a:rPr>
              <a:t>.</a:t>
            </a:r>
          </a:p>
          <a:p>
            <a:r>
              <a:rPr lang="en-US" sz="1200" b="1" i="0" kern="1200" dirty="0" smtClean="0">
                <a:solidFill>
                  <a:schemeClr val="tx1"/>
                </a:solidFill>
                <a:effectLst/>
                <a:latin typeface="+mn-lt"/>
                <a:ea typeface="+mn-ea"/>
                <a:cs typeface="+mn-cs"/>
              </a:rPr>
              <a:t>B. </a:t>
            </a:r>
            <a:r>
              <a:rPr lang="en-US" sz="1200" b="1" i="0" kern="1200" dirty="0" err="1" smtClean="0">
                <a:solidFill>
                  <a:schemeClr val="tx1"/>
                </a:solidFill>
                <a:effectLst/>
                <a:latin typeface="+mn-lt"/>
                <a:ea typeface="+mn-ea"/>
                <a:cs typeface="+mn-cs"/>
              </a:rPr>
              <a:t>Hội</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Sếu</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Quốc</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tế</a:t>
            </a:r>
            <a:r>
              <a:rPr lang="en-US" sz="1200" b="1"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C. </a:t>
            </a:r>
            <a:r>
              <a:rPr lang="en-US" sz="1200" b="0" i="0" kern="1200" dirty="0" err="1" smtClean="0">
                <a:solidFill>
                  <a:schemeClr val="tx1"/>
                </a:solidFill>
                <a:effectLst/>
                <a:latin typeface="+mn-lt"/>
                <a:ea typeface="+mn-ea"/>
                <a:cs typeface="+mn-cs"/>
              </a:rPr>
              <a:t>Liên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Hiệp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quốc</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D. </a:t>
            </a:r>
            <a:r>
              <a:rPr lang="en-US" sz="1200" b="0" i="0" kern="1200" dirty="0" err="1" smtClean="0">
                <a:solidFill>
                  <a:schemeClr val="tx1"/>
                </a:solidFill>
                <a:effectLst/>
                <a:latin typeface="+mn-lt"/>
                <a:ea typeface="+mn-ea"/>
                <a:cs typeface="+mn-cs"/>
              </a:rPr>
              <a:t>Tổ</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chức</a:t>
            </a:r>
            <a:r>
              <a:rPr lang="en-US" sz="1200" b="0" i="0" kern="1200" dirty="0" smtClean="0">
                <a:solidFill>
                  <a:schemeClr val="tx1"/>
                </a:solidFill>
                <a:effectLst/>
                <a:latin typeface="+mn-lt"/>
                <a:ea typeface="+mn-ea"/>
                <a:cs typeface="+mn-cs"/>
              </a:rPr>
              <a:t> Y </a:t>
            </a:r>
            <a:r>
              <a:rPr lang="en-US" sz="1200" b="0" i="0" kern="1200" dirty="0" err="1" smtClean="0">
                <a:solidFill>
                  <a:schemeClr val="tx1"/>
                </a:solidFill>
                <a:effectLst/>
                <a:latin typeface="+mn-lt"/>
                <a:ea typeface="+mn-ea"/>
                <a:cs typeface="+mn-cs"/>
              </a:rPr>
              <a:t>tế</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thế</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giới</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20</a:t>
            </a:fld>
            <a:endParaRPr lang="en-US"/>
          </a:p>
        </p:txBody>
      </p:sp>
    </p:spTree>
    <p:extLst>
      <p:ext uri="{BB962C8B-B14F-4D97-AF65-F5344CB8AC3E}">
        <p14:creationId xmlns:p14="http://schemas.microsoft.com/office/powerpoint/2010/main" val="2015246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Tác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giả</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đã</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vận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dụng</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kiến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thức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của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chuyên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ngành</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nào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khi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viết</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về</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loài</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sếu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đầu</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đỏ</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A. </a:t>
            </a:r>
            <a:r>
              <a:rPr lang="en-US" sz="1200" b="0" i="0" kern="1200" dirty="0" err="1" smtClean="0">
                <a:solidFill>
                  <a:schemeClr val="tx1"/>
                </a:solidFill>
                <a:effectLst/>
                <a:latin typeface="+mn-lt"/>
                <a:ea typeface="+mn-ea"/>
                <a:cs typeface="+mn-cs"/>
              </a:rPr>
              <a:t>Hóa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học</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B. </a:t>
            </a:r>
            <a:r>
              <a:rPr lang="en-US" sz="1200" b="0" i="0" kern="1200" dirty="0" err="1" smtClean="0">
                <a:solidFill>
                  <a:schemeClr val="tx1"/>
                </a:solidFill>
                <a:effectLst/>
                <a:latin typeface="+mn-lt"/>
                <a:ea typeface="+mn-ea"/>
                <a:cs typeface="+mn-cs"/>
              </a:rPr>
              <a:t>Văn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học</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C. </a:t>
            </a:r>
            <a:r>
              <a:rPr lang="en-US" sz="1200" b="0" i="0" kern="1200" dirty="0" err="1" smtClean="0">
                <a:solidFill>
                  <a:schemeClr val="tx1"/>
                </a:solidFill>
                <a:effectLst/>
                <a:latin typeface="+mn-lt"/>
                <a:ea typeface="+mn-ea"/>
                <a:cs typeface="+mn-cs"/>
              </a:rPr>
              <a:t>Địa</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lý</a:t>
            </a:r>
            <a:r>
              <a:rPr lang="en-US"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D. </a:t>
            </a:r>
            <a:r>
              <a:rPr lang="en-US" sz="1200" b="1" i="0" kern="1200" dirty="0" err="1" smtClean="0">
                <a:solidFill>
                  <a:schemeClr val="tx1"/>
                </a:solidFill>
                <a:effectLst/>
                <a:latin typeface="+mn-lt"/>
                <a:ea typeface="+mn-ea"/>
                <a:cs typeface="+mn-cs"/>
              </a:rPr>
              <a:t>Sinh</a:t>
            </a:r>
            <a:r>
              <a:rPr lang="en-US" sz="1200" b="1" i="0" kern="1200" dirty="0" smtClean="0">
                <a:solidFill>
                  <a:schemeClr val="tx1"/>
                </a:solidFill>
                <a:effectLst/>
                <a:latin typeface="+mn-lt"/>
                <a:ea typeface="+mn-ea"/>
                <a:cs typeface="+mn-cs"/>
              </a:rPr>
              <a:t> </a:t>
            </a:r>
            <a:r>
              <a:rPr lang="en-US" sz="1200" b="1" i="0" kern="1200" dirty="0" err="1" smtClean="0">
                <a:solidFill>
                  <a:schemeClr val="tx1"/>
                </a:solidFill>
                <a:effectLst/>
                <a:latin typeface="+mn-lt"/>
                <a:ea typeface="+mn-ea"/>
                <a:cs typeface="+mn-cs"/>
              </a:rPr>
              <a:t>học</a:t>
            </a:r>
            <a:r>
              <a:rPr lang="en-US" sz="1200" b="1" i="0" kern="120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21</a:t>
            </a:fld>
            <a:endParaRPr lang="en-US"/>
          </a:p>
        </p:txBody>
      </p:sp>
    </p:spTree>
    <p:extLst>
      <p:ext uri="{BB962C8B-B14F-4D97-AF65-F5344CB8AC3E}">
        <p14:creationId xmlns:p14="http://schemas.microsoft.com/office/powerpoint/2010/main" val="55986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Vì sao tác giả lại dành nhiều thông tin để nói về loài sếu đầu đỏ ở văn bản này?</a:t>
            </a:r>
          </a:p>
          <a:p>
            <a:r>
              <a:rPr lang="vi-VN" sz="1200" b="0" i="0" kern="1200" dirty="0" smtClean="0">
                <a:solidFill>
                  <a:schemeClr val="tx1"/>
                </a:solidFill>
                <a:effectLst/>
                <a:latin typeface="+mn-lt"/>
                <a:ea typeface="+mn-ea"/>
                <a:cs typeface="+mn-cs"/>
              </a:rPr>
              <a:t>A. Vì đây là loài chim duy nhất ở Tràm Chim.</a:t>
            </a:r>
          </a:p>
          <a:p>
            <a:r>
              <a:rPr lang="vi-VN" sz="1200" b="0" i="0" kern="1200" dirty="0" smtClean="0">
                <a:solidFill>
                  <a:schemeClr val="tx1"/>
                </a:solidFill>
                <a:effectLst/>
                <a:latin typeface="+mn-lt"/>
                <a:ea typeface="+mn-ea"/>
                <a:cs typeface="+mn-cs"/>
              </a:rPr>
              <a:t>B. Vì đây là loài biểu tượng cho Tràm Chim.</a:t>
            </a:r>
          </a:p>
          <a:p>
            <a:r>
              <a:rPr lang="vi-VN" sz="1200" b="1" i="0" kern="1200" dirty="0" smtClean="0">
                <a:solidFill>
                  <a:schemeClr val="tx1"/>
                </a:solidFill>
                <a:effectLst/>
                <a:latin typeface="+mn-lt"/>
                <a:ea typeface="+mn-ea"/>
                <a:cs typeface="+mn-cs"/>
              </a:rPr>
              <a:t>C. Vì đây là loài chim quý hiếm, gắn liền với đời sống văn hóa của con người nơi đây.</a:t>
            </a:r>
          </a:p>
          <a:p>
            <a:r>
              <a:rPr lang="vi-VN" sz="1200" b="0" i="0" kern="1200" dirty="0" smtClean="0">
                <a:solidFill>
                  <a:schemeClr val="tx1"/>
                </a:solidFill>
                <a:effectLst/>
                <a:latin typeface="+mn-lt"/>
                <a:ea typeface="+mn-ea"/>
                <a:cs typeface="+mn-cs"/>
              </a:rPr>
              <a:t>D. Vì đây là loài chim đem lại giá trị kinh tế cao cho người dân nơi đây.</a:t>
            </a: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22</a:t>
            </a:fld>
            <a:endParaRPr lang="en-US"/>
          </a:p>
        </p:txBody>
      </p:sp>
    </p:spTree>
    <p:extLst>
      <p:ext uri="{BB962C8B-B14F-4D97-AF65-F5344CB8AC3E}">
        <p14:creationId xmlns:p14="http://schemas.microsoft.com/office/powerpoint/2010/main" val="3959686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Times New Roman" panose="02020603050405020304" pitchFamily="18" charset="0"/>
                <a:cs typeface="Times New Roman" panose="02020603050405020304" pitchFamily="18" charset="0"/>
              </a:rPr>
              <a:t>CÂU HỎI: </a:t>
            </a:r>
            <a:r>
              <a:rPr lang="en-US" sz="1200" dirty="0" err="1" smtClean="0">
                <a:solidFill>
                  <a:schemeClr val="bg1"/>
                </a:solidFill>
                <a:latin typeface="Times New Roman" panose="02020603050405020304" pitchFamily="18" charset="0"/>
                <a:cs typeface="Times New Roman" panose="02020603050405020304" pitchFamily="18" charset="0"/>
              </a:rPr>
              <a:t>Nhan</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đề</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Vườn</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quốc</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gia</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Tràm</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Chim</a:t>
            </a:r>
            <a:r>
              <a:rPr lang="en-US" sz="1200" dirty="0" smtClean="0">
                <a:solidFill>
                  <a:schemeClr val="bg1"/>
                </a:solidFill>
                <a:latin typeface="Times New Roman" panose="02020603050405020304" pitchFamily="18" charset="0"/>
                <a:cs typeface="Times New Roman" panose="02020603050405020304" pitchFamily="18" charset="0"/>
              </a:rPr>
              <a:t> – Tam </a:t>
            </a:r>
            <a:r>
              <a:rPr lang="en-US" sz="1200" dirty="0" err="1" smtClean="0">
                <a:solidFill>
                  <a:schemeClr val="bg1"/>
                </a:solidFill>
                <a:latin typeface="Times New Roman" panose="02020603050405020304" pitchFamily="18" charset="0"/>
                <a:cs typeface="Times New Roman" panose="02020603050405020304" pitchFamily="18" charset="0"/>
              </a:rPr>
              <a:t>Nông</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cho</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em</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biết</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những</a:t>
            </a:r>
            <a:r>
              <a:rPr lang="en-US" sz="1200" dirty="0" smtClean="0">
                <a:solidFill>
                  <a:schemeClr val="bg1"/>
                </a:solidFill>
                <a:latin typeface="Times New Roman" panose="02020603050405020304" pitchFamily="18" charset="0"/>
                <a:cs typeface="Times New Roman" panose="02020603050405020304" pitchFamily="18" charset="0"/>
              </a:rPr>
              <a:t> </a:t>
            </a:r>
            <a:r>
              <a:rPr lang="en-US" sz="1200" dirty="0" err="1" smtClean="0">
                <a:solidFill>
                  <a:schemeClr val="bg1"/>
                </a:solidFill>
                <a:latin typeface="Times New Roman" panose="02020603050405020304" pitchFamily="18" charset="0"/>
                <a:cs typeface="Times New Roman" panose="02020603050405020304" pitchFamily="18" charset="0"/>
              </a:rPr>
              <a:t>thông</a:t>
            </a:r>
            <a:r>
              <a:rPr lang="en-US" sz="1200" dirty="0" smtClean="0">
                <a:solidFill>
                  <a:schemeClr val="bg1"/>
                </a:solidFill>
                <a:latin typeface="Times New Roman" panose="02020603050405020304" pitchFamily="18" charset="0"/>
                <a:cs typeface="Times New Roman" panose="02020603050405020304" pitchFamily="18" charset="0"/>
              </a:rPr>
              <a:t> tin </a:t>
            </a:r>
            <a:r>
              <a:rPr lang="en-US" sz="1200" dirty="0" err="1" smtClean="0">
                <a:solidFill>
                  <a:schemeClr val="bg1"/>
                </a:solidFill>
                <a:latin typeface="Times New Roman" panose="02020603050405020304" pitchFamily="18" charset="0"/>
                <a:cs typeface="Times New Roman" panose="02020603050405020304" pitchFamily="18" charset="0"/>
              </a:rPr>
              <a:t>gì</a:t>
            </a:r>
            <a:r>
              <a:rPr lang="en-US" sz="1200" dirty="0" smtClean="0">
                <a:solidFill>
                  <a:schemeClr val="bg1"/>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A. </a:t>
            </a:r>
            <a:r>
              <a:rPr lang="en-US" sz="1200" dirty="0" err="1" smtClean="0">
                <a:latin typeface="Times New Roman" panose="02020603050405020304" pitchFamily="18" charset="0"/>
                <a:cs typeface="Times New Roman" panose="02020603050405020304" pitchFamily="18" charset="0"/>
              </a:rPr>
              <a:t>Loại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danh</a:t>
            </a:r>
            <a:r>
              <a:rPr lang="en-US" sz="1200" dirty="0" smtClean="0">
                <a:latin typeface="Times New Roman" panose="02020603050405020304" pitchFamily="18" charset="0"/>
                <a:cs typeface="Times New Roman" panose="02020603050405020304" pitchFamily="18" charset="0"/>
              </a:rPr>
              <a:t> lam </a:t>
            </a:r>
            <a:r>
              <a:rPr lang="en-US" sz="1200" dirty="0" err="1" smtClean="0">
                <a:latin typeface="Times New Roman" panose="02020603050405020304" pitchFamily="18" charset="0"/>
                <a:cs typeface="Times New Roman" panose="02020603050405020304" pitchFamily="18" charset="0"/>
              </a:rPr>
              <a:t>thắng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cảnh</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vườn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quốc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gia</a:t>
            </a: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B. </a:t>
            </a:r>
            <a:r>
              <a:rPr lang="en-US" sz="1200" dirty="0" err="1" smtClean="0">
                <a:latin typeface="Times New Roman" panose="02020603050405020304" pitchFamily="18" charset="0"/>
                <a:cs typeface="Times New Roman" panose="02020603050405020304" pitchFamily="18" charset="0"/>
              </a:rPr>
              <a:t>Đặc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điểm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nơi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nhiều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chim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Tràm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Chim</a:t>
            </a:r>
            <a:r>
              <a:rPr lang="en-US" sz="1200" dirty="0" smtClean="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C. </a:t>
            </a:r>
            <a:r>
              <a:rPr lang="en-US" sz="1200" dirty="0" err="1" smtClean="0">
                <a:latin typeface="Times New Roman" panose="02020603050405020304" pitchFamily="18" charset="0"/>
                <a:cs typeface="Times New Roman" panose="02020603050405020304" pitchFamily="18" charset="0"/>
              </a:rPr>
              <a:t>Tên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địa</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phương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vườn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quốc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gia</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huyện</a:t>
            </a:r>
            <a:r>
              <a:rPr lang="en-US" sz="1200" dirty="0" smtClean="0">
                <a:latin typeface="Times New Roman" panose="02020603050405020304" pitchFamily="18" charset="0"/>
                <a:cs typeface="Times New Roman" panose="02020603050405020304" pitchFamily="18" charset="0"/>
              </a:rPr>
              <a:t> Tam </a:t>
            </a:r>
            <a:r>
              <a:rPr lang="en-US" sz="1200" dirty="0" err="1" smtClean="0">
                <a:latin typeface="Times New Roman" panose="02020603050405020304" pitchFamily="18" charset="0"/>
                <a:cs typeface="Times New Roman" panose="02020603050405020304" pitchFamily="18" charset="0"/>
              </a:rPr>
              <a:t>Nông</a:t>
            </a:r>
            <a:endParaRPr lang="en-US" sz="12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white"/>
                </a:solidFill>
                <a:latin typeface="Times New Roman" panose="02020603050405020304" pitchFamily="18" charset="0"/>
                <a:cs typeface="Times New Roman" panose="02020603050405020304" pitchFamily="18" charset="0"/>
              </a:rPr>
              <a:t>D. </a:t>
            </a:r>
            <a:r>
              <a:rPr lang="en-US" sz="1200" b="1" dirty="0" err="1" smtClean="0">
                <a:solidFill>
                  <a:prstClr val="white"/>
                </a:solidFill>
                <a:latin typeface="Times New Roman" panose="02020603050405020304" pitchFamily="18" charset="0"/>
                <a:cs typeface="Times New Roman" panose="02020603050405020304" pitchFamily="18" charset="0"/>
              </a:rPr>
              <a:t>Cả</a:t>
            </a:r>
            <a:r>
              <a:rPr lang="en-US" sz="1200" b="1" dirty="0" smtClean="0">
                <a:solidFill>
                  <a:prstClr val="white"/>
                </a:solidFill>
                <a:latin typeface="Times New Roman" panose="02020603050405020304" pitchFamily="18" charset="0"/>
                <a:cs typeface="Times New Roman" panose="02020603050405020304" pitchFamily="18" charset="0"/>
              </a:rPr>
              <a:t> 3 </a:t>
            </a:r>
            <a:r>
              <a:rPr lang="en-US" sz="1200" b="1" dirty="0" err="1" smtClean="0">
                <a:solidFill>
                  <a:prstClr val="white"/>
                </a:solidFill>
                <a:latin typeface="Times New Roman" panose="02020603050405020304" pitchFamily="18" charset="0"/>
                <a:cs typeface="Times New Roman" panose="02020603050405020304" pitchFamily="18" charset="0"/>
              </a:rPr>
              <a:t>đáp</a:t>
            </a:r>
            <a:r>
              <a:rPr lang="en-US" sz="1200" b="1" dirty="0" smtClean="0">
                <a:solidFill>
                  <a:prstClr val="white"/>
                </a:solidFill>
                <a:latin typeface="Times New Roman" panose="02020603050405020304" pitchFamily="18" charset="0"/>
                <a:cs typeface="Times New Roman" panose="02020603050405020304" pitchFamily="18" charset="0"/>
              </a:rPr>
              <a:t> </a:t>
            </a:r>
            <a:r>
              <a:rPr lang="en-US" sz="1200" b="1" dirty="0" err="1" smtClean="0">
                <a:solidFill>
                  <a:prstClr val="white"/>
                </a:solidFill>
                <a:latin typeface="Times New Roman" panose="02020603050405020304" pitchFamily="18" charset="0"/>
                <a:cs typeface="Times New Roman" panose="02020603050405020304" pitchFamily="18" charset="0"/>
              </a:rPr>
              <a:t>án</a:t>
            </a:r>
            <a:r>
              <a:rPr lang="en-US" sz="1200" b="1" dirty="0" smtClean="0">
                <a:solidFill>
                  <a:prstClr val="white"/>
                </a:solidFill>
                <a:latin typeface="Times New Roman" panose="02020603050405020304" pitchFamily="18" charset="0"/>
                <a:cs typeface="Times New Roman" panose="02020603050405020304" pitchFamily="18" charset="0"/>
              </a:rPr>
              <a:t> </a:t>
            </a:r>
            <a:r>
              <a:rPr lang="en-US" sz="1200" b="1" dirty="0" err="1" smtClean="0">
                <a:solidFill>
                  <a:prstClr val="white"/>
                </a:solidFill>
                <a:latin typeface="Times New Roman" panose="02020603050405020304" pitchFamily="18" charset="0"/>
                <a:cs typeface="Times New Roman" panose="02020603050405020304" pitchFamily="18" charset="0"/>
              </a:rPr>
              <a:t>đều</a:t>
            </a:r>
            <a:r>
              <a:rPr lang="en-US" sz="1200" b="1" dirty="0" smtClean="0">
                <a:solidFill>
                  <a:prstClr val="white"/>
                </a:solidFill>
                <a:latin typeface="Times New Roman" panose="02020603050405020304" pitchFamily="18" charset="0"/>
                <a:cs typeface="Times New Roman" panose="02020603050405020304" pitchFamily="18" charset="0"/>
              </a:rPr>
              <a:t> </a:t>
            </a:r>
            <a:r>
              <a:rPr lang="en-US" sz="1200" b="1" dirty="0" err="1" smtClean="0">
                <a:solidFill>
                  <a:prstClr val="white"/>
                </a:solidFill>
                <a:latin typeface="Times New Roman" panose="02020603050405020304" pitchFamily="18" charset="0"/>
                <a:cs typeface="Times New Roman" panose="02020603050405020304" pitchFamily="18" charset="0"/>
              </a:rPr>
              <a:t>đúng</a:t>
            </a:r>
            <a:endParaRPr lang="en-US" sz="1200" b="1" dirty="0" smtClean="0">
              <a:solidFill>
                <a:prstClr val="white"/>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23</a:t>
            </a:fld>
            <a:endParaRPr lang="en-US"/>
          </a:p>
        </p:txBody>
      </p:sp>
    </p:spTree>
    <p:extLst>
      <p:ext uri="{BB962C8B-B14F-4D97-AF65-F5344CB8AC3E}">
        <p14:creationId xmlns:p14="http://schemas.microsoft.com/office/powerpoint/2010/main" val="2002123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white"/>
                </a:solidFill>
                <a:latin typeface="Times New Roman" panose="02020603050405020304" pitchFamily="18" charset="0"/>
                <a:cs typeface="Times New Roman" panose="02020603050405020304" pitchFamily="18" charset="0"/>
              </a:rPr>
              <a:t>CÂU HỎI: </a:t>
            </a:r>
            <a:r>
              <a:rPr lang="en-US" sz="1200" dirty="0" err="1" smtClean="0">
                <a:solidFill>
                  <a:prstClr val="white"/>
                </a:solidFill>
                <a:latin typeface="Times New Roman" panose="02020603050405020304" pitchFamily="18" charset="0"/>
                <a:cs typeface="Times New Roman" panose="02020603050405020304" pitchFamily="18" charset="0"/>
              </a:rPr>
              <a:t>Phương</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tiện</a:t>
            </a:r>
            <a:r>
              <a:rPr lang="en-US" sz="1200" dirty="0" smtClean="0">
                <a:solidFill>
                  <a:prstClr val="white"/>
                </a:solidFill>
                <a:latin typeface="Times New Roman" panose="02020603050405020304" pitchFamily="18" charset="0"/>
                <a:cs typeface="Times New Roman" panose="02020603050405020304" pitchFamily="18" charset="0"/>
              </a:rPr>
              <a:t> phi </a:t>
            </a:r>
            <a:r>
              <a:rPr lang="en-US" sz="1200" dirty="0" err="1" smtClean="0">
                <a:solidFill>
                  <a:prstClr val="white"/>
                </a:solidFill>
                <a:latin typeface="Times New Roman" panose="02020603050405020304" pitchFamily="18" charset="0"/>
                <a:cs typeface="Times New Roman" panose="02020603050405020304" pitchFamily="18" charset="0"/>
              </a:rPr>
              <a:t>ngôn</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ngữ</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nào</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được</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tác</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giả</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sử</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dụng</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trong</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văn</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bản</a:t>
            </a:r>
            <a:r>
              <a:rPr lang="en-US" sz="1200" dirty="0" smtClean="0">
                <a:solidFill>
                  <a:prstClr val="white"/>
                </a:solidFill>
                <a:latin typeface="Times New Roman" panose="02020603050405020304" pitchFamily="18" charset="0"/>
                <a:cs typeface="Times New Roman" panose="02020603050405020304"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white"/>
                </a:solidFill>
                <a:latin typeface="Times New Roman" panose="02020603050405020304" pitchFamily="18" charset="0"/>
                <a:cs typeface="Times New Roman" panose="02020603050405020304" pitchFamily="18" charset="0"/>
              </a:rPr>
              <a:t>A. </a:t>
            </a:r>
            <a:r>
              <a:rPr lang="en-US" sz="1200" b="1" dirty="0" err="1" smtClean="0">
                <a:solidFill>
                  <a:prstClr val="white"/>
                </a:solidFill>
                <a:latin typeface="Times New Roman" panose="02020603050405020304" pitchFamily="18" charset="0"/>
                <a:cs typeface="Times New Roman" panose="02020603050405020304" pitchFamily="18" charset="0"/>
              </a:rPr>
              <a:t>Hình</a:t>
            </a:r>
            <a:r>
              <a:rPr lang="en-US" sz="1200" b="1" dirty="0" smtClean="0">
                <a:solidFill>
                  <a:prstClr val="white"/>
                </a:solidFill>
                <a:latin typeface="Times New Roman" panose="02020603050405020304" pitchFamily="18" charset="0"/>
                <a:cs typeface="Times New Roman" panose="02020603050405020304" pitchFamily="18" charset="0"/>
              </a:rPr>
              <a:t> </a:t>
            </a:r>
            <a:r>
              <a:rPr lang="en-US" sz="1200" b="1" dirty="0" err="1" smtClean="0">
                <a:solidFill>
                  <a:prstClr val="white"/>
                </a:solidFill>
                <a:latin typeface="Times New Roman" panose="02020603050405020304" pitchFamily="18" charset="0"/>
                <a:cs typeface="Times New Roman" panose="02020603050405020304" pitchFamily="18" charset="0"/>
              </a:rPr>
              <a:t>ảnh</a:t>
            </a:r>
            <a:endParaRPr lang="en-US" sz="1200" b="1" dirty="0" smtClean="0">
              <a:solidFill>
                <a:prstClr val="white"/>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white"/>
                </a:solidFill>
                <a:latin typeface="Times New Roman" panose="02020603050405020304" pitchFamily="18" charset="0"/>
                <a:cs typeface="Times New Roman" panose="02020603050405020304" pitchFamily="18" charset="0"/>
              </a:rPr>
              <a:t>B. </a:t>
            </a:r>
            <a:r>
              <a:rPr lang="vi-VN" sz="1200" dirty="0" smtClean="0">
                <a:solidFill>
                  <a:prstClr val="white"/>
                </a:solidFill>
                <a:latin typeface="Times New Roman" panose="02020603050405020304" pitchFamily="18" charset="0"/>
                <a:cs typeface="Times New Roman" panose="02020603050405020304" pitchFamily="18" charset="0"/>
              </a:rPr>
              <a:t>Sơ</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đồ</a:t>
            </a:r>
            <a:endParaRPr lang="en-US" sz="1200" dirty="0" smtClean="0">
              <a:solidFill>
                <a:prstClr val="white"/>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white"/>
                </a:solidFill>
                <a:latin typeface="Times New Roman" panose="02020603050405020304" pitchFamily="18" charset="0"/>
                <a:cs typeface="Times New Roman" panose="02020603050405020304" pitchFamily="18" charset="0"/>
              </a:rPr>
              <a:t>C. </a:t>
            </a:r>
            <a:r>
              <a:rPr lang="en-US" sz="1200" dirty="0" err="1" smtClean="0">
                <a:solidFill>
                  <a:prstClr val="white"/>
                </a:solidFill>
                <a:latin typeface="Times New Roman" panose="02020603050405020304" pitchFamily="18" charset="0"/>
                <a:cs typeface="Times New Roman" panose="02020603050405020304" pitchFamily="18" charset="0"/>
              </a:rPr>
              <a:t>Bảng</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biểu</a:t>
            </a:r>
            <a:endParaRPr lang="en-US" sz="1200" dirty="0" smtClean="0">
              <a:solidFill>
                <a:prstClr val="white"/>
              </a:solidFill>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white"/>
                </a:solidFill>
                <a:latin typeface="Times New Roman" panose="02020603050405020304" pitchFamily="18" charset="0"/>
                <a:cs typeface="Times New Roman" panose="02020603050405020304" pitchFamily="18" charset="0"/>
              </a:rPr>
              <a:t>D. </a:t>
            </a:r>
            <a:r>
              <a:rPr lang="en-US" sz="1200" dirty="0" err="1" smtClean="0">
                <a:solidFill>
                  <a:prstClr val="white"/>
                </a:solidFill>
                <a:latin typeface="Times New Roman" panose="02020603050405020304" pitchFamily="18" charset="0"/>
                <a:cs typeface="Times New Roman" panose="02020603050405020304" pitchFamily="18" charset="0"/>
              </a:rPr>
              <a:t>Không</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sử</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dụng</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phương</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tiện</a:t>
            </a:r>
            <a:r>
              <a:rPr lang="en-US" sz="1200" dirty="0" smtClean="0">
                <a:solidFill>
                  <a:prstClr val="white"/>
                </a:solidFill>
                <a:latin typeface="Times New Roman" panose="02020603050405020304" pitchFamily="18" charset="0"/>
                <a:cs typeface="Times New Roman" panose="02020603050405020304" pitchFamily="18" charset="0"/>
              </a:rPr>
              <a:t> phi </a:t>
            </a:r>
            <a:r>
              <a:rPr lang="en-US" sz="1200" dirty="0" err="1" smtClean="0">
                <a:solidFill>
                  <a:prstClr val="white"/>
                </a:solidFill>
                <a:latin typeface="Times New Roman" panose="02020603050405020304" pitchFamily="18" charset="0"/>
                <a:cs typeface="Times New Roman" panose="02020603050405020304" pitchFamily="18" charset="0"/>
              </a:rPr>
              <a:t>ngôn</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ngữ</a:t>
            </a:r>
            <a:r>
              <a:rPr lang="en-US" sz="1200" dirty="0" smtClean="0">
                <a:solidFill>
                  <a:prstClr val="white"/>
                </a:solidFill>
                <a:latin typeface="Times New Roman" panose="02020603050405020304" pitchFamily="18" charset="0"/>
                <a:cs typeface="Times New Roman" panose="02020603050405020304" pitchFamily="18" charset="0"/>
              </a:rPr>
              <a:t> </a:t>
            </a:r>
            <a:r>
              <a:rPr lang="en-US" sz="1200" dirty="0" err="1" smtClean="0">
                <a:solidFill>
                  <a:prstClr val="white"/>
                </a:solidFill>
                <a:latin typeface="Times New Roman" panose="02020603050405020304" pitchFamily="18" charset="0"/>
                <a:cs typeface="Times New Roman" panose="02020603050405020304" pitchFamily="18" charset="0"/>
              </a:rPr>
              <a:t>nào</a:t>
            </a:r>
            <a:endParaRPr lang="en-US" sz="1200" dirty="0" smtClean="0">
              <a:solidFill>
                <a:prstClr val="white"/>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24</a:t>
            </a:fld>
            <a:endParaRPr lang="en-US"/>
          </a:p>
        </p:txBody>
      </p:sp>
    </p:spTree>
    <p:extLst>
      <p:ext uri="{BB962C8B-B14F-4D97-AF65-F5344CB8AC3E}">
        <p14:creationId xmlns:p14="http://schemas.microsoft.com/office/powerpoint/2010/main" val="3148449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3</a:t>
            </a:fld>
            <a:endParaRPr lang="en-US"/>
          </a:p>
        </p:txBody>
      </p:sp>
    </p:spTree>
    <p:extLst>
      <p:ext uri="{BB962C8B-B14F-4D97-AF65-F5344CB8AC3E}">
        <p14:creationId xmlns:p14="http://schemas.microsoft.com/office/powerpoint/2010/main" val="3132811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4</a:t>
            </a:fld>
            <a:endParaRPr lang="en-US"/>
          </a:p>
        </p:txBody>
      </p:sp>
    </p:spTree>
    <p:extLst>
      <p:ext uri="{BB962C8B-B14F-4D97-AF65-F5344CB8AC3E}">
        <p14:creationId xmlns:p14="http://schemas.microsoft.com/office/powerpoint/2010/main" val="78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Xác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định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nội</a:t>
            </a:r>
            <a:r>
              <a:rPr lang="en-US" sz="1200" b="1" dirty="0">
                <a:latin typeface="Times New Roman" panose="02020603050405020304" pitchFamily="18" charset="0"/>
                <a:cs typeface="Times New Roman" panose="02020603050405020304" pitchFamily="18" charset="0"/>
              </a:rPr>
              <a:t> dung </a:t>
            </a:r>
            <a:r>
              <a:rPr lang="en-US" sz="1200" b="1" dirty="0" err="1">
                <a:latin typeface="Times New Roman" panose="02020603050405020304" pitchFamily="18" charset="0"/>
                <a:cs typeface="Times New Roman" panose="02020603050405020304" pitchFamily="18" charset="0"/>
              </a:rPr>
              <a:t>chính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mỗi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đánh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số</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mục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mỗi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phần</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5</a:t>
            </a:fld>
            <a:endParaRPr lang="en-US"/>
          </a:p>
        </p:txBody>
      </p:sp>
    </p:spTree>
    <p:extLst>
      <p:ext uri="{BB962C8B-B14F-4D97-AF65-F5344CB8AC3E}">
        <p14:creationId xmlns:p14="http://schemas.microsoft.com/office/powerpoint/2010/main" val="37302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6</a:t>
            </a:fld>
            <a:endParaRPr lang="en-US"/>
          </a:p>
        </p:txBody>
      </p:sp>
    </p:spTree>
    <p:extLst>
      <p:ext uri="{BB962C8B-B14F-4D97-AF65-F5344CB8AC3E}">
        <p14:creationId xmlns:p14="http://schemas.microsoft.com/office/powerpoint/2010/main" val="869099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7</a:t>
            </a:fld>
            <a:endParaRPr lang="en-US"/>
          </a:p>
        </p:txBody>
      </p:sp>
    </p:spTree>
    <p:extLst>
      <p:ext uri="{BB962C8B-B14F-4D97-AF65-F5344CB8AC3E}">
        <p14:creationId xmlns:p14="http://schemas.microsoft.com/office/powerpoint/2010/main" val="102755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8</a:t>
            </a:fld>
            <a:endParaRPr lang="en-US"/>
          </a:p>
        </p:txBody>
      </p:sp>
    </p:spTree>
    <p:extLst>
      <p:ext uri="{BB962C8B-B14F-4D97-AF65-F5344CB8AC3E}">
        <p14:creationId xmlns:p14="http://schemas.microsoft.com/office/powerpoint/2010/main" val="3281318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9</a:t>
            </a:fld>
            <a:endParaRPr lang="en-US"/>
          </a:p>
        </p:txBody>
      </p:sp>
    </p:spTree>
    <p:extLst>
      <p:ext uri="{BB962C8B-B14F-4D97-AF65-F5344CB8AC3E}">
        <p14:creationId xmlns:p14="http://schemas.microsoft.com/office/powerpoint/2010/main" val="330479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4913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0058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70741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8107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86103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93053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11329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8869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8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314771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26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B4690DAF-CC37-464A-8652-79347B29536A}" type="datetimeFigureOut">
              <a:rPr lang="en-US" smtClean="0">
                <a:solidFill>
                  <a:prstClr val="black">
                    <a:tint val="75000"/>
                  </a:prstClr>
                </a:solidFill>
              </a:rPr>
              <a:pPr defTabSz="1371600"/>
              <a:t>4/7/2026</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34FDA84F-4C3F-43C8-AA3F-4E5ABE0EE03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05348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4.sv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24.xml"/><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23.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slide" Target="slide22.xml"/><Relationship Id="rId5" Type="http://schemas.openxmlformats.org/officeDocument/2006/relationships/image" Target="../media/image40.png"/><Relationship Id="rId15" Type="http://schemas.openxmlformats.org/officeDocument/2006/relationships/image" Target="../media/image45.gif"/><Relationship Id="rId10" Type="http://schemas.openxmlformats.org/officeDocument/2006/relationships/slide" Target="slide21.xml"/><Relationship Id="rId4" Type="http://schemas.openxmlformats.org/officeDocument/2006/relationships/audio" Target="../media/audio2.wav"/><Relationship Id="rId9" Type="http://schemas.openxmlformats.org/officeDocument/2006/relationships/slide" Target="slide20.xml"/><Relationship Id="rId1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19.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9.gif"/><Relationship Id="rId5" Type="http://schemas.openxmlformats.org/officeDocument/2006/relationships/image" Target="../media/image40.png"/><Relationship Id="rId10" Type="http://schemas.openxmlformats.org/officeDocument/2006/relationships/image" Target="../media/image48.jpeg"/><Relationship Id="rId4" Type="http://schemas.openxmlformats.org/officeDocument/2006/relationships/audio" Target="../media/audio4.wav"/><Relationship Id="rId9"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slide" Target="slide19.xml"/><Relationship Id="rId5" Type="http://schemas.openxmlformats.org/officeDocument/2006/relationships/image" Target="../media/image40.png"/><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48.jpe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slide" Target="slide19.xml"/><Relationship Id="rId5" Type="http://schemas.openxmlformats.org/officeDocument/2006/relationships/image" Target="../media/image40.png"/><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slide" Target="slide19.xml"/><Relationship Id="rId5" Type="http://schemas.openxmlformats.org/officeDocument/2006/relationships/image" Target="../media/image40.png"/><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48.jpeg"/></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3.wav"/><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slide" Target="slide19.xml"/><Relationship Id="rId5" Type="http://schemas.openxmlformats.org/officeDocument/2006/relationships/image" Target="../media/image40.png"/><Relationship Id="rId10" Type="http://schemas.openxmlformats.org/officeDocument/2006/relationships/image" Target="../media/image49.gif"/><Relationship Id="rId4" Type="http://schemas.openxmlformats.org/officeDocument/2006/relationships/audio" Target="../media/audio4.wav"/><Relationship Id="rId9"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5.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 xmlns:a16="http://schemas.microsoft.com/office/drawing/2014/main" id="{77F4F73A-A95D-E089-6D91-E40A001B6B3E}"/>
              </a:ext>
            </a:extLst>
          </p:cNvPr>
          <p:cNvSpPr/>
          <p:nvPr/>
        </p:nvSpPr>
        <p:spPr>
          <a:xfrm>
            <a:off x="7543800" y="2057400"/>
            <a:ext cx="2426016" cy="2057400"/>
          </a:xfrm>
          <a:custGeom>
            <a:avLst/>
            <a:gdLst/>
            <a:ahLst/>
            <a:cxnLst/>
            <a:rect l="l" t="t" r="r" b="b"/>
            <a:pathLst>
              <a:path w="4694894" h="4114800">
                <a:moveTo>
                  <a:pt x="0" y="0"/>
                </a:moveTo>
                <a:lnTo>
                  <a:pt x="4694894" y="0"/>
                </a:lnTo>
                <a:lnTo>
                  <a:pt x="469489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a:extLst>
              <a:ext uri="{FF2B5EF4-FFF2-40B4-BE49-F238E27FC236}">
                <a16:creationId xmlns="" xmlns:a16="http://schemas.microsoft.com/office/drawing/2014/main" id="{DD622937-FF39-9ECB-EE25-2B3BD8529328}"/>
              </a:ext>
            </a:extLst>
          </p:cNvPr>
          <p:cNvSpPr/>
          <p:nvPr/>
        </p:nvSpPr>
        <p:spPr>
          <a:xfrm>
            <a:off x="-838200" y="0"/>
            <a:ext cx="3708464" cy="4114800"/>
          </a:xfrm>
          <a:custGeom>
            <a:avLst/>
            <a:gdLst/>
            <a:ahLst/>
            <a:cxnLst/>
            <a:rect l="l" t="t" r="r" b="b"/>
            <a:pathLst>
              <a:path w="3708464" h="4114800">
                <a:moveTo>
                  <a:pt x="0" y="0"/>
                </a:moveTo>
                <a:lnTo>
                  <a:pt x="3708463" y="0"/>
                </a:lnTo>
                <a:lnTo>
                  <a:pt x="3708463"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grpSp>
        <p:nvGrpSpPr>
          <p:cNvPr id="8" name="Group 7">
            <a:extLst>
              <a:ext uri="{FF2B5EF4-FFF2-40B4-BE49-F238E27FC236}">
                <a16:creationId xmlns="" xmlns:a16="http://schemas.microsoft.com/office/drawing/2014/main" id="{100EA9A5-D57F-603E-4A7F-E560FD503017}"/>
              </a:ext>
            </a:extLst>
          </p:cNvPr>
          <p:cNvGrpSpPr/>
          <p:nvPr/>
        </p:nvGrpSpPr>
        <p:grpSpPr>
          <a:xfrm>
            <a:off x="1489571" y="4667332"/>
            <a:ext cx="7621772" cy="5209686"/>
            <a:chOff x="2223683" y="4412305"/>
            <a:chExt cx="7621772" cy="5209686"/>
          </a:xfrm>
        </p:grpSpPr>
        <p:sp>
          <p:nvSpPr>
            <p:cNvPr id="2" name="Freeform 2">
              <a:extLst>
                <a:ext uri="{FF2B5EF4-FFF2-40B4-BE49-F238E27FC236}">
                  <a16:creationId xmlns="" xmlns:a16="http://schemas.microsoft.com/office/drawing/2014/main" id="{339FE658-304D-8826-0AFB-271807856A58}"/>
                </a:ext>
              </a:extLst>
            </p:cNvPr>
            <p:cNvSpPr/>
            <p:nvPr/>
          </p:nvSpPr>
          <p:spPr>
            <a:xfrm>
              <a:off x="2223683" y="4412305"/>
              <a:ext cx="7621772" cy="5163751"/>
            </a:xfrm>
            <a:custGeom>
              <a:avLst/>
              <a:gdLst/>
              <a:ahLst/>
              <a:cxnLst/>
              <a:rect l="l" t="t" r="r" b="b"/>
              <a:pathLst>
                <a:path w="7621772" h="5163751">
                  <a:moveTo>
                    <a:pt x="0" y="0"/>
                  </a:moveTo>
                  <a:lnTo>
                    <a:pt x="7621772" y="0"/>
                  </a:lnTo>
                  <a:lnTo>
                    <a:pt x="7621772" y="5163751"/>
                  </a:lnTo>
                  <a:lnTo>
                    <a:pt x="0" y="5163751"/>
                  </a:lnTo>
                  <a:lnTo>
                    <a:pt x="0" y="0"/>
                  </a:lnTo>
                  <a:close/>
                </a:path>
              </a:pathLst>
            </a:custGeom>
            <a:blipFill>
              <a:blip r:embed="rId7"/>
              <a:stretch>
                <a:fillRect/>
              </a:stretch>
            </a:blipFill>
          </p:spPr>
          <p:txBody>
            <a:bodyPr/>
            <a:lstStyle/>
            <a:p>
              <a:endParaRPr lang="en-US"/>
            </a:p>
          </p:txBody>
        </p:sp>
        <p:sp>
          <p:nvSpPr>
            <p:cNvPr id="5" name="Freeform 5">
              <a:extLst>
                <a:ext uri="{FF2B5EF4-FFF2-40B4-BE49-F238E27FC236}">
                  <a16:creationId xmlns="" xmlns:a16="http://schemas.microsoft.com/office/drawing/2014/main" id="{A6A21EAA-21D7-3974-86C8-E14FC5512967}"/>
                </a:ext>
              </a:extLst>
            </p:cNvPr>
            <p:cNvSpPr/>
            <p:nvPr/>
          </p:nvSpPr>
          <p:spPr>
            <a:xfrm>
              <a:off x="2223683" y="4458240"/>
              <a:ext cx="7621772" cy="5163751"/>
            </a:xfrm>
            <a:custGeom>
              <a:avLst/>
              <a:gdLst/>
              <a:ahLst/>
              <a:cxnLst/>
              <a:rect l="l" t="t" r="r" b="b"/>
              <a:pathLst>
                <a:path w="6040073" h="4114800">
                  <a:moveTo>
                    <a:pt x="0" y="0"/>
                  </a:moveTo>
                  <a:lnTo>
                    <a:pt x="6040073" y="0"/>
                  </a:lnTo>
                  <a:lnTo>
                    <a:pt x="6040073"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sp>
        <p:nvSpPr>
          <p:cNvPr id="6" name="TextBox 5">
            <a:extLst>
              <a:ext uri="{FF2B5EF4-FFF2-40B4-BE49-F238E27FC236}">
                <a16:creationId xmlns="" xmlns:a16="http://schemas.microsoft.com/office/drawing/2014/main" id="{BC715457-68C4-E6AF-8F7C-6374CEC5707E}"/>
              </a:ext>
            </a:extLst>
          </p:cNvPr>
          <p:cNvSpPr txBox="1"/>
          <p:nvPr/>
        </p:nvSpPr>
        <p:spPr>
          <a:xfrm>
            <a:off x="228600" y="876300"/>
            <a:ext cx="10426080" cy="1769715"/>
          </a:xfrm>
          <a:prstGeom prst="rect">
            <a:avLst/>
          </a:prstGeom>
        </p:spPr>
        <p:txBody>
          <a:bodyPr wrap="square" lIns="0" tIns="0" rIns="0" bIns="0" rtlCol="0" anchor="t">
            <a:spAutoFit/>
          </a:bodyPr>
          <a:lstStyle/>
          <a:p>
            <a:pPr algn="ctr"/>
            <a:r>
              <a:rPr lang="en-US" sz="11500" b="1" dirty="0" err="1">
                <a:solidFill>
                  <a:srgbClr val="FF0000"/>
                </a:solidFill>
                <a:latin typeface="#9Slide06 FS Playlist Script" pitchFamily="2" charset="0"/>
                <a:ea typeface="Playlist Script"/>
                <a:cs typeface="Playlist Script"/>
                <a:sym typeface="Playlist Script"/>
              </a:rPr>
              <a:t>Tràm</a:t>
            </a:r>
            <a:r>
              <a:rPr lang="en-US" sz="11500" b="1" dirty="0">
                <a:solidFill>
                  <a:srgbClr val="FF0000"/>
                </a:solidFill>
                <a:latin typeface="#9Slide06 FS Playlist Script" pitchFamily="2" charset="0"/>
                <a:ea typeface="Playlist Script"/>
                <a:cs typeface="Playlist Script"/>
                <a:sym typeface="Playlist Script"/>
              </a:rPr>
              <a:t> </a:t>
            </a:r>
            <a:r>
              <a:rPr lang="en-US" sz="11500" b="1" dirty="0" err="1">
                <a:solidFill>
                  <a:srgbClr val="FF0000"/>
                </a:solidFill>
                <a:latin typeface="#9Slide06 FS Playlist Script" pitchFamily="2" charset="0"/>
                <a:ea typeface="Playlist Script"/>
                <a:cs typeface="Playlist Script"/>
                <a:sym typeface="Playlist Script"/>
              </a:rPr>
              <a:t>Chim</a:t>
            </a:r>
            <a:endParaRPr lang="en-US" sz="11500" b="1" dirty="0">
              <a:solidFill>
                <a:srgbClr val="FF0000"/>
              </a:solidFill>
              <a:latin typeface="#9Slide06 FS Playlist Script" pitchFamily="2" charset="0"/>
              <a:ea typeface="Playlist Script"/>
              <a:cs typeface="Playlist Script"/>
              <a:sym typeface="Playlist Script"/>
            </a:endParaRPr>
          </a:p>
        </p:txBody>
      </p:sp>
      <p:sp>
        <p:nvSpPr>
          <p:cNvPr id="7" name="TextBox 6">
            <a:extLst>
              <a:ext uri="{FF2B5EF4-FFF2-40B4-BE49-F238E27FC236}">
                <a16:creationId xmlns="" xmlns:a16="http://schemas.microsoft.com/office/drawing/2014/main" id="{C7129DCF-55DB-697A-C4C3-24E1DCD95B88}"/>
              </a:ext>
            </a:extLst>
          </p:cNvPr>
          <p:cNvSpPr txBox="1"/>
          <p:nvPr/>
        </p:nvSpPr>
        <p:spPr>
          <a:xfrm>
            <a:off x="7665977" y="2626261"/>
            <a:ext cx="10426080" cy="1769715"/>
          </a:xfrm>
          <a:prstGeom prst="rect">
            <a:avLst/>
          </a:prstGeom>
        </p:spPr>
        <p:txBody>
          <a:bodyPr wrap="square" lIns="0" tIns="0" rIns="0" bIns="0" rtlCol="0" anchor="t">
            <a:spAutoFit/>
          </a:bodyPr>
          <a:lstStyle/>
          <a:p>
            <a:pPr algn="ctr"/>
            <a:r>
              <a:rPr lang="en-US" sz="11500" b="1" dirty="0">
                <a:latin typeface="#9Slide05 Joanne Marie Calligra" pitchFamily="2" charset="0"/>
                <a:ea typeface="Playlist Script"/>
                <a:cs typeface="Playlist Script"/>
                <a:sym typeface="Playlist Script"/>
              </a:rPr>
              <a:t>qua </a:t>
            </a:r>
            <a:r>
              <a:rPr lang="en-US" sz="11500" b="1" dirty="0" err="1">
                <a:latin typeface="#9Slide05 Joanne Marie Calligra" pitchFamily="2" charset="0"/>
                <a:ea typeface="Playlist Script"/>
                <a:cs typeface="Playlist Script"/>
                <a:sym typeface="Playlist Script"/>
              </a:rPr>
              <a:t>ống</a:t>
            </a:r>
            <a:r>
              <a:rPr lang="en-US" sz="11500" b="1" dirty="0">
                <a:latin typeface="#9Slide05 Joanne Marie Calligra" pitchFamily="2" charset="0"/>
                <a:ea typeface="Playlist Script"/>
                <a:cs typeface="Playlist Script"/>
                <a:sym typeface="Playlist Script"/>
              </a:rPr>
              <a:t> </a:t>
            </a:r>
            <a:r>
              <a:rPr lang="en-US" sz="11500" b="1" dirty="0" err="1">
                <a:latin typeface="#9Slide05 Joanne Marie Calligra" pitchFamily="2" charset="0"/>
                <a:ea typeface="Playlist Script"/>
                <a:cs typeface="Playlist Script"/>
                <a:sym typeface="Playlist Script"/>
              </a:rPr>
              <a:t>kính</a:t>
            </a:r>
            <a:endParaRPr lang="en-US" sz="11500" b="1" dirty="0">
              <a:latin typeface="#9Slide05 Joanne Marie Calligra" pitchFamily="2" charset="0"/>
              <a:ea typeface="Playlist Script"/>
              <a:cs typeface="Playlist Script"/>
              <a:sym typeface="Playlist Script"/>
            </a:endParaRPr>
          </a:p>
        </p:txBody>
      </p:sp>
      <p:sp>
        <p:nvSpPr>
          <p:cNvPr id="10" name="TextBox 9">
            <a:extLst>
              <a:ext uri="{FF2B5EF4-FFF2-40B4-BE49-F238E27FC236}">
                <a16:creationId xmlns="" xmlns:a16="http://schemas.microsoft.com/office/drawing/2014/main" id="{AE2C4683-90B8-649D-9CC8-EC4D509C26D6}"/>
              </a:ext>
            </a:extLst>
          </p:cNvPr>
          <p:cNvSpPr txBox="1"/>
          <p:nvPr/>
        </p:nvSpPr>
        <p:spPr>
          <a:xfrm>
            <a:off x="9601200" y="6089613"/>
            <a:ext cx="8001000" cy="2123658"/>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ìm và chia sẻ những bức ảnh đẹp về Vườn quốc gia Tràm Chim, đặc biệt là ảnh về sếu đầu đỏ</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655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 xmlns:a16="http://schemas.microsoft.com/office/drawing/2014/main" id="{D47DC567-C014-AEC9-41A8-F1BEBA1CB53C}"/>
              </a:ext>
            </a:extLst>
          </p:cNvPr>
          <p:cNvGrpSpPr/>
          <p:nvPr/>
        </p:nvGrpSpPr>
        <p:grpSpPr>
          <a:xfrm rot="-806947">
            <a:off x="13846374" y="-1400561"/>
            <a:ext cx="4913300" cy="6127263"/>
            <a:chOff x="0" y="0"/>
            <a:chExt cx="549219" cy="684918"/>
          </a:xfrm>
        </p:grpSpPr>
        <p:sp>
          <p:nvSpPr>
            <p:cNvPr id="3" name="Freeform 3">
              <a:extLst>
                <a:ext uri="{FF2B5EF4-FFF2-40B4-BE49-F238E27FC236}">
                  <a16:creationId xmlns="" xmlns:a16="http://schemas.microsoft.com/office/drawing/2014/main" id="{72CC8D54-2D67-9326-98B6-5E31EF58FED4}"/>
                </a:ext>
              </a:extLst>
            </p:cNvPr>
            <p:cNvSpPr/>
            <p:nvPr/>
          </p:nvSpPr>
          <p:spPr>
            <a:xfrm>
              <a:off x="0" y="0"/>
              <a:ext cx="549219" cy="684918"/>
            </a:xfrm>
            <a:custGeom>
              <a:avLst/>
              <a:gdLst/>
              <a:ahLst/>
              <a:cxnLst/>
              <a:rect l="l" t="t" r="r" b="b"/>
              <a:pathLst>
                <a:path w="549219" h="684918">
                  <a:moveTo>
                    <a:pt x="0" y="0"/>
                  </a:moveTo>
                  <a:lnTo>
                    <a:pt x="549219" y="0"/>
                  </a:lnTo>
                  <a:lnTo>
                    <a:pt x="549219" y="684918"/>
                  </a:lnTo>
                  <a:lnTo>
                    <a:pt x="0" y="684918"/>
                  </a:lnTo>
                  <a:close/>
                </a:path>
              </a:pathLst>
            </a:custGeom>
            <a:blipFill>
              <a:blip r:embed="rId3"/>
              <a:stretch>
                <a:fillRect l="-42035" r="-42035"/>
              </a:stretch>
            </a:blipFill>
          </p:spPr>
          <p:txBody>
            <a:bodyPr/>
            <a:lstStyle/>
            <a:p>
              <a:endParaRPr lang="en-US"/>
            </a:p>
          </p:txBody>
        </p:sp>
      </p:grpSp>
      <p:grpSp>
        <p:nvGrpSpPr>
          <p:cNvPr id="4" name="Group 4">
            <a:extLst>
              <a:ext uri="{FF2B5EF4-FFF2-40B4-BE49-F238E27FC236}">
                <a16:creationId xmlns="" xmlns:a16="http://schemas.microsoft.com/office/drawing/2014/main" id="{F674B14D-B808-6B09-E481-8CF848FD817E}"/>
              </a:ext>
            </a:extLst>
          </p:cNvPr>
          <p:cNvGrpSpPr/>
          <p:nvPr/>
        </p:nvGrpSpPr>
        <p:grpSpPr>
          <a:xfrm rot="631629">
            <a:off x="13455097" y="3293760"/>
            <a:ext cx="4971721" cy="5184500"/>
            <a:chOff x="0" y="0"/>
            <a:chExt cx="630682" cy="657673"/>
          </a:xfrm>
        </p:grpSpPr>
        <p:sp>
          <p:nvSpPr>
            <p:cNvPr id="5" name="Freeform 5">
              <a:extLst>
                <a:ext uri="{FF2B5EF4-FFF2-40B4-BE49-F238E27FC236}">
                  <a16:creationId xmlns="" xmlns:a16="http://schemas.microsoft.com/office/drawing/2014/main" id="{661911D7-A811-7A23-D975-629C44492845}"/>
                </a:ext>
              </a:extLst>
            </p:cNvPr>
            <p:cNvSpPr/>
            <p:nvPr/>
          </p:nvSpPr>
          <p:spPr>
            <a:xfrm>
              <a:off x="0" y="0"/>
              <a:ext cx="630682" cy="657674"/>
            </a:xfrm>
            <a:custGeom>
              <a:avLst/>
              <a:gdLst/>
              <a:ahLst/>
              <a:cxnLst/>
              <a:rect l="l" t="t" r="r" b="b"/>
              <a:pathLst>
                <a:path w="630682" h="657674">
                  <a:moveTo>
                    <a:pt x="0" y="0"/>
                  </a:moveTo>
                  <a:lnTo>
                    <a:pt x="630682" y="0"/>
                  </a:lnTo>
                  <a:lnTo>
                    <a:pt x="630682" y="657674"/>
                  </a:lnTo>
                  <a:lnTo>
                    <a:pt x="0" y="657674"/>
                  </a:lnTo>
                  <a:close/>
                </a:path>
              </a:pathLst>
            </a:custGeom>
            <a:blipFill>
              <a:blip r:embed="rId4"/>
              <a:stretch>
                <a:fillRect l="-28209" r="-28209"/>
              </a:stretch>
            </a:blipFill>
          </p:spPr>
          <p:txBody>
            <a:bodyPr/>
            <a:lstStyle/>
            <a:p>
              <a:endParaRPr lang="en-US"/>
            </a:p>
          </p:txBody>
        </p:sp>
      </p:grpSp>
      <p:grpSp>
        <p:nvGrpSpPr>
          <p:cNvPr id="6" name="Group 6">
            <a:extLst>
              <a:ext uri="{FF2B5EF4-FFF2-40B4-BE49-F238E27FC236}">
                <a16:creationId xmlns="" xmlns:a16="http://schemas.microsoft.com/office/drawing/2014/main" id="{24812EE3-56FC-6224-9236-0C8954DB71DA}"/>
              </a:ext>
            </a:extLst>
          </p:cNvPr>
          <p:cNvGrpSpPr/>
          <p:nvPr/>
        </p:nvGrpSpPr>
        <p:grpSpPr>
          <a:xfrm rot="-662690">
            <a:off x="14514191" y="6880527"/>
            <a:ext cx="4329540" cy="4676775"/>
            <a:chOff x="0" y="0"/>
            <a:chExt cx="549219" cy="593267"/>
          </a:xfrm>
        </p:grpSpPr>
        <p:sp>
          <p:nvSpPr>
            <p:cNvPr id="7" name="Freeform 7">
              <a:extLst>
                <a:ext uri="{FF2B5EF4-FFF2-40B4-BE49-F238E27FC236}">
                  <a16:creationId xmlns="" xmlns:a16="http://schemas.microsoft.com/office/drawing/2014/main" id="{49A69CB6-0B92-12AC-E206-0CDD148032E6}"/>
                </a:ext>
              </a:extLst>
            </p:cNvPr>
            <p:cNvSpPr/>
            <p:nvPr/>
          </p:nvSpPr>
          <p:spPr>
            <a:xfrm>
              <a:off x="0" y="0"/>
              <a:ext cx="549219" cy="593267"/>
            </a:xfrm>
            <a:custGeom>
              <a:avLst/>
              <a:gdLst/>
              <a:ahLst/>
              <a:cxnLst/>
              <a:rect l="l" t="t" r="r" b="b"/>
              <a:pathLst>
                <a:path w="549219" h="593267">
                  <a:moveTo>
                    <a:pt x="0" y="0"/>
                  </a:moveTo>
                  <a:lnTo>
                    <a:pt x="549219" y="0"/>
                  </a:lnTo>
                  <a:lnTo>
                    <a:pt x="549219" y="593267"/>
                  </a:lnTo>
                  <a:lnTo>
                    <a:pt x="0" y="593267"/>
                  </a:lnTo>
                  <a:close/>
                </a:path>
              </a:pathLst>
            </a:custGeom>
            <a:blipFill>
              <a:blip r:embed="rId5"/>
              <a:stretch>
                <a:fillRect l="-32301" r="-32301"/>
              </a:stretch>
            </a:blipFill>
          </p:spPr>
          <p:txBody>
            <a:bodyPr/>
            <a:lstStyle/>
            <a:p>
              <a:endParaRPr lang="en-US"/>
            </a:p>
          </p:txBody>
        </p:sp>
      </p:grpSp>
      <p:grpSp>
        <p:nvGrpSpPr>
          <p:cNvPr id="8" name="Group 3">
            <a:extLst>
              <a:ext uri="{FF2B5EF4-FFF2-40B4-BE49-F238E27FC236}">
                <a16:creationId xmlns="" xmlns:a16="http://schemas.microsoft.com/office/drawing/2014/main" id="{1F726E6E-009C-603E-B488-5463426D037D}"/>
              </a:ext>
            </a:extLst>
          </p:cNvPr>
          <p:cNvGrpSpPr/>
          <p:nvPr/>
        </p:nvGrpSpPr>
        <p:grpSpPr>
          <a:xfrm>
            <a:off x="-440373" y="739128"/>
            <a:ext cx="5115529" cy="795455"/>
            <a:chOff x="0" y="0"/>
            <a:chExt cx="1347300" cy="209503"/>
          </a:xfrm>
        </p:grpSpPr>
        <p:sp>
          <p:nvSpPr>
            <p:cNvPr id="9" name="Freeform 4">
              <a:extLst>
                <a:ext uri="{FF2B5EF4-FFF2-40B4-BE49-F238E27FC236}">
                  <a16:creationId xmlns="" xmlns:a16="http://schemas.microsoft.com/office/drawing/2014/main" id="{44170D15-CB14-DE18-8F2D-83C53A9BBE2A}"/>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10" name="TextBox 5">
              <a:extLst>
                <a:ext uri="{FF2B5EF4-FFF2-40B4-BE49-F238E27FC236}">
                  <a16:creationId xmlns="" xmlns:a16="http://schemas.microsoft.com/office/drawing/2014/main" id="{25DEAC2F-8721-3481-3668-DB82F7225001}"/>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11" name="TextBox 10">
            <a:extLst>
              <a:ext uri="{FF2B5EF4-FFF2-40B4-BE49-F238E27FC236}">
                <a16:creationId xmlns="" xmlns:a16="http://schemas.microsoft.com/office/drawing/2014/main" id="{AFFBA3AD-E961-7FB9-F708-DBB9CE573CF4}"/>
              </a:ext>
            </a:extLst>
          </p:cNvPr>
          <p:cNvSpPr txBox="1"/>
          <p:nvPr/>
        </p:nvSpPr>
        <p:spPr>
          <a:xfrm>
            <a:off x="381000" y="723900"/>
            <a:ext cx="35814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MỤC ĐÍCH</a:t>
            </a:r>
          </a:p>
        </p:txBody>
      </p:sp>
      <p:sp>
        <p:nvSpPr>
          <p:cNvPr id="12" name="TextBox 11">
            <a:extLst>
              <a:ext uri="{FF2B5EF4-FFF2-40B4-BE49-F238E27FC236}">
                <a16:creationId xmlns="" xmlns:a16="http://schemas.microsoft.com/office/drawing/2014/main" id="{F8EB18CA-7DC6-A466-50FF-504A8D8BFF8C}"/>
              </a:ext>
            </a:extLst>
          </p:cNvPr>
          <p:cNvSpPr txBox="1"/>
          <p:nvPr/>
        </p:nvSpPr>
        <p:spPr>
          <a:xfrm>
            <a:off x="1676400" y="1893767"/>
            <a:ext cx="11811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 Tam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a:t>
            </a:r>
          </a:p>
        </p:txBody>
      </p:sp>
      <p:grpSp>
        <p:nvGrpSpPr>
          <p:cNvPr id="13" name="Group 3">
            <a:extLst>
              <a:ext uri="{FF2B5EF4-FFF2-40B4-BE49-F238E27FC236}">
                <a16:creationId xmlns="" xmlns:a16="http://schemas.microsoft.com/office/drawing/2014/main" id="{C5824803-0D44-6109-B180-52F729394B90}"/>
              </a:ext>
            </a:extLst>
          </p:cNvPr>
          <p:cNvGrpSpPr/>
          <p:nvPr/>
        </p:nvGrpSpPr>
        <p:grpSpPr>
          <a:xfrm>
            <a:off x="-440372" y="3785077"/>
            <a:ext cx="11811000" cy="795455"/>
            <a:chOff x="0" y="0"/>
            <a:chExt cx="1347300" cy="209503"/>
          </a:xfrm>
        </p:grpSpPr>
        <p:sp>
          <p:nvSpPr>
            <p:cNvPr id="14" name="Freeform 4">
              <a:extLst>
                <a:ext uri="{FF2B5EF4-FFF2-40B4-BE49-F238E27FC236}">
                  <a16:creationId xmlns="" xmlns:a16="http://schemas.microsoft.com/office/drawing/2014/main" id="{CABAA195-EB80-1160-65FC-A334A1FDAD60}"/>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15" name="TextBox 5">
              <a:extLst>
                <a:ext uri="{FF2B5EF4-FFF2-40B4-BE49-F238E27FC236}">
                  <a16:creationId xmlns="" xmlns:a16="http://schemas.microsoft.com/office/drawing/2014/main" id="{0F0D6FFF-D74B-120C-419A-41ED884536F0}"/>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16" name="TextBox 15">
            <a:extLst>
              <a:ext uri="{FF2B5EF4-FFF2-40B4-BE49-F238E27FC236}">
                <a16:creationId xmlns="" xmlns:a16="http://schemas.microsoft.com/office/drawing/2014/main" id="{B7A42B23-2F7A-A519-3CBD-4A01D63DEA53}"/>
              </a:ext>
            </a:extLst>
          </p:cNvPr>
          <p:cNvSpPr txBox="1"/>
          <p:nvPr/>
        </p:nvSpPr>
        <p:spPr>
          <a:xfrm>
            <a:off x="381000" y="3769849"/>
            <a:ext cx="107442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CÁCH THỨC TRIỂN KHAI THÔNG TIN</a:t>
            </a:r>
          </a:p>
        </p:txBody>
      </p:sp>
      <p:sp>
        <p:nvSpPr>
          <p:cNvPr id="17" name="TextBox 16">
            <a:extLst>
              <a:ext uri="{FF2B5EF4-FFF2-40B4-BE49-F238E27FC236}">
                <a16:creationId xmlns="" xmlns:a16="http://schemas.microsoft.com/office/drawing/2014/main" id="{F0D0DBC9-FB0B-23ED-4654-E49876957AA9}"/>
              </a:ext>
            </a:extLst>
          </p:cNvPr>
          <p:cNvSpPr txBox="1"/>
          <p:nvPr/>
        </p:nvSpPr>
        <p:spPr>
          <a:xfrm>
            <a:off x="1676400" y="4939716"/>
            <a:ext cx="11811000" cy="769441"/>
          </a:xfrm>
          <a:prstGeom prst="rect">
            <a:avLst/>
          </a:prstGeom>
          <a:noFill/>
        </p:spPr>
        <p:txBody>
          <a:bodyPr wrap="square" rtlCol="0">
            <a:spAutoFit/>
          </a:bodyPr>
          <a:lstStyle/>
          <a:p>
            <a:pPr marL="0" indent="0" algn="just">
              <a:buFontTx/>
              <a:buNone/>
            </a:pPr>
            <a:r>
              <a:rPr lang="en-US" sz="4400" dirty="0">
                <a:latin typeface="Times New Roman" panose="02020603050405020304" pitchFamily="18" charset="0"/>
                <a:cs typeface="Times New Roman" panose="02020603050405020304" pitchFamily="18" charset="0"/>
              </a:rPr>
              <a:t>Theo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endParaRPr lang="en-US" sz="4400" dirty="0">
              <a:latin typeface="Times New Roman" panose="02020603050405020304" pitchFamily="18" charset="0"/>
              <a:cs typeface="Times New Roman" panose="02020603050405020304" pitchFamily="18" charset="0"/>
            </a:endParaRPr>
          </a:p>
        </p:txBody>
      </p:sp>
      <p:grpSp>
        <p:nvGrpSpPr>
          <p:cNvPr id="18" name="Group 3">
            <a:extLst>
              <a:ext uri="{FF2B5EF4-FFF2-40B4-BE49-F238E27FC236}">
                <a16:creationId xmlns="" xmlns:a16="http://schemas.microsoft.com/office/drawing/2014/main" id="{9F13CD30-28CF-53C4-9043-AF38148B1F2E}"/>
              </a:ext>
            </a:extLst>
          </p:cNvPr>
          <p:cNvGrpSpPr/>
          <p:nvPr/>
        </p:nvGrpSpPr>
        <p:grpSpPr>
          <a:xfrm>
            <a:off x="-440373" y="6179931"/>
            <a:ext cx="5115529" cy="795455"/>
            <a:chOff x="0" y="0"/>
            <a:chExt cx="1347300" cy="209503"/>
          </a:xfrm>
        </p:grpSpPr>
        <p:sp>
          <p:nvSpPr>
            <p:cNvPr id="19" name="Freeform 4">
              <a:extLst>
                <a:ext uri="{FF2B5EF4-FFF2-40B4-BE49-F238E27FC236}">
                  <a16:creationId xmlns="" xmlns:a16="http://schemas.microsoft.com/office/drawing/2014/main" id="{95552590-DCFA-10DE-FE8E-52D35E45D655}"/>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20" name="TextBox 5">
              <a:extLst>
                <a:ext uri="{FF2B5EF4-FFF2-40B4-BE49-F238E27FC236}">
                  <a16:creationId xmlns="" xmlns:a16="http://schemas.microsoft.com/office/drawing/2014/main" id="{301F2133-50D9-7BDA-AF30-0C9FAB2406B6}"/>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21" name="TextBox 20">
            <a:extLst>
              <a:ext uri="{FF2B5EF4-FFF2-40B4-BE49-F238E27FC236}">
                <a16:creationId xmlns="" xmlns:a16="http://schemas.microsoft.com/office/drawing/2014/main" id="{2A562BF2-05D4-664F-E5A9-8D94AD2B05C1}"/>
              </a:ext>
            </a:extLst>
          </p:cNvPr>
          <p:cNvSpPr txBox="1"/>
          <p:nvPr/>
        </p:nvSpPr>
        <p:spPr>
          <a:xfrm>
            <a:off x="381000" y="6164703"/>
            <a:ext cx="35814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NHAN ĐỀ</a:t>
            </a:r>
          </a:p>
        </p:txBody>
      </p:sp>
      <p:sp>
        <p:nvSpPr>
          <p:cNvPr id="24" name="TextBox 23">
            <a:extLst>
              <a:ext uri="{FF2B5EF4-FFF2-40B4-BE49-F238E27FC236}">
                <a16:creationId xmlns="" xmlns:a16="http://schemas.microsoft.com/office/drawing/2014/main" id="{ABF11E54-3866-505D-89BB-0DDBC290B46E}"/>
              </a:ext>
            </a:extLst>
          </p:cNvPr>
          <p:cNvSpPr txBox="1"/>
          <p:nvPr/>
        </p:nvSpPr>
        <p:spPr>
          <a:xfrm>
            <a:off x="914400" y="7004216"/>
            <a:ext cx="17373600"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Nông</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1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ircle(in)">
                                      <p:cBhvr>
                                        <p:cTn id="4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21"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4A0E34F8-3F0F-9C73-A1A6-0D364F75B930}"/>
              </a:ext>
            </a:extLst>
          </p:cNvPr>
          <p:cNvGrpSpPr/>
          <p:nvPr/>
        </p:nvGrpSpPr>
        <p:grpSpPr>
          <a:xfrm>
            <a:off x="-440373" y="739128"/>
            <a:ext cx="12327573" cy="795455"/>
            <a:chOff x="0" y="0"/>
            <a:chExt cx="1347300" cy="209503"/>
          </a:xfrm>
        </p:grpSpPr>
        <p:sp>
          <p:nvSpPr>
            <p:cNvPr id="3" name="Freeform 4">
              <a:extLst>
                <a:ext uri="{FF2B5EF4-FFF2-40B4-BE49-F238E27FC236}">
                  <a16:creationId xmlns="" xmlns:a16="http://schemas.microsoft.com/office/drawing/2014/main" id="{1FBBDB3B-6154-B3BD-AEE5-27C83840858D}"/>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4" name="TextBox 5">
              <a:extLst>
                <a:ext uri="{FF2B5EF4-FFF2-40B4-BE49-F238E27FC236}">
                  <a16:creationId xmlns="" xmlns:a16="http://schemas.microsoft.com/office/drawing/2014/main" id="{14848469-0E11-DE3E-BE74-C3FC0E20C3BF}"/>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5" name="TextBox 4">
            <a:extLst>
              <a:ext uri="{FF2B5EF4-FFF2-40B4-BE49-F238E27FC236}">
                <a16:creationId xmlns="" xmlns:a16="http://schemas.microsoft.com/office/drawing/2014/main" id="{575DD058-0FB8-B26E-9EFF-CE250136F407}"/>
              </a:ext>
            </a:extLst>
          </p:cNvPr>
          <p:cNvSpPr txBox="1"/>
          <p:nvPr/>
        </p:nvSpPr>
        <p:spPr>
          <a:xfrm>
            <a:off x="76200" y="772261"/>
            <a:ext cx="118110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SỰ KẾT HỢP KÊNH CHỮ VÀ KÊNH HÌNH</a:t>
            </a:r>
          </a:p>
        </p:txBody>
      </p:sp>
      <p:sp>
        <p:nvSpPr>
          <p:cNvPr id="6" name="TextBox 5">
            <a:extLst>
              <a:ext uri="{FF2B5EF4-FFF2-40B4-BE49-F238E27FC236}">
                <a16:creationId xmlns="" xmlns:a16="http://schemas.microsoft.com/office/drawing/2014/main" id="{CB5902AB-D5B9-BE9D-488D-821D01175D7F}"/>
              </a:ext>
            </a:extLst>
          </p:cNvPr>
          <p:cNvSpPr txBox="1"/>
          <p:nvPr/>
        </p:nvSpPr>
        <p:spPr>
          <a:xfrm>
            <a:off x="2971800" y="8452198"/>
            <a:ext cx="11506200" cy="1384995"/>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G</a:t>
            </a:r>
            <a:r>
              <a:rPr lang="en-US" sz="4200" dirty="0" err="1">
                <a:latin typeface="Times New Roman" panose="02020603050405020304" pitchFamily="18" charset="0"/>
                <a:cs typeface="Times New Roman" panose="02020603050405020304" pitchFamily="18" charset="0"/>
              </a:rPr>
              <a:t>iúp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dung </a:t>
            </a:r>
            <a:r>
              <a:rPr lang="en-US" sz="4200" dirty="0" err="1">
                <a:latin typeface="Times New Roman" panose="02020603050405020304" pitchFamily="18" charset="0"/>
                <a:cs typeface="Times New Roman" panose="02020603050405020304" pitchFamily="18" charset="0"/>
              </a:rPr>
              <a:t>rõ</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đối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thiệu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bản</a:t>
            </a:r>
            <a:r>
              <a:rPr lang="en-US" sz="4200" dirty="0">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 xmlns:a16="http://schemas.microsoft.com/office/drawing/2014/main" id="{44F49228-AF33-E14A-61A2-FBE08A6B19EF}"/>
              </a:ext>
            </a:extLst>
          </p:cNvPr>
          <p:cNvPicPr>
            <a:picLocks noChangeAspect="1"/>
          </p:cNvPicPr>
          <p:nvPr/>
        </p:nvPicPr>
        <p:blipFill>
          <a:blip r:embed="rId3"/>
          <a:stretch>
            <a:fillRect/>
          </a:stretch>
        </p:blipFill>
        <p:spPr>
          <a:xfrm>
            <a:off x="2743200" y="2552700"/>
            <a:ext cx="12086617" cy="5410200"/>
          </a:xfrm>
          <a:prstGeom prst="rect">
            <a:avLst/>
          </a:prstGeom>
        </p:spPr>
      </p:pic>
    </p:spTree>
    <p:extLst>
      <p:ext uri="{BB962C8B-B14F-4D97-AF65-F5344CB8AC3E}">
        <p14:creationId xmlns:p14="http://schemas.microsoft.com/office/powerpoint/2010/main" val="284249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 xmlns:a16="http://schemas.microsoft.com/office/drawing/2014/main" id="{B57340B2-F60F-B2B1-5634-0B84F9DA6C58}"/>
              </a:ext>
            </a:extLst>
          </p:cNvPr>
          <p:cNvGrpSpPr>
            <a:grpSpLocks noChangeAspect="1"/>
          </p:cNvGrpSpPr>
          <p:nvPr/>
        </p:nvGrpSpPr>
        <p:grpSpPr>
          <a:xfrm>
            <a:off x="9540039" y="-1000402"/>
            <a:ext cx="7719261" cy="12287803"/>
            <a:chOff x="0" y="0"/>
            <a:chExt cx="8089900" cy="12877800"/>
          </a:xfrm>
        </p:grpSpPr>
        <p:sp>
          <p:nvSpPr>
            <p:cNvPr id="3" name="Freeform 7">
              <a:extLst>
                <a:ext uri="{FF2B5EF4-FFF2-40B4-BE49-F238E27FC236}">
                  <a16:creationId xmlns="" xmlns:a16="http://schemas.microsoft.com/office/drawing/2014/main" id="{F28AF69E-53FF-93A5-36D3-D8D50D275316}"/>
                </a:ext>
              </a:extLst>
            </p:cNvPr>
            <p:cNvSpPr/>
            <p:nvPr/>
          </p:nvSpPr>
          <p:spPr>
            <a:xfrm>
              <a:off x="431800" y="260350"/>
              <a:ext cx="7533639" cy="4434840"/>
            </a:xfrm>
            <a:custGeom>
              <a:avLst/>
              <a:gdLst/>
              <a:ahLst/>
              <a:cxnLst/>
              <a:rect l="l" t="t" r="r" b="b"/>
              <a:pathLst>
                <a:path w="7533639" h="4434840">
                  <a:moveTo>
                    <a:pt x="7484110" y="4419600"/>
                  </a:moveTo>
                  <a:cubicBezTo>
                    <a:pt x="7484110" y="4419600"/>
                    <a:pt x="4975860" y="4404360"/>
                    <a:pt x="3801110" y="4419600"/>
                  </a:cubicBezTo>
                  <a:cubicBezTo>
                    <a:pt x="2626360" y="4434840"/>
                    <a:pt x="1087120" y="4419600"/>
                    <a:pt x="1087120" y="4419600"/>
                  </a:cubicBezTo>
                  <a:lnTo>
                    <a:pt x="49530" y="4419600"/>
                  </a:lnTo>
                  <a:cubicBezTo>
                    <a:pt x="49530" y="4419600"/>
                    <a:pt x="0" y="2293620"/>
                    <a:pt x="49530" y="1910080"/>
                  </a:cubicBezTo>
                  <a:cubicBezTo>
                    <a:pt x="99060" y="1526540"/>
                    <a:pt x="49530" y="13970"/>
                    <a:pt x="49530" y="13970"/>
                  </a:cubicBezTo>
                  <a:lnTo>
                    <a:pt x="2401570" y="13970"/>
                  </a:lnTo>
                  <a:cubicBezTo>
                    <a:pt x="3977640" y="13970"/>
                    <a:pt x="4546600" y="0"/>
                    <a:pt x="5816600" y="13970"/>
                  </a:cubicBezTo>
                  <a:cubicBezTo>
                    <a:pt x="7086600" y="27940"/>
                    <a:pt x="7485380" y="13970"/>
                    <a:pt x="7485380" y="13970"/>
                  </a:cubicBezTo>
                  <a:cubicBezTo>
                    <a:pt x="7485380" y="13970"/>
                    <a:pt x="7490461" y="906780"/>
                    <a:pt x="7512050" y="1253490"/>
                  </a:cubicBezTo>
                  <a:cubicBezTo>
                    <a:pt x="7533639" y="1600200"/>
                    <a:pt x="7485380" y="3834130"/>
                    <a:pt x="7485380" y="3834130"/>
                  </a:cubicBezTo>
                  <a:lnTo>
                    <a:pt x="7485380" y="4419600"/>
                  </a:lnTo>
                  <a:lnTo>
                    <a:pt x="7484110" y="4419600"/>
                  </a:lnTo>
                  <a:close/>
                </a:path>
              </a:pathLst>
            </a:custGeom>
            <a:blipFill>
              <a:blip r:embed="rId3"/>
              <a:stretch>
                <a:fillRect l="-382" r="-382"/>
              </a:stretch>
            </a:blipFill>
          </p:spPr>
          <p:txBody>
            <a:bodyPr/>
            <a:lstStyle/>
            <a:p>
              <a:endParaRPr lang="en-US"/>
            </a:p>
          </p:txBody>
        </p:sp>
        <p:sp>
          <p:nvSpPr>
            <p:cNvPr id="4" name="Freeform 8">
              <a:extLst>
                <a:ext uri="{FF2B5EF4-FFF2-40B4-BE49-F238E27FC236}">
                  <a16:creationId xmlns="" xmlns:a16="http://schemas.microsoft.com/office/drawing/2014/main" id="{79A8D0D1-D3C5-606E-6AA9-5DC6904F3D78}"/>
                </a:ext>
              </a:extLst>
            </p:cNvPr>
            <p:cNvSpPr/>
            <p:nvPr/>
          </p:nvSpPr>
          <p:spPr>
            <a:xfrm>
              <a:off x="271780" y="3496310"/>
              <a:ext cx="7589520" cy="6064250"/>
            </a:xfrm>
            <a:custGeom>
              <a:avLst/>
              <a:gdLst/>
              <a:ahLst/>
              <a:cxnLst/>
              <a:rect l="l" t="t" r="r" b="b"/>
              <a:pathLst>
                <a:path w="7589520" h="6064250">
                  <a:moveTo>
                    <a:pt x="7484110" y="6064250"/>
                  </a:moveTo>
                  <a:cubicBezTo>
                    <a:pt x="7484110" y="6064250"/>
                    <a:pt x="4961890" y="6002020"/>
                    <a:pt x="3782060" y="5999480"/>
                  </a:cubicBezTo>
                  <a:cubicBezTo>
                    <a:pt x="2602230" y="5996941"/>
                    <a:pt x="1052830" y="5952490"/>
                    <a:pt x="1052830" y="5952490"/>
                  </a:cubicBezTo>
                  <a:lnTo>
                    <a:pt x="7620" y="5934710"/>
                  </a:lnTo>
                  <a:cubicBezTo>
                    <a:pt x="7620" y="5934710"/>
                    <a:pt x="0" y="3542029"/>
                    <a:pt x="57150" y="3110229"/>
                  </a:cubicBezTo>
                  <a:cubicBezTo>
                    <a:pt x="114300" y="2678429"/>
                    <a:pt x="93980" y="976629"/>
                    <a:pt x="93980" y="976629"/>
                  </a:cubicBezTo>
                  <a:cubicBezTo>
                    <a:pt x="93980" y="976629"/>
                    <a:pt x="701040" y="1243329"/>
                    <a:pt x="2277110" y="1083309"/>
                  </a:cubicBezTo>
                  <a:cubicBezTo>
                    <a:pt x="3135630" y="995680"/>
                    <a:pt x="3868420" y="690880"/>
                    <a:pt x="4465320" y="681990"/>
                  </a:cubicBezTo>
                  <a:cubicBezTo>
                    <a:pt x="4706620" y="678180"/>
                    <a:pt x="4979670" y="838200"/>
                    <a:pt x="5278120" y="674370"/>
                  </a:cubicBezTo>
                  <a:cubicBezTo>
                    <a:pt x="5474970" y="566420"/>
                    <a:pt x="5690870" y="405130"/>
                    <a:pt x="5844540" y="330200"/>
                  </a:cubicBezTo>
                  <a:cubicBezTo>
                    <a:pt x="5900420" y="304800"/>
                    <a:pt x="5962650" y="294640"/>
                    <a:pt x="6023610" y="299720"/>
                  </a:cubicBezTo>
                  <a:cubicBezTo>
                    <a:pt x="6070600" y="280670"/>
                    <a:pt x="6212840" y="191770"/>
                    <a:pt x="6283960" y="182880"/>
                  </a:cubicBezTo>
                  <a:cubicBezTo>
                    <a:pt x="6350000" y="175260"/>
                    <a:pt x="7588250" y="0"/>
                    <a:pt x="7588250" y="0"/>
                  </a:cubicBezTo>
                  <a:cubicBezTo>
                    <a:pt x="7588250" y="0"/>
                    <a:pt x="7556500" y="2112010"/>
                    <a:pt x="7573010" y="2503170"/>
                  </a:cubicBezTo>
                  <a:cubicBezTo>
                    <a:pt x="7589520" y="2894330"/>
                    <a:pt x="7495540" y="5406390"/>
                    <a:pt x="7495540" y="5406390"/>
                  </a:cubicBezTo>
                  <a:lnTo>
                    <a:pt x="7484110" y="6064250"/>
                  </a:lnTo>
                  <a:close/>
                </a:path>
              </a:pathLst>
            </a:custGeom>
            <a:blipFill>
              <a:blip r:embed="rId4"/>
              <a:stretch>
                <a:fillRect l="-10235" r="-10235"/>
              </a:stretch>
            </a:blipFill>
          </p:spPr>
          <p:txBody>
            <a:bodyPr/>
            <a:lstStyle/>
            <a:p>
              <a:endParaRPr lang="en-US"/>
            </a:p>
          </p:txBody>
        </p:sp>
        <p:sp>
          <p:nvSpPr>
            <p:cNvPr id="5" name="Freeform 9">
              <a:extLst>
                <a:ext uri="{FF2B5EF4-FFF2-40B4-BE49-F238E27FC236}">
                  <a16:creationId xmlns="" xmlns:a16="http://schemas.microsoft.com/office/drawing/2014/main" id="{034EAE09-E473-D94F-991A-CB38E8BC5A4F}"/>
                </a:ext>
              </a:extLst>
            </p:cNvPr>
            <p:cNvSpPr/>
            <p:nvPr/>
          </p:nvSpPr>
          <p:spPr>
            <a:xfrm>
              <a:off x="501650" y="7593331"/>
              <a:ext cx="7567930" cy="5038090"/>
            </a:xfrm>
            <a:custGeom>
              <a:avLst/>
              <a:gdLst/>
              <a:ahLst/>
              <a:cxnLst/>
              <a:rect l="l" t="t" r="r" b="b"/>
              <a:pathLst>
                <a:path w="7567930" h="5038090">
                  <a:moveTo>
                    <a:pt x="85090" y="1249679"/>
                  </a:moveTo>
                  <a:cubicBezTo>
                    <a:pt x="85090" y="1249679"/>
                    <a:pt x="2078990" y="1145539"/>
                    <a:pt x="3616960" y="1036319"/>
                  </a:cubicBezTo>
                  <a:cubicBezTo>
                    <a:pt x="3681730" y="1031239"/>
                    <a:pt x="3776980" y="913129"/>
                    <a:pt x="3840480" y="908049"/>
                  </a:cubicBezTo>
                  <a:cubicBezTo>
                    <a:pt x="4370070" y="873759"/>
                    <a:pt x="4781550" y="810259"/>
                    <a:pt x="5074920" y="748030"/>
                  </a:cubicBezTo>
                  <a:cubicBezTo>
                    <a:pt x="6032501" y="546099"/>
                    <a:pt x="6893561" y="130810"/>
                    <a:pt x="6893561" y="130810"/>
                  </a:cubicBezTo>
                  <a:lnTo>
                    <a:pt x="7491730" y="0"/>
                  </a:lnTo>
                  <a:cubicBezTo>
                    <a:pt x="7491730" y="0"/>
                    <a:pt x="7567930" y="2391410"/>
                    <a:pt x="7522211" y="2824480"/>
                  </a:cubicBezTo>
                  <a:cubicBezTo>
                    <a:pt x="7476491" y="3257549"/>
                    <a:pt x="7545070" y="4958080"/>
                    <a:pt x="7545070" y="4958080"/>
                  </a:cubicBezTo>
                  <a:lnTo>
                    <a:pt x="5180330" y="4983480"/>
                  </a:lnTo>
                  <a:cubicBezTo>
                    <a:pt x="3595370" y="4999989"/>
                    <a:pt x="3023870" y="5022849"/>
                    <a:pt x="1746250" y="5020310"/>
                  </a:cubicBezTo>
                  <a:cubicBezTo>
                    <a:pt x="468630" y="5017771"/>
                    <a:pt x="68580" y="5038090"/>
                    <a:pt x="68580" y="5038090"/>
                  </a:cubicBezTo>
                  <a:cubicBezTo>
                    <a:pt x="68580" y="5038090"/>
                    <a:pt x="53340" y="4033521"/>
                    <a:pt x="26670" y="3643630"/>
                  </a:cubicBezTo>
                  <a:cubicBezTo>
                    <a:pt x="0" y="3253740"/>
                    <a:pt x="63500" y="1398269"/>
                    <a:pt x="63500" y="1398269"/>
                  </a:cubicBezTo>
                  <a:lnTo>
                    <a:pt x="85090" y="1249679"/>
                  </a:lnTo>
                  <a:close/>
                </a:path>
              </a:pathLst>
            </a:custGeom>
            <a:blipFill>
              <a:blip r:embed="rId5"/>
              <a:stretch>
                <a:fillRect l="-4472" r="-4472"/>
              </a:stretch>
            </a:blipFill>
          </p:spPr>
          <p:txBody>
            <a:bodyPr/>
            <a:lstStyle/>
            <a:p>
              <a:endParaRPr lang="en-US"/>
            </a:p>
          </p:txBody>
        </p:sp>
        <p:sp>
          <p:nvSpPr>
            <p:cNvPr id="6" name="Freeform 10">
              <a:extLst>
                <a:ext uri="{FF2B5EF4-FFF2-40B4-BE49-F238E27FC236}">
                  <a16:creationId xmlns="" xmlns:a16="http://schemas.microsoft.com/office/drawing/2014/main" id="{407735AF-275F-E9AD-3E1A-AAAF6958D984}"/>
                </a:ext>
              </a:extLst>
            </p:cNvPr>
            <p:cNvSpPr/>
            <p:nvPr/>
          </p:nvSpPr>
          <p:spPr>
            <a:xfrm>
              <a:off x="67310" y="3632200"/>
              <a:ext cx="7947660" cy="5035550"/>
            </a:xfrm>
            <a:custGeom>
              <a:avLst/>
              <a:gdLst/>
              <a:ahLst/>
              <a:cxnLst/>
              <a:rect l="l" t="t" r="r" b="b"/>
              <a:pathLst>
                <a:path w="7947660" h="5035550">
                  <a:moveTo>
                    <a:pt x="7947660" y="5035550"/>
                  </a:moveTo>
                  <a:lnTo>
                    <a:pt x="0" y="5035550"/>
                  </a:lnTo>
                  <a:lnTo>
                    <a:pt x="0" y="0"/>
                  </a:lnTo>
                  <a:lnTo>
                    <a:pt x="7947660" y="0"/>
                  </a:lnTo>
                  <a:lnTo>
                    <a:pt x="7947660" y="5035550"/>
                  </a:lnTo>
                  <a:close/>
                </a:path>
              </a:pathLst>
            </a:custGeom>
            <a:blipFill>
              <a:blip r:embed="rId6"/>
              <a:stretch>
                <a:fillRect l="-53" r="-53"/>
              </a:stretch>
            </a:blipFill>
          </p:spPr>
          <p:txBody>
            <a:bodyPr/>
            <a:lstStyle/>
            <a:p>
              <a:endParaRPr lang="en-US"/>
            </a:p>
          </p:txBody>
        </p:sp>
      </p:grpSp>
      <p:sp>
        <p:nvSpPr>
          <p:cNvPr id="7" name="TextBox 6">
            <a:extLst>
              <a:ext uri="{FF2B5EF4-FFF2-40B4-BE49-F238E27FC236}">
                <a16:creationId xmlns="" xmlns:a16="http://schemas.microsoft.com/office/drawing/2014/main" id="{6A2ED742-A99C-A537-ABB0-AD39F67B4F57}"/>
              </a:ext>
            </a:extLst>
          </p:cNvPr>
          <p:cNvSpPr txBox="1"/>
          <p:nvPr/>
        </p:nvSpPr>
        <p:spPr>
          <a:xfrm>
            <a:off x="1100197" y="3786686"/>
            <a:ext cx="6900804" cy="1661993"/>
          </a:xfrm>
          <a:prstGeom prst="rect">
            <a:avLst/>
          </a:prstGeom>
        </p:spPr>
        <p:txBody>
          <a:bodyPr wrap="square" lIns="0" tIns="0" rIns="0" bIns="0" rtlCol="0" anchor="t">
            <a:spAutoFit/>
          </a:bodyPr>
          <a:lstStyle/>
          <a:p>
            <a:pPr algn="ctr"/>
            <a:r>
              <a:rPr lang="en-US" sz="5400" b="1" spc="-204" dirty="0">
                <a:latin typeface="#9Slide05 Braxton Regular" panose="03060000000000000000" pitchFamily="66" charset="0"/>
                <a:ea typeface="ITC Avant Garde Gothic Bold"/>
                <a:cs typeface="ITC Avant Garde Gothic Bold"/>
                <a:sym typeface="ITC Avant Garde Gothic Bold"/>
              </a:rPr>
              <a:t>2.</a:t>
            </a:r>
          </a:p>
          <a:p>
            <a:pPr algn="ctr"/>
            <a:r>
              <a:rPr lang="en-US" sz="5400" b="1" spc="-204" dirty="0">
                <a:latin typeface="#9Slide05 Braxton Regular" panose="03060000000000000000" pitchFamily="66" charset="0"/>
                <a:ea typeface="ITC Avant Garde Gothic Bold"/>
                <a:cs typeface="ITC Avant Garde Gothic Bold"/>
                <a:sym typeface="ITC Avant Garde Gothic Bold"/>
              </a:rPr>
              <a:t>Ý </a:t>
            </a:r>
            <a:r>
              <a:rPr lang="en-US" sz="5400" b="1" spc="-204" dirty="0" err="1">
                <a:latin typeface="#9Slide05 Braxton Regular" panose="03060000000000000000" pitchFamily="66" charset="0"/>
                <a:ea typeface="ITC Avant Garde Gothic Bold"/>
                <a:cs typeface="ITC Avant Garde Gothic Bold"/>
                <a:sym typeface="ITC Avant Garde Gothic Bold"/>
              </a:rPr>
              <a:t>nghĩa</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của</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văn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bản</a:t>
            </a:r>
            <a:endParaRPr lang="en-US" sz="5400" b="1" spc="-204" dirty="0">
              <a:latin typeface="#9Slide05 Braxton Regular" panose="03060000000000000000" pitchFamily="66" charset="0"/>
              <a:ea typeface="ITC Avant Garde Gothic Bold"/>
              <a:cs typeface="ITC Avant Garde Gothic Bold"/>
              <a:sym typeface="ITC Avant Garde Gothic Bold"/>
            </a:endParaRPr>
          </a:p>
        </p:txBody>
      </p:sp>
    </p:spTree>
    <p:extLst>
      <p:ext uri="{BB962C8B-B14F-4D97-AF65-F5344CB8AC3E}">
        <p14:creationId xmlns:p14="http://schemas.microsoft.com/office/powerpoint/2010/main" val="597312819"/>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78662E38-648C-A6C6-8316-B3DD8756EAD7}"/>
              </a:ext>
            </a:extLst>
          </p:cNvPr>
          <p:cNvSpPr txBox="1"/>
          <p:nvPr/>
        </p:nvSpPr>
        <p:spPr>
          <a:xfrm>
            <a:off x="7620000" y="342900"/>
            <a:ext cx="102870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sếu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quý</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hiếm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nhất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loài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sếu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được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thống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kê</a:t>
            </a:r>
            <a:r>
              <a:rPr lang="en-US" sz="4400" dirty="0">
                <a:solidFill>
                  <a:srgbClr val="FF0000"/>
                </a:solidFill>
                <a:latin typeface="Times New Roman" panose="02020603050405020304" pitchFamily="18" charset="0"/>
                <a:cs typeface="Times New Roman" panose="02020603050405020304" pitchFamily="18" charset="0"/>
              </a:rPr>
              <a:t>”</a:t>
            </a:r>
          </a:p>
        </p:txBody>
      </p:sp>
      <p:grpSp>
        <p:nvGrpSpPr>
          <p:cNvPr id="7" name="Group 10">
            <a:extLst>
              <a:ext uri="{FF2B5EF4-FFF2-40B4-BE49-F238E27FC236}">
                <a16:creationId xmlns="" xmlns:a16="http://schemas.microsoft.com/office/drawing/2014/main" id="{7E547281-E38B-D3AD-8F4A-EB143D8AC339}"/>
              </a:ext>
            </a:extLst>
          </p:cNvPr>
          <p:cNvGrpSpPr>
            <a:grpSpLocks noChangeAspect="1"/>
          </p:cNvGrpSpPr>
          <p:nvPr/>
        </p:nvGrpSpPr>
        <p:grpSpPr>
          <a:xfrm>
            <a:off x="-1066800" y="-1028700"/>
            <a:ext cx="8357380" cy="11672369"/>
            <a:chOff x="0" y="0"/>
            <a:chExt cx="8122920" cy="11344910"/>
          </a:xfrm>
        </p:grpSpPr>
        <p:sp>
          <p:nvSpPr>
            <p:cNvPr id="8" name="Freeform 11">
              <a:extLst>
                <a:ext uri="{FF2B5EF4-FFF2-40B4-BE49-F238E27FC236}">
                  <a16:creationId xmlns="" xmlns:a16="http://schemas.microsoft.com/office/drawing/2014/main" id="{FC1EFB33-9EA9-3E29-CBA6-63F29D5E8E9E}"/>
                </a:ext>
              </a:extLst>
            </p:cNvPr>
            <p:cNvSpPr/>
            <p:nvPr/>
          </p:nvSpPr>
          <p:spPr>
            <a:xfrm>
              <a:off x="123190" y="4669790"/>
              <a:ext cx="7820660" cy="6569710"/>
            </a:xfrm>
            <a:custGeom>
              <a:avLst/>
              <a:gdLst/>
              <a:ahLst/>
              <a:cxnLst/>
              <a:rect l="l" t="t" r="r" b="b"/>
              <a:pathLst>
                <a:path w="7820660" h="6569710">
                  <a:moveTo>
                    <a:pt x="11430" y="2758440"/>
                  </a:moveTo>
                  <a:lnTo>
                    <a:pt x="464820" y="2308860"/>
                  </a:lnTo>
                  <a:lnTo>
                    <a:pt x="1891030" y="2133600"/>
                  </a:lnTo>
                  <a:lnTo>
                    <a:pt x="3817620" y="1554480"/>
                  </a:lnTo>
                  <a:lnTo>
                    <a:pt x="5981700" y="723900"/>
                  </a:lnTo>
                  <a:lnTo>
                    <a:pt x="7820660" y="0"/>
                  </a:lnTo>
                  <a:lnTo>
                    <a:pt x="7820660" y="6569710"/>
                  </a:lnTo>
                  <a:lnTo>
                    <a:pt x="0" y="6569710"/>
                  </a:lnTo>
                  <a:cubicBezTo>
                    <a:pt x="0" y="6569710"/>
                    <a:pt x="11430" y="2747010"/>
                    <a:pt x="11430" y="2758440"/>
                  </a:cubicBezTo>
                  <a:close/>
                </a:path>
              </a:pathLst>
            </a:custGeom>
            <a:blipFill>
              <a:blip r:embed="rId3"/>
              <a:stretch>
                <a:fillRect l="-13118" r="-13118"/>
              </a:stretch>
            </a:blipFill>
          </p:spPr>
          <p:txBody>
            <a:bodyPr/>
            <a:lstStyle/>
            <a:p>
              <a:endParaRPr lang="en-US"/>
            </a:p>
          </p:txBody>
        </p:sp>
        <p:sp>
          <p:nvSpPr>
            <p:cNvPr id="9" name="Freeform 12">
              <a:extLst>
                <a:ext uri="{FF2B5EF4-FFF2-40B4-BE49-F238E27FC236}">
                  <a16:creationId xmlns="" xmlns:a16="http://schemas.microsoft.com/office/drawing/2014/main" id="{944BE721-31C0-BB6B-8B85-4DDC6CD04DFB}"/>
                </a:ext>
              </a:extLst>
            </p:cNvPr>
            <p:cNvSpPr/>
            <p:nvPr/>
          </p:nvSpPr>
          <p:spPr>
            <a:xfrm>
              <a:off x="123190" y="152400"/>
              <a:ext cx="7820660" cy="7959090"/>
            </a:xfrm>
            <a:custGeom>
              <a:avLst/>
              <a:gdLst/>
              <a:ahLst/>
              <a:cxnLst/>
              <a:rect l="l" t="t" r="r" b="b"/>
              <a:pathLst>
                <a:path w="7820660" h="7959090">
                  <a:moveTo>
                    <a:pt x="11430" y="7959090"/>
                  </a:moveTo>
                  <a:lnTo>
                    <a:pt x="464820" y="7589520"/>
                  </a:lnTo>
                  <a:lnTo>
                    <a:pt x="1891030" y="7446011"/>
                  </a:lnTo>
                  <a:lnTo>
                    <a:pt x="3817620" y="6971030"/>
                  </a:lnTo>
                  <a:lnTo>
                    <a:pt x="5981700" y="6289040"/>
                  </a:lnTo>
                  <a:lnTo>
                    <a:pt x="7820660" y="5694680"/>
                  </a:lnTo>
                  <a:lnTo>
                    <a:pt x="7820660" y="0"/>
                  </a:lnTo>
                  <a:lnTo>
                    <a:pt x="0" y="0"/>
                  </a:lnTo>
                  <a:cubicBezTo>
                    <a:pt x="0" y="0"/>
                    <a:pt x="11430" y="7948930"/>
                    <a:pt x="11430" y="7959090"/>
                  </a:cubicBezTo>
                  <a:close/>
                </a:path>
              </a:pathLst>
            </a:custGeom>
            <a:blipFill>
              <a:blip r:embed="rId4"/>
              <a:stretch>
                <a:fillRect l="-40462" r="-40462"/>
              </a:stretch>
            </a:blipFill>
          </p:spPr>
          <p:txBody>
            <a:bodyPr/>
            <a:lstStyle/>
            <a:p>
              <a:endParaRPr lang="en-US"/>
            </a:p>
          </p:txBody>
        </p:sp>
        <p:sp>
          <p:nvSpPr>
            <p:cNvPr id="10" name="Freeform 13">
              <a:extLst>
                <a:ext uri="{FF2B5EF4-FFF2-40B4-BE49-F238E27FC236}">
                  <a16:creationId xmlns="" xmlns:a16="http://schemas.microsoft.com/office/drawing/2014/main" id="{52E3AEF5-B37E-E143-4246-288EAD0F49A3}"/>
                </a:ext>
              </a:extLst>
            </p:cNvPr>
            <p:cNvSpPr/>
            <p:nvPr/>
          </p:nvSpPr>
          <p:spPr>
            <a:xfrm>
              <a:off x="97790" y="5571490"/>
              <a:ext cx="7957820" cy="2561590"/>
            </a:xfrm>
            <a:custGeom>
              <a:avLst/>
              <a:gdLst/>
              <a:ahLst/>
              <a:cxnLst/>
              <a:rect l="l" t="t" r="r" b="b"/>
              <a:pathLst>
                <a:path w="7957820" h="2561590">
                  <a:moveTo>
                    <a:pt x="0" y="0"/>
                  </a:moveTo>
                  <a:lnTo>
                    <a:pt x="7957820" y="0"/>
                  </a:lnTo>
                  <a:lnTo>
                    <a:pt x="7957820" y="2561590"/>
                  </a:lnTo>
                  <a:lnTo>
                    <a:pt x="0" y="2561590"/>
                  </a:lnTo>
                  <a:lnTo>
                    <a:pt x="0" y="0"/>
                  </a:lnTo>
                  <a:close/>
                </a:path>
              </a:pathLst>
            </a:custGeom>
            <a:blipFill>
              <a:blip r:embed="rId5"/>
              <a:stretch>
                <a:fillRect l="-361" r="-361"/>
              </a:stretch>
            </a:blipFill>
          </p:spPr>
          <p:txBody>
            <a:bodyPr/>
            <a:lstStyle/>
            <a:p>
              <a:endParaRPr lang="en-US"/>
            </a:p>
          </p:txBody>
        </p:sp>
      </p:grpSp>
      <p:sp>
        <p:nvSpPr>
          <p:cNvPr id="11" name="TextBox 10">
            <a:extLst>
              <a:ext uri="{FF2B5EF4-FFF2-40B4-BE49-F238E27FC236}">
                <a16:creationId xmlns="" xmlns:a16="http://schemas.microsoft.com/office/drawing/2014/main" id="{0435A8B3-73F9-E6B2-8E4D-96647983D7BA}"/>
              </a:ext>
            </a:extLst>
          </p:cNvPr>
          <p:cNvSpPr txBox="1"/>
          <p:nvPr/>
        </p:nvSpPr>
        <p:spPr>
          <a:xfrm>
            <a:off x="7606145" y="1789450"/>
            <a:ext cx="10300855" cy="821763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trụi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lông</a:t>
            </a:r>
            <a:r>
              <a:rPr lang="en-US" sz="4400" dirty="0">
                <a:latin typeface="Times New Roman" panose="02020603050405020304" pitchFamily="18" charset="0"/>
                <a:cs typeface="Times New Roman" panose="02020603050405020304" pitchFamily="18" charset="0"/>
              </a:rPr>
              <a:t>, da </a:t>
            </a:r>
            <a:r>
              <a:rPr lang="en-US" sz="4400" dirty="0" err="1">
                <a:latin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sẫm</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1,5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1,6m; </a:t>
            </a:r>
            <a:r>
              <a:rPr lang="en-US" sz="4400" dirty="0" err="1">
                <a:latin typeface="Times New Roman" panose="02020603050405020304" pitchFamily="18" charset="0"/>
                <a:cs typeface="Times New Roman" panose="02020603050405020304" pitchFamily="18" charset="0"/>
              </a:rPr>
              <a:t>nặng</a:t>
            </a:r>
            <a:r>
              <a:rPr lang="en-US" sz="4400" dirty="0">
                <a:latin typeface="Times New Roman" panose="02020603050405020304" pitchFamily="18" charset="0"/>
                <a:cs typeface="Times New Roman" panose="02020603050405020304" pitchFamily="18" charset="0"/>
              </a:rPr>
              <a:t> 10-15kg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15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15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cặp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6790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0558BD10-A756-9E87-4F63-051F8A2973CF}"/>
              </a:ext>
            </a:extLst>
          </p:cNvPr>
          <p:cNvSpPr txBox="1"/>
          <p:nvPr/>
        </p:nvSpPr>
        <p:spPr>
          <a:xfrm>
            <a:off x="1028700" y="2515146"/>
            <a:ext cx="83439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Trong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 Tam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grpSp>
        <p:nvGrpSpPr>
          <p:cNvPr id="3" name="Group 3">
            <a:extLst>
              <a:ext uri="{FF2B5EF4-FFF2-40B4-BE49-F238E27FC236}">
                <a16:creationId xmlns="" xmlns:a16="http://schemas.microsoft.com/office/drawing/2014/main" id="{926DCD49-51FA-BD65-B185-C375244010A3}"/>
              </a:ext>
            </a:extLst>
          </p:cNvPr>
          <p:cNvGrpSpPr/>
          <p:nvPr/>
        </p:nvGrpSpPr>
        <p:grpSpPr>
          <a:xfrm>
            <a:off x="10142248" y="0"/>
            <a:ext cx="8145752" cy="10287000"/>
            <a:chOff x="0" y="0"/>
            <a:chExt cx="10861003" cy="13716000"/>
          </a:xfrm>
        </p:grpSpPr>
        <p:pic>
          <p:nvPicPr>
            <p:cNvPr id="4" name="Picture 4">
              <a:extLst>
                <a:ext uri="{FF2B5EF4-FFF2-40B4-BE49-F238E27FC236}">
                  <a16:creationId xmlns="" xmlns:a16="http://schemas.microsoft.com/office/drawing/2014/main" id="{BD679DE5-7FCF-2E5B-2C02-136EFBBDCC67}"/>
                </a:ext>
              </a:extLst>
            </p:cNvPr>
            <p:cNvPicPr>
              <a:picLocks noChangeAspect="1"/>
            </p:cNvPicPr>
            <p:nvPr/>
          </p:nvPicPr>
          <p:blipFill>
            <a:blip r:embed="rId3"/>
            <a:srcRect l="25601" r="25601"/>
            <a:stretch>
              <a:fillRect/>
            </a:stretch>
          </p:blipFill>
          <p:spPr>
            <a:xfrm>
              <a:off x="0" y="0"/>
              <a:ext cx="10861003" cy="13716000"/>
            </a:xfrm>
            <a:prstGeom prst="rect">
              <a:avLst/>
            </a:prstGeom>
          </p:spPr>
        </p:pic>
      </p:grpSp>
      <p:grpSp>
        <p:nvGrpSpPr>
          <p:cNvPr id="5" name="Group 5">
            <a:extLst>
              <a:ext uri="{FF2B5EF4-FFF2-40B4-BE49-F238E27FC236}">
                <a16:creationId xmlns="" xmlns:a16="http://schemas.microsoft.com/office/drawing/2014/main" id="{9D797849-7594-0CC5-AE26-C77D94CDCCB5}"/>
              </a:ext>
            </a:extLst>
          </p:cNvPr>
          <p:cNvGrpSpPr/>
          <p:nvPr/>
        </p:nvGrpSpPr>
        <p:grpSpPr>
          <a:xfrm>
            <a:off x="1028700" y="6371470"/>
            <a:ext cx="13424413" cy="3489431"/>
            <a:chOff x="0" y="0"/>
            <a:chExt cx="17899217" cy="4652575"/>
          </a:xfrm>
        </p:grpSpPr>
        <p:pic>
          <p:nvPicPr>
            <p:cNvPr id="6" name="Picture 6">
              <a:extLst>
                <a:ext uri="{FF2B5EF4-FFF2-40B4-BE49-F238E27FC236}">
                  <a16:creationId xmlns="" xmlns:a16="http://schemas.microsoft.com/office/drawing/2014/main" id="{9C1DD0A7-8C88-FCC7-F6A8-F028BD041D3B}"/>
                </a:ext>
              </a:extLst>
            </p:cNvPr>
            <p:cNvPicPr>
              <a:picLocks noChangeAspect="1"/>
            </p:cNvPicPr>
            <p:nvPr/>
          </p:nvPicPr>
          <p:blipFill>
            <a:blip r:embed="rId4"/>
            <a:srcRect l="18748" r="18748"/>
            <a:stretch>
              <a:fillRect/>
            </a:stretch>
          </p:blipFill>
          <p:spPr>
            <a:xfrm>
              <a:off x="0" y="0"/>
              <a:ext cx="4379554" cy="4652575"/>
            </a:xfrm>
            <a:prstGeom prst="rect">
              <a:avLst/>
            </a:prstGeom>
          </p:spPr>
        </p:pic>
        <p:pic>
          <p:nvPicPr>
            <p:cNvPr id="7" name="Picture 7">
              <a:extLst>
                <a:ext uri="{FF2B5EF4-FFF2-40B4-BE49-F238E27FC236}">
                  <a16:creationId xmlns="" xmlns:a16="http://schemas.microsoft.com/office/drawing/2014/main" id="{F61D746A-7AA1-9A0A-FB56-131463885D16}"/>
                </a:ext>
              </a:extLst>
            </p:cNvPr>
            <p:cNvPicPr>
              <a:picLocks noChangeAspect="1"/>
            </p:cNvPicPr>
            <p:nvPr/>
          </p:nvPicPr>
          <p:blipFill>
            <a:blip r:embed="rId5"/>
            <a:srcRect l="18653" r="18653"/>
            <a:stretch>
              <a:fillRect/>
            </a:stretch>
          </p:blipFill>
          <p:spPr>
            <a:xfrm>
              <a:off x="4506554" y="0"/>
              <a:ext cx="4379554" cy="4652575"/>
            </a:xfrm>
            <a:prstGeom prst="rect">
              <a:avLst/>
            </a:prstGeom>
          </p:spPr>
        </p:pic>
        <p:pic>
          <p:nvPicPr>
            <p:cNvPr id="8" name="Picture 8">
              <a:extLst>
                <a:ext uri="{FF2B5EF4-FFF2-40B4-BE49-F238E27FC236}">
                  <a16:creationId xmlns="" xmlns:a16="http://schemas.microsoft.com/office/drawing/2014/main" id="{D181A9CB-65AD-FBDB-494B-07B2C454185C}"/>
                </a:ext>
              </a:extLst>
            </p:cNvPr>
            <p:cNvPicPr>
              <a:picLocks noChangeAspect="1"/>
            </p:cNvPicPr>
            <p:nvPr/>
          </p:nvPicPr>
          <p:blipFill>
            <a:blip r:embed="rId6"/>
            <a:srcRect l="32053"/>
            <a:stretch>
              <a:fillRect/>
            </a:stretch>
          </p:blipFill>
          <p:spPr>
            <a:xfrm>
              <a:off x="9013108" y="0"/>
              <a:ext cx="4379554" cy="4652575"/>
            </a:xfrm>
            <a:prstGeom prst="rect">
              <a:avLst/>
            </a:prstGeom>
          </p:spPr>
        </p:pic>
        <p:pic>
          <p:nvPicPr>
            <p:cNvPr id="9" name="Picture 9">
              <a:extLst>
                <a:ext uri="{FF2B5EF4-FFF2-40B4-BE49-F238E27FC236}">
                  <a16:creationId xmlns="" xmlns:a16="http://schemas.microsoft.com/office/drawing/2014/main" id="{0EAC4E86-7F37-1350-BD5F-0FD85BD1B290}"/>
                </a:ext>
              </a:extLst>
            </p:cNvPr>
            <p:cNvPicPr>
              <a:picLocks noChangeAspect="1"/>
            </p:cNvPicPr>
            <p:nvPr/>
          </p:nvPicPr>
          <p:blipFill>
            <a:blip r:embed="rId7"/>
            <a:srcRect l="19501" r="19501"/>
            <a:stretch>
              <a:fillRect/>
            </a:stretch>
          </p:blipFill>
          <p:spPr>
            <a:xfrm>
              <a:off x="13519663" y="0"/>
              <a:ext cx="4379554" cy="4652575"/>
            </a:xfrm>
            <a:prstGeom prst="rect">
              <a:avLst/>
            </a:prstGeom>
          </p:spPr>
        </p:pic>
      </p:grpSp>
      <p:sp>
        <p:nvSpPr>
          <p:cNvPr id="10" name="TextBox 9">
            <a:extLst>
              <a:ext uri="{FF2B5EF4-FFF2-40B4-BE49-F238E27FC236}">
                <a16:creationId xmlns="" xmlns:a16="http://schemas.microsoft.com/office/drawing/2014/main" id="{65551191-914E-B346-38EA-320F6A598454}"/>
              </a:ext>
            </a:extLst>
          </p:cNvPr>
          <p:cNvSpPr txBox="1"/>
          <p:nvPr/>
        </p:nvSpPr>
        <p:spPr>
          <a:xfrm>
            <a:off x="1086964" y="951757"/>
            <a:ext cx="8343900" cy="1015663"/>
          </a:xfrm>
          <a:prstGeom prst="rect">
            <a:avLst/>
          </a:prstGeom>
          <a:noFill/>
        </p:spPr>
        <p:txBody>
          <a:bodyPr wrap="square" rtlCol="0">
            <a:spAutoFit/>
          </a:bodyPr>
          <a:lstStyle/>
          <a:p>
            <a:pPr algn="ctr"/>
            <a:r>
              <a:rPr lang="en-US" sz="6000" dirty="0">
                <a:solidFill>
                  <a:srgbClr val="FF0000"/>
                </a:solidFill>
                <a:latin typeface="#9Slide07 SVNBango" panose="02000000000000000000" pitchFamily="2" charset="0"/>
                <a:cs typeface="Times New Roman" panose="02020603050405020304" pitchFamily="18" charset="0"/>
              </a:rPr>
              <a:t>GÓC CHIA SẺ</a:t>
            </a:r>
          </a:p>
        </p:txBody>
      </p:sp>
    </p:spTree>
    <p:extLst>
      <p:ext uri="{BB962C8B-B14F-4D97-AF65-F5344CB8AC3E}">
        <p14:creationId xmlns:p14="http://schemas.microsoft.com/office/powerpoint/2010/main" val="40010159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 xmlns:a16="http://schemas.microsoft.com/office/drawing/2014/main" id="{78533944-C01A-F982-694F-6C109E78D035}"/>
              </a:ext>
            </a:extLst>
          </p:cNvPr>
          <p:cNvGrpSpPr>
            <a:grpSpLocks noChangeAspect="1"/>
          </p:cNvGrpSpPr>
          <p:nvPr/>
        </p:nvGrpSpPr>
        <p:grpSpPr>
          <a:xfrm rot="29340">
            <a:off x="862045" y="5554570"/>
            <a:ext cx="7070829" cy="5617995"/>
            <a:chOff x="0" y="0"/>
            <a:chExt cx="3901440" cy="3099816"/>
          </a:xfrm>
        </p:grpSpPr>
        <p:sp>
          <p:nvSpPr>
            <p:cNvPr id="3" name="Freeform 12">
              <a:extLst>
                <a:ext uri="{FF2B5EF4-FFF2-40B4-BE49-F238E27FC236}">
                  <a16:creationId xmlns="" xmlns:a16="http://schemas.microsoft.com/office/drawing/2014/main" id="{4D69AA2F-BB57-9A2C-2926-0069E91B7993}"/>
                </a:ext>
              </a:extLst>
            </p:cNvPr>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3"/>
              <a:stretch>
                <a:fillRect l="-264" r="-264"/>
              </a:stretch>
            </a:blipFill>
          </p:spPr>
          <p:txBody>
            <a:bodyPr/>
            <a:lstStyle/>
            <a:p>
              <a:endParaRPr lang="en-US"/>
            </a:p>
          </p:txBody>
        </p:sp>
        <p:sp>
          <p:nvSpPr>
            <p:cNvPr id="4" name="Freeform 13">
              <a:extLst>
                <a:ext uri="{FF2B5EF4-FFF2-40B4-BE49-F238E27FC236}">
                  <a16:creationId xmlns="" xmlns:a16="http://schemas.microsoft.com/office/drawing/2014/main" id="{D4814D9B-D399-7EC1-F599-08B823289ABE}"/>
                </a:ext>
              </a:extLst>
            </p:cNvPr>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4"/>
              <a:stretch>
                <a:fillRect t="-29" b="-29"/>
              </a:stretch>
            </a:blipFill>
          </p:spPr>
          <p:txBody>
            <a:bodyPr/>
            <a:lstStyle/>
            <a:p>
              <a:endParaRPr lang="en-US"/>
            </a:p>
          </p:txBody>
        </p:sp>
      </p:grpSp>
      <p:grpSp>
        <p:nvGrpSpPr>
          <p:cNvPr id="5" name="Group 15">
            <a:extLst>
              <a:ext uri="{FF2B5EF4-FFF2-40B4-BE49-F238E27FC236}">
                <a16:creationId xmlns="" xmlns:a16="http://schemas.microsoft.com/office/drawing/2014/main" id="{AB7B18E6-D474-96D1-62AB-6F8DB7CA97DA}"/>
              </a:ext>
            </a:extLst>
          </p:cNvPr>
          <p:cNvGrpSpPr>
            <a:grpSpLocks noChangeAspect="1"/>
          </p:cNvGrpSpPr>
          <p:nvPr/>
        </p:nvGrpSpPr>
        <p:grpSpPr>
          <a:xfrm>
            <a:off x="6349551" y="2994546"/>
            <a:ext cx="7839999" cy="5645713"/>
            <a:chOff x="0" y="0"/>
            <a:chExt cx="3136392" cy="2258568"/>
          </a:xfrm>
        </p:grpSpPr>
        <p:sp>
          <p:nvSpPr>
            <p:cNvPr id="6" name="Freeform 16">
              <a:extLst>
                <a:ext uri="{FF2B5EF4-FFF2-40B4-BE49-F238E27FC236}">
                  <a16:creationId xmlns="" xmlns:a16="http://schemas.microsoft.com/office/drawing/2014/main" id="{2CC4EEA5-520F-7C90-98DC-EF7F39382A6E}"/>
                </a:ext>
              </a:extLst>
            </p:cNvPr>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5"/>
              <a:stretch>
                <a:fillRect l="-8945" r="-8945"/>
              </a:stretch>
            </a:blipFill>
          </p:spPr>
          <p:txBody>
            <a:bodyPr/>
            <a:lstStyle/>
            <a:p>
              <a:endParaRPr lang="en-US"/>
            </a:p>
          </p:txBody>
        </p:sp>
        <p:sp>
          <p:nvSpPr>
            <p:cNvPr id="7" name="Freeform 17">
              <a:extLst>
                <a:ext uri="{FF2B5EF4-FFF2-40B4-BE49-F238E27FC236}">
                  <a16:creationId xmlns="" xmlns:a16="http://schemas.microsoft.com/office/drawing/2014/main" id="{DBF88E2B-65D9-DA28-895D-226E6D04B9DD}"/>
                </a:ext>
              </a:extLst>
            </p:cNvPr>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txBody>
            <a:bodyPr/>
            <a:lstStyle/>
            <a:p>
              <a:endParaRPr lang="en-US"/>
            </a:p>
          </p:txBody>
        </p:sp>
      </p:grpSp>
      <p:grpSp>
        <p:nvGrpSpPr>
          <p:cNvPr id="8" name="Group 19">
            <a:extLst>
              <a:ext uri="{FF2B5EF4-FFF2-40B4-BE49-F238E27FC236}">
                <a16:creationId xmlns="" xmlns:a16="http://schemas.microsoft.com/office/drawing/2014/main" id="{91B70902-C0EF-9F14-EF41-D441719C1892}"/>
              </a:ext>
            </a:extLst>
          </p:cNvPr>
          <p:cNvGrpSpPr>
            <a:grpSpLocks noChangeAspect="1"/>
          </p:cNvGrpSpPr>
          <p:nvPr/>
        </p:nvGrpSpPr>
        <p:grpSpPr>
          <a:xfrm rot="-34991">
            <a:off x="12755161" y="5167615"/>
            <a:ext cx="4274416" cy="6036816"/>
            <a:chOff x="0" y="0"/>
            <a:chExt cx="3267456" cy="4614672"/>
          </a:xfrm>
        </p:grpSpPr>
        <p:sp>
          <p:nvSpPr>
            <p:cNvPr id="9" name="Freeform 20">
              <a:extLst>
                <a:ext uri="{FF2B5EF4-FFF2-40B4-BE49-F238E27FC236}">
                  <a16:creationId xmlns="" xmlns:a16="http://schemas.microsoft.com/office/drawing/2014/main" id="{D799454E-4F83-9DA7-C74D-A886A29C0C21}"/>
                </a:ext>
              </a:extLst>
            </p:cNvPr>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7"/>
              <a:stretch>
                <a:fillRect l="-4" r="-4"/>
              </a:stretch>
            </a:blipFill>
          </p:spPr>
          <p:txBody>
            <a:bodyPr/>
            <a:lstStyle/>
            <a:p>
              <a:endParaRPr lang="en-US"/>
            </a:p>
          </p:txBody>
        </p:sp>
        <p:sp>
          <p:nvSpPr>
            <p:cNvPr id="10" name="Freeform 21">
              <a:extLst>
                <a:ext uri="{FF2B5EF4-FFF2-40B4-BE49-F238E27FC236}">
                  <a16:creationId xmlns="" xmlns:a16="http://schemas.microsoft.com/office/drawing/2014/main" id="{52F12A94-7141-B628-666F-14443AC7772A}"/>
                </a:ext>
              </a:extLst>
            </p:cNvPr>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8"/>
              <a:stretch>
                <a:fillRect l="-93693" r="-93693"/>
              </a:stretch>
            </a:blipFill>
          </p:spPr>
          <p:txBody>
            <a:bodyPr/>
            <a:lstStyle/>
            <a:p>
              <a:endParaRPr lang="en-US"/>
            </a:p>
          </p:txBody>
        </p:sp>
      </p:grpSp>
      <p:grpSp>
        <p:nvGrpSpPr>
          <p:cNvPr id="11" name="Group 23">
            <a:extLst>
              <a:ext uri="{FF2B5EF4-FFF2-40B4-BE49-F238E27FC236}">
                <a16:creationId xmlns="" xmlns:a16="http://schemas.microsoft.com/office/drawing/2014/main" id="{CC3D86AF-167C-ED77-8A18-48F41AF259E9}"/>
              </a:ext>
            </a:extLst>
          </p:cNvPr>
          <p:cNvGrpSpPr>
            <a:grpSpLocks noChangeAspect="1"/>
          </p:cNvGrpSpPr>
          <p:nvPr/>
        </p:nvGrpSpPr>
        <p:grpSpPr>
          <a:xfrm>
            <a:off x="9499830" y="7147642"/>
            <a:ext cx="4406408" cy="3173128"/>
            <a:chOff x="0" y="0"/>
            <a:chExt cx="3136392" cy="2258568"/>
          </a:xfrm>
        </p:grpSpPr>
        <p:sp>
          <p:nvSpPr>
            <p:cNvPr id="12" name="Freeform 24">
              <a:extLst>
                <a:ext uri="{FF2B5EF4-FFF2-40B4-BE49-F238E27FC236}">
                  <a16:creationId xmlns="" xmlns:a16="http://schemas.microsoft.com/office/drawing/2014/main" id="{44A55695-CE8C-EB14-5EEB-96528DEB1AB0}"/>
                </a:ext>
              </a:extLst>
            </p:cNvPr>
            <p:cNvSpPr/>
            <p:nvPr/>
          </p:nvSpPr>
          <p:spPr>
            <a:xfrm>
              <a:off x="114300" y="125984"/>
              <a:ext cx="2882900" cy="1993900"/>
            </a:xfrm>
            <a:custGeom>
              <a:avLst/>
              <a:gdLst/>
              <a:ahLst/>
              <a:cxnLst/>
              <a:rect l="l" t="t" r="r" b="b"/>
              <a:pathLst>
                <a:path w="2882900" h="1993900">
                  <a:moveTo>
                    <a:pt x="2882900" y="1993900"/>
                  </a:moveTo>
                  <a:lnTo>
                    <a:pt x="0" y="1993900"/>
                  </a:lnTo>
                  <a:lnTo>
                    <a:pt x="0" y="0"/>
                  </a:lnTo>
                  <a:lnTo>
                    <a:pt x="2882900" y="0"/>
                  </a:lnTo>
                  <a:lnTo>
                    <a:pt x="2882900" y="1993900"/>
                  </a:lnTo>
                  <a:close/>
                </a:path>
              </a:pathLst>
            </a:custGeom>
            <a:blipFill>
              <a:blip r:embed="rId9"/>
              <a:stretch>
                <a:fillRect l="-1966" r="-1966"/>
              </a:stretch>
            </a:blipFill>
          </p:spPr>
          <p:txBody>
            <a:bodyPr/>
            <a:lstStyle/>
            <a:p>
              <a:endParaRPr lang="en-US"/>
            </a:p>
          </p:txBody>
        </p:sp>
        <p:sp>
          <p:nvSpPr>
            <p:cNvPr id="13" name="Freeform 25">
              <a:extLst>
                <a:ext uri="{FF2B5EF4-FFF2-40B4-BE49-F238E27FC236}">
                  <a16:creationId xmlns="" xmlns:a16="http://schemas.microsoft.com/office/drawing/2014/main" id="{4D9C626E-37DF-B4B0-959A-54AD2E47975B}"/>
                </a:ext>
              </a:extLst>
            </p:cNvPr>
            <p:cNvSpPr/>
            <p:nvPr/>
          </p:nvSpPr>
          <p:spPr>
            <a:xfrm>
              <a:off x="0" y="-1016"/>
              <a:ext cx="3136392" cy="2258568"/>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txBody>
            <a:bodyPr/>
            <a:lstStyle/>
            <a:p>
              <a:endParaRPr lang="en-US"/>
            </a:p>
          </p:txBody>
        </p:sp>
      </p:grpSp>
      <p:sp>
        <p:nvSpPr>
          <p:cNvPr id="14" name="TextBox 8">
            <a:extLst>
              <a:ext uri="{FF2B5EF4-FFF2-40B4-BE49-F238E27FC236}">
                <a16:creationId xmlns="" xmlns:a16="http://schemas.microsoft.com/office/drawing/2014/main" id="{B8B006C2-7BEB-5183-309D-3D1417C673E9}"/>
              </a:ext>
            </a:extLst>
          </p:cNvPr>
          <p:cNvSpPr txBox="1"/>
          <p:nvPr/>
        </p:nvSpPr>
        <p:spPr>
          <a:xfrm>
            <a:off x="-1857121" y="1910139"/>
            <a:ext cx="10671958" cy="1661993"/>
          </a:xfrm>
          <a:prstGeom prst="rect">
            <a:avLst/>
          </a:prstGeom>
        </p:spPr>
        <p:txBody>
          <a:bodyPr wrap="square" lIns="0" tIns="0" rIns="0" bIns="0" rtlCol="0" anchor="t">
            <a:spAutoFit/>
          </a:bodyPr>
          <a:lstStyle/>
          <a:p>
            <a:pPr algn="ctr"/>
            <a:r>
              <a:rPr lang="en-US" sz="5400" dirty="0">
                <a:latin typeface="#9Slide04 Rokkitt ExtraBold" panose="00000900000000000000" pitchFamily="2" charset="0"/>
                <a:ea typeface="Montserrat Classic Bold"/>
                <a:cs typeface="Montserrat Classic Bold"/>
                <a:sym typeface="Montserrat Classic Bold"/>
              </a:rPr>
              <a:t>III.</a:t>
            </a:r>
          </a:p>
          <a:p>
            <a:pPr algn="ctr"/>
            <a:r>
              <a:rPr lang="en-US" sz="5400" dirty="0">
                <a:latin typeface="#9Slide04 Rokkitt ExtraBold" panose="00000900000000000000" pitchFamily="2" charset="0"/>
                <a:ea typeface="Montserrat Classic Bold"/>
                <a:cs typeface="Montserrat Classic Bold"/>
                <a:sym typeface="Montserrat Classic Bold"/>
              </a:rPr>
              <a:t>TỔNG KẾT</a:t>
            </a:r>
          </a:p>
        </p:txBody>
      </p:sp>
    </p:spTree>
    <p:extLst>
      <p:ext uri="{BB962C8B-B14F-4D97-AF65-F5344CB8AC3E}">
        <p14:creationId xmlns:p14="http://schemas.microsoft.com/office/powerpoint/2010/main" val="136334173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 xmlns:a16="http://schemas.microsoft.com/office/drawing/2014/main" id="{DEDCF305-30FE-0B3E-225C-DD5D47CF69CB}"/>
              </a:ext>
            </a:extLst>
          </p:cNvPr>
          <p:cNvGrpSpPr/>
          <p:nvPr/>
        </p:nvGrpSpPr>
        <p:grpSpPr>
          <a:xfrm>
            <a:off x="3590247" y="17318"/>
            <a:ext cx="5988603" cy="10287000"/>
            <a:chOff x="0" y="0"/>
            <a:chExt cx="7984803" cy="13716000"/>
          </a:xfrm>
        </p:grpSpPr>
        <p:pic>
          <p:nvPicPr>
            <p:cNvPr id="3" name="Picture 13">
              <a:extLst>
                <a:ext uri="{FF2B5EF4-FFF2-40B4-BE49-F238E27FC236}">
                  <a16:creationId xmlns="" xmlns:a16="http://schemas.microsoft.com/office/drawing/2014/main" id="{385A8FCD-A234-6934-2C39-4C4C9B15BD17}"/>
                </a:ext>
              </a:extLst>
            </p:cNvPr>
            <p:cNvPicPr>
              <a:picLocks noChangeAspect="1"/>
            </p:cNvPicPr>
            <p:nvPr/>
          </p:nvPicPr>
          <p:blipFill>
            <a:blip r:embed="rId3"/>
            <a:srcRect l="31185" r="31185"/>
            <a:stretch>
              <a:fillRect/>
            </a:stretch>
          </p:blipFill>
          <p:spPr>
            <a:xfrm>
              <a:off x="0" y="0"/>
              <a:ext cx="7984803" cy="13716000"/>
            </a:xfrm>
            <a:prstGeom prst="rect">
              <a:avLst/>
            </a:prstGeom>
          </p:spPr>
        </p:pic>
      </p:grpSp>
      <p:grpSp>
        <p:nvGrpSpPr>
          <p:cNvPr id="4" name="Group 14">
            <a:extLst>
              <a:ext uri="{FF2B5EF4-FFF2-40B4-BE49-F238E27FC236}">
                <a16:creationId xmlns="" xmlns:a16="http://schemas.microsoft.com/office/drawing/2014/main" id="{1DC52DE9-C306-427A-59CF-27B00AC5E552}"/>
              </a:ext>
            </a:extLst>
          </p:cNvPr>
          <p:cNvGrpSpPr/>
          <p:nvPr/>
        </p:nvGrpSpPr>
        <p:grpSpPr>
          <a:xfrm>
            <a:off x="-3464" y="2276805"/>
            <a:ext cx="3357871" cy="5768026"/>
            <a:chOff x="0" y="0"/>
            <a:chExt cx="4477161" cy="7690702"/>
          </a:xfrm>
        </p:grpSpPr>
        <p:pic>
          <p:nvPicPr>
            <p:cNvPr id="5" name="Picture 15">
              <a:extLst>
                <a:ext uri="{FF2B5EF4-FFF2-40B4-BE49-F238E27FC236}">
                  <a16:creationId xmlns="" xmlns:a16="http://schemas.microsoft.com/office/drawing/2014/main" id="{37906B90-4E1F-B09C-7449-55C2AED26D74}"/>
                </a:ext>
              </a:extLst>
            </p:cNvPr>
            <p:cNvPicPr>
              <a:picLocks noChangeAspect="1"/>
            </p:cNvPicPr>
            <p:nvPr/>
          </p:nvPicPr>
          <p:blipFill>
            <a:blip r:embed="rId4"/>
            <a:srcRect l="24004" r="40474"/>
            <a:stretch>
              <a:fillRect/>
            </a:stretch>
          </p:blipFill>
          <p:spPr>
            <a:xfrm>
              <a:off x="0" y="0"/>
              <a:ext cx="4477161" cy="7690702"/>
            </a:xfrm>
            <a:prstGeom prst="rect">
              <a:avLst/>
            </a:prstGeom>
          </p:spPr>
        </p:pic>
      </p:grpSp>
      <p:sp>
        <p:nvSpPr>
          <p:cNvPr id="6" name="TextBox 5">
            <a:extLst>
              <a:ext uri="{FF2B5EF4-FFF2-40B4-BE49-F238E27FC236}">
                <a16:creationId xmlns="" xmlns:a16="http://schemas.microsoft.com/office/drawing/2014/main" id="{25A4647C-F27F-A00E-8602-D41B2936A500}"/>
              </a:ext>
            </a:extLst>
          </p:cNvPr>
          <p:cNvSpPr txBox="1"/>
          <p:nvPr/>
        </p:nvSpPr>
        <p:spPr>
          <a:xfrm>
            <a:off x="9982200" y="419100"/>
            <a:ext cx="777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74FC5F8D-6A1A-929F-014C-E5AD93153A10}"/>
              </a:ext>
            </a:extLst>
          </p:cNvPr>
          <p:cNvSpPr txBox="1"/>
          <p:nvPr/>
        </p:nvSpPr>
        <p:spPr>
          <a:xfrm>
            <a:off x="9982199" y="4060567"/>
            <a:ext cx="777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9" name="TextBox 8">
            <a:extLst>
              <a:ext uri="{FF2B5EF4-FFF2-40B4-BE49-F238E27FC236}">
                <a16:creationId xmlns="" xmlns:a16="http://schemas.microsoft.com/office/drawing/2014/main" id="{A7DB07D3-C998-AF3C-43F8-FF1DC619001F}"/>
              </a:ext>
            </a:extLst>
          </p:cNvPr>
          <p:cNvSpPr txBox="1"/>
          <p:nvPr/>
        </p:nvSpPr>
        <p:spPr>
          <a:xfrm>
            <a:off x="10125753" y="1790700"/>
            <a:ext cx="7628847" cy="2123658"/>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 xmlns:a16="http://schemas.microsoft.com/office/drawing/2014/main" id="{59FC1B70-58DC-03EF-DA43-142AC9513EE8}"/>
              </a:ext>
            </a:extLst>
          </p:cNvPr>
          <p:cNvSpPr txBox="1"/>
          <p:nvPr/>
        </p:nvSpPr>
        <p:spPr>
          <a:xfrm>
            <a:off x="10125752" y="4976217"/>
            <a:ext cx="7628847" cy="4832092"/>
          </a:xfrm>
          <a:prstGeom prst="rect">
            <a:avLst/>
          </a:prstGeom>
          <a:noFill/>
        </p:spPr>
        <p:txBody>
          <a:bodyPr wrap="square">
            <a:spAutoFit/>
          </a:bodyPr>
          <a:lstStyle/>
          <a:p>
            <a:pPr algn="just"/>
            <a:r>
              <a:rPr lang="vi-VN" sz="4400" b="0" i="0" dirty="0">
                <a:solidFill>
                  <a:srgbClr val="000000"/>
                </a:solidFill>
                <a:effectLst/>
                <a:latin typeface="+mj-lt"/>
              </a:rPr>
              <a:t>Văn bản giới thiệu cho người đọc cảnh sắc thiên nhiên tươi đẹp, thanh bình của Tràm Chim. Đặc biệt, văn bản giúp chúng ta biết thêm được những thông tin lí thú về loài sếu cổ trụi đầu đỏ quý hiếm.</a:t>
            </a:r>
            <a:endParaRPr lang="en-US" sz="4400" dirty="0">
              <a:latin typeface="+mj-lt"/>
              <a:cs typeface="Times New Roman" panose="02020603050405020304" pitchFamily="18" charset="0"/>
            </a:endParaRPr>
          </a:p>
        </p:txBody>
      </p:sp>
    </p:spTree>
    <p:extLst>
      <p:ext uri="{BB962C8B-B14F-4D97-AF65-F5344CB8AC3E}">
        <p14:creationId xmlns:p14="http://schemas.microsoft.com/office/powerpoint/2010/main" val="168536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òng quanh thế giới - Việt Nam (2023)">
            <a:extLst>
              <a:ext uri="{FF2B5EF4-FFF2-40B4-BE49-F238E27FC236}">
                <a16:creationId xmlns="" xmlns:a16="http://schemas.microsoft.com/office/drawing/2014/main" id="{8533D379-44E9-5C08-589F-05199BF4B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311" b="6032"/>
          <a:stretch/>
        </p:blipFill>
        <p:spPr bwMode="auto">
          <a:xfrm>
            <a:off x="4868455" y="-1"/>
            <a:ext cx="13419545" cy="10286999"/>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EAEEAB0-4155-B913-D1B1-58A7F59A9FE1}"/>
              </a:ext>
            </a:extLst>
          </p:cNvPr>
          <p:cNvSpPr txBox="1"/>
          <p:nvPr/>
        </p:nvSpPr>
        <p:spPr>
          <a:xfrm>
            <a:off x="556641" y="4077081"/>
            <a:ext cx="5158359" cy="4810887"/>
          </a:xfrm>
          <a:prstGeom prst="rect">
            <a:avLst/>
          </a:prstGeom>
        </p:spPr>
        <p:txBody>
          <a:bodyPr vert="horz" lIns="91440" tIns="45720" rIns="91440" bIns="45720" rtlCol="0" anchor="t">
            <a:normAutofit/>
          </a:bodyPr>
          <a:lstStyle/>
          <a:p>
            <a:pPr algn="just">
              <a:lnSpc>
                <a:spcPct val="90000"/>
              </a:lnSpc>
              <a:spcAft>
                <a:spcPts val="600"/>
              </a:spcAft>
            </a:pP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1774917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4">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35" name="Picture 34"/>
          <p:cNvPicPr>
            <a:picLocks noChangeAspect="1"/>
          </p:cNvPicPr>
          <p:nvPr/>
        </p:nvPicPr>
        <p:blipFill>
          <a:blip r:embed="rId5">
            <a:clrChange>
              <a:clrFrom>
                <a:srgbClr val="FFFFFF"/>
              </a:clrFrom>
              <a:clrTo>
                <a:srgbClr val="FFFFFF">
                  <a:alpha val="0"/>
                </a:srgbClr>
              </a:clrTo>
            </a:clrChange>
          </a:blip>
          <a:srcRect b="80356"/>
          <a:stretch>
            <a:fillRect/>
          </a:stretch>
        </p:blipFill>
        <p:spPr>
          <a:xfrm>
            <a:off x="1674956" y="4500791"/>
            <a:ext cx="5790638" cy="597788"/>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5">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5">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5">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5">
            <a:clrChange>
              <a:clrFrom>
                <a:srgbClr val="FFFFFF"/>
              </a:clrFrom>
              <a:clrTo>
                <a:srgbClr val="FFFFFF">
                  <a:alpha val="0"/>
                </a:srgbClr>
              </a:clrTo>
            </a:clrChange>
          </a:blip>
          <a:srcRect t="20130" b="62102"/>
          <a:stretch>
            <a:fillRect/>
          </a:stretch>
        </p:blipFill>
        <p:spPr>
          <a:xfrm>
            <a:off x="1701335" y="5079314"/>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1026" name="Picture 2" descr="Flying Red Bird GIF by PlayKids | Bird gif, Cartoon people, Flash ..."/>
          <p:cNvPicPr>
            <a:picLocks noChangeAspect="1"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324843" y="356532"/>
            <a:ext cx="5800725" cy="52578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02519" y="3141678"/>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1" name="TextBox 20"/>
          <p:cNvSpPr txBox="1"/>
          <p:nvPr/>
        </p:nvSpPr>
        <p:spPr>
          <a:xfrm>
            <a:off x="2505905" y="2442695"/>
            <a:ext cx="13865342" cy="3139321"/>
          </a:xfrm>
          <a:prstGeom prst="rect">
            <a:avLst/>
          </a:prstGeom>
          <a:noFill/>
        </p:spPr>
        <p:txBody>
          <a:bodyPr wrap="square" rtlCol="0">
            <a:spAutoFit/>
          </a:bodyPr>
          <a:lstStyle/>
          <a:p>
            <a:pPr defTabSz="1371600"/>
            <a:endParaRPr lang="en-US" sz="9900" dirty="0">
              <a:solidFill>
                <a:prstClr val="white"/>
              </a:solidFill>
              <a:latin typeface="Bungee Inline" pitchFamily="2" charset="0"/>
            </a:endParaRPr>
          </a:p>
          <a:p>
            <a:pPr defTabSz="1371600"/>
            <a:r>
              <a:rPr lang="en-US" sz="9900" dirty="0">
                <a:solidFill>
                  <a:prstClr val="white"/>
                </a:solidFill>
                <a:latin typeface="Bungee Inline" pitchFamily="2" charset="0"/>
              </a:rPr>
              <a:t>GIÚP CHIM XÂY TỔ</a:t>
            </a:r>
          </a:p>
        </p:txBody>
      </p:sp>
    </p:spTree>
    <p:extLst>
      <p:ext uri="{BB962C8B-B14F-4D97-AF65-F5344CB8AC3E}">
        <p14:creationId xmlns:p14="http://schemas.microsoft.com/office/powerpoint/2010/main" val="3832045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35" name="Picture 34"/>
          <p:cNvPicPr>
            <a:picLocks noChangeAspect="1"/>
          </p:cNvPicPr>
          <p:nvPr/>
        </p:nvPicPr>
        <p:blipFill>
          <a:blip r:embed="rId7">
            <a:clrChange>
              <a:clrFrom>
                <a:srgbClr val="FFFFFF"/>
              </a:clrFrom>
              <a:clrTo>
                <a:srgbClr val="FFFFFF">
                  <a:alpha val="0"/>
                </a:srgbClr>
              </a:clrTo>
            </a:clrChange>
          </a:blip>
          <a:srcRect b="80356"/>
          <a:stretch>
            <a:fillRect/>
          </a:stretch>
        </p:blipFill>
        <p:spPr>
          <a:xfrm>
            <a:off x="1674956" y="4500791"/>
            <a:ext cx="5790638" cy="597788"/>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7">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7">
            <a:clrChange>
              <a:clrFrom>
                <a:srgbClr val="FFFFFF"/>
              </a:clrFrom>
              <a:clrTo>
                <a:srgbClr val="FFFFFF">
                  <a:alpha val="0"/>
                </a:srgbClr>
              </a:clrTo>
            </a:clrChange>
          </a:blip>
          <a:srcRect t="20130" b="62102"/>
          <a:stretch>
            <a:fillRect/>
          </a:stretch>
        </p:blipFill>
        <p:spPr>
          <a:xfrm>
            <a:off x="1701335" y="5079314"/>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Picture 36"/>
          <p:cNvPicPr>
            <a:picLocks noChangeAspect="1"/>
          </p:cNvPicPr>
          <p:nvPr/>
        </p:nvPicPr>
        <p:blipFill>
          <a:blip r:embed="rId8">
            <a:clrChange>
              <a:clrFrom>
                <a:srgbClr val="FFFFFF"/>
              </a:clrFrom>
              <a:clrTo>
                <a:srgbClr val="FFFFFF">
                  <a:alpha val="0"/>
                </a:srgbClr>
              </a:clrTo>
            </a:clrChange>
          </a:blip>
          <a:stretch>
            <a:fillRect/>
          </a:stretch>
        </p:blipFill>
        <p:spPr>
          <a:xfrm>
            <a:off x="348983" y="339964"/>
            <a:ext cx="1661187" cy="807521"/>
          </a:xfrm>
          <a:prstGeom prst="rect">
            <a:avLst/>
          </a:prstGeom>
        </p:spPr>
      </p:pic>
      <p:sp>
        <p:nvSpPr>
          <p:cNvPr id="44" name="Oval 43">
            <a:hlinkClick r:id="rId9" action="ppaction://hlinksldjump"/>
          </p:cNvPr>
          <p:cNvSpPr/>
          <p:nvPr/>
        </p:nvSpPr>
        <p:spPr>
          <a:xfrm>
            <a:off x="289733"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1</a:t>
            </a:r>
          </a:p>
        </p:txBody>
      </p:sp>
      <p:sp>
        <p:nvSpPr>
          <p:cNvPr id="45" name="Oval 44">
            <a:hlinkClick r:id="rId10" action="ppaction://hlinksldjump"/>
          </p:cNvPr>
          <p:cNvSpPr/>
          <p:nvPr/>
        </p:nvSpPr>
        <p:spPr>
          <a:xfrm>
            <a:off x="2018654"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2</a:t>
            </a:r>
          </a:p>
        </p:txBody>
      </p:sp>
      <p:sp>
        <p:nvSpPr>
          <p:cNvPr id="46" name="Oval 45">
            <a:hlinkClick r:id="rId11" action="ppaction://hlinksldjump"/>
          </p:cNvPr>
          <p:cNvSpPr/>
          <p:nvPr/>
        </p:nvSpPr>
        <p:spPr>
          <a:xfrm>
            <a:off x="3747575"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3</a:t>
            </a:r>
          </a:p>
        </p:txBody>
      </p:sp>
      <p:sp>
        <p:nvSpPr>
          <p:cNvPr id="47" name="Oval 46">
            <a:hlinkClick r:id="rId12" action="ppaction://hlinksldjump"/>
          </p:cNvPr>
          <p:cNvSpPr/>
          <p:nvPr/>
        </p:nvSpPr>
        <p:spPr>
          <a:xfrm>
            <a:off x="5476496"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4</a:t>
            </a:r>
          </a:p>
        </p:txBody>
      </p:sp>
      <p:sp>
        <p:nvSpPr>
          <p:cNvPr id="48" name="Oval 47">
            <a:hlinkClick r:id="rId13" action="ppaction://hlinksldjump"/>
          </p:cNvPr>
          <p:cNvSpPr/>
          <p:nvPr/>
        </p:nvSpPr>
        <p:spPr>
          <a:xfrm>
            <a:off x="7205416" y="1333028"/>
            <a:ext cx="849086" cy="84908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600" dirty="0">
                <a:solidFill>
                  <a:prstClr val="black"/>
                </a:solidFill>
                <a:latin typeface=".VnBlack" panose="020B7200000000000000" pitchFamily="34" charset="0"/>
              </a:rPr>
              <a:t>5</a:t>
            </a:r>
          </a:p>
        </p:txBody>
      </p:sp>
      <p:pic>
        <p:nvPicPr>
          <p:cNvPr id="49" name="Picture 48"/>
          <p:cNvPicPr>
            <a:picLocks noChangeAspect="1"/>
          </p:cNvPicPr>
          <p:nvPr/>
        </p:nvPicPr>
        <p:blipFill>
          <a:blip r:embed="rId8">
            <a:clrChange>
              <a:clrFrom>
                <a:srgbClr val="FFFFFF"/>
              </a:clrFrom>
              <a:clrTo>
                <a:srgbClr val="FFFFFF">
                  <a:alpha val="0"/>
                </a:srgbClr>
              </a:clrTo>
            </a:clrChange>
          </a:blip>
          <a:stretch>
            <a:fillRect/>
          </a:stretch>
        </p:blipFill>
        <p:spPr>
          <a:xfrm>
            <a:off x="1871994" y="429946"/>
            <a:ext cx="1661187" cy="807521"/>
          </a:xfrm>
          <a:prstGeom prst="rect">
            <a:avLst/>
          </a:prstGeom>
        </p:spPr>
      </p:pic>
      <p:pic>
        <p:nvPicPr>
          <p:cNvPr id="50" name="Picture 49"/>
          <p:cNvPicPr>
            <a:picLocks noChangeAspect="1"/>
          </p:cNvPicPr>
          <p:nvPr/>
        </p:nvPicPr>
        <p:blipFill>
          <a:blip r:embed="rId8">
            <a:clrChange>
              <a:clrFrom>
                <a:srgbClr val="FFFFFF"/>
              </a:clrFrom>
              <a:clrTo>
                <a:srgbClr val="FFFFFF">
                  <a:alpha val="0"/>
                </a:srgbClr>
              </a:clrTo>
            </a:clrChange>
          </a:blip>
          <a:stretch>
            <a:fillRect/>
          </a:stretch>
        </p:blipFill>
        <p:spPr>
          <a:xfrm>
            <a:off x="3471056" y="410630"/>
            <a:ext cx="1661187" cy="807521"/>
          </a:xfrm>
          <a:prstGeom prst="rect">
            <a:avLst/>
          </a:prstGeom>
        </p:spPr>
      </p:pic>
      <p:pic>
        <p:nvPicPr>
          <p:cNvPr id="51" name="Picture 50"/>
          <p:cNvPicPr>
            <a:picLocks noChangeAspect="1"/>
          </p:cNvPicPr>
          <p:nvPr/>
        </p:nvPicPr>
        <p:blipFill>
          <a:blip r:embed="rId8">
            <a:clrChange>
              <a:clrFrom>
                <a:srgbClr val="FFFFFF"/>
              </a:clrFrom>
              <a:clrTo>
                <a:srgbClr val="FFFFFF">
                  <a:alpha val="0"/>
                </a:srgbClr>
              </a:clrTo>
            </a:clrChange>
          </a:blip>
          <a:stretch>
            <a:fillRect/>
          </a:stretch>
        </p:blipFill>
        <p:spPr>
          <a:xfrm>
            <a:off x="5262102" y="429946"/>
            <a:ext cx="1661187" cy="807521"/>
          </a:xfrm>
          <a:prstGeom prst="rect">
            <a:avLst/>
          </a:prstGeom>
        </p:spPr>
      </p:pic>
      <p:pic>
        <p:nvPicPr>
          <p:cNvPr id="52" name="Picture 51"/>
          <p:cNvPicPr>
            <a:picLocks noChangeAspect="1"/>
          </p:cNvPicPr>
          <p:nvPr/>
        </p:nvPicPr>
        <p:blipFill>
          <a:blip r:embed="rId8">
            <a:clrChange>
              <a:clrFrom>
                <a:srgbClr val="FFFFFF"/>
              </a:clrFrom>
              <a:clrTo>
                <a:srgbClr val="FFFFFF">
                  <a:alpha val="0"/>
                </a:srgbClr>
              </a:clrTo>
            </a:clrChange>
          </a:blip>
          <a:stretch>
            <a:fillRect/>
          </a:stretch>
        </p:blipFill>
        <p:spPr>
          <a:xfrm>
            <a:off x="6852848" y="456803"/>
            <a:ext cx="1661187" cy="807521"/>
          </a:xfrm>
          <a:prstGeom prst="rect">
            <a:avLst/>
          </a:prstGeom>
        </p:spPr>
      </p:pic>
      <p:pic>
        <p:nvPicPr>
          <p:cNvPr id="1026" name="Picture 2" descr="Flying Red Bird GIF by PlayKids | Bird gif, Cartoon people, Flash ..."/>
          <p:cNvPicPr>
            <a:picLocks noChangeAspect="1" noChangeArrowheads="1" noCrop="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848593" y="285677"/>
            <a:ext cx="5800725" cy="5257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248071" y="1333028"/>
            <a:ext cx="8088849" cy="8088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681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20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2000" fill="hold"/>
                                        <p:tgtEl>
                                          <p:spTgt spid="37"/>
                                        </p:tgtEl>
                                        <p:attrNameLst>
                                          <p:attrName>ppt_x</p:attrName>
                                          <p:attrName>ppt_y</p:attrName>
                                        </p:attrNameLst>
                                      </p:cBhvr>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3"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2000" fill="hold"/>
                                        <p:tgtEl>
                                          <p:spTgt spid="49"/>
                                        </p:tgtEl>
                                        <p:attrNameLst>
                                          <p:attrName>ppt_x</p:attrName>
                                          <p:attrName>ppt_y</p:attrName>
                                        </p:attrNameLst>
                                      </p:cBhvr>
                                      <p:rCtr x="17174" y="12708"/>
                                    </p:animMotion>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20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2000" fill="hold"/>
                                        <p:tgtEl>
                                          <p:spTgt spid="49"/>
                                        </p:tgtEl>
                                        <p:attrNameLst>
                                          <p:attrName>ppt_x</p:attrName>
                                          <p:attrName>ppt_y</p:attrName>
                                        </p:attrNameLst>
                                      </p:cBhvr>
                                      <p:rCtr x="-7422" y="11620"/>
                                    </p:animMotion>
                                  </p:childTnLst>
                                </p:cTn>
                              </p:par>
                            </p:childTnLst>
                          </p:cTn>
                        </p:par>
                        <p:par>
                          <p:cTn id="35" fill="hold">
                            <p:stCondLst>
                              <p:cond delay="40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par>
                          <p:cTn id="42" fill="hold">
                            <p:stCondLst>
                              <p:cond delay="45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2000" fill="hold"/>
                                        <p:tgtEl>
                                          <p:spTgt spid="50"/>
                                        </p:tgtEl>
                                        <p:attrNameLst>
                                          <p:attrName>ppt_x</p:attrName>
                                          <p:attrName>ppt_y</p:attrName>
                                        </p:attrNameLst>
                                      </p:cBhvr>
                                      <p:rCtr x="13268" y="14329"/>
                                    </p:animMotion>
                                  </p:childTnLst>
                                </p:cTn>
                              </p:par>
                            </p:childTnLst>
                          </p:cTn>
                        </p:par>
                        <p:par>
                          <p:cTn id="53" fill="hold">
                            <p:stCondLst>
                              <p:cond delay="20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20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2000" fill="hold"/>
                                        <p:tgtEl>
                                          <p:spTgt spid="50"/>
                                        </p:tgtEl>
                                        <p:attrNameLst>
                                          <p:attrName>ppt_x</p:attrName>
                                          <p:attrName>ppt_y</p:attrName>
                                        </p:attrNameLst>
                                      </p:cBhvr>
                                      <p:rCtr x="-6055" y="7847"/>
                                    </p:animMotion>
                                  </p:childTnLst>
                                </p:cTn>
                              </p:par>
                            </p:childTnLst>
                          </p:cTn>
                        </p:par>
                        <p:par>
                          <p:cTn id="58" fill="hold">
                            <p:stCondLst>
                              <p:cond delay="4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phep-thuat-www_nhacchuongvui_com.wav"/>
                                        </p:tgtEl>
                                      </p:cMediaNode>
                                    </p:audio>
                                  </p:subTnLst>
                                </p:cTn>
                              </p:par>
                            </p:childTnLst>
                          </p:cTn>
                        </p:par>
                        <p:par>
                          <p:cTn id="65" fill="hold">
                            <p:stCondLst>
                              <p:cond delay="4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2000" fill="hold"/>
                                        <p:tgtEl>
                                          <p:spTgt spid="51"/>
                                        </p:tgtEl>
                                        <p:attrNameLst>
                                          <p:attrName>ppt_x</p:attrName>
                                          <p:attrName>ppt_y</p:attrName>
                                        </p:attrNameLst>
                                      </p:cBhvr>
                                      <p:rCtr x="7917" y="12708"/>
                                    </p:animMotion>
                                  </p:childTnLst>
                                </p:cTn>
                              </p:par>
                            </p:childTnLst>
                          </p:cTn>
                        </p:par>
                        <p:par>
                          <p:cTn id="76" fill="hold">
                            <p:stCondLst>
                              <p:cond delay="20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20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2000" fill="hold"/>
                                        <p:tgtEl>
                                          <p:spTgt spid="51"/>
                                        </p:tgtEl>
                                        <p:attrNameLst>
                                          <p:attrName>ppt_x</p:attrName>
                                          <p:attrName>ppt_y</p:attrName>
                                        </p:attrNameLst>
                                      </p:cBhvr>
                                      <p:rCtr x="-4310" y="4282"/>
                                    </p:animMotion>
                                  </p:childTnLst>
                                </p:cTn>
                              </p:par>
                            </p:childTnLst>
                          </p:cTn>
                        </p:par>
                        <p:par>
                          <p:cTn id="81" fill="hold">
                            <p:stCondLst>
                              <p:cond delay="4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3" name="Am-thanh-phep-thuat-www_nhacchuongvui_com.wav"/>
                                        </p:tgtEl>
                                      </p:cMediaNode>
                                    </p:audio>
                                  </p:subTnLst>
                                </p:cTn>
                              </p:par>
                            </p:childTnLst>
                          </p:cTn>
                        </p:par>
                        <p:par>
                          <p:cTn id="88" fill="hold">
                            <p:stCondLst>
                              <p:cond delay="4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2000" fill="hold"/>
                                        <p:tgtEl>
                                          <p:spTgt spid="52"/>
                                        </p:tgtEl>
                                        <p:attrNameLst>
                                          <p:attrName>ppt_x</p:attrName>
                                          <p:attrName>ppt_y</p:attrName>
                                        </p:attrNameLst>
                                      </p:cBhvr>
                                      <p:rCtr x="3177" y="12986"/>
                                    </p:animMotion>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20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2000" fill="hold"/>
                                        <p:tgtEl>
                                          <p:spTgt spid="52"/>
                                        </p:tgtEl>
                                        <p:attrNameLst>
                                          <p:attrName>ppt_x</p:attrName>
                                          <p:attrName>ppt_y</p:attrName>
                                        </p:attrNameLst>
                                      </p:cBhvr>
                                      <p:rCtr x="-3268" y="324"/>
                                    </p:animMotion>
                                  </p:childTnLst>
                                </p:cTn>
                              </p:par>
                            </p:childTnLst>
                          </p:cTn>
                        </p:par>
                        <p:par>
                          <p:cTn id="104" fill="hold">
                            <p:stCondLst>
                              <p:cond delay="4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3" name="Am-thanh-phep-thuat-www_nhacchuongvui_com.wav"/>
                                        </p:tgtEl>
                                      </p:cMediaNode>
                                    </p:audio>
                                  </p:subTnLst>
                                </p:cTn>
                              </p:par>
                            </p:childTnLst>
                          </p:cTn>
                        </p:par>
                        <p:par>
                          <p:cTn id="111" fill="hold">
                            <p:stCondLst>
                              <p:cond delay="4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9">
            <a:extLst>
              <a:ext uri="{FF2B5EF4-FFF2-40B4-BE49-F238E27FC236}">
                <a16:creationId xmlns="" xmlns:a16="http://schemas.microsoft.com/office/drawing/2014/main" id="{AC6FCB14-81F7-6E67-0502-50165D6BA27D}"/>
              </a:ext>
            </a:extLst>
          </p:cNvPr>
          <p:cNvSpPr/>
          <p:nvPr/>
        </p:nvSpPr>
        <p:spPr>
          <a:xfrm rot="-5400000">
            <a:off x="2840890" y="5572677"/>
            <a:ext cx="13962256" cy="20308736"/>
          </a:xfrm>
          <a:custGeom>
            <a:avLst/>
            <a:gdLst/>
            <a:ahLst/>
            <a:cxnLst/>
            <a:rect l="l" t="t" r="r" b="b"/>
            <a:pathLst>
              <a:path w="13962256" h="20308736">
                <a:moveTo>
                  <a:pt x="0" y="0"/>
                </a:moveTo>
                <a:lnTo>
                  <a:pt x="13962256" y="0"/>
                </a:lnTo>
                <a:lnTo>
                  <a:pt x="13962256" y="20308736"/>
                </a:lnTo>
                <a:lnTo>
                  <a:pt x="0" y="20308736"/>
                </a:lnTo>
                <a:lnTo>
                  <a:pt x="0" y="0"/>
                </a:lnTo>
                <a:close/>
              </a:path>
            </a:pathLst>
          </a:custGeom>
          <a:blipFill>
            <a:blip r:embed="rId3"/>
            <a:stretch>
              <a:fillRect/>
            </a:stretch>
          </a:blipFill>
        </p:spPr>
        <p:txBody>
          <a:bodyPr/>
          <a:lstStyle/>
          <a:p>
            <a:endParaRPr lang="en-US"/>
          </a:p>
        </p:txBody>
      </p:sp>
      <p:grpSp>
        <p:nvGrpSpPr>
          <p:cNvPr id="38" name="Group 4">
            <a:extLst>
              <a:ext uri="{FF2B5EF4-FFF2-40B4-BE49-F238E27FC236}">
                <a16:creationId xmlns="" xmlns:a16="http://schemas.microsoft.com/office/drawing/2014/main" id="{DC4951F3-0D23-8FD2-4F33-59ABC65314B4}"/>
              </a:ext>
            </a:extLst>
          </p:cNvPr>
          <p:cNvGrpSpPr>
            <a:grpSpLocks noChangeAspect="1"/>
          </p:cNvGrpSpPr>
          <p:nvPr/>
        </p:nvGrpSpPr>
        <p:grpSpPr>
          <a:xfrm rot="2409328">
            <a:off x="14257405" y="2124746"/>
            <a:ext cx="3622265" cy="4208021"/>
            <a:chOff x="0" y="0"/>
            <a:chExt cx="5466080" cy="6350000"/>
          </a:xfrm>
        </p:grpSpPr>
        <p:sp>
          <p:nvSpPr>
            <p:cNvPr id="39" name="Freeform 5">
              <a:extLst>
                <a:ext uri="{FF2B5EF4-FFF2-40B4-BE49-F238E27FC236}">
                  <a16:creationId xmlns="" xmlns:a16="http://schemas.microsoft.com/office/drawing/2014/main" id="{6D7EE6D8-3A5B-1995-9F5B-76D3B9836C30}"/>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40" name="Freeform 6">
              <a:extLst>
                <a:ext uri="{FF2B5EF4-FFF2-40B4-BE49-F238E27FC236}">
                  <a16:creationId xmlns="" xmlns:a16="http://schemas.microsoft.com/office/drawing/2014/main" id="{D5BBA85A-20EE-2680-7029-BCE4A0F5B814}"/>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l="-45652" r="-45652"/>
              </a:stretch>
            </a:blipFill>
          </p:spPr>
          <p:txBody>
            <a:bodyPr/>
            <a:lstStyle/>
            <a:p>
              <a:endParaRPr lang="en-US"/>
            </a:p>
          </p:txBody>
        </p:sp>
        <p:sp>
          <p:nvSpPr>
            <p:cNvPr id="41" name="Freeform 7">
              <a:extLst>
                <a:ext uri="{FF2B5EF4-FFF2-40B4-BE49-F238E27FC236}">
                  <a16:creationId xmlns="" xmlns:a16="http://schemas.microsoft.com/office/drawing/2014/main" id="{4076A86D-CE46-157B-F1A5-B235F5EFF92D}"/>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42" name="Freeform 8">
              <a:extLst>
                <a:ext uri="{FF2B5EF4-FFF2-40B4-BE49-F238E27FC236}">
                  <a16:creationId xmlns="" xmlns:a16="http://schemas.microsoft.com/office/drawing/2014/main" id="{2F83F90B-D4BB-2911-8089-AE7E80A7B083}"/>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43" name="Group 9">
            <a:extLst>
              <a:ext uri="{FF2B5EF4-FFF2-40B4-BE49-F238E27FC236}">
                <a16:creationId xmlns="" xmlns:a16="http://schemas.microsoft.com/office/drawing/2014/main" id="{062BF979-D313-2E16-F28E-6271314E7A24}"/>
              </a:ext>
            </a:extLst>
          </p:cNvPr>
          <p:cNvGrpSpPr>
            <a:grpSpLocks noChangeAspect="1"/>
          </p:cNvGrpSpPr>
          <p:nvPr/>
        </p:nvGrpSpPr>
        <p:grpSpPr>
          <a:xfrm rot="2108981">
            <a:off x="5309538" y="-2555067"/>
            <a:ext cx="3451866" cy="4010067"/>
            <a:chOff x="0" y="0"/>
            <a:chExt cx="5466080" cy="6350000"/>
          </a:xfrm>
        </p:grpSpPr>
        <p:sp>
          <p:nvSpPr>
            <p:cNvPr id="44" name="Freeform 10">
              <a:extLst>
                <a:ext uri="{FF2B5EF4-FFF2-40B4-BE49-F238E27FC236}">
                  <a16:creationId xmlns="" xmlns:a16="http://schemas.microsoft.com/office/drawing/2014/main" id="{96DCEB51-7002-4812-9F09-7CCA7415DF4C}"/>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45" name="Freeform 11">
              <a:extLst>
                <a:ext uri="{FF2B5EF4-FFF2-40B4-BE49-F238E27FC236}">
                  <a16:creationId xmlns="" xmlns:a16="http://schemas.microsoft.com/office/drawing/2014/main" id="{1F9D1FD0-4E3F-6890-2029-BF14D0DA923A}"/>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5"/>
              <a:stretch>
                <a:fillRect l="-22131" r="-22131"/>
              </a:stretch>
            </a:blipFill>
          </p:spPr>
          <p:txBody>
            <a:bodyPr/>
            <a:lstStyle/>
            <a:p>
              <a:endParaRPr lang="en-US"/>
            </a:p>
          </p:txBody>
        </p:sp>
        <p:sp>
          <p:nvSpPr>
            <p:cNvPr id="46" name="Freeform 12">
              <a:extLst>
                <a:ext uri="{FF2B5EF4-FFF2-40B4-BE49-F238E27FC236}">
                  <a16:creationId xmlns="" xmlns:a16="http://schemas.microsoft.com/office/drawing/2014/main" id="{D2915E1D-DBBA-6248-F71C-29094762D95C}"/>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47" name="Freeform 13">
              <a:extLst>
                <a:ext uri="{FF2B5EF4-FFF2-40B4-BE49-F238E27FC236}">
                  <a16:creationId xmlns="" xmlns:a16="http://schemas.microsoft.com/office/drawing/2014/main" id="{175C2E5C-22EE-BB29-C6C3-0C08C58EA2B5}"/>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48" name="Group 14">
            <a:extLst>
              <a:ext uri="{FF2B5EF4-FFF2-40B4-BE49-F238E27FC236}">
                <a16:creationId xmlns="" xmlns:a16="http://schemas.microsoft.com/office/drawing/2014/main" id="{6F222A52-153E-D39C-F2C7-AEFFE688C8D1}"/>
              </a:ext>
            </a:extLst>
          </p:cNvPr>
          <p:cNvGrpSpPr>
            <a:grpSpLocks noChangeAspect="1"/>
          </p:cNvGrpSpPr>
          <p:nvPr/>
        </p:nvGrpSpPr>
        <p:grpSpPr>
          <a:xfrm rot="-1521433">
            <a:off x="10293400" y="-976334"/>
            <a:ext cx="3451866" cy="4010067"/>
            <a:chOff x="0" y="0"/>
            <a:chExt cx="5466080" cy="6350000"/>
          </a:xfrm>
        </p:grpSpPr>
        <p:sp>
          <p:nvSpPr>
            <p:cNvPr id="49" name="Freeform 15">
              <a:extLst>
                <a:ext uri="{FF2B5EF4-FFF2-40B4-BE49-F238E27FC236}">
                  <a16:creationId xmlns="" xmlns:a16="http://schemas.microsoft.com/office/drawing/2014/main" id="{E138DABB-8F02-FDD9-8477-62C82E6C5DC1}"/>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50" name="Freeform 16">
              <a:extLst>
                <a:ext uri="{FF2B5EF4-FFF2-40B4-BE49-F238E27FC236}">
                  <a16:creationId xmlns="" xmlns:a16="http://schemas.microsoft.com/office/drawing/2014/main" id="{C229DEA0-F0D0-2A5A-D1AF-AE86E3C74796}"/>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4074" r="-24074"/>
              </a:stretch>
            </a:blipFill>
          </p:spPr>
          <p:txBody>
            <a:bodyPr/>
            <a:lstStyle/>
            <a:p>
              <a:endParaRPr lang="en-US"/>
            </a:p>
          </p:txBody>
        </p:sp>
        <p:sp>
          <p:nvSpPr>
            <p:cNvPr id="51" name="Freeform 17">
              <a:extLst>
                <a:ext uri="{FF2B5EF4-FFF2-40B4-BE49-F238E27FC236}">
                  <a16:creationId xmlns="" xmlns:a16="http://schemas.microsoft.com/office/drawing/2014/main" id="{22ED770E-261D-5B79-C0B7-441DC69574E6}"/>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52" name="Freeform 18">
              <a:extLst>
                <a:ext uri="{FF2B5EF4-FFF2-40B4-BE49-F238E27FC236}">
                  <a16:creationId xmlns="" xmlns:a16="http://schemas.microsoft.com/office/drawing/2014/main" id="{3427C5CF-48B5-8342-BA04-0D72DC6DC6E3}"/>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53" name="Group 19">
            <a:extLst>
              <a:ext uri="{FF2B5EF4-FFF2-40B4-BE49-F238E27FC236}">
                <a16:creationId xmlns="" xmlns:a16="http://schemas.microsoft.com/office/drawing/2014/main" id="{0869F5D4-ACA3-8974-35BD-DE744A18C8E6}"/>
              </a:ext>
            </a:extLst>
          </p:cNvPr>
          <p:cNvGrpSpPr>
            <a:grpSpLocks noChangeAspect="1"/>
          </p:cNvGrpSpPr>
          <p:nvPr/>
        </p:nvGrpSpPr>
        <p:grpSpPr>
          <a:xfrm rot="-1502715">
            <a:off x="11009363" y="6449439"/>
            <a:ext cx="3622265" cy="4208021"/>
            <a:chOff x="0" y="0"/>
            <a:chExt cx="5466080" cy="6350000"/>
          </a:xfrm>
        </p:grpSpPr>
        <p:sp>
          <p:nvSpPr>
            <p:cNvPr id="54" name="Freeform 20">
              <a:extLst>
                <a:ext uri="{FF2B5EF4-FFF2-40B4-BE49-F238E27FC236}">
                  <a16:creationId xmlns="" xmlns:a16="http://schemas.microsoft.com/office/drawing/2014/main" id="{A15717DF-682E-E63E-4C5C-B39152C66090}"/>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55" name="Freeform 21">
              <a:extLst>
                <a:ext uri="{FF2B5EF4-FFF2-40B4-BE49-F238E27FC236}">
                  <a16:creationId xmlns="" xmlns:a16="http://schemas.microsoft.com/office/drawing/2014/main" id="{86DBB05F-3169-7C40-EFFE-ABB07CCF6D17}"/>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7"/>
              <a:stretch>
                <a:fillRect l="-34345" r="-34345"/>
              </a:stretch>
            </a:blipFill>
          </p:spPr>
          <p:txBody>
            <a:bodyPr/>
            <a:lstStyle/>
            <a:p>
              <a:endParaRPr lang="en-US"/>
            </a:p>
          </p:txBody>
        </p:sp>
        <p:sp>
          <p:nvSpPr>
            <p:cNvPr id="56" name="Freeform 22">
              <a:extLst>
                <a:ext uri="{FF2B5EF4-FFF2-40B4-BE49-F238E27FC236}">
                  <a16:creationId xmlns="" xmlns:a16="http://schemas.microsoft.com/office/drawing/2014/main" id="{CFDD061E-EE9D-BBB9-13B7-5BE5A6820D74}"/>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57" name="Freeform 23">
              <a:extLst>
                <a:ext uri="{FF2B5EF4-FFF2-40B4-BE49-F238E27FC236}">
                  <a16:creationId xmlns="" xmlns:a16="http://schemas.microsoft.com/office/drawing/2014/main" id="{51155DE9-3834-6547-CB24-CD47B1813E31}"/>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58" name="Group 24">
            <a:extLst>
              <a:ext uri="{FF2B5EF4-FFF2-40B4-BE49-F238E27FC236}">
                <a16:creationId xmlns="" xmlns:a16="http://schemas.microsoft.com/office/drawing/2014/main" id="{1ACEA6D3-9BA1-CFBB-9BF0-E5DA50FF8537}"/>
              </a:ext>
            </a:extLst>
          </p:cNvPr>
          <p:cNvGrpSpPr>
            <a:grpSpLocks noChangeAspect="1"/>
          </p:cNvGrpSpPr>
          <p:nvPr/>
        </p:nvGrpSpPr>
        <p:grpSpPr>
          <a:xfrm rot="1325989">
            <a:off x="16187497" y="7702923"/>
            <a:ext cx="3451866" cy="4010067"/>
            <a:chOff x="0" y="0"/>
            <a:chExt cx="5466080" cy="6350000"/>
          </a:xfrm>
        </p:grpSpPr>
        <p:sp>
          <p:nvSpPr>
            <p:cNvPr id="59" name="Freeform 25">
              <a:extLst>
                <a:ext uri="{FF2B5EF4-FFF2-40B4-BE49-F238E27FC236}">
                  <a16:creationId xmlns="" xmlns:a16="http://schemas.microsoft.com/office/drawing/2014/main" id="{9784259A-061D-081C-A79D-9A2CE41EFCAF}"/>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0" name="Freeform 26">
              <a:extLst>
                <a:ext uri="{FF2B5EF4-FFF2-40B4-BE49-F238E27FC236}">
                  <a16:creationId xmlns="" xmlns:a16="http://schemas.microsoft.com/office/drawing/2014/main" id="{0A227C6C-B891-EB53-66A9-B53481AA0BC5}"/>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8"/>
              <a:stretch>
                <a:fillRect l="-22131" r="-22131"/>
              </a:stretch>
            </a:blipFill>
          </p:spPr>
          <p:txBody>
            <a:bodyPr/>
            <a:lstStyle/>
            <a:p>
              <a:endParaRPr lang="en-US"/>
            </a:p>
          </p:txBody>
        </p:sp>
        <p:sp>
          <p:nvSpPr>
            <p:cNvPr id="61" name="Freeform 27">
              <a:extLst>
                <a:ext uri="{FF2B5EF4-FFF2-40B4-BE49-F238E27FC236}">
                  <a16:creationId xmlns="" xmlns:a16="http://schemas.microsoft.com/office/drawing/2014/main" id="{09B8A0CF-4906-E233-31AA-DD99A628F17C}"/>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62" name="Freeform 28">
              <a:extLst>
                <a:ext uri="{FF2B5EF4-FFF2-40B4-BE49-F238E27FC236}">
                  <a16:creationId xmlns="" xmlns:a16="http://schemas.microsoft.com/office/drawing/2014/main" id="{BD354B6E-587C-B596-0081-42C5FD7446B0}"/>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grpSp>
        <p:nvGrpSpPr>
          <p:cNvPr id="63" name="Group 29">
            <a:extLst>
              <a:ext uri="{FF2B5EF4-FFF2-40B4-BE49-F238E27FC236}">
                <a16:creationId xmlns="" xmlns:a16="http://schemas.microsoft.com/office/drawing/2014/main" id="{11E05CD9-89C3-3219-1371-ADA33D3ED3AA}"/>
              </a:ext>
            </a:extLst>
          </p:cNvPr>
          <p:cNvGrpSpPr>
            <a:grpSpLocks noChangeAspect="1"/>
          </p:cNvGrpSpPr>
          <p:nvPr/>
        </p:nvGrpSpPr>
        <p:grpSpPr>
          <a:xfrm rot="-1502715">
            <a:off x="16102297" y="-3520290"/>
            <a:ext cx="3622265" cy="4208021"/>
            <a:chOff x="0" y="0"/>
            <a:chExt cx="5466080" cy="6350000"/>
          </a:xfrm>
        </p:grpSpPr>
        <p:sp>
          <p:nvSpPr>
            <p:cNvPr id="64" name="Freeform 30">
              <a:extLst>
                <a:ext uri="{FF2B5EF4-FFF2-40B4-BE49-F238E27FC236}">
                  <a16:creationId xmlns="" xmlns:a16="http://schemas.microsoft.com/office/drawing/2014/main" id="{2C459AFF-930D-46B5-EDD1-5F639E292E9D}"/>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2F1EB"/>
            </a:solidFill>
          </p:spPr>
          <p:txBody>
            <a:bodyPr/>
            <a:lstStyle/>
            <a:p>
              <a:endParaRPr lang="en-US"/>
            </a:p>
          </p:txBody>
        </p:sp>
        <p:sp>
          <p:nvSpPr>
            <p:cNvPr id="65" name="Freeform 31">
              <a:extLst>
                <a:ext uri="{FF2B5EF4-FFF2-40B4-BE49-F238E27FC236}">
                  <a16:creationId xmlns="" xmlns:a16="http://schemas.microsoft.com/office/drawing/2014/main" id="{4B269279-8CE4-B20A-3EFF-87E458317A3D}"/>
                </a:ext>
              </a:extLst>
            </p:cNvPr>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9"/>
              <a:stretch>
                <a:fillRect l="-32500" r="-32500"/>
              </a:stretch>
            </a:blipFill>
          </p:spPr>
          <p:txBody>
            <a:bodyPr/>
            <a:lstStyle/>
            <a:p>
              <a:endParaRPr lang="en-US"/>
            </a:p>
          </p:txBody>
        </p:sp>
        <p:sp>
          <p:nvSpPr>
            <p:cNvPr id="66" name="Freeform 32">
              <a:extLst>
                <a:ext uri="{FF2B5EF4-FFF2-40B4-BE49-F238E27FC236}">
                  <a16:creationId xmlns="" xmlns:a16="http://schemas.microsoft.com/office/drawing/2014/main" id="{A272B7BB-E4D6-A10E-2DDB-FF97E9DD6BA0}"/>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txBody>
            <a:bodyPr/>
            <a:lstStyle/>
            <a:p>
              <a:endParaRPr lang="en-US"/>
            </a:p>
          </p:txBody>
        </p:sp>
        <p:sp>
          <p:nvSpPr>
            <p:cNvPr id="67" name="Freeform 33">
              <a:extLst>
                <a:ext uri="{FF2B5EF4-FFF2-40B4-BE49-F238E27FC236}">
                  <a16:creationId xmlns="" xmlns:a16="http://schemas.microsoft.com/office/drawing/2014/main" id="{01F3878C-3303-9BE1-021B-9AAD03EE59CB}"/>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FFFFFF"/>
            </a:solidFill>
          </p:spPr>
          <p:txBody>
            <a:bodyPr/>
            <a:lstStyle/>
            <a:p>
              <a:endParaRPr lang="en-US"/>
            </a:p>
          </p:txBody>
        </p:sp>
      </p:grpSp>
      <p:sp>
        <p:nvSpPr>
          <p:cNvPr id="10" name="Freeform 19">
            <a:extLst>
              <a:ext uri="{FF2B5EF4-FFF2-40B4-BE49-F238E27FC236}">
                <a16:creationId xmlns="" xmlns:a16="http://schemas.microsoft.com/office/drawing/2014/main" id="{89D31CBC-0F11-DBE6-7761-BC264ECCB48E}"/>
              </a:ext>
            </a:extLst>
          </p:cNvPr>
          <p:cNvSpPr/>
          <p:nvPr/>
        </p:nvSpPr>
        <p:spPr>
          <a:xfrm>
            <a:off x="6172200" y="6667662"/>
            <a:ext cx="4504493" cy="3350216"/>
          </a:xfrm>
          <a:custGeom>
            <a:avLst/>
            <a:gdLst/>
            <a:ahLst/>
            <a:cxnLst/>
            <a:rect l="l" t="t" r="r" b="b"/>
            <a:pathLst>
              <a:path w="5724192" h="4257367">
                <a:moveTo>
                  <a:pt x="0" y="0"/>
                </a:moveTo>
                <a:lnTo>
                  <a:pt x="5724191" y="0"/>
                </a:lnTo>
                <a:lnTo>
                  <a:pt x="5724191" y="4257368"/>
                </a:lnTo>
                <a:lnTo>
                  <a:pt x="0" y="4257368"/>
                </a:lnTo>
                <a:lnTo>
                  <a:pt x="0" y="0"/>
                </a:lnTo>
                <a:close/>
              </a:path>
            </a:pathLst>
          </a:custGeom>
          <a:blipFill>
            <a:blip r:embed="rId10"/>
            <a:stretch>
              <a:fillRect/>
            </a:stretch>
          </a:blipFill>
        </p:spPr>
        <p:txBody>
          <a:bodyPr/>
          <a:lstStyle/>
          <a:p>
            <a:endParaRPr lang="en-US"/>
          </a:p>
        </p:txBody>
      </p:sp>
      <p:sp>
        <p:nvSpPr>
          <p:cNvPr id="13" name="TextBox 5">
            <a:extLst>
              <a:ext uri="{FF2B5EF4-FFF2-40B4-BE49-F238E27FC236}">
                <a16:creationId xmlns="" xmlns:a16="http://schemas.microsoft.com/office/drawing/2014/main" id="{B9C316CD-64FF-3F0B-7ED2-D65834845728}"/>
              </a:ext>
            </a:extLst>
          </p:cNvPr>
          <p:cNvSpPr txBox="1"/>
          <p:nvPr/>
        </p:nvSpPr>
        <p:spPr>
          <a:xfrm>
            <a:off x="-120257" y="3976687"/>
            <a:ext cx="10426080" cy="2462213"/>
          </a:xfrm>
          <a:prstGeom prst="rect">
            <a:avLst/>
          </a:prstGeom>
        </p:spPr>
        <p:txBody>
          <a:bodyPr wrap="square" lIns="0" tIns="0" rIns="0" bIns="0" rtlCol="0" anchor="t">
            <a:spAutoFit/>
          </a:bodyPr>
          <a:lstStyle/>
          <a:p>
            <a:pPr algn="ctr"/>
            <a:r>
              <a:rPr lang="en-US" sz="8000" b="1" dirty="0" err="1">
                <a:solidFill>
                  <a:srgbClr val="FF0000"/>
                </a:solidFill>
                <a:latin typeface="#9Slide05 Braxton Regular" panose="03060000000000000000" pitchFamily="66" charset="0"/>
                <a:ea typeface="Playlist Script"/>
                <a:cs typeface="Playlist Script"/>
                <a:sym typeface="Playlist Script"/>
              </a:rPr>
              <a:t>Vườn</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quốc</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gia</a:t>
            </a:r>
            <a:r>
              <a:rPr lang="en-US" sz="8000" b="1" dirty="0">
                <a:solidFill>
                  <a:srgbClr val="FF0000"/>
                </a:solidFill>
                <a:latin typeface="#9Slide05 Braxton Regular" panose="03060000000000000000" pitchFamily="66" charset="0"/>
                <a:ea typeface="Playlist Script"/>
                <a:cs typeface="Playlist Script"/>
                <a:sym typeface="Playlist Script"/>
              </a:rPr>
              <a:t> </a:t>
            </a:r>
          </a:p>
          <a:p>
            <a:pPr algn="ctr"/>
            <a:r>
              <a:rPr lang="en-US" sz="8000" b="1" dirty="0" err="1">
                <a:solidFill>
                  <a:srgbClr val="FF0000"/>
                </a:solidFill>
                <a:latin typeface="#9Slide05 Braxton Regular" panose="03060000000000000000" pitchFamily="66" charset="0"/>
                <a:ea typeface="Playlist Script"/>
                <a:cs typeface="Playlist Script"/>
                <a:sym typeface="Playlist Script"/>
              </a:rPr>
              <a:t>Tràm</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Chim</a:t>
            </a:r>
            <a:r>
              <a:rPr lang="en-US" sz="8000" b="1" dirty="0">
                <a:solidFill>
                  <a:srgbClr val="FF0000"/>
                </a:solidFill>
                <a:latin typeface="#9Slide05 Braxton Regular" panose="03060000000000000000" pitchFamily="66" charset="0"/>
                <a:ea typeface="Playlist Script"/>
                <a:cs typeface="Playlist Script"/>
                <a:sym typeface="Playlist Script"/>
              </a:rPr>
              <a:t> – Tam </a:t>
            </a:r>
            <a:r>
              <a:rPr lang="en-US" sz="8000" b="1" dirty="0" err="1">
                <a:solidFill>
                  <a:srgbClr val="FF0000"/>
                </a:solidFill>
                <a:latin typeface="#9Slide05 Braxton Regular" panose="03060000000000000000" pitchFamily="66" charset="0"/>
                <a:ea typeface="Playlist Script"/>
                <a:cs typeface="Playlist Script"/>
                <a:sym typeface="Playlist Script"/>
              </a:rPr>
              <a:t>Nông</a:t>
            </a:r>
            <a:endParaRPr lang="en-US" sz="8000" b="1" dirty="0">
              <a:solidFill>
                <a:srgbClr val="FF0000"/>
              </a:solidFill>
              <a:latin typeface="#9Slide05 Braxton Regular" panose="03060000000000000000" pitchFamily="66" charset="0"/>
              <a:ea typeface="Playlist Script"/>
              <a:cs typeface="Playlist Script"/>
              <a:sym typeface="Playlist Script"/>
            </a:endParaRPr>
          </a:p>
        </p:txBody>
      </p:sp>
      <p:sp>
        <p:nvSpPr>
          <p:cNvPr id="14" name="TextBox 8">
            <a:extLst>
              <a:ext uri="{FF2B5EF4-FFF2-40B4-BE49-F238E27FC236}">
                <a16:creationId xmlns="" xmlns:a16="http://schemas.microsoft.com/office/drawing/2014/main" id="{41583740-781E-3F70-7F0E-D754565193F2}"/>
              </a:ext>
            </a:extLst>
          </p:cNvPr>
          <p:cNvSpPr txBox="1"/>
          <p:nvPr/>
        </p:nvSpPr>
        <p:spPr>
          <a:xfrm>
            <a:off x="249592" y="2043398"/>
            <a:ext cx="10671958" cy="1661993"/>
          </a:xfrm>
          <a:prstGeom prst="rect">
            <a:avLst/>
          </a:prstGeom>
        </p:spPr>
        <p:txBody>
          <a:bodyPr wrap="square" lIns="0" tIns="0" rIns="0" bIns="0" rtlCol="0" anchor="t">
            <a:spAutoFit/>
          </a:bodyPr>
          <a:lstStyle/>
          <a:p>
            <a:pPr algn="ctr"/>
            <a:r>
              <a:rPr lang="en-US" sz="5400" dirty="0" err="1">
                <a:latin typeface="#9Slide04 Rokkitt ExtraBold" panose="00000900000000000000" pitchFamily="2" charset="0"/>
                <a:ea typeface="Montserrat Classic Bold"/>
                <a:cs typeface="Montserrat Classic Bold"/>
                <a:sym typeface="Montserrat Classic Bold"/>
              </a:rPr>
              <a:t>Bài</a:t>
            </a:r>
            <a:r>
              <a:rPr lang="en-US" sz="5400" dirty="0">
                <a:latin typeface="#9Slide04 Rokkitt ExtraBold" panose="00000900000000000000" pitchFamily="2" charset="0"/>
                <a:ea typeface="Montserrat Classic Bold"/>
                <a:cs typeface="Montserrat Classic Bold"/>
                <a:sym typeface="Montserrat Classic Bold"/>
              </a:rPr>
              <a:t> 3: </a:t>
            </a:r>
          </a:p>
          <a:p>
            <a:pPr algn="ctr"/>
            <a:r>
              <a:rPr lang="en-US" sz="5400" dirty="0">
                <a:latin typeface="#9Slide04 Rokkitt ExtraBold" panose="00000900000000000000" pitchFamily="2" charset="0"/>
                <a:ea typeface="Montserrat Classic Bold"/>
                <a:cs typeface="Montserrat Classic Bold"/>
                <a:sym typeface="Montserrat Classic Bold"/>
              </a:rPr>
              <a:t>Văn </a:t>
            </a:r>
            <a:r>
              <a:rPr lang="en-US" sz="5400" dirty="0" err="1">
                <a:latin typeface="#9Slide04 Rokkitt ExtraBold" panose="00000900000000000000" pitchFamily="2" charset="0"/>
                <a:ea typeface="Montserrat Classic Bold"/>
                <a:cs typeface="Montserrat Classic Bold"/>
                <a:sym typeface="Montserrat Classic Bold"/>
              </a:rPr>
              <a:t>bản</a:t>
            </a:r>
            <a:r>
              <a:rPr lang="en-US" sz="5400" dirty="0">
                <a:latin typeface="#9Slide04 Rokkitt ExtraBold" panose="00000900000000000000" pitchFamily="2" charset="0"/>
                <a:ea typeface="Montserrat Classic Bold"/>
                <a:cs typeface="Montserrat Classic Bold"/>
                <a:sym typeface="Montserrat Classic Bold"/>
              </a:rPr>
              <a:t> </a:t>
            </a:r>
            <a:r>
              <a:rPr lang="en-US" sz="5400" dirty="0" err="1">
                <a:latin typeface="#9Slide04 Rokkitt ExtraBold" panose="00000900000000000000" pitchFamily="2" charset="0"/>
                <a:ea typeface="Montserrat Classic Bold"/>
                <a:cs typeface="Montserrat Classic Bold"/>
                <a:sym typeface="Montserrat Classic Bold"/>
              </a:rPr>
              <a:t>thông</a:t>
            </a:r>
            <a:r>
              <a:rPr lang="en-US" sz="5400" dirty="0">
                <a:latin typeface="#9Slide04 Rokkitt ExtraBold" panose="00000900000000000000" pitchFamily="2" charset="0"/>
                <a:ea typeface="Montserrat Classic Bold"/>
                <a:cs typeface="Montserrat Classic Bold"/>
                <a:sym typeface="Montserrat Classic Bold"/>
              </a:rPr>
              <a:t> tin</a:t>
            </a:r>
          </a:p>
        </p:txBody>
      </p:sp>
    </p:spTree>
    <p:extLst>
      <p:ext uri="{BB962C8B-B14F-4D97-AF65-F5344CB8AC3E}">
        <p14:creationId xmlns:p14="http://schemas.microsoft.com/office/powerpoint/2010/main" val="3454364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4"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60092" y="619433"/>
            <a:ext cx="15264581" cy="2123658"/>
          </a:xfrm>
          <a:prstGeom prst="rect">
            <a:avLst/>
          </a:prstGeom>
          <a:noFill/>
        </p:spPr>
        <p:txBody>
          <a:bodyPr wrap="square" rtlCol="0">
            <a:spAutoFit/>
          </a:bodyPr>
          <a:lstStyle/>
          <a:p>
            <a:pPr algn="just" defTabSz="1371600"/>
            <a:r>
              <a:rPr lang="en-US" sz="5400" dirty="0">
                <a:solidFill>
                  <a:schemeClr val="bg1"/>
                </a:solidFill>
                <a:latin typeface="Times New Roman" panose="02020603050405020304" pitchFamily="18" charset="0"/>
                <a:cs typeface="Times New Roman" panose="02020603050405020304" pitchFamily="18" charset="0"/>
              </a:rPr>
              <a:t>CÂU</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smtClean="0">
                <a:solidFill>
                  <a:schemeClr val="bg1"/>
                </a:solidFill>
                <a:latin typeface="Times New Roman" panose="02020603050405020304" pitchFamily="18" charset="0"/>
                <a:cs typeface="Times New Roman" panose="02020603050405020304" pitchFamily="18" charset="0"/>
              </a:rPr>
              <a:t>HỎI: </a:t>
            </a:r>
            <a:r>
              <a:rPr lang="en-US" sz="6600" dirty="0" smtClean="0">
                <a:solidFill>
                  <a:schemeClr val="bg1"/>
                </a:solidFill>
                <a:latin typeface="Times New Roman" panose="02020603050405020304" pitchFamily="18" charset="0"/>
                <a:cs typeface="Times New Roman" panose="02020603050405020304" pitchFamily="18" charset="0"/>
              </a:rPr>
              <a:t>ICF </a:t>
            </a:r>
            <a:r>
              <a:rPr lang="en-US" sz="6600" dirty="0" err="1">
                <a:solidFill>
                  <a:schemeClr val="bg1"/>
                </a:solidFill>
                <a:latin typeface="Times New Roman" panose="02020603050405020304" pitchFamily="18" charset="0"/>
                <a:cs typeface="Times New Roman" panose="02020603050405020304" pitchFamily="18" charset="0"/>
              </a:rPr>
              <a:t>là</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tên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viết</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tắt</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của</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tổ</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chức</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nào</a:t>
            </a:r>
            <a:r>
              <a:rPr lang="en-US" sz="6600" dirty="0" smtClean="0">
                <a:solidFill>
                  <a:schemeClr val="bg1"/>
                </a:solidFill>
                <a:latin typeface="Times New Roman" panose="02020603050405020304" pitchFamily="18" charset="0"/>
                <a:cs typeface="Times New Roman" panose="02020603050405020304" pitchFamily="18" charset="0"/>
              </a:rPr>
              <a:t>?</a:t>
            </a:r>
            <a:endParaRPr lang="en-US" sz="66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007401" y="6281276"/>
            <a:ext cx="7025705" cy="12758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Sếu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Quốc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tế</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8" name="Rectangle 7"/>
          <p:cNvSpPr/>
          <p:nvPr/>
        </p:nvSpPr>
        <p:spPr>
          <a:xfrm>
            <a:off x="1315160" y="778651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Liên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Hiệp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quốc</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9" name="Rectangle 8"/>
          <p:cNvSpPr/>
          <p:nvPr/>
        </p:nvSpPr>
        <p:spPr>
          <a:xfrm>
            <a:off x="10007401" y="778651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Tổ</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chức</a:t>
            </a:r>
            <a:r>
              <a:rPr lang="en-US" sz="4400" dirty="0">
                <a:solidFill>
                  <a:schemeClr val="bg1"/>
                </a:solidFill>
                <a:latin typeface="Times New Roman" panose="02020603050405020304" pitchFamily="18" charset="0"/>
                <a:cs typeface="Times New Roman" panose="02020603050405020304" pitchFamily="18" charset="0"/>
              </a:rPr>
              <a:t> Y </a:t>
            </a:r>
            <a:r>
              <a:rPr lang="en-US" sz="4400" dirty="0" err="1">
                <a:solidFill>
                  <a:schemeClr val="bg1"/>
                </a:solidFill>
                <a:latin typeface="Times New Roman" panose="02020603050405020304" pitchFamily="18" charset="0"/>
                <a:cs typeface="Times New Roman" panose="02020603050405020304" pitchFamily="18" charset="0"/>
              </a:rPr>
              <a:t>tế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giới</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281829" y="6234265"/>
            <a:ext cx="7025705" cy="13228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bảo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vệ</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vật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Quốc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tế</a:t>
            </a:r>
            <a:r>
              <a:rPr lang="en-US" sz="4400" dirty="0">
                <a:solidFill>
                  <a:schemeClr val="bg1"/>
                </a:solidFill>
                <a:latin typeface="Times New Roman" panose="02020603050405020304" pitchFamily="18" charset="0"/>
                <a:cs typeface="Times New Roman" panose="02020603050405020304" pitchFamily="18" charset="0"/>
              </a:rPr>
              <a:t>.</a:t>
            </a:r>
          </a:p>
        </p:txBody>
      </p:sp>
      <p:pic>
        <p:nvPicPr>
          <p:cNvPr id="1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47291" y="5698834"/>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842335" y="2156688"/>
            <a:ext cx="7415097" cy="7415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120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sp>
        <p:nvSpPr>
          <p:cNvPr id="5" name="Rectangle 4"/>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60092" y="619433"/>
            <a:ext cx="15264581" cy="4062651"/>
          </a:xfrm>
          <a:prstGeom prst="rect">
            <a:avLst/>
          </a:prstGeom>
          <a:noFill/>
        </p:spPr>
        <p:txBody>
          <a:bodyPr wrap="square" rtlCol="0">
            <a:spAutoFit/>
          </a:bodyPr>
          <a:lstStyle/>
          <a:p>
            <a:pPr defTabSz="1371600"/>
            <a:r>
              <a:rPr lang="en-US" sz="6000" dirty="0">
                <a:solidFill>
                  <a:schemeClr val="bg1"/>
                </a:solidFill>
                <a:latin typeface="Times New Roman" panose="02020603050405020304" pitchFamily="18" charset="0"/>
                <a:cs typeface="Times New Roman" panose="02020603050405020304" pitchFamily="18" charset="0"/>
              </a:rPr>
              <a:t>CÂU </a:t>
            </a:r>
            <a:r>
              <a:rPr lang="en-US" sz="6000" dirty="0" smtClean="0">
                <a:solidFill>
                  <a:schemeClr val="bg1"/>
                </a:solidFill>
                <a:latin typeface="Times New Roman" panose="02020603050405020304" pitchFamily="18" charset="0"/>
                <a:cs typeface="Times New Roman" panose="02020603050405020304" pitchFamily="18" charset="0"/>
              </a:rPr>
              <a:t>HỎI: </a:t>
            </a:r>
            <a:r>
              <a:rPr lang="en-US" sz="6600" dirty="0" err="1" smtClean="0">
                <a:solidFill>
                  <a:schemeClr val="bg1"/>
                </a:solidFill>
                <a:latin typeface="Times New Roman" panose="02020603050405020304" pitchFamily="18" charset="0"/>
                <a:cs typeface="Times New Roman" panose="02020603050405020304" pitchFamily="18" charset="0"/>
              </a:rPr>
              <a:t>Tác</a:t>
            </a:r>
            <a:r>
              <a:rPr lang="en-US" sz="6600" dirty="0" smtClean="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giả</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đã</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vận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dụng</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kiến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thức</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của</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chuyên</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ngành</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nào</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khi</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viết</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về</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loài</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sếu</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đầu</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đỏ</a:t>
            </a:r>
            <a:r>
              <a:rPr lang="en-US" sz="6600" dirty="0">
                <a:solidFill>
                  <a:schemeClr val="bg1"/>
                </a:solidFill>
                <a:latin typeface="Times New Roman" panose="02020603050405020304" pitchFamily="18" charset="0"/>
                <a:cs typeface="Times New Roman" panose="02020603050405020304" pitchFamily="18" charset="0"/>
              </a:rPr>
              <a:t>?</a:t>
            </a:r>
          </a:p>
          <a:p>
            <a:pPr defTabSz="1371600"/>
            <a:endParaRPr lang="en-US" sz="6000"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9975010" y="7752529"/>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Sinh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học</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8" name="Rectangle 7"/>
          <p:cNvSpPr/>
          <p:nvPr/>
        </p:nvSpPr>
        <p:spPr>
          <a:xfrm>
            <a:off x="1315160" y="778651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Địa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lý</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9" name="Rectangle 8"/>
          <p:cNvSpPr/>
          <p:nvPr/>
        </p:nvSpPr>
        <p:spPr>
          <a:xfrm>
            <a:off x="10007401" y="6203437"/>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Văn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học</a:t>
            </a:r>
            <a:r>
              <a:rPr lang="en-US" sz="4400" dirty="0">
                <a:solidFill>
                  <a:schemeClr val="bg1"/>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281829" y="623426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Hóa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học</a:t>
            </a:r>
            <a:r>
              <a:rPr lang="en-US" sz="4400" dirty="0">
                <a:solidFill>
                  <a:schemeClr val="bg1"/>
                </a:solidFill>
                <a:latin typeface="Times New Roman" panose="02020603050405020304" pitchFamily="18" charset="0"/>
                <a:cs typeface="Times New Roman" panose="02020603050405020304" pitchFamily="18" charset="0"/>
              </a:rPr>
              <a:t>. </a:t>
            </a: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585101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14900" y="728921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389315" y="2667904"/>
            <a:ext cx="6816177" cy="68161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1245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sp>
        <p:nvSpPr>
          <p:cNvPr id="6" name="Rectangle 5"/>
          <p:cNvSpPr/>
          <p:nvPr/>
        </p:nvSpPr>
        <p:spPr>
          <a:xfrm>
            <a:off x="1281829" y="353962"/>
            <a:ext cx="15751277" cy="484288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60092" y="619433"/>
            <a:ext cx="15264581" cy="2769989"/>
          </a:xfrm>
          <a:prstGeom prst="rect">
            <a:avLst/>
          </a:prstGeom>
          <a:noFill/>
        </p:spPr>
        <p:txBody>
          <a:bodyPr wrap="square" rtlCol="0">
            <a:spAutoFit/>
          </a:bodyPr>
          <a:lstStyle/>
          <a:p>
            <a:pPr defTabSz="1371600"/>
            <a:r>
              <a:rPr lang="en-US" sz="5400" dirty="0">
                <a:solidFill>
                  <a:schemeClr val="bg1"/>
                </a:solidFill>
                <a:latin typeface="Times New Roman" panose="02020603050405020304" pitchFamily="18" charset="0"/>
                <a:cs typeface="Times New Roman" panose="02020603050405020304" pitchFamily="18" charset="0"/>
              </a:rPr>
              <a:t>CÂU </a:t>
            </a:r>
            <a:r>
              <a:rPr lang="en-US" sz="5400" dirty="0" smtClean="0">
                <a:solidFill>
                  <a:schemeClr val="bg1"/>
                </a:solidFill>
                <a:latin typeface="Times New Roman" panose="02020603050405020304" pitchFamily="18" charset="0"/>
                <a:cs typeface="Times New Roman" panose="02020603050405020304" pitchFamily="18" charset="0"/>
              </a:rPr>
              <a:t>HỎI: </a:t>
            </a:r>
            <a:r>
              <a:rPr lang="vi-VN" sz="6000" dirty="0" smtClean="0">
                <a:solidFill>
                  <a:schemeClr val="bg1"/>
                </a:solidFill>
                <a:latin typeface="Times New Roman" panose="02020603050405020304" pitchFamily="18" charset="0"/>
                <a:cs typeface="Times New Roman" panose="02020603050405020304" pitchFamily="18" charset="0"/>
              </a:rPr>
              <a:t>Vì </a:t>
            </a:r>
            <a:r>
              <a:rPr lang="vi-VN" sz="6000" dirty="0">
                <a:solidFill>
                  <a:schemeClr val="bg1"/>
                </a:solidFill>
                <a:latin typeface="Times New Roman" panose="02020603050405020304" pitchFamily="18" charset="0"/>
                <a:cs typeface="Times New Roman" panose="02020603050405020304" pitchFamily="18" charset="0"/>
              </a:rPr>
              <a:t>sao tác giả lại dành nhiều thông tin để nói về loài sếu đầu đỏ ở văn bản này?</a:t>
            </a:r>
          </a:p>
          <a:p>
            <a:pPr defTabSz="1371600"/>
            <a:endParaRPr lang="en-US" sz="54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1344939" y="7786512"/>
            <a:ext cx="7025705" cy="20525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300" dirty="0">
                <a:solidFill>
                  <a:schemeClr val="bg1"/>
                </a:solidFill>
                <a:latin typeface="Times New Roman" panose="02020603050405020304" pitchFamily="18" charset="0"/>
                <a:cs typeface="Times New Roman" panose="02020603050405020304" pitchFamily="18" charset="0"/>
              </a:rPr>
              <a:t>C. Vì đây là loài chim quý hiếm, gắn liền với đời sống văn hóa của con người nơi đây.</a:t>
            </a:r>
          </a:p>
        </p:txBody>
      </p:sp>
      <p:sp>
        <p:nvSpPr>
          <p:cNvPr id="9" name="Rectangle 8"/>
          <p:cNvSpPr/>
          <p:nvPr/>
        </p:nvSpPr>
        <p:spPr>
          <a:xfrm>
            <a:off x="9969899" y="5851996"/>
            <a:ext cx="7025705" cy="15013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400" dirty="0">
                <a:solidFill>
                  <a:schemeClr val="bg1"/>
                </a:solidFill>
                <a:latin typeface="Times New Roman" panose="02020603050405020304" pitchFamily="18" charset="0"/>
                <a:cs typeface="Times New Roman" panose="02020603050405020304" pitchFamily="18" charset="0"/>
              </a:rPr>
              <a:t>B. Vì đây là loài biểu tượng cho Tràm Chim.</a:t>
            </a:r>
          </a:p>
        </p:txBody>
      </p:sp>
      <p:sp>
        <p:nvSpPr>
          <p:cNvPr id="10" name="Rectangle 9"/>
          <p:cNvSpPr/>
          <p:nvPr/>
        </p:nvSpPr>
        <p:spPr>
          <a:xfrm>
            <a:off x="10007401" y="7786512"/>
            <a:ext cx="7025705" cy="20525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400" dirty="0">
                <a:solidFill>
                  <a:schemeClr val="bg1"/>
                </a:solidFill>
                <a:latin typeface="Times New Roman" panose="02020603050405020304" pitchFamily="18" charset="0"/>
                <a:cs typeface="Times New Roman" panose="02020603050405020304" pitchFamily="18" charset="0"/>
              </a:rPr>
              <a:t>D. Vì đây là loài chim đem lại giá trị kinh tế cao cho người dân nơi đây.</a:t>
            </a:r>
          </a:p>
        </p:txBody>
      </p:sp>
      <p:sp>
        <p:nvSpPr>
          <p:cNvPr id="11" name="Rectangle 10"/>
          <p:cNvSpPr/>
          <p:nvPr/>
        </p:nvSpPr>
        <p:spPr>
          <a:xfrm>
            <a:off x="1281829" y="5790314"/>
            <a:ext cx="7025705" cy="150130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4400" dirty="0">
                <a:solidFill>
                  <a:schemeClr val="bg1"/>
                </a:solidFill>
                <a:latin typeface="Times New Roman" panose="02020603050405020304" pitchFamily="18" charset="0"/>
                <a:cs typeface="Times New Roman" panose="02020603050405020304" pitchFamily="18" charset="0"/>
              </a:rPr>
              <a:t>A. Vì đây là loài chim duy nhất ở Tràm Chim.</a:t>
            </a: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57834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52474" y="794620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52474" y="578410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36951" y="7835320"/>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561948" y="2876917"/>
            <a:ext cx="7088943" cy="70889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182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7">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sp>
        <p:nvSpPr>
          <p:cNvPr id="7" name="Rectangle 6"/>
          <p:cNvSpPr/>
          <p:nvPr/>
        </p:nvSpPr>
        <p:spPr>
          <a:xfrm>
            <a:off x="1281829" y="353962"/>
            <a:ext cx="15751277" cy="50549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460092" y="619433"/>
            <a:ext cx="15264581" cy="1446550"/>
          </a:xfrm>
          <a:prstGeom prst="rect">
            <a:avLst/>
          </a:prstGeom>
          <a:noFill/>
        </p:spPr>
        <p:txBody>
          <a:bodyPr wrap="square" rtlCol="0">
            <a:spAutoFit/>
          </a:bodyPr>
          <a:lstStyle/>
          <a:p>
            <a:pPr lvl="0" algn="just">
              <a:defRPr/>
            </a:pPr>
            <a:r>
              <a:rPr lang="en-US" sz="4200" dirty="0">
                <a:solidFill>
                  <a:schemeClr val="bg1"/>
                </a:solidFill>
                <a:latin typeface="Times New Roman" panose="02020603050405020304" pitchFamily="18" charset="0"/>
                <a:cs typeface="Times New Roman" panose="02020603050405020304" pitchFamily="18" charset="0"/>
              </a:rPr>
              <a:t>CÂU </a:t>
            </a:r>
            <a:r>
              <a:rPr lang="en-US" sz="4200" dirty="0" smtClean="0">
                <a:solidFill>
                  <a:schemeClr val="bg1"/>
                </a:solidFill>
                <a:latin typeface="Times New Roman" panose="02020603050405020304" pitchFamily="18" charset="0"/>
                <a:cs typeface="Times New Roman" panose="02020603050405020304" pitchFamily="18" charset="0"/>
              </a:rPr>
              <a:t>HỎI: </a:t>
            </a:r>
            <a:r>
              <a:rPr lang="en-US" sz="4400" dirty="0" err="1" smtClean="0">
                <a:solidFill>
                  <a:schemeClr val="bg1"/>
                </a:solidFill>
                <a:latin typeface="Times New Roman" panose="02020603050405020304" pitchFamily="18" charset="0"/>
                <a:cs typeface="Times New Roman" panose="02020603050405020304" pitchFamily="18" charset="0"/>
              </a:rPr>
              <a:t>Nhan</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đề</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Vườn</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quốc</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gia</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Tràm</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Chim</a:t>
            </a:r>
            <a:r>
              <a:rPr lang="en-US" sz="4400" dirty="0" smtClean="0">
                <a:solidFill>
                  <a:schemeClr val="bg1"/>
                </a:solidFill>
                <a:latin typeface="Times New Roman" panose="02020603050405020304" pitchFamily="18" charset="0"/>
                <a:cs typeface="Times New Roman" panose="02020603050405020304" pitchFamily="18" charset="0"/>
              </a:rPr>
              <a:t> – Tam </a:t>
            </a:r>
            <a:r>
              <a:rPr lang="en-US" sz="4400" dirty="0" err="1" smtClean="0">
                <a:solidFill>
                  <a:schemeClr val="bg1"/>
                </a:solidFill>
                <a:latin typeface="Times New Roman" panose="02020603050405020304" pitchFamily="18" charset="0"/>
                <a:cs typeface="Times New Roman" panose="02020603050405020304" pitchFamily="18" charset="0"/>
              </a:rPr>
              <a:t>Nông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cho</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em</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biết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những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thông</a:t>
            </a:r>
            <a:r>
              <a:rPr lang="en-US" sz="4400" dirty="0" smtClean="0">
                <a:solidFill>
                  <a:schemeClr val="bg1"/>
                </a:solidFill>
                <a:latin typeface="Times New Roman" panose="02020603050405020304" pitchFamily="18" charset="0"/>
                <a:cs typeface="Times New Roman" panose="02020603050405020304" pitchFamily="18" charset="0"/>
              </a:rPr>
              <a:t> tin </a:t>
            </a:r>
            <a:r>
              <a:rPr lang="en-US" sz="4400" dirty="0" err="1" smtClean="0">
                <a:solidFill>
                  <a:schemeClr val="bg1"/>
                </a:solidFill>
                <a:latin typeface="Times New Roman" panose="02020603050405020304" pitchFamily="18" charset="0"/>
                <a:cs typeface="Times New Roman" panose="02020603050405020304" pitchFamily="18" charset="0"/>
              </a:rPr>
              <a:t>gì</a:t>
            </a:r>
            <a:r>
              <a:rPr lang="en-US" sz="4400" dirty="0" smtClean="0">
                <a:solidFill>
                  <a:schemeClr val="bg1"/>
                </a:solidFill>
                <a:latin typeface="Times New Roman" panose="02020603050405020304" pitchFamily="18" charset="0"/>
                <a:cs typeface="Times New Roman" panose="02020603050405020304" pitchFamily="18" charset="0"/>
              </a:rPr>
              <a:t>? </a:t>
            </a:r>
            <a:endParaRPr lang="en-US" sz="4200"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9974069" y="7879255"/>
            <a:ext cx="7025705" cy="12552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smtClean="0">
                <a:solidFill>
                  <a:prstClr val="white"/>
                </a:solidFill>
                <a:latin typeface="Times New Roman" panose="02020603050405020304" pitchFamily="18" charset="0"/>
                <a:cs typeface="Times New Roman" panose="02020603050405020304" pitchFamily="18" charset="0"/>
              </a:rPr>
              <a:t>D. </a:t>
            </a:r>
            <a:r>
              <a:rPr lang="en-US" sz="4200" dirty="0" err="1" smtClean="0">
                <a:solidFill>
                  <a:prstClr val="white"/>
                </a:solidFill>
                <a:latin typeface="Times New Roman" panose="02020603050405020304" pitchFamily="18" charset="0"/>
                <a:cs typeface="Times New Roman" panose="02020603050405020304" pitchFamily="18" charset="0"/>
              </a:rPr>
              <a:t>Cả</a:t>
            </a:r>
            <a:r>
              <a:rPr lang="en-US" sz="4200" dirty="0" smtClean="0">
                <a:solidFill>
                  <a:prstClr val="white"/>
                </a:solidFill>
                <a:latin typeface="Times New Roman" panose="02020603050405020304" pitchFamily="18" charset="0"/>
                <a:cs typeface="Times New Roman" panose="02020603050405020304" pitchFamily="18" charset="0"/>
              </a:rPr>
              <a:t> 3 </a:t>
            </a:r>
            <a:r>
              <a:rPr lang="en-US" sz="4200" dirty="0" err="1" smtClean="0">
                <a:solidFill>
                  <a:prstClr val="white"/>
                </a:solidFill>
                <a:latin typeface="Times New Roman" panose="02020603050405020304" pitchFamily="18" charset="0"/>
                <a:cs typeface="Times New Roman" panose="02020603050405020304" pitchFamily="18" charset="0"/>
              </a:rPr>
              <a:t>đáp</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án</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đều</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đúng</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81829" y="6248023"/>
            <a:ext cx="7025705" cy="13621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endParaRPr lang="en-US" sz="4400" dirty="0">
              <a:latin typeface="Times New Roman" panose="02020603050405020304" pitchFamily="18" charset="0"/>
              <a:cs typeface="Times New Roman" panose="02020603050405020304" pitchFamily="18" charset="0"/>
            </a:endParaRPr>
          </a:p>
        </p:txBody>
      </p:sp>
      <p:sp>
        <p:nvSpPr>
          <p:cNvPr id="11" name="Rectangle 10"/>
          <p:cNvSpPr/>
          <p:nvPr/>
        </p:nvSpPr>
        <p:spPr>
          <a:xfrm>
            <a:off x="9974069" y="6248025"/>
            <a:ext cx="7025705" cy="13621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a:t>
            </a:r>
          </a:p>
        </p:txBody>
      </p:sp>
      <p:sp>
        <p:nvSpPr>
          <p:cNvPr id="12" name="Rectangle 11"/>
          <p:cNvSpPr/>
          <p:nvPr/>
        </p:nvSpPr>
        <p:spPr>
          <a:xfrm>
            <a:off x="1248497" y="7951378"/>
            <a:ext cx="7025705" cy="12552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dirty="0" smtClean="0">
                <a:latin typeface="Times New Roman" panose="02020603050405020304" pitchFamily="18" charset="0"/>
                <a:cs typeface="Times New Roman" panose="02020603050405020304" pitchFamily="18" charset="0"/>
              </a:rPr>
              <a:t>C.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Nông</a:t>
            </a:r>
            <a:endParaRPr lang="en-US" sz="4400" dirty="0">
              <a:latin typeface="Times New Roman" panose="02020603050405020304" pitchFamily="18" charset="0"/>
              <a:cs typeface="Times New Roman" panose="02020603050405020304" pitchFamily="18" charset="0"/>
            </a:endParaRPr>
          </a:p>
        </p:txBody>
      </p:sp>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33131" y="785177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7020" y="635374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64403" y="619432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13960" y="776721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59077" y="1754608"/>
            <a:ext cx="7405655" cy="74056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35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10434"/>
            <a:ext cx="18288000" cy="102870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1913243"/>
            <a:ext cx="17523809" cy="10076190"/>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1701341" y="6681674"/>
            <a:ext cx="5790638" cy="795576"/>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1701335" y="6151257"/>
            <a:ext cx="5790639" cy="540264"/>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7">
            <a:clrChange>
              <a:clrFrom>
                <a:srgbClr val="FFFFFF"/>
              </a:clrFrom>
              <a:clrTo>
                <a:srgbClr val="FFFFFF">
                  <a:alpha val="0"/>
                </a:srgbClr>
              </a:clrTo>
            </a:clrChange>
          </a:blip>
          <a:srcRect t="37562" b="44348"/>
          <a:stretch>
            <a:fillRect/>
          </a:stretch>
        </p:blipFill>
        <p:spPr>
          <a:xfrm>
            <a:off x="1701338" y="5614332"/>
            <a:ext cx="5790639" cy="550512"/>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7">
            <a:clrChange>
              <a:clrFrom>
                <a:srgbClr val="FFFFFF"/>
              </a:clrFrom>
              <a:clrTo>
                <a:srgbClr val="FFFFFF">
                  <a:alpha val="0"/>
                </a:srgbClr>
              </a:clrTo>
            </a:clrChange>
          </a:blip>
          <a:srcRect t="20130" b="62102"/>
          <a:stretch>
            <a:fillRect/>
          </a:stretch>
        </p:blipFill>
        <p:spPr>
          <a:xfrm>
            <a:off x="1701335" y="5085545"/>
            <a:ext cx="5790639" cy="540729"/>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sp>
        <p:nvSpPr>
          <p:cNvPr id="8" name="Rectangle 7"/>
          <p:cNvSpPr/>
          <p:nvPr/>
        </p:nvSpPr>
        <p:spPr>
          <a:xfrm>
            <a:off x="1281829" y="353962"/>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endParaRPr lang="en-US" sz="2700"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460092" y="619433"/>
            <a:ext cx="15264581" cy="1384995"/>
          </a:xfrm>
          <a:prstGeom prst="rect">
            <a:avLst/>
          </a:prstGeom>
          <a:noFill/>
        </p:spPr>
        <p:txBody>
          <a:bodyPr wrap="square" rtlCol="0">
            <a:spAutoFit/>
          </a:bodyPr>
          <a:lstStyle/>
          <a:p>
            <a:pPr algn="just" defTabSz="1371600"/>
            <a:r>
              <a:rPr lang="en-US" sz="4200" dirty="0">
                <a:solidFill>
                  <a:prstClr val="white"/>
                </a:solidFill>
                <a:latin typeface="Times New Roman" panose="02020603050405020304" pitchFamily="18" charset="0"/>
                <a:cs typeface="Times New Roman" panose="02020603050405020304" pitchFamily="18" charset="0"/>
              </a:rPr>
              <a:t>CÂU HỎI</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Phương</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tiện</a:t>
            </a:r>
            <a:r>
              <a:rPr lang="en-US" sz="4200" dirty="0" smtClean="0">
                <a:solidFill>
                  <a:prstClr val="white"/>
                </a:solidFill>
                <a:latin typeface="Times New Roman" panose="02020603050405020304" pitchFamily="18" charset="0"/>
                <a:cs typeface="Times New Roman" panose="02020603050405020304" pitchFamily="18" charset="0"/>
              </a:rPr>
              <a:t> phi </a:t>
            </a:r>
            <a:r>
              <a:rPr lang="en-US" sz="4200" dirty="0" err="1" smtClean="0">
                <a:solidFill>
                  <a:prstClr val="white"/>
                </a:solidFill>
                <a:latin typeface="Times New Roman" panose="02020603050405020304" pitchFamily="18" charset="0"/>
                <a:cs typeface="Times New Roman" panose="02020603050405020304" pitchFamily="18" charset="0"/>
              </a:rPr>
              <a:t>ngôn</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ngữ</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nào</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được</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tác</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giả</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sử</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dụng</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trong</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văn</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bản</a:t>
            </a:r>
            <a:r>
              <a:rPr lang="en-US" sz="4200" dirty="0" smtClean="0">
                <a:solidFill>
                  <a:prstClr val="white"/>
                </a:solidFill>
                <a:latin typeface="Times New Roman" panose="02020603050405020304" pitchFamily="18" charset="0"/>
                <a:cs typeface="Times New Roman" panose="02020603050405020304" pitchFamily="18" charset="0"/>
              </a:rPr>
              <a:t>?</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81828" y="631865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smtClean="0">
                <a:solidFill>
                  <a:prstClr val="white"/>
                </a:solidFill>
                <a:latin typeface="Times New Roman" panose="02020603050405020304" pitchFamily="18" charset="0"/>
                <a:cs typeface="Times New Roman" panose="02020603050405020304" pitchFamily="18" charset="0"/>
              </a:rPr>
              <a:t>A. </a:t>
            </a:r>
            <a:r>
              <a:rPr lang="en-US" sz="4200" dirty="0" err="1" smtClean="0">
                <a:solidFill>
                  <a:prstClr val="white"/>
                </a:solidFill>
                <a:latin typeface="Times New Roman" panose="02020603050405020304" pitchFamily="18" charset="0"/>
                <a:cs typeface="Times New Roman" panose="02020603050405020304" pitchFamily="18" charset="0"/>
              </a:rPr>
              <a:t>Hình</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ảnh</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315160" y="7786511"/>
            <a:ext cx="7025705" cy="17204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smtClean="0">
                <a:solidFill>
                  <a:prstClr val="white"/>
                </a:solidFill>
                <a:latin typeface="Times New Roman" panose="02020603050405020304" pitchFamily="18" charset="0"/>
                <a:cs typeface="Times New Roman" panose="02020603050405020304" pitchFamily="18" charset="0"/>
              </a:rPr>
              <a:t>C. </a:t>
            </a:r>
            <a:r>
              <a:rPr lang="en-US" sz="4200" dirty="0" err="1" smtClean="0">
                <a:solidFill>
                  <a:prstClr val="white"/>
                </a:solidFill>
                <a:latin typeface="Times New Roman" panose="02020603050405020304" pitchFamily="18" charset="0"/>
                <a:cs typeface="Times New Roman" panose="02020603050405020304" pitchFamily="18" charset="0"/>
              </a:rPr>
              <a:t>Bảng</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biểu</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0007401" y="7786513"/>
            <a:ext cx="7025705" cy="17204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smtClean="0">
                <a:solidFill>
                  <a:prstClr val="white"/>
                </a:solidFill>
                <a:latin typeface="Times New Roman" panose="02020603050405020304" pitchFamily="18" charset="0"/>
                <a:cs typeface="Times New Roman" panose="02020603050405020304" pitchFamily="18" charset="0"/>
              </a:rPr>
              <a:t>D. </a:t>
            </a:r>
            <a:r>
              <a:rPr lang="en-US" sz="4200" dirty="0" err="1" smtClean="0">
                <a:solidFill>
                  <a:prstClr val="white"/>
                </a:solidFill>
                <a:latin typeface="Times New Roman" panose="02020603050405020304" pitchFamily="18" charset="0"/>
                <a:cs typeface="Times New Roman" panose="02020603050405020304" pitchFamily="18" charset="0"/>
              </a:rPr>
              <a:t>Không</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sử</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dụng</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phương</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tiện</a:t>
            </a:r>
            <a:r>
              <a:rPr lang="en-US" sz="4200" dirty="0" smtClean="0">
                <a:solidFill>
                  <a:prstClr val="white"/>
                </a:solidFill>
                <a:latin typeface="Times New Roman" panose="02020603050405020304" pitchFamily="18" charset="0"/>
                <a:cs typeface="Times New Roman" panose="02020603050405020304" pitchFamily="18" charset="0"/>
              </a:rPr>
              <a:t> phi </a:t>
            </a:r>
            <a:r>
              <a:rPr lang="en-US" sz="4200" dirty="0" err="1" smtClean="0">
                <a:solidFill>
                  <a:prstClr val="white"/>
                </a:solidFill>
                <a:latin typeface="Times New Roman" panose="02020603050405020304" pitchFamily="18" charset="0"/>
                <a:cs typeface="Times New Roman" panose="02020603050405020304" pitchFamily="18" charset="0"/>
              </a:rPr>
              <a:t>ngôn</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ngữ</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nào</a:t>
            </a:r>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9954617" y="6394766"/>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1371600"/>
            <a:r>
              <a:rPr lang="en-US" sz="4200" dirty="0" smtClean="0">
                <a:solidFill>
                  <a:prstClr val="white"/>
                </a:solidFill>
                <a:latin typeface="Times New Roman" panose="02020603050405020304" pitchFamily="18" charset="0"/>
                <a:cs typeface="Times New Roman" panose="02020603050405020304" pitchFamily="18" charset="0"/>
              </a:rPr>
              <a:t>B. </a:t>
            </a:r>
            <a:r>
              <a:rPr lang="vi-VN" sz="4200" dirty="0" smtClean="0">
                <a:solidFill>
                  <a:prstClr val="white"/>
                </a:solidFill>
                <a:latin typeface="Times New Roman" panose="02020603050405020304" pitchFamily="18" charset="0"/>
                <a:cs typeface="Times New Roman" panose="02020603050405020304" pitchFamily="18" charset="0"/>
              </a:rPr>
              <a:t>Sơ</a:t>
            </a:r>
            <a:r>
              <a:rPr lang="en-US" sz="4200" dirty="0" smtClean="0">
                <a:solidFill>
                  <a:prstClr val="white"/>
                </a:solidFill>
                <a:latin typeface="Times New Roman" panose="02020603050405020304" pitchFamily="18" charset="0"/>
                <a:cs typeface="Times New Roman" panose="02020603050405020304" pitchFamily="18" charset="0"/>
              </a:rPr>
              <a:t> </a:t>
            </a:r>
            <a:r>
              <a:rPr lang="en-US" sz="4200" dirty="0" err="1" smtClean="0">
                <a:solidFill>
                  <a:prstClr val="white"/>
                </a:solidFill>
                <a:latin typeface="Times New Roman" panose="02020603050405020304" pitchFamily="18" charset="0"/>
                <a:cs typeface="Times New Roman" panose="02020603050405020304" pitchFamily="18" charset="0"/>
              </a:rPr>
              <a:t>đồ</a:t>
            </a:r>
            <a:endParaRPr lang="en-US" sz="4200" dirty="0">
              <a:solidFill>
                <a:prstClr val="white"/>
              </a:solidFill>
              <a:latin typeface="Times New Roman" panose="02020603050405020304" pitchFamily="18" charset="0"/>
              <a:cs typeface="Times New Roman" panose="02020603050405020304" pitchFamily="18" charset="0"/>
            </a:endParaRPr>
          </a:p>
        </p:txBody>
      </p:sp>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239250" y="59439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00352" y="743408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7735" y="727467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321718" y="5855343"/>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582902" y="2777236"/>
            <a:ext cx="7082831" cy="708283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31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086350" y="9258300"/>
            <a:ext cx="8814469" cy="0"/>
          </a:xfrm>
          <a:prstGeom prst="line">
            <a:avLst/>
          </a:prstGeom>
          <a:ln w="9525" cap="flat">
            <a:solidFill>
              <a:srgbClr val="767D84"/>
            </a:solidFill>
            <a:prstDash val="solid"/>
            <a:headEnd type="none" w="sm" len="sm"/>
            <a:tailEnd type="none" w="sm" len="sm"/>
          </a:ln>
        </p:spPr>
        <p:txBody>
          <a:bodyPr/>
          <a:lstStyle/>
          <a:p>
            <a:endParaRPr lang="en-US"/>
          </a:p>
        </p:txBody>
      </p:sp>
      <p:grpSp>
        <p:nvGrpSpPr>
          <p:cNvPr id="3" name="Group 3"/>
          <p:cNvGrpSpPr>
            <a:grpSpLocks noChangeAspect="1"/>
          </p:cNvGrpSpPr>
          <p:nvPr/>
        </p:nvGrpSpPr>
        <p:grpSpPr>
          <a:xfrm>
            <a:off x="9998125" y="1617025"/>
            <a:ext cx="10241733" cy="10241692"/>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5713" r="-35713"/>
              </a:stretch>
            </a:blipFill>
          </p:spPr>
          <p:txBody>
            <a:bodyPr/>
            <a:lstStyle/>
            <a:p>
              <a:endParaRPr lang="en-US"/>
            </a:p>
          </p:txBody>
        </p:sp>
      </p:grpSp>
      <p:sp>
        <p:nvSpPr>
          <p:cNvPr id="5" name="AutoShape 5"/>
          <p:cNvSpPr/>
          <p:nvPr/>
        </p:nvSpPr>
        <p:spPr>
          <a:xfrm>
            <a:off x="2826753" y="1183414"/>
            <a:ext cx="12872119" cy="0"/>
          </a:xfrm>
          <a:prstGeom prst="line">
            <a:avLst/>
          </a:prstGeom>
          <a:ln w="9525" cap="flat">
            <a:solidFill>
              <a:srgbClr val="767D84"/>
            </a:solidFill>
            <a:prstDash val="solid"/>
            <a:headEnd type="none" w="sm" len="sm"/>
            <a:tailEnd type="none" w="sm" len="sm"/>
          </a:ln>
        </p:spPr>
        <p:txBody>
          <a:bodyPr/>
          <a:lstStyle/>
          <a:p>
            <a:endParaRPr lang="en-US"/>
          </a:p>
        </p:txBody>
      </p:sp>
      <p:grpSp>
        <p:nvGrpSpPr>
          <p:cNvPr id="6" name="Group 6"/>
          <p:cNvGrpSpPr>
            <a:grpSpLocks noChangeAspect="1"/>
          </p:cNvGrpSpPr>
          <p:nvPr/>
        </p:nvGrpSpPr>
        <p:grpSpPr>
          <a:xfrm>
            <a:off x="-1216244" y="-1542854"/>
            <a:ext cx="4489888" cy="4489870"/>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5342" r="-25342"/>
              </a:stretch>
            </a:blipFill>
          </p:spPr>
          <p:txBody>
            <a:bodyPr/>
            <a:lstStyle/>
            <a:p>
              <a:endParaRPr lang="en-US"/>
            </a:p>
          </p:txBody>
        </p:sp>
      </p:grpSp>
      <p:sp>
        <p:nvSpPr>
          <p:cNvPr id="8" name="Freeform 8"/>
          <p:cNvSpPr/>
          <p:nvPr/>
        </p:nvSpPr>
        <p:spPr>
          <a:xfrm>
            <a:off x="16155175" y="1028700"/>
            <a:ext cx="1104125" cy="328477"/>
          </a:xfrm>
          <a:custGeom>
            <a:avLst/>
            <a:gdLst/>
            <a:ahLst/>
            <a:cxnLst/>
            <a:rect l="l" t="t" r="r" b="b"/>
            <a:pathLst>
              <a:path w="1104125" h="328477">
                <a:moveTo>
                  <a:pt x="0" y="0"/>
                </a:moveTo>
                <a:lnTo>
                  <a:pt x="1104125" y="0"/>
                </a:lnTo>
                <a:lnTo>
                  <a:pt x="1104125" y="328477"/>
                </a:lnTo>
                <a:lnTo>
                  <a:pt x="0" y="32847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6" name="TextBox 8">
            <a:extLst>
              <a:ext uri="{FF2B5EF4-FFF2-40B4-BE49-F238E27FC236}">
                <a16:creationId xmlns="" xmlns:a16="http://schemas.microsoft.com/office/drawing/2014/main" id="{481B0F5B-92A9-FD0E-85F4-F51EF6414DF0}"/>
              </a:ext>
            </a:extLst>
          </p:cNvPr>
          <p:cNvSpPr txBox="1"/>
          <p:nvPr/>
        </p:nvSpPr>
        <p:spPr>
          <a:xfrm>
            <a:off x="0" y="4384418"/>
            <a:ext cx="10671958" cy="1661993"/>
          </a:xfrm>
          <a:prstGeom prst="rect">
            <a:avLst/>
          </a:prstGeom>
        </p:spPr>
        <p:txBody>
          <a:bodyPr wrap="square" lIns="0" tIns="0" rIns="0" bIns="0" rtlCol="0" anchor="t">
            <a:spAutoFit/>
          </a:bodyPr>
          <a:lstStyle/>
          <a:p>
            <a:pPr algn="ctr"/>
            <a:r>
              <a:rPr lang="en-US" sz="5400" dirty="0">
                <a:latin typeface="#9Slide04 Rokkitt ExtraBold" panose="00000900000000000000" pitchFamily="2" charset="0"/>
                <a:ea typeface="Montserrat Classic Bold"/>
                <a:cs typeface="Montserrat Classic Bold"/>
                <a:sym typeface="Montserrat Classic Bold"/>
              </a:rPr>
              <a:t>I.</a:t>
            </a:r>
          </a:p>
          <a:p>
            <a:pPr algn="ctr"/>
            <a:r>
              <a:rPr lang="en-US" sz="5400" dirty="0">
                <a:latin typeface="#9Slide04 Rokkitt ExtraBold" panose="00000900000000000000" pitchFamily="2" charset="0"/>
                <a:ea typeface="Montserrat Classic Bold"/>
                <a:cs typeface="Montserrat Classic Bold"/>
                <a:sym typeface="Montserrat Classic Bold"/>
              </a:rPr>
              <a:t>ĐỌC – TÌM HIỂU CHUNG</a:t>
            </a: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748782" y="1906361"/>
            <a:ext cx="3539218" cy="6474279"/>
            <a:chOff x="0" y="0"/>
            <a:chExt cx="4718957" cy="8632371"/>
          </a:xfrm>
        </p:grpSpPr>
        <p:pic>
          <p:nvPicPr>
            <p:cNvPr id="3" name="Picture 3"/>
            <p:cNvPicPr>
              <a:picLocks noChangeAspect="1"/>
            </p:cNvPicPr>
            <p:nvPr/>
          </p:nvPicPr>
          <p:blipFill>
            <a:blip r:embed="rId3"/>
            <a:srcRect l="65312"/>
            <a:stretch>
              <a:fillRect/>
            </a:stretch>
          </p:blipFill>
          <p:spPr>
            <a:xfrm>
              <a:off x="0" y="0"/>
              <a:ext cx="4718957" cy="8632371"/>
            </a:xfrm>
            <a:prstGeom prst="rect">
              <a:avLst/>
            </a:prstGeom>
          </p:spPr>
        </p:pic>
      </p:grpSp>
      <p:grpSp>
        <p:nvGrpSpPr>
          <p:cNvPr id="4" name="Group 4"/>
          <p:cNvGrpSpPr/>
          <p:nvPr/>
        </p:nvGrpSpPr>
        <p:grpSpPr>
          <a:xfrm>
            <a:off x="11588282" y="1559379"/>
            <a:ext cx="3008539" cy="7168243"/>
            <a:chOff x="0" y="0"/>
            <a:chExt cx="4011386" cy="9557657"/>
          </a:xfrm>
        </p:grpSpPr>
        <p:pic>
          <p:nvPicPr>
            <p:cNvPr id="5" name="Picture 5"/>
            <p:cNvPicPr>
              <a:picLocks noChangeAspect="1"/>
            </p:cNvPicPr>
            <p:nvPr/>
          </p:nvPicPr>
          <p:blipFill>
            <a:blip r:embed="rId4"/>
            <a:srcRect l="38054" r="38054"/>
            <a:stretch>
              <a:fillRect/>
            </a:stretch>
          </p:blipFill>
          <p:spPr>
            <a:xfrm>
              <a:off x="0" y="0"/>
              <a:ext cx="4011386" cy="9557657"/>
            </a:xfrm>
            <a:prstGeom prst="rect">
              <a:avLst/>
            </a:prstGeom>
          </p:spPr>
        </p:pic>
      </p:grpSp>
      <p:grpSp>
        <p:nvGrpSpPr>
          <p:cNvPr id="6" name="Group 6"/>
          <p:cNvGrpSpPr/>
          <p:nvPr/>
        </p:nvGrpSpPr>
        <p:grpSpPr>
          <a:xfrm>
            <a:off x="7895412" y="1906361"/>
            <a:ext cx="3539218" cy="6474279"/>
            <a:chOff x="0" y="0"/>
            <a:chExt cx="4718957" cy="8632371"/>
          </a:xfrm>
        </p:grpSpPr>
        <p:pic>
          <p:nvPicPr>
            <p:cNvPr id="7" name="Picture 7"/>
            <p:cNvPicPr>
              <a:picLocks noChangeAspect="1"/>
            </p:cNvPicPr>
            <p:nvPr/>
          </p:nvPicPr>
          <p:blipFill>
            <a:blip r:embed="rId3"/>
            <a:srcRect l="32624" r="32624"/>
            <a:stretch>
              <a:fillRect/>
            </a:stretch>
          </p:blipFill>
          <p:spPr>
            <a:xfrm>
              <a:off x="0" y="0"/>
              <a:ext cx="4718957" cy="8632371"/>
            </a:xfrm>
            <a:prstGeom prst="rect">
              <a:avLst/>
            </a:prstGeom>
          </p:spPr>
        </p:pic>
      </p:grpSp>
      <p:sp>
        <p:nvSpPr>
          <p:cNvPr id="8" name="Freeform 8"/>
          <p:cNvSpPr/>
          <p:nvPr/>
        </p:nvSpPr>
        <p:spPr>
          <a:xfrm>
            <a:off x="16155175" y="8929823"/>
            <a:ext cx="1104125" cy="328477"/>
          </a:xfrm>
          <a:custGeom>
            <a:avLst/>
            <a:gdLst/>
            <a:ahLst/>
            <a:cxnLst/>
            <a:rect l="l" t="t" r="r" b="b"/>
            <a:pathLst>
              <a:path w="1104125" h="328477">
                <a:moveTo>
                  <a:pt x="0" y="0"/>
                </a:moveTo>
                <a:lnTo>
                  <a:pt x="1104125" y="0"/>
                </a:lnTo>
                <a:lnTo>
                  <a:pt x="1104125" y="328477"/>
                </a:lnTo>
                <a:lnTo>
                  <a:pt x="0" y="32847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3" name="TextBox 12">
            <a:extLst>
              <a:ext uri="{FF2B5EF4-FFF2-40B4-BE49-F238E27FC236}">
                <a16:creationId xmlns="" xmlns:a16="http://schemas.microsoft.com/office/drawing/2014/main" id="{AB780CD5-5775-1F5E-C1DF-41D9E52DDD63}"/>
              </a:ext>
            </a:extLst>
          </p:cNvPr>
          <p:cNvSpPr txBox="1"/>
          <p:nvPr/>
        </p:nvSpPr>
        <p:spPr>
          <a:xfrm>
            <a:off x="685800" y="723900"/>
            <a:ext cx="17373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9452274F-8364-1914-7D81-DAB0D0EF8F39}"/>
              </a:ext>
            </a:extLst>
          </p:cNvPr>
          <p:cNvSpPr txBox="1"/>
          <p:nvPr/>
        </p:nvSpPr>
        <p:spPr>
          <a:xfrm>
            <a:off x="1657898" y="2247900"/>
            <a:ext cx="62484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loát</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E4410F9-9DF0-F43C-0875-EF43C5BDF3C3}"/>
              </a:ext>
            </a:extLst>
          </p:cNvPr>
          <p:cNvSpPr txBox="1"/>
          <p:nvPr/>
        </p:nvSpPr>
        <p:spPr>
          <a:xfrm>
            <a:off x="685800" y="723900"/>
            <a:ext cx="17373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grpSp>
        <p:nvGrpSpPr>
          <p:cNvPr id="4" name="Group 2">
            <a:extLst>
              <a:ext uri="{FF2B5EF4-FFF2-40B4-BE49-F238E27FC236}">
                <a16:creationId xmlns="" xmlns:a16="http://schemas.microsoft.com/office/drawing/2014/main" id="{B10DF5D6-0F16-5058-A578-D46714506B91}"/>
              </a:ext>
            </a:extLst>
          </p:cNvPr>
          <p:cNvGrpSpPr/>
          <p:nvPr/>
        </p:nvGrpSpPr>
        <p:grpSpPr>
          <a:xfrm>
            <a:off x="872178" y="3162300"/>
            <a:ext cx="3184071" cy="2877911"/>
            <a:chOff x="0" y="0"/>
            <a:chExt cx="4245429" cy="3837214"/>
          </a:xfrm>
        </p:grpSpPr>
        <p:pic>
          <p:nvPicPr>
            <p:cNvPr id="5" name="Picture 3">
              <a:extLst>
                <a:ext uri="{FF2B5EF4-FFF2-40B4-BE49-F238E27FC236}">
                  <a16:creationId xmlns="" xmlns:a16="http://schemas.microsoft.com/office/drawing/2014/main" id="{851FE638-63E1-A2D5-55F7-7E7E6A0CD2FF}"/>
                </a:ext>
              </a:extLst>
            </p:cNvPr>
            <p:cNvPicPr>
              <a:picLocks noChangeAspect="1"/>
            </p:cNvPicPr>
            <p:nvPr/>
          </p:nvPicPr>
          <p:blipFill>
            <a:blip r:embed="rId3"/>
            <a:srcRect l="13187" r="13187"/>
            <a:stretch>
              <a:fillRect/>
            </a:stretch>
          </p:blipFill>
          <p:spPr>
            <a:xfrm>
              <a:off x="0" y="0"/>
              <a:ext cx="4245429" cy="3837214"/>
            </a:xfrm>
            <a:prstGeom prst="rect">
              <a:avLst/>
            </a:prstGeom>
          </p:spPr>
        </p:pic>
      </p:grpSp>
      <p:grpSp>
        <p:nvGrpSpPr>
          <p:cNvPr id="6" name="Group 4">
            <a:extLst>
              <a:ext uri="{FF2B5EF4-FFF2-40B4-BE49-F238E27FC236}">
                <a16:creationId xmlns="" xmlns:a16="http://schemas.microsoft.com/office/drawing/2014/main" id="{21D952E1-4BD5-06B9-4154-7FE0436DA1B4}"/>
              </a:ext>
            </a:extLst>
          </p:cNvPr>
          <p:cNvGrpSpPr/>
          <p:nvPr/>
        </p:nvGrpSpPr>
        <p:grpSpPr>
          <a:xfrm>
            <a:off x="5610185" y="5799580"/>
            <a:ext cx="3184071" cy="2877911"/>
            <a:chOff x="0" y="0"/>
            <a:chExt cx="4245429" cy="3837214"/>
          </a:xfrm>
        </p:grpSpPr>
        <p:pic>
          <p:nvPicPr>
            <p:cNvPr id="7" name="Picture 5">
              <a:extLst>
                <a:ext uri="{FF2B5EF4-FFF2-40B4-BE49-F238E27FC236}">
                  <a16:creationId xmlns="" xmlns:a16="http://schemas.microsoft.com/office/drawing/2014/main" id="{C643AD5B-041B-5E20-7416-8720DE19C2A5}"/>
                </a:ext>
              </a:extLst>
            </p:cNvPr>
            <p:cNvPicPr>
              <a:picLocks noChangeAspect="1"/>
            </p:cNvPicPr>
            <p:nvPr/>
          </p:nvPicPr>
          <p:blipFill>
            <a:blip r:embed="rId4"/>
            <a:srcRect l="16324" r="16324"/>
            <a:stretch>
              <a:fillRect/>
            </a:stretch>
          </p:blipFill>
          <p:spPr>
            <a:xfrm>
              <a:off x="0" y="0"/>
              <a:ext cx="4245429" cy="3837214"/>
            </a:xfrm>
            <a:prstGeom prst="rect">
              <a:avLst/>
            </a:prstGeom>
          </p:spPr>
        </p:pic>
      </p:grpSp>
      <p:grpSp>
        <p:nvGrpSpPr>
          <p:cNvPr id="8" name="Group 6">
            <a:extLst>
              <a:ext uri="{FF2B5EF4-FFF2-40B4-BE49-F238E27FC236}">
                <a16:creationId xmlns="" xmlns:a16="http://schemas.microsoft.com/office/drawing/2014/main" id="{D41EAF2D-3C86-2FBE-6CA3-57588A76A47A}"/>
              </a:ext>
            </a:extLst>
          </p:cNvPr>
          <p:cNvGrpSpPr/>
          <p:nvPr/>
        </p:nvGrpSpPr>
        <p:grpSpPr>
          <a:xfrm>
            <a:off x="14325600" y="3704544"/>
            <a:ext cx="3184071" cy="2877911"/>
            <a:chOff x="0" y="0"/>
            <a:chExt cx="4245429" cy="3837214"/>
          </a:xfrm>
        </p:grpSpPr>
        <p:pic>
          <p:nvPicPr>
            <p:cNvPr id="9" name="Picture 7">
              <a:extLst>
                <a:ext uri="{FF2B5EF4-FFF2-40B4-BE49-F238E27FC236}">
                  <a16:creationId xmlns="" xmlns:a16="http://schemas.microsoft.com/office/drawing/2014/main" id="{A3F989B6-0882-A2DC-CB91-0187D4757693}"/>
                </a:ext>
              </a:extLst>
            </p:cNvPr>
            <p:cNvPicPr>
              <a:picLocks noChangeAspect="1"/>
            </p:cNvPicPr>
            <p:nvPr/>
          </p:nvPicPr>
          <p:blipFill>
            <a:blip r:embed="rId5"/>
            <a:srcRect l="13696" r="13696"/>
            <a:stretch>
              <a:fillRect/>
            </a:stretch>
          </p:blipFill>
          <p:spPr>
            <a:xfrm>
              <a:off x="0" y="0"/>
              <a:ext cx="4245429" cy="3837214"/>
            </a:xfrm>
            <a:prstGeom prst="rect">
              <a:avLst/>
            </a:prstGeom>
          </p:spPr>
        </p:pic>
      </p:grpSp>
      <p:sp>
        <p:nvSpPr>
          <p:cNvPr id="10" name="TextBox 9">
            <a:extLst>
              <a:ext uri="{FF2B5EF4-FFF2-40B4-BE49-F238E27FC236}">
                <a16:creationId xmlns="" xmlns:a16="http://schemas.microsoft.com/office/drawing/2014/main" id="{4B7A3398-AED7-742E-6AE4-1866198BDDBD}"/>
              </a:ext>
            </a:extLst>
          </p:cNvPr>
          <p:cNvSpPr txBox="1"/>
          <p:nvPr/>
        </p:nvSpPr>
        <p:spPr>
          <a:xfrm>
            <a:off x="-670324" y="2171700"/>
            <a:ext cx="62484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4127B9BD-D4EF-A8E1-ADC6-8352D03B3610}"/>
              </a:ext>
            </a:extLst>
          </p:cNvPr>
          <p:cNvSpPr txBox="1"/>
          <p:nvPr/>
        </p:nvSpPr>
        <p:spPr>
          <a:xfrm>
            <a:off x="-42222" y="6667500"/>
            <a:ext cx="5029200" cy="1446550"/>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dulichviet.net.vn, </a:t>
            </a:r>
          </a:p>
          <a:p>
            <a:pPr algn="ctr"/>
            <a:r>
              <a:rPr lang="en-US" sz="4400" dirty="0">
                <a:latin typeface="Times New Roman" panose="02020603050405020304" pitchFamily="18" charset="0"/>
                <a:cs typeface="Times New Roman" panose="02020603050405020304" pitchFamily="18" charset="0"/>
              </a:rPr>
              <a:t>09-12-2018</a:t>
            </a:r>
          </a:p>
        </p:txBody>
      </p:sp>
      <p:sp>
        <p:nvSpPr>
          <p:cNvPr id="12" name="TextBox 11">
            <a:extLst>
              <a:ext uri="{FF2B5EF4-FFF2-40B4-BE49-F238E27FC236}">
                <a16:creationId xmlns="" xmlns:a16="http://schemas.microsoft.com/office/drawing/2014/main" id="{675F01C7-C16C-4A15-0E5F-566287677A16}"/>
              </a:ext>
            </a:extLst>
          </p:cNvPr>
          <p:cNvSpPr txBox="1"/>
          <p:nvPr/>
        </p:nvSpPr>
        <p:spPr>
          <a:xfrm>
            <a:off x="4078020" y="8920059"/>
            <a:ext cx="62484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387C10A2-BDFE-F53E-C73B-6A24E0035B07}"/>
              </a:ext>
            </a:extLst>
          </p:cNvPr>
          <p:cNvSpPr txBox="1"/>
          <p:nvPr/>
        </p:nvSpPr>
        <p:spPr>
          <a:xfrm>
            <a:off x="4759358" y="4217250"/>
            <a:ext cx="5029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a:t>
            </a:r>
          </a:p>
        </p:txBody>
      </p:sp>
      <p:sp>
        <p:nvSpPr>
          <p:cNvPr id="14" name="TextBox 13">
            <a:extLst>
              <a:ext uri="{FF2B5EF4-FFF2-40B4-BE49-F238E27FC236}">
                <a16:creationId xmlns="" xmlns:a16="http://schemas.microsoft.com/office/drawing/2014/main" id="{85F3563E-E97E-447F-7AC8-DDF3B1961826}"/>
              </a:ext>
            </a:extLst>
          </p:cNvPr>
          <p:cNvSpPr txBox="1"/>
          <p:nvPr/>
        </p:nvSpPr>
        <p:spPr>
          <a:xfrm>
            <a:off x="12877800" y="7285944"/>
            <a:ext cx="62484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5 </a:t>
            </a:r>
            <a:r>
              <a:rPr lang="en-US" sz="4400" dirty="0" err="1">
                <a:latin typeface="Times New Roman" panose="02020603050405020304" pitchFamily="18" charset="0"/>
                <a:cs typeface="Times New Roman" panose="02020603050405020304" pitchFamily="18" charset="0"/>
              </a:rPr>
              <a:t>phần</a:t>
            </a:r>
            <a:endParaRPr lang="en-US" sz="4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DAF61F38-E57F-8B24-DFE5-F6BA8E1C8DEC}"/>
              </a:ext>
            </a:extLst>
          </p:cNvPr>
          <p:cNvSpPr txBox="1"/>
          <p:nvPr/>
        </p:nvSpPr>
        <p:spPr>
          <a:xfrm>
            <a:off x="13559138" y="2583135"/>
            <a:ext cx="5029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6" name="Freeform 9">
            <a:extLst>
              <a:ext uri="{FF2B5EF4-FFF2-40B4-BE49-F238E27FC236}">
                <a16:creationId xmlns="" xmlns:a16="http://schemas.microsoft.com/office/drawing/2014/main" id="{B2C0037C-691E-93AD-24F2-0CFD9B83CC3C}"/>
              </a:ext>
            </a:extLst>
          </p:cNvPr>
          <p:cNvSpPr/>
          <p:nvPr/>
        </p:nvSpPr>
        <p:spPr>
          <a:xfrm rot="-5400000">
            <a:off x="8050040" y="6385028"/>
            <a:ext cx="13962256" cy="20308736"/>
          </a:xfrm>
          <a:custGeom>
            <a:avLst/>
            <a:gdLst/>
            <a:ahLst/>
            <a:cxnLst/>
            <a:rect l="l" t="t" r="r" b="b"/>
            <a:pathLst>
              <a:path w="13962256" h="20308736">
                <a:moveTo>
                  <a:pt x="0" y="0"/>
                </a:moveTo>
                <a:lnTo>
                  <a:pt x="13962256" y="0"/>
                </a:lnTo>
                <a:lnTo>
                  <a:pt x="13962256" y="20308736"/>
                </a:lnTo>
                <a:lnTo>
                  <a:pt x="0" y="20308736"/>
                </a:lnTo>
                <a:lnTo>
                  <a:pt x="0" y="0"/>
                </a:lnTo>
                <a:close/>
              </a:path>
            </a:pathLst>
          </a:custGeom>
          <a:blipFill>
            <a:blip r:embed="rId6"/>
            <a:stretch>
              <a:fillRect/>
            </a:stretch>
          </a:blipFill>
        </p:spPr>
        <p:txBody>
          <a:bodyPr/>
          <a:lstStyle/>
          <a:p>
            <a:endParaRPr lang="en-US"/>
          </a:p>
        </p:txBody>
      </p:sp>
      <p:grpSp>
        <p:nvGrpSpPr>
          <p:cNvPr id="3" name="Group 8">
            <a:extLst>
              <a:ext uri="{FF2B5EF4-FFF2-40B4-BE49-F238E27FC236}">
                <a16:creationId xmlns="" xmlns:a16="http://schemas.microsoft.com/office/drawing/2014/main" id="{E0B4DBB3-B7BC-51B2-900A-7C554CF1ADA3}"/>
              </a:ext>
            </a:extLst>
          </p:cNvPr>
          <p:cNvGrpSpPr/>
          <p:nvPr/>
        </p:nvGrpSpPr>
        <p:grpSpPr>
          <a:xfrm>
            <a:off x="10125456" y="3903653"/>
            <a:ext cx="3184071" cy="2877911"/>
            <a:chOff x="0" y="0"/>
            <a:chExt cx="4245429" cy="3837214"/>
          </a:xfrm>
        </p:grpSpPr>
        <p:pic>
          <p:nvPicPr>
            <p:cNvPr id="17" name="Picture 9">
              <a:extLst>
                <a:ext uri="{FF2B5EF4-FFF2-40B4-BE49-F238E27FC236}">
                  <a16:creationId xmlns="" xmlns:a16="http://schemas.microsoft.com/office/drawing/2014/main" id="{9DC37183-7BF2-A441-BAA4-2E65E317CB2F}"/>
                </a:ext>
              </a:extLst>
            </p:cNvPr>
            <p:cNvPicPr>
              <a:picLocks noChangeAspect="1"/>
            </p:cNvPicPr>
            <p:nvPr/>
          </p:nvPicPr>
          <p:blipFill>
            <a:blip r:embed="rId7"/>
            <a:srcRect l="19549" r="19549"/>
            <a:stretch>
              <a:fillRect/>
            </a:stretch>
          </p:blipFill>
          <p:spPr>
            <a:xfrm>
              <a:off x="0" y="0"/>
              <a:ext cx="4245429" cy="3837214"/>
            </a:xfrm>
            <a:prstGeom prst="rect">
              <a:avLst/>
            </a:prstGeom>
          </p:spPr>
        </p:pic>
      </p:grpSp>
      <p:sp>
        <p:nvSpPr>
          <p:cNvPr id="18" name="TextBox 17">
            <a:extLst>
              <a:ext uri="{FF2B5EF4-FFF2-40B4-BE49-F238E27FC236}">
                <a16:creationId xmlns="" xmlns:a16="http://schemas.microsoft.com/office/drawing/2014/main" id="{EC779A95-BB35-2A24-4984-6558CFCF4DB8}"/>
              </a:ext>
            </a:extLst>
          </p:cNvPr>
          <p:cNvSpPr txBox="1"/>
          <p:nvPr/>
        </p:nvSpPr>
        <p:spPr>
          <a:xfrm>
            <a:off x="8686800" y="7100332"/>
            <a:ext cx="6248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endParaRPr lang="en-US" sz="4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684A4036-B838-7150-2DFD-21B69FC7AF8B}"/>
              </a:ext>
            </a:extLst>
          </p:cNvPr>
          <p:cNvSpPr txBox="1"/>
          <p:nvPr/>
        </p:nvSpPr>
        <p:spPr>
          <a:xfrm>
            <a:off x="9144000" y="2714367"/>
            <a:ext cx="50292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endParaRPr lang="en-US" sz="4400" dirty="0">
              <a:latin typeface="Times New Roman" panose="02020603050405020304" pitchFamily="18" charset="0"/>
              <a:cs typeface="Times New Roman" panose="02020603050405020304" pitchFamily="18" charset="0"/>
            </a:endParaRPr>
          </a:p>
        </p:txBody>
      </p:sp>
      <p:sp>
        <p:nvSpPr>
          <p:cNvPr id="20" name="AutoShape 2">
            <a:extLst>
              <a:ext uri="{FF2B5EF4-FFF2-40B4-BE49-F238E27FC236}">
                <a16:creationId xmlns="" xmlns:a16="http://schemas.microsoft.com/office/drawing/2014/main" id="{AEA59324-7CBF-4522-AD0C-BC7DD9BE8E50}"/>
              </a:ext>
            </a:extLst>
          </p:cNvPr>
          <p:cNvSpPr/>
          <p:nvPr/>
        </p:nvSpPr>
        <p:spPr>
          <a:xfrm flipH="1" flipV="1">
            <a:off x="4761519" y="3184743"/>
            <a:ext cx="14028" cy="5553756"/>
          </a:xfrm>
          <a:prstGeom prst="line">
            <a:avLst/>
          </a:prstGeom>
          <a:ln w="9525" cap="flat">
            <a:solidFill>
              <a:srgbClr val="767D84"/>
            </a:solidFill>
            <a:prstDash val="solid"/>
            <a:headEnd type="none" w="sm" len="sm"/>
            <a:tailEnd type="none" w="sm" len="sm"/>
          </a:ln>
        </p:spPr>
        <p:txBody>
          <a:bodyPr/>
          <a:lstStyle/>
          <a:p>
            <a:endParaRPr lang="en-US"/>
          </a:p>
        </p:txBody>
      </p:sp>
      <p:sp>
        <p:nvSpPr>
          <p:cNvPr id="21" name="AutoShape 2">
            <a:extLst>
              <a:ext uri="{FF2B5EF4-FFF2-40B4-BE49-F238E27FC236}">
                <a16:creationId xmlns="" xmlns:a16="http://schemas.microsoft.com/office/drawing/2014/main" id="{79E3A42B-95D3-AC1F-C06C-95C09F3E1552}"/>
              </a:ext>
            </a:extLst>
          </p:cNvPr>
          <p:cNvSpPr/>
          <p:nvPr/>
        </p:nvSpPr>
        <p:spPr>
          <a:xfrm flipH="1" flipV="1">
            <a:off x="9648113" y="2614862"/>
            <a:ext cx="14028" cy="5553756"/>
          </a:xfrm>
          <a:prstGeom prst="line">
            <a:avLst/>
          </a:prstGeom>
          <a:ln w="9525" cap="flat">
            <a:solidFill>
              <a:srgbClr val="767D84"/>
            </a:solidFill>
            <a:prstDash val="solid"/>
            <a:headEnd type="none" w="sm" len="sm"/>
            <a:tailEnd type="none" w="sm" len="sm"/>
          </a:ln>
        </p:spPr>
        <p:txBody>
          <a:bodyPr/>
          <a:lstStyle/>
          <a:p>
            <a:endParaRPr lang="en-US"/>
          </a:p>
        </p:txBody>
      </p:sp>
      <p:sp>
        <p:nvSpPr>
          <p:cNvPr id="22" name="AutoShape 2">
            <a:extLst>
              <a:ext uri="{FF2B5EF4-FFF2-40B4-BE49-F238E27FC236}">
                <a16:creationId xmlns="" xmlns:a16="http://schemas.microsoft.com/office/drawing/2014/main" id="{9A515F0B-D92E-B6BB-BB75-C684BD24964A}"/>
              </a:ext>
            </a:extLst>
          </p:cNvPr>
          <p:cNvSpPr/>
          <p:nvPr/>
        </p:nvSpPr>
        <p:spPr>
          <a:xfrm flipH="1" flipV="1">
            <a:off x="14003072" y="2196830"/>
            <a:ext cx="14028" cy="5553756"/>
          </a:xfrm>
          <a:prstGeom prst="line">
            <a:avLst/>
          </a:prstGeom>
          <a:ln w="9525" cap="flat">
            <a:solidFill>
              <a:srgbClr val="767D84"/>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58721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1000"/>
                                        <p:tgtEl>
                                          <p:spTgt spid="15"/>
                                        </p:tgtEl>
                                      </p:cBhvr>
                                    </p:animEffect>
                                    <p:anim calcmode="lin" valueType="num">
                                      <p:cBhvr>
                                        <p:cTn id="61" dur="1000" fill="hold"/>
                                        <p:tgtEl>
                                          <p:spTgt spid="15"/>
                                        </p:tgtEl>
                                        <p:attrNameLst>
                                          <p:attrName>ppt_x</p:attrName>
                                        </p:attrNameLst>
                                      </p:cBhvr>
                                      <p:tavLst>
                                        <p:tav tm="0">
                                          <p:val>
                                            <p:strVal val="#ppt_x"/>
                                          </p:val>
                                        </p:tav>
                                        <p:tav tm="100000">
                                          <p:val>
                                            <p:strVal val="#ppt_x"/>
                                          </p:val>
                                        </p:tav>
                                      </p:tavLst>
                                    </p:anim>
                                    <p:anim calcmode="lin" valueType="num">
                                      <p:cBhvr>
                                        <p:cTn id="6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arn(inVertic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arn(inVertical)">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barn(inVertical)">
                                      <p:cBhvr>
                                        <p:cTn id="8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P spid="18" grpId="0"/>
      <p:bldP spid="19" grpId="0"/>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EC3EDDB8-5BE9-1FFB-A6B3-BF09B6CE2EFB}"/>
              </a:ext>
            </a:extLst>
          </p:cNvPr>
          <p:cNvPicPr>
            <a:picLocks noChangeAspect="1"/>
          </p:cNvPicPr>
          <p:nvPr/>
        </p:nvPicPr>
        <p:blipFill>
          <a:blip r:embed="rId3"/>
          <a:stretch>
            <a:fillRect/>
          </a:stretch>
        </p:blipFill>
        <p:spPr>
          <a:xfrm>
            <a:off x="0" y="40723"/>
            <a:ext cx="18288000" cy="10205553"/>
          </a:xfrm>
          <a:prstGeom prst="rect">
            <a:avLst/>
          </a:prstGeom>
        </p:spPr>
      </p:pic>
    </p:spTree>
    <p:extLst>
      <p:ext uri="{BB962C8B-B14F-4D97-AF65-F5344CB8AC3E}">
        <p14:creationId xmlns:p14="http://schemas.microsoft.com/office/powerpoint/2010/main" val="149374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FF57692F-8A6B-62E2-F623-FC558BD7C239}"/>
              </a:ext>
            </a:extLst>
          </p:cNvPr>
          <p:cNvGrpSpPr/>
          <p:nvPr/>
        </p:nvGrpSpPr>
        <p:grpSpPr>
          <a:xfrm>
            <a:off x="10176775" y="-321181"/>
            <a:ext cx="8895999" cy="10855445"/>
            <a:chOff x="0" y="0"/>
            <a:chExt cx="5775959" cy="7048180"/>
          </a:xfrm>
        </p:grpSpPr>
        <p:sp>
          <p:nvSpPr>
            <p:cNvPr id="3" name="Freeform 4">
              <a:extLst>
                <a:ext uri="{FF2B5EF4-FFF2-40B4-BE49-F238E27FC236}">
                  <a16:creationId xmlns="" xmlns:a16="http://schemas.microsoft.com/office/drawing/2014/main" id="{D6D2D922-0A9E-A233-D7F3-445DAD94045F}"/>
                </a:ext>
              </a:extLst>
            </p:cNvPr>
            <p:cNvSpPr/>
            <p:nvPr/>
          </p:nvSpPr>
          <p:spPr>
            <a:xfrm>
              <a:off x="-130429" y="-589915"/>
              <a:ext cx="6116573" cy="7721660"/>
            </a:xfrm>
            <a:custGeom>
              <a:avLst/>
              <a:gdLst/>
              <a:ahLst/>
              <a:cxnLst/>
              <a:rect l="l" t="t" r="r" b="b"/>
              <a:pathLst>
                <a:path w="6116573" h="7721660">
                  <a:moveTo>
                    <a:pt x="5888091" y="7617803"/>
                  </a:moveTo>
                  <a:cubicBezTo>
                    <a:pt x="4424321" y="7641905"/>
                    <a:pt x="2866715" y="7618930"/>
                    <a:pt x="1410734" y="7628936"/>
                  </a:cubicBezTo>
                  <a:cubicBezTo>
                    <a:pt x="1105987" y="7620904"/>
                    <a:pt x="776515" y="7643302"/>
                    <a:pt x="458788" y="7629781"/>
                  </a:cubicBezTo>
                  <a:cubicBezTo>
                    <a:pt x="387331" y="7621185"/>
                    <a:pt x="0" y="7721660"/>
                    <a:pt x="249731" y="7346687"/>
                  </a:cubicBezTo>
                  <a:cubicBezTo>
                    <a:pt x="338126" y="7285108"/>
                    <a:pt x="237368" y="7178437"/>
                    <a:pt x="267410" y="7081207"/>
                  </a:cubicBezTo>
                  <a:cubicBezTo>
                    <a:pt x="378306" y="6954386"/>
                    <a:pt x="250102" y="6764012"/>
                    <a:pt x="178768" y="6571244"/>
                  </a:cubicBezTo>
                  <a:cubicBezTo>
                    <a:pt x="172834" y="6411026"/>
                    <a:pt x="288922" y="6282090"/>
                    <a:pt x="217340" y="6111445"/>
                  </a:cubicBezTo>
                  <a:cubicBezTo>
                    <a:pt x="223893" y="6030420"/>
                    <a:pt x="220060" y="5887957"/>
                    <a:pt x="154166" y="5819896"/>
                  </a:cubicBezTo>
                  <a:cubicBezTo>
                    <a:pt x="60960" y="5763672"/>
                    <a:pt x="266298" y="5591758"/>
                    <a:pt x="238605" y="5437599"/>
                  </a:cubicBezTo>
                  <a:cubicBezTo>
                    <a:pt x="246764" y="5295560"/>
                    <a:pt x="236874" y="5130973"/>
                    <a:pt x="212024" y="4963005"/>
                  </a:cubicBezTo>
                  <a:cubicBezTo>
                    <a:pt x="218329" y="4905372"/>
                    <a:pt x="246146" y="4852388"/>
                    <a:pt x="235143" y="4797010"/>
                  </a:cubicBezTo>
                  <a:cubicBezTo>
                    <a:pt x="238852" y="4716266"/>
                    <a:pt x="328730" y="4635523"/>
                    <a:pt x="262465" y="4567885"/>
                  </a:cubicBezTo>
                  <a:cubicBezTo>
                    <a:pt x="250968" y="4556471"/>
                    <a:pt x="264319" y="4537166"/>
                    <a:pt x="278784" y="4516452"/>
                  </a:cubicBezTo>
                  <a:cubicBezTo>
                    <a:pt x="268523" y="4505743"/>
                    <a:pt x="184331" y="4346652"/>
                    <a:pt x="221420" y="4281268"/>
                  </a:cubicBezTo>
                  <a:cubicBezTo>
                    <a:pt x="219318" y="4210671"/>
                    <a:pt x="293496" y="4218844"/>
                    <a:pt x="221667" y="4064826"/>
                  </a:cubicBezTo>
                  <a:cubicBezTo>
                    <a:pt x="173946" y="4049608"/>
                    <a:pt x="326134" y="3860643"/>
                    <a:pt x="391287" y="3719590"/>
                  </a:cubicBezTo>
                  <a:cubicBezTo>
                    <a:pt x="372248" y="3639269"/>
                    <a:pt x="420587" y="3570363"/>
                    <a:pt x="440986" y="3489197"/>
                  </a:cubicBezTo>
                  <a:cubicBezTo>
                    <a:pt x="462744" y="3371112"/>
                    <a:pt x="440738" y="3298683"/>
                    <a:pt x="553612" y="3193139"/>
                  </a:cubicBezTo>
                  <a:cubicBezTo>
                    <a:pt x="586745" y="3111410"/>
                    <a:pt x="502800" y="3018407"/>
                    <a:pt x="544834" y="2893699"/>
                  </a:cubicBezTo>
                  <a:cubicBezTo>
                    <a:pt x="526537" y="2876931"/>
                    <a:pt x="578091" y="2858048"/>
                    <a:pt x="544958" y="2829584"/>
                  </a:cubicBezTo>
                  <a:cubicBezTo>
                    <a:pt x="530246" y="2807038"/>
                    <a:pt x="500699" y="2811688"/>
                    <a:pt x="529381" y="2764623"/>
                  </a:cubicBezTo>
                  <a:cubicBezTo>
                    <a:pt x="519119" y="2745741"/>
                    <a:pt x="562513" y="2610042"/>
                    <a:pt x="539518" y="2511825"/>
                  </a:cubicBezTo>
                  <a:cubicBezTo>
                    <a:pt x="535562" y="2499989"/>
                    <a:pt x="600591" y="2457856"/>
                    <a:pt x="574753" y="2428828"/>
                  </a:cubicBezTo>
                  <a:cubicBezTo>
                    <a:pt x="603929" y="2361331"/>
                    <a:pt x="508487" y="2320889"/>
                    <a:pt x="589341" y="2166448"/>
                  </a:cubicBezTo>
                  <a:cubicBezTo>
                    <a:pt x="542609" y="2127979"/>
                    <a:pt x="559793" y="2082041"/>
                    <a:pt x="555714" y="2036949"/>
                  </a:cubicBezTo>
                  <a:cubicBezTo>
                    <a:pt x="610234" y="1963674"/>
                    <a:pt x="631869" y="1809938"/>
                    <a:pt x="753397" y="1534454"/>
                  </a:cubicBezTo>
                  <a:cubicBezTo>
                    <a:pt x="817684" y="1438633"/>
                    <a:pt x="809772" y="1294620"/>
                    <a:pt x="891985" y="1050559"/>
                  </a:cubicBezTo>
                  <a:cubicBezTo>
                    <a:pt x="866641" y="1019417"/>
                    <a:pt x="998801" y="1030268"/>
                    <a:pt x="1088185" y="830594"/>
                  </a:cubicBezTo>
                  <a:cubicBezTo>
                    <a:pt x="1073102" y="755206"/>
                    <a:pt x="1172871" y="685454"/>
                    <a:pt x="1130713" y="600624"/>
                  </a:cubicBezTo>
                  <a:cubicBezTo>
                    <a:pt x="1532014" y="611334"/>
                    <a:pt x="2019608" y="599779"/>
                    <a:pt x="2507943" y="602879"/>
                  </a:cubicBezTo>
                  <a:cubicBezTo>
                    <a:pt x="3495247" y="606965"/>
                    <a:pt x="4411463" y="604147"/>
                    <a:pt x="5385538" y="603161"/>
                  </a:cubicBezTo>
                  <a:cubicBezTo>
                    <a:pt x="6116573" y="704759"/>
                    <a:pt x="5844944" y="0"/>
                    <a:pt x="5906388" y="3135788"/>
                  </a:cubicBezTo>
                  <a:cubicBezTo>
                    <a:pt x="5873255" y="4595927"/>
                    <a:pt x="5926073" y="6237280"/>
                    <a:pt x="5888091" y="7617803"/>
                  </a:cubicBezTo>
                  <a:close/>
                </a:path>
              </a:pathLst>
            </a:custGeom>
            <a:blipFill>
              <a:blip r:embed="rId3"/>
              <a:stretch>
                <a:fillRect l="-34333" r="-34333"/>
              </a:stretch>
            </a:blipFill>
          </p:spPr>
          <p:txBody>
            <a:bodyPr/>
            <a:lstStyle/>
            <a:p>
              <a:endParaRPr lang="en-US"/>
            </a:p>
          </p:txBody>
        </p:sp>
      </p:grpSp>
      <p:grpSp>
        <p:nvGrpSpPr>
          <p:cNvPr id="4" name="Group 5">
            <a:extLst>
              <a:ext uri="{FF2B5EF4-FFF2-40B4-BE49-F238E27FC236}">
                <a16:creationId xmlns="" xmlns:a16="http://schemas.microsoft.com/office/drawing/2014/main" id="{4EE9B2CC-11A4-1022-EB86-3D3CFC8B021F}"/>
              </a:ext>
            </a:extLst>
          </p:cNvPr>
          <p:cNvGrpSpPr>
            <a:grpSpLocks noChangeAspect="1"/>
          </p:cNvGrpSpPr>
          <p:nvPr/>
        </p:nvGrpSpPr>
        <p:grpSpPr>
          <a:xfrm>
            <a:off x="9596084" y="6860971"/>
            <a:ext cx="2397329" cy="2397329"/>
            <a:chOff x="0" y="0"/>
            <a:chExt cx="19050000" cy="19050000"/>
          </a:xfrm>
        </p:grpSpPr>
        <p:sp>
          <p:nvSpPr>
            <p:cNvPr id="5" name="Freeform 6">
              <a:extLst>
                <a:ext uri="{FF2B5EF4-FFF2-40B4-BE49-F238E27FC236}">
                  <a16:creationId xmlns="" xmlns:a16="http://schemas.microsoft.com/office/drawing/2014/main" id="{23F29F3C-2676-B900-D7D0-AD4A5B45C3F7}"/>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4"/>
              <a:stretch>
                <a:fillRect l="-40428" r="-40428"/>
              </a:stretch>
            </a:blipFill>
          </p:spPr>
          <p:txBody>
            <a:bodyPr/>
            <a:lstStyle/>
            <a:p>
              <a:endParaRPr lang="en-US"/>
            </a:p>
          </p:txBody>
        </p:sp>
        <p:sp>
          <p:nvSpPr>
            <p:cNvPr id="6" name="Freeform 7">
              <a:extLst>
                <a:ext uri="{FF2B5EF4-FFF2-40B4-BE49-F238E27FC236}">
                  <a16:creationId xmlns="" xmlns:a16="http://schemas.microsoft.com/office/drawing/2014/main" id="{3E3B8642-BD8A-28AA-E808-B50432B7CD22}"/>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grpSp>
        <p:nvGrpSpPr>
          <p:cNvPr id="7" name="Group 8">
            <a:extLst>
              <a:ext uri="{FF2B5EF4-FFF2-40B4-BE49-F238E27FC236}">
                <a16:creationId xmlns="" xmlns:a16="http://schemas.microsoft.com/office/drawing/2014/main" id="{C3E261AB-37A8-8EB6-1D5C-1C745FDD6C8C}"/>
              </a:ext>
            </a:extLst>
          </p:cNvPr>
          <p:cNvGrpSpPr>
            <a:grpSpLocks noChangeAspect="1"/>
          </p:cNvGrpSpPr>
          <p:nvPr/>
        </p:nvGrpSpPr>
        <p:grpSpPr>
          <a:xfrm>
            <a:off x="9596084" y="4327310"/>
            <a:ext cx="2397329" cy="2397329"/>
            <a:chOff x="0" y="0"/>
            <a:chExt cx="19050000" cy="19050000"/>
          </a:xfrm>
        </p:grpSpPr>
        <p:sp>
          <p:nvSpPr>
            <p:cNvPr id="8" name="Freeform 9">
              <a:extLst>
                <a:ext uri="{FF2B5EF4-FFF2-40B4-BE49-F238E27FC236}">
                  <a16:creationId xmlns="" xmlns:a16="http://schemas.microsoft.com/office/drawing/2014/main" id="{FC109064-03F4-D145-5A1D-6BCA689BB7E8}"/>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6"/>
              <a:stretch>
                <a:fillRect l="-26816" r="-26816"/>
              </a:stretch>
            </a:blipFill>
          </p:spPr>
          <p:txBody>
            <a:bodyPr/>
            <a:lstStyle/>
            <a:p>
              <a:endParaRPr lang="en-US"/>
            </a:p>
          </p:txBody>
        </p:sp>
        <p:sp>
          <p:nvSpPr>
            <p:cNvPr id="9" name="Freeform 10">
              <a:extLst>
                <a:ext uri="{FF2B5EF4-FFF2-40B4-BE49-F238E27FC236}">
                  <a16:creationId xmlns="" xmlns:a16="http://schemas.microsoft.com/office/drawing/2014/main" id="{C05DA769-70CE-C701-4189-513D1E8838A2}"/>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grpSp>
        <p:nvGrpSpPr>
          <p:cNvPr id="10" name="Group 11">
            <a:extLst>
              <a:ext uri="{FF2B5EF4-FFF2-40B4-BE49-F238E27FC236}">
                <a16:creationId xmlns="" xmlns:a16="http://schemas.microsoft.com/office/drawing/2014/main" id="{457D0600-FFAD-F7CB-1C75-2EC24AE910E9}"/>
              </a:ext>
            </a:extLst>
          </p:cNvPr>
          <p:cNvGrpSpPr>
            <a:grpSpLocks noChangeAspect="1"/>
          </p:cNvGrpSpPr>
          <p:nvPr/>
        </p:nvGrpSpPr>
        <p:grpSpPr>
          <a:xfrm>
            <a:off x="9596084" y="1795333"/>
            <a:ext cx="2397329" cy="2397329"/>
            <a:chOff x="0" y="0"/>
            <a:chExt cx="19050000" cy="19050000"/>
          </a:xfrm>
        </p:grpSpPr>
        <p:sp>
          <p:nvSpPr>
            <p:cNvPr id="11" name="Freeform 12">
              <a:extLst>
                <a:ext uri="{FF2B5EF4-FFF2-40B4-BE49-F238E27FC236}">
                  <a16:creationId xmlns="" xmlns:a16="http://schemas.microsoft.com/office/drawing/2014/main" id="{8E2F12F9-2BAD-E688-B895-00FEFC18CED6}"/>
                </a:ext>
              </a:extLst>
            </p:cNvPr>
            <p:cNvSpPr/>
            <p:nvPr/>
          </p:nvSpPr>
          <p:spPr>
            <a:xfrm>
              <a:off x="348882" y="766744"/>
              <a:ext cx="18352235" cy="17516512"/>
            </a:xfrm>
            <a:custGeom>
              <a:avLst/>
              <a:gdLst/>
              <a:ahLst/>
              <a:cxnLst/>
              <a:rect l="l" t="t" r="r" b="b"/>
              <a:pathLst>
                <a:path w="18352235" h="17516512">
                  <a:moveTo>
                    <a:pt x="9176118" y="14013"/>
                  </a:moveTo>
                  <a:cubicBezTo>
                    <a:pt x="6042785" y="0"/>
                    <a:pt x="3141451" y="1663572"/>
                    <a:pt x="1570726" y="4374807"/>
                  </a:cubicBezTo>
                  <a:cubicBezTo>
                    <a:pt x="0" y="7086041"/>
                    <a:pt x="0" y="10430470"/>
                    <a:pt x="1570726" y="13141705"/>
                  </a:cubicBezTo>
                  <a:cubicBezTo>
                    <a:pt x="3141451" y="15852939"/>
                    <a:pt x="6042785" y="17516512"/>
                    <a:pt x="9176118" y="17502499"/>
                  </a:cubicBezTo>
                  <a:cubicBezTo>
                    <a:pt x="12309451" y="17516512"/>
                    <a:pt x="15210784" y="15852939"/>
                    <a:pt x="16781510" y="13141705"/>
                  </a:cubicBezTo>
                  <a:cubicBezTo>
                    <a:pt x="18352235" y="10430470"/>
                    <a:pt x="18352235" y="7086041"/>
                    <a:pt x="16781510" y="4374807"/>
                  </a:cubicBezTo>
                  <a:cubicBezTo>
                    <a:pt x="15210784" y="1663572"/>
                    <a:pt x="12309451" y="0"/>
                    <a:pt x="9176118" y="14013"/>
                  </a:cubicBezTo>
                  <a:close/>
                </a:path>
              </a:pathLst>
            </a:custGeom>
            <a:blipFill>
              <a:blip r:embed="rId7"/>
              <a:stretch>
                <a:fillRect l="-25850" r="-25850"/>
              </a:stretch>
            </a:blipFill>
          </p:spPr>
          <p:txBody>
            <a:bodyPr/>
            <a:lstStyle/>
            <a:p>
              <a:endParaRPr lang="en-US"/>
            </a:p>
          </p:txBody>
        </p:sp>
        <p:sp>
          <p:nvSpPr>
            <p:cNvPr id="12" name="Freeform 13">
              <a:extLst>
                <a:ext uri="{FF2B5EF4-FFF2-40B4-BE49-F238E27FC236}">
                  <a16:creationId xmlns="" xmlns:a16="http://schemas.microsoft.com/office/drawing/2014/main" id="{38057FD0-C208-BB68-147D-DF4689BE5488}"/>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en-US"/>
            </a:p>
          </p:txBody>
        </p:sp>
      </p:grpSp>
      <p:sp>
        <p:nvSpPr>
          <p:cNvPr id="13" name="TextBox 8">
            <a:extLst>
              <a:ext uri="{FF2B5EF4-FFF2-40B4-BE49-F238E27FC236}">
                <a16:creationId xmlns="" xmlns:a16="http://schemas.microsoft.com/office/drawing/2014/main" id="{4A3B54AF-76CD-E08C-C5F1-68ACF992345D}"/>
              </a:ext>
            </a:extLst>
          </p:cNvPr>
          <p:cNvSpPr txBox="1"/>
          <p:nvPr/>
        </p:nvSpPr>
        <p:spPr>
          <a:xfrm>
            <a:off x="0" y="4384418"/>
            <a:ext cx="10671958" cy="1661993"/>
          </a:xfrm>
          <a:prstGeom prst="rect">
            <a:avLst/>
          </a:prstGeom>
        </p:spPr>
        <p:txBody>
          <a:bodyPr wrap="square" lIns="0" tIns="0" rIns="0" bIns="0" rtlCol="0" anchor="t">
            <a:spAutoFit/>
          </a:bodyPr>
          <a:lstStyle/>
          <a:p>
            <a:pPr algn="ctr"/>
            <a:r>
              <a:rPr lang="en-US" sz="5400" dirty="0">
                <a:latin typeface="#9Slide04 Rokkitt ExtraBold" panose="00000900000000000000" pitchFamily="2" charset="0"/>
                <a:ea typeface="Montserrat Classic Bold"/>
                <a:cs typeface="Montserrat Classic Bold"/>
                <a:sym typeface="Montserrat Classic Bold"/>
              </a:rPr>
              <a:t>II.</a:t>
            </a:r>
          </a:p>
          <a:p>
            <a:pPr algn="ctr"/>
            <a:r>
              <a:rPr lang="en-US" sz="5400" dirty="0">
                <a:latin typeface="#9Slide04 Rokkitt ExtraBold" panose="00000900000000000000" pitchFamily="2" charset="0"/>
                <a:ea typeface="Montserrat Classic Bold"/>
                <a:cs typeface="Montserrat Classic Bold"/>
                <a:sym typeface="Montserrat Classic Bold"/>
              </a:rPr>
              <a:t>TÌM HIỂU CHI TIẾT</a:t>
            </a:r>
          </a:p>
        </p:txBody>
      </p:sp>
    </p:spTree>
    <p:extLst>
      <p:ext uri="{BB962C8B-B14F-4D97-AF65-F5344CB8AC3E}">
        <p14:creationId xmlns:p14="http://schemas.microsoft.com/office/powerpoint/2010/main" val="397740222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a:extLst>
              <a:ext uri="{FF2B5EF4-FFF2-40B4-BE49-F238E27FC236}">
                <a16:creationId xmlns="" xmlns:a16="http://schemas.microsoft.com/office/drawing/2014/main" id="{F1BD1848-D53C-FBC7-4B3B-CA321154C1A6}"/>
              </a:ext>
            </a:extLst>
          </p:cNvPr>
          <p:cNvSpPr/>
          <p:nvPr/>
        </p:nvSpPr>
        <p:spPr>
          <a:xfrm rot="-5400000">
            <a:off x="2563640" y="5246860"/>
            <a:ext cx="13962256" cy="20308736"/>
          </a:xfrm>
          <a:custGeom>
            <a:avLst/>
            <a:gdLst/>
            <a:ahLst/>
            <a:cxnLst/>
            <a:rect l="l" t="t" r="r" b="b"/>
            <a:pathLst>
              <a:path w="13962256" h="20308736">
                <a:moveTo>
                  <a:pt x="0" y="0"/>
                </a:moveTo>
                <a:lnTo>
                  <a:pt x="13962256" y="0"/>
                </a:lnTo>
                <a:lnTo>
                  <a:pt x="13962256" y="20308736"/>
                </a:lnTo>
                <a:lnTo>
                  <a:pt x="0" y="20308736"/>
                </a:lnTo>
                <a:lnTo>
                  <a:pt x="0" y="0"/>
                </a:lnTo>
                <a:close/>
              </a:path>
            </a:pathLst>
          </a:custGeom>
          <a:blipFill>
            <a:blip r:embed="rId3"/>
            <a:stretch>
              <a:fillRect/>
            </a:stretch>
          </a:blipFill>
        </p:spPr>
        <p:txBody>
          <a:bodyPr/>
          <a:lstStyle/>
          <a:p>
            <a:endParaRPr lang="en-US"/>
          </a:p>
        </p:txBody>
      </p:sp>
      <p:grpSp>
        <p:nvGrpSpPr>
          <p:cNvPr id="2" name="Group 2">
            <a:extLst>
              <a:ext uri="{FF2B5EF4-FFF2-40B4-BE49-F238E27FC236}">
                <a16:creationId xmlns="" xmlns:a16="http://schemas.microsoft.com/office/drawing/2014/main" id="{38C3B885-A606-0452-94D9-29A71141603A}"/>
              </a:ext>
            </a:extLst>
          </p:cNvPr>
          <p:cNvGrpSpPr/>
          <p:nvPr/>
        </p:nvGrpSpPr>
        <p:grpSpPr>
          <a:xfrm>
            <a:off x="3962400" y="3390900"/>
            <a:ext cx="3245304" cy="5946906"/>
            <a:chOff x="0" y="0"/>
            <a:chExt cx="4327071" cy="7929208"/>
          </a:xfrm>
        </p:grpSpPr>
        <p:pic>
          <p:nvPicPr>
            <p:cNvPr id="3" name="Picture 3">
              <a:extLst>
                <a:ext uri="{FF2B5EF4-FFF2-40B4-BE49-F238E27FC236}">
                  <a16:creationId xmlns="" xmlns:a16="http://schemas.microsoft.com/office/drawing/2014/main" id="{0B39B9A8-76C3-BF18-DC28-AF2553F17D59}"/>
                </a:ext>
              </a:extLst>
            </p:cNvPr>
            <p:cNvPicPr>
              <a:picLocks noChangeAspect="1"/>
            </p:cNvPicPr>
            <p:nvPr/>
          </p:nvPicPr>
          <p:blipFill>
            <a:blip r:embed="rId4"/>
            <a:srcRect l="31820" r="31820"/>
            <a:stretch>
              <a:fillRect/>
            </a:stretch>
          </p:blipFill>
          <p:spPr>
            <a:xfrm>
              <a:off x="0" y="0"/>
              <a:ext cx="4327071" cy="7929208"/>
            </a:xfrm>
            <a:prstGeom prst="rect">
              <a:avLst/>
            </a:prstGeom>
          </p:spPr>
        </p:pic>
      </p:grpSp>
      <p:grpSp>
        <p:nvGrpSpPr>
          <p:cNvPr id="4" name="Group 4">
            <a:extLst>
              <a:ext uri="{FF2B5EF4-FFF2-40B4-BE49-F238E27FC236}">
                <a16:creationId xmlns="" xmlns:a16="http://schemas.microsoft.com/office/drawing/2014/main" id="{8F4B8A93-E02F-567D-6453-B8220C62EAB4}"/>
              </a:ext>
            </a:extLst>
          </p:cNvPr>
          <p:cNvGrpSpPr/>
          <p:nvPr/>
        </p:nvGrpSpPr>
        <p:grpSpPr>
          <a:xfrm>
            <a:off x="7407729" y="3390900"/>
            <a:ext cx="3245304" cy="5946906"/>
            <a:chOff x="0" y="0"/>
            <a:chExt cx="4327071" cy="7929208"/>
          </a:xfrm>
        </p:grpSpPr>
        <p:pic>
          <p:nvPicPr>
            <p:cNvPr id="5" name="Picture 5">
              <a:extLst>
                <a:ext uri="{FF2B5EF4-FFF2-40B4-BE49-F238E27FC236}">
                  <a16:creationId xmlns="" xmlns:a16="http://schemas.microsoft.com/office/drawing/2014/main" id="{17A2C525-E6AC-4776-B6DB-A47DB45F7520}"/>
                </a:ext>
              </a:extLst>
            </p:cNvPr>
            <p:cNvPicPr>
              <a:picLocks noChangeAspect="1"/>
            </p:cNvPicPr>
            <p:nvPr/>
          </p:nvPicPr>
          <p:blipFill>
            <a:blip r:embed="rId5"/>
            <a:srcRect l="36293" r="36293"/>
            <a:stretch>
              <a:fillRect/>
            </a:stretch>
          </p:blipFill>
          <p:spPr>
            <a:xfrm>
              <a:off x="0" y="0"/>
              <a:ext cx="4327071" cy="7929208"/>
            </a:xfrm>
            <a:prstGeom prst="rect">
              <a:avLst/>
            </a:prstGeom>
          </p:spPr>
        </p:pic>
      </p:grpSp>
      <p:grpSp>
        <p:nvGrpSpPr>
          <p:cNvPr id="6" name="Group 6">
            <a:extLst>
              <a:ext uri="{FF2B5EF4-FFF2-40B4-BE49-F238E27FC236}">
                <a16:creationId xmlns="" xmlns:a16="http://schemas.microsoft.com/office/drawing/2014/main" id="{DBFEC478-6492-ED23-29FE-3B626FED541E}"/>
              </a:ext>
            </a:extLst>
          </p:cNvPr>
          <p:cNvGrpSpPr/>
          <p:nvPr/>
        </p:nvGrpSpPr>
        <p:grpSpPr>
          <a:xfrm>
            <a:off x="10849857" y="3390900"/>
            <a:ext cx="3245304" cy="5946906"/>
            <a:chOff x="0" y="0"/>
            <a:chExt cx="4327071" cy="7929208"/>
          </a:xfrm>
        </p:grpSpPr>
        <p:pic>
          <p:nvPicPr>
            <p:cNvPr id="7" name="Picture 7">
              <a:extLst>
                <a:ext uri="{FF2B5EF4-FFF2-40B4-BE49-F238E27FC236}">
                  <a16:creationId xmlns="" xmlns:a16="http://schemas.microsoft.com/office/drawing/2014/main" id="{6021B29A-2396-F473-090F-2759A865840B}"/>
                </a:ext>
              </a:extLst>
            </p:cNvPr>
            <p:cNvPicPr>
              <a:picLocks noChangeAspect="1"/>
            </p:cNvPicPr>
            <p:nvPr/>
          </p:nvPicPr>
          <p:blipFill>
            <a:blip r:embed="rId4"/>
            <a:srcRect l="31842" r="31842"/>
            <a:stretch>
              <a:fillRect/>
            </a:stretch>
          </p:blipFill>
          <p:spPr>
            <a:xfrm>
              <a:off x="0" y="0"/>
              <a:ext cx="4327071" cy="7929208"/>
            </a:xfrm>
            <a:prstGeom prst="rect">
              <a:avLst/>
            </a:prstGeom>
          </p:spPr>
        </p:pic>
      </p:grpSp>
      <p:sp>
        <p:nvSpPr>
          <p:cNvPr id="9" name="TextBox 8">
            <a:extLst>
              <a:ext uri="{FF2B5EF4-FFF2-40B4-BE49-F238E27FC236}">
                <a16:creationId xmlns="" xmlns:a16="http://schemas.microsoft.com/office/drawing/2014/main" id="{94F94AEB-B63D-2759-CA4F-FE40CBC4E88B}"/>
              </a:ext>
            </a:extLst>
          </p:cNvPr>
          <p:cNvSpPr txBox="1"/>
          <p:nvPr/>
        </p:nvSpPr>
        <p:spPr>
          <a:xfrm>
            <a:off x="1066800" y="495300"/>
            <a:ext cx="15697200" cy="2492990"/>
          </a:xfrm>
          <a:prstGeom prst="rect">
            <a:avLst/>
          </a:prstGeom>
        </p:spPr>
        <p:txBody>
          <a:bodyPr wrap="square" lIns="0" tIns="0" rIns="0" bIns="0" rtlCol="0" anchor="t">
            <a:spAutoFit/>
          </a:bodyPr>
          <a:lstStyle/>
          <a:p>
            <a:pPr algn="ctr"/>
            <a:r>
              <a:rPr lang="en-US" sz="5400" b="1" spc="-204" dirty="0">
                <a:latin typeface="#9Slide05 Braxton Regular" panose="03060000000000000000" pitchFamily="66" charset="0"/>
                <a:ea typeface="ITC Avant Garde Gothic Bold"/>
                <a:cs typeface="ITC Avant Garde Gothic Bold"/>
                <a:sym typeface="ITC Avant Garde Gothic Bold"/>
              </a:rPr>
              <a:t>1. </a:t>
            </a:r>
          </a:p>
          <a:p>
            <a:pPr algn="ctr"/>
            <a:r>
              <a:rPr lang="en-US" sz="5400" b="1" spc="-204" dirty="0" err="1">
                <a:latin typeface="#9Slide05 Braxton Regular" panose="03060000000000000000" pitchFamily="66" charset="0"/>
                <a:ea typeface="ITC Avant Garde Gothic Bold"/>
                <a:cs typeface="ITC Avant Garde Gothic Bold"/>
                <a:sym typeface="ITC Avant Garde Gothic Bold"/>
              </a:rPr>
              <a:t>Đặc</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điểm</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của</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văn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bản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thông</a:t>
            </a:r>
            <a:r>
              <a:rPr lang="en-US" sz="5400" b="1" spc="-204" dirty="0">
                <a:latin typeface="#9Slide05 Braxton Regular" panose="03060000000000000000" pitchFamily="66" charset="0"/>
                <a:ea typeface="ITC Avant Garde Gothic Bold"/>
                <a:cs typeface="ITC Avant Garde Gothic Bold"/>
                <a:sym typeface="ITC Avant Garde Gothic Bold"/>
              </a:rPr>
              <a:t> tin </a:t>
            </a:r>
            <a:r>
              <a:rPr lang="en-US" sz="5400" b="1" spc="-204" dirty="0" err="1">
                <a:latin typeface="#9Slide05 Braxton Regular" panose="03060000000000000000" pitchFamily="66" charset="0"/>
                <a:ea typeface="ITC Avant Garde Gothic Bold"/>
                <a:cs typeface="ITC Avant Garde Gothic Bold"/>
                <a:sym typeface="ITC Avant Garde Gothic Bold"/>
              </a:rPr>
              <a:t>thuyết</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minh</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về</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một</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danh</a:t>
            </a:r>
            <a:r>
              <a:rPr lang="en-US" sz="5400" b="1" spc="-204" dirty="0">
                <a:latin typeface="#9Slide05 Braxton Regular" panose="03060000000000000000" pitchFamily="66" charset="0"/>
                <a:ea typeface="ITC Avant Garde Gothic Bold"/>
                <a:cs typeface="ITC Avant Garde Gothic Bold"/>
                <a:sym typeface="ITC Avant Garde Gothic Bold"/>
              </a:rPr>
              <a:t> lam </a:t>
            </a:r>
            <a:r>
              <a:rPr lang="en-US" sz="5400" b="1" spc="-204" dirty="0" err="1">
                <a:latin typeface="#9Slide05 Braxton Regular" panose="03060000000000000000" pitchFamily="66" charset="0"/>
                <a:ea typeface="ITC Avant Garde Gothic Bold"/>
                <a:cs typeface="ITC Avant Garde Gothic Bold"/>
                <a:sym typeface="ITC Avant Garde Gothic Bold"/>
              </a:rPr>
              <a:t>thắng</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cảnh</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thể</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hiện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trong</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văn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bản</a:t>
            </a:r>
            <a:endParaRPr lang="en-US" sz="5400" b="1" spc="-204" dirty="0">
              <a:latin typeface="#9Slide05 Braxton Regular" panose="03060000000000000000" pitchFamily="66" charset="0"/>
              <a:ea typeface="ITC Avant Garde Gothic Bold"/>
              <a:cs typeface="ITC Avant Garde Gothic Bold"/>
              <a:sym typeface="ITC Avant Garde Gothic Bold"/>
            </a:endParaRPr>
          </a:p>
        </p:txBody>
      </p:sp>
    </p:spTree>
    <p:extLst>
      <p:ext uri="{BB962C8B-B14F-4D97-AF65-F5344CB8AC3E}">
        <p14:creationId xmlns:p14="http://schemas.microsoft.com/office/powerpoint/2010/main" val="309113332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 xmlns:a16="http://schemas.microsoft.com/office/drawing/2014/main" id="{6319BC8B-CE12-0A6D-41D5-6263E7EDC754}"/>
              </a:ext>
            </a:extLst>
          </p:cNvPr>
          <p:cNvGrpSpPr/>
          <p:nvPr/>
        </p:nvGrpSpPr>
        <p:grpSpPr>
          <a:xfrm>
            <a:off x="0" y="5143500"/>
            <a:ext cx="18288000" cy="5143500"/>
            <a:chOff x="0" y="0"/>
            <a:chExt cx="24384000" cy="6858000"/>
          </a:xfrm>
        </p:grpSpPr>
        <p:pic>
          <p:nvPicPr>
            <p:cNvPr id="3" name="Picture 8">
              <a:extLst>
                <a:ext uri="{FF2B5EF4-FFF2-40B4-BE49-F238E27FC236}">
                  <a16:creationId xmlns="" xmlns:a16="http://schemas.microsoft.com/office/drawing/2014/main" id="{0BB34102-795B-BF6C-3734-3947DEEF5996}"/>
                </a:ext>
              </a:extLst>
            </p:cNvPr>
            <p:cNvPicPr>
              <a:picLocks noChangeAspect="1"/>
            </p:cNvPicPr>
            <p:nvPr/>
          </p:nvPicPr>
          <p:blipFill>
            <a:blip r:embed="rId3"/>
            <a:srcRect t="28882" b="28882"/>
            <a:stretch>
              <a:fillRect/>
            </a:stretch>
          </p:blipFill>
          <p:spPr>
            <a:xfrm>
              <a:off x="0" y="0"/>
              <a:ext cx="24384000" cy="6858000"/>
            </a:xfrm>
            <a:prstGeom prst="rect">
              <a:avLst/>
            </a:prstGeom>
          </p:spPr>
        </p:pic>
      </p:grpSp>
      <p:sp>
        <p:nvSpPr>
          <p:cNvPr id="4" name="TextBox 3">
            <a:extLst>
              <a:ext uri="{FF2B5EF4-FFF2-40B4-BE49-F238E27FC236}">
                <a16:creationId xmlns="" xmlns:a16="http://schemas.microsoft.com/office/drawing/2014/main" id="{19EBADE6-213A-929E-748B-8374CF674E75}"/>
              </a:ext>
            </a:extLst>
          </p:cNvPr>
          <p:cNvSpPr txBox="1"/>
          <p:nvPr/>
        </p:nvSpPr>
        <p:spPr>
          <a:xfrm>
            <a:off x="685800" y="723900"/>
            <a:ext cx="16594727" cy="1107996"/>
          </a:xfrm>
          <a:prstGeom prst="rect">
            <a:avLst/>
          </a:prstGeom>
          <a:noFill/>
        </p:spPr>
        <p:txBody>
          <a:bodyPr wrap="square" rtlCol="0">
            <a:spAutoFit/>
          </a:bodyPr>
          <a:lstStyle/>
          <a:p>
            <a:pPr algn="ctr"/>
            <a:r>
              <a:rPr lang="en-US" sz="6600" dirty="0">
                <a:solidFill>
                  <a:srgbClr val="FF0000"/>
                </a:solidFill>
                <a:latin typeface="#9Slide07 SVNBango" panose="02000000000000000000" pitchFamily="2" charset="0"/>
                <a:cs typeface="Times New Roman" panose="02020603050405020304" pitchFamily="18" charset="0"/>
              </a:rPr>
              <a:t>BÁO CÁO SẢN PHẨM</a:t>
            </a:r>
          </a:p>
        </p:txBody>
      </p:sp>
      <p:pic>
        <p:nvPicPr>
          <p:cNvPr id="5" name="Picture 4">
            <a:extLst>
              <a:ext uri="{FF2B5EF4-FFF2-40B4-BE49-F238E27FC236}">
                <a16:creationId xmlns="" xmlns:a16="http://schemas.microsoft.com/office/drawing/2014/main" id="{88A501DC-AF2A-E98A-B833-7663E7C97C4C}"/>
              </a:ext>
            </a:extLst>
          </p:cNvPr>
          <p:cNvPicPr>
            <a:picLocks noChangeAspect="1"/>
          </p:cNvPicPr>
          <p:nvPr/>
        </p:nvPicPr>
        <p:blipFill>
          <a:blip r:embed="rId4"/>
          <a:stretch>
            <a:fillRect/>
          </a:stretch>
        </p:blipFill>
        <p:spPr>
          <a:xfrm>
            <a:off x="11277600" y="3009900"/>
            <a:ext cx="4874829" cy="6896100"/>
          </a:xfrm>
          <a:prstGeom prst="rect">
            <a:avLst/>
          </a:prstGeom>
        </p:spPr>
      </p:pic>
      <p:sp>
        <p:nvSpPr>
          <p:cNvPr id="7" name="TextBox 6">
            <a:extLst>
              <a:ext uri="{FF2B5EF4-FFF2-40B4-BE49-F238E27FC236}">
                <a16:creationId xmlns="" xmlns:a16="http://schemas.microsoft.com/office/drawing/2014/main" id="{B9A4EC2D-CB00-825A-4EAA-EA3139E00D77}"/>
              </a:ext>
            </a:extLst>
          </p:cNvPr>
          <p:cNvSpPr txBox="1"/>
          <p:nvPr/>
        </p:nvSpPr>
        <p:spPr>
          <a:xfrm>
            <a:off x="914400" y="2087314"/>
            <a:ext cx="9144000" cy="2800767"/>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 Tam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endParaRPr lang="en-US" sz="4400" dirty="0"/>
          </a:p>
        </p:txBody>
      </p:sp>
    </p:spTree>
    <p:extLst>
      <p:ext uri="{BB962C8B-B14F-4D97-AF65-F5344CB8AC3E}">
        <p14:creationId xmlns:p14="http://schemas.microsoft.com/office/powerpoint/2010/main" val="1213084695"/>
      </p:ext>
    </p:extLst>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1230</Words>
  <Application>Microsoft Office PowerPoint</Application>
  <PresentationFormat>Custom</PresentationFormat>
  <Paragraphs>144</Paragraphs>
  <Slides>24</Slides>
  <Notes>24</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24</vt:i4>
      </vt:variant>
    </vt:vector>
  </HeadingPairs>
  <TitlesOfParts>
    <vt:vector size="41" baseType="lpstr">
      <vt:lpstr>Bungee Inline</vt:lpstr>
      <vt:lpstr>#9Slide07 SVNBango</vt:lpstr>
      <vt:lpstr>#9Slide05 Braxton Regular</vt:lpstr>
      <vt:lpstr>Arial</vt:lpstr>
      <vt:lpstr>Times New Roman</vt:lpstr>
      <vt:lpstr>ITC Avant Garde Gothic Bold</vt:lpstr>
      <vt:lpstr>Playlist Script</vt:lpstr>
      <vt:lpstr>.VnBlack</vt:lpstr>
      <vt:lpstr>Montserrat Classic Bold</vt:lpstr>
      <vt:lpstr>Wingdings</vt:lpstr>
      <vt:lpstr>Calibri Light</vt:lpstr>
      <vt:lpstr>#9Slide06 FS Playlist Script</vt:lpstr>
      <vt:lpstr>#9Slide05 Joanne Marie Calligra</vt:lpstr>
      <vt:lpstr>#9Slide04 Rokkitt ExtraBold</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Minimalist Tour &amp; Travel Agency Presentation</dc:title>
  <dc:creator>laptop</dc:creator>
  <cp:lastModifiedBy>laptop</cp:lastModifiedBy>
  <cp:revision>27</cp:revision>
  <dcterms:created xsi:type="dcterms:W3CDTF">2006-08-16T00:00:00Z</dcterms:created>
  <dcterms:modified xsi:type="dcterms:W3CDTF">2026-04-07T02:49:08Z</dcterms:modified>
  <dc:identifier>DAGM2Bl71w8</dc:identifier>
</cp:coreProperties>
</file>