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349" r:id="rId3"/>
    <p:sldId id="354" r:id="rId4"/>
    <p:sldId id="355" r:id="rId5"/>
    <p:sldId id="350" r:id="rId6"/>
    <p:sldId id="356" r:id="rId7"/>
    <p:sldId id="365" r:id="rId8"/>
    <p:sldId id="357" r:id="rId9"/>
    <p:sldId id="358" r:id="rId10"/>
    <p:sldId id="362" r:id="rId11"/>
    <p:sldId id="359" r:id="rId12"/>
    <p:sldId id="266" r:id="rId13"/>
    <p:sldId id="360" r:id="rId14"/>
    <p:sldId id="361" r:id="rId15"/>
    <p:sldId id="340" r:id="rId16"/>
    <p:sldId id="363" r:id="rId17"/>
    <p:sldId id="268" r:id="rId18"/>
    <p:sldId id="364" r:id="rId19"/>
    <p:sldId id="367" r:id="rId20"/>
    <p:sldId id="368" r:id="rId21"/>
    <p:sldId id="369" r:id="rId22"/>
    <p:sldId id="370" r:id="rId23"/>
    <p:sldId id="371" r:id="rId24"/>
    <p:sldId id="372" r:id="rId25"/>
  </p:sldIdLst>
  <p:sldSz cx="18288000" cy="10287000"/>
  <p:notesSz cx="6858000" cy="9144000"/>
  <p:embeddedFontLst>
    <p:embeddedFont>
      <p:font typeface="Calibri" panose="020F0502020204030204" pitchFamily="34" charset="0"/>
      <p:regular r:id="rId27"/>
      <p:bold r:id="rId28"/>
      <p:italic r:id="rId29"/>
      <p:boldItalic r:id="rId30"/>
    </p:embeddedFont>
    <p:embeddedFont>
      <p:font typeface="#9Slide04 Rokkitt ExtraBold" panose="020B0604020202020204" charset="0"/>
      <p:bold r:id="rId31"/>
    </p:embeddedFont>
    <p:embeddedFont>
      <p:font typeface="#9Slide07 SVNBango" panose="02000000000000000000" charset="0"/>
      <p:regular r:id="rId32"/>
    </p:embeddedFont>
    <p:embeddedFont>
      <p:font typeface="#9Slide05 Braxton Regular" panose="020B0604020202020204" charset="0"/>
      <p:regular r:id="rId33"/>
    </p:embeddedFont>
    <p:embeddedFont>
      <p:font typeface="#9Slide04 Podkova ExtraBold" panose="020B0604020202020204" charset="0"/>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5343" autoAdjust="0"/>
  </p:normalViewPr>
  <p:slideViewPr>
    <p:cSldViewPr>
      <p:cViewPr varScale="1">
        <p:scale>
          <a:sx n="56" d="100"/>
          <a:sy n="56" d="100"/>
        </p:scale>
        <p:origin x="610"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ED485-05A0-4BD4-9B27-C1F979D38255}" type="datetimeFigureOut">
              <a:rPr lang="en-US" smtClean="0"/>
              <a:t>4/7/2026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5BF455-18CE-4E8A-BD6E-53EA901044DF}" type="slidenum">
              <a:rPr lang="en-US" smtClean="0"/>
              <a:t>‹#›</a:t>
            </a:fld>
            <a:endParaRPr lang="en-US"/>
          </a:p>
        </p:txBody>
      </p:sp>
    </p:spTree>
    <p:extLst>
      <p:ext uri="{BB962C8B-B14F-4D97-AF65-F5344CB8AC3E}">
        <p14:creationId xmlns:p14="http://schemas.microsoft.com/office/powerpoint/2010/main" val="2455093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5BF455-18CE-4E8A-BD6E-53EA901044DF}" type="slidenum">
              <a:rPr lang="en-US" smtClean="0"/>
              <a:t>1</a:t>
            </a:fld>
            <a:endParaRPr lang="en-US"/>
          </a:p>
        </p:txBody>
      </p:sp>
    </p:spTree>
    <p:extLst>
      <p:ext uri="{BB962C8B-B14F-4D97-AF65-F5344CB8AC3E}">
        <p14:creationId xmlns:p14="http://schemas.microsoft.com/office/powerpoint/2010/main" val="1686368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5BF455-18CE-4E8A-BD6E-53EA901044DF}" type="slidenum">
              <a:rPr lang="en-US" smtClean="0"/>
              <a:t>10</a:t>
            </a:fld>
            <a:endParaRPr lang="en-US"/>
          </a:p>
        </p:txBody>
      </p:sp>
    </p:spTree>
    <p:extLst>
      <p:ext uri="{BB962C8B-B14F-4D97-AF65-F5344CB8AC3E}">
        <p14:creationId xmlns:p14="http://schemas.microsoft.com/office/powerpoint/2010/main" val="3913625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Times New Roman" panose="02020603050405020304" pitchFamily="18" charset="0"/>
                <a:cs typeface="Times New Roman" panose="02020603050405020304" pitchFamily="18" charset="0"/>
              </a:rPr>
              <a:t>Các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hình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ảnh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trong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bản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có</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tác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dụng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bổ</a:t>
            </a:r>
            <a:r>
              <a:rPr lang="en-US" sz="1200" b="1" dirty="0">
                <a:latin typeface="Times New Roman" panose="02020603050405020304" pitchFamily="18" charset="0"/>
                <a:cs typeface="Times New Roman" panose="02020603050405020304" pitchFamily="18" charset="0"/>
              </a:rPr>
              <a:t> sung </a:t>
            </a:r>
            <a:r>
              <a:rPr lang="en-US" sz="1200" b="1" dirty="0" err="1">
                <a:latin typeface="Times New Roman" panose="02020603050405020304" pitchFamily="18" charset="0"/>
                <a:cs typeface="Times New Roman" panose="02020603050405020304" pitchFamily="18" charset="0"/>
              </a:rPr>
              <a:t>thông</a:t>
            </a:r>
            <a:r>
              <a:rPr lang="en-US" sz="1200" b="1" dirty="0">
                <a:latin typeface="Times New Roman" panose="02020603050405020304" pitchFamily="18" charset="0"/>
                <a:cs typeface="Times New Roman" panose="02020603050405020304" pitchFamily="18" charset="0"/>
              </a:rPr>
              <a:t> tin </a:t>
            </a:r>
            <a:r>
              <a:rPr lang="en-US" sz="1200" b="1" dirty="0" err="1">
                <a:latin typeface="Times New Roman" panose="02020603050405020304" pitchFamily="18" charset="0"/>
                <a:cs typeface="Times New Roman" panose="02020603050405020304" pitchFamily="18" charset="0"/>
              </a:rPr>
              <a:t>và</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khơi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gợi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cảm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xúc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của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người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đọc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như</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thế</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nào</a:t>
            </a:r>
            <a:r>
              <a:rPr lang="en-US" sz="1200" b="1"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E25BF455-18CE-4E8A-BD6E-53EA901044DF}" type="slidenum">
              <a:rPr lang="en-US" smtClean="0"/>
              <a:t>11</a:t>
            </a:fld>
            <a:endParaRPr lang="en-US"/>
          </a:p>
        </p:txBody>
      </p:sp>
    </p:spTree>
    <p:extLst>
      <p:ext uri="{BB962C8B-B14F-4D97-AF65-F5344CB8AC3E}">
        <p14:creationId xmlns:p14="http://schemas.microsoft.com/office/powerpoint/2010/main" val="3361886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Times New Roman" panose="02020603050405020304" pitchFamily="18" charset="0"/>
                <a:cs typeface="Times New Roman" panose="02020603050405020304" pitchFamily="18" charset="0"/>
              </a:rPr>
              <a:t>Từ</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bản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hãy</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nêu</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lên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đặc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điểm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và</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giá</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trị</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của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thác</a:t>
            </a:r>
            <a:r>
              <a:rPr lang="en-US" sz="1200" b="1" dirty="0">
                <a:latin typeface="Times New Roman" panose="02020603050405020304" pitchFamily="18" charset="0"/>
                <a:cs typeface="Times New Roman" panose="02020603050405020304" pitchFamily="18" charset="0"/>
              </a:rPr>
              <a:t> I-goa-du.</a:t>
            </a:r>
          </a:p>
          <a:p>
            <a:endParaRPr lang="en-US" dirty="0"/>
          </a:p>
        </p:txBody>
      </p:sp>
      <p:sp>
        <p:nvSpPr>
          <p:cNvPr id="4" name="Slide Number Placeholder 3"/>
          <p:cNvSpPr>
            <a:spLocks noGrp="1"/>
          </p:cNvSpPr>
          <p:nvPr>
            <p:ph type="sldNum" sz="quarter" idx="5"/>
          </p:nvPr>
        </p:nvSpPr>
        <p:spPr/>
        <p:txBody>
          <a:bodyPr/>
          <a:lstStyle/>
          <a:p>
            <a:fld id="{E25BF455-18CE-4E8A-BD6E-53EA901044DF}" type="slidenum">
              <a:rPr lang="en-US" smtClean="0"/>
              <a:t>12</a:t>
            </a:fld>
            <a:endParaRPr lang="en-US"/>
          </a:p>
        </p:txBody>
      </p:sp>
    </p:spTree>
    <p:extLst>
      <p:ext uri="{BB962C8B-B14F-4D97-AF65-F5344CB8AC3E}">
        <p14:creationId xmlns:p14="http://schemas.microsoft.com/office/powerpoint/2010/main" val="1419822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5BF455-18CE-4E8A-BD6E-53EA901044DF}" type="slidenum">
              <a:rPr lang="en-US" smtClean="0"/>
              <a:t>13</a:t>
            </a:fld>
            <a:endParaRPr lang="en-US"/>
          </a:p>
        </p:txBody>
      </p:sp>
    </p:spTree>
    <p:extLst>
      <p:ext uri="{BB962C8B-B14F-4D97-AF65-F5344CB8AC3E}">
        <p14:creationId xmlns:p14="http://schemas.microsoft.com/office/powerpoint/2010/main" val="1127849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Times New Roman" panose="02020603050405020304" pitchFamily="18" charset="0"/>
                <a:cs typeface="Times New Roman" panose="02020603050405020304" pitchFamily="18" charset="0"/>
              </a:rPr>
              <a:t>Phân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tích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nghệ</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thuật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miêu</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tả</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của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tác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giả</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thể</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hiện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trong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bản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dẫn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ra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một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số</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câu</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giàu</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hình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ảnh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giúp</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người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đọc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như</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được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cùng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tác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giả</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trải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nghiệm</a:t>
            </a:r>
            <a:r>
              <a:rPr lang="en-US" sz="1200" b="1" dirty="0">
                <a:latin typeface="Times New Roman" panose="02020603050405020304" pitchFamily="18" charset="0"/>
                <a:cs typeface="Times New Roman" panose="02020603050405020304" pitchFamily="18" charset="0"/>
              </a:rPr>
              <a:t> con </a:t>
            </a:r>
            <a:r>
              <a:rPr lang="en-US" sz="1200" b="1" dirty="0" err="1">
                <a:latin typeface="Times New Roman" panose="02020603050405020304" pitchFamily="18" charset="0"/>
                <a:cs typeface="Times New Roman" panose="02020603050405020304" pitchFamily="18" charset="0"/>
              </a:rPr>
              <a:t>thác</a:t>
            </a:r>
            <a:r>
              <a:rPr lang="en-US" sz="1200" b="1"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E25BF455-18CE-4E8A-BD6E-53EA901044DF}" type="slidenum">
              <a:rPr lang="en-US" smtClean="0"/>
              <a:t>14</a:t>
            </a:fld>
            <a:endParaRPr lang="en-US"/>
          </a:p>
        </p:txBody>
      </p:sp>
    </p:spTree>
    <p:extLst>
      <p:ext uri="{BB962C8B-B14F-4D97-AF65-F5344CB8AC3E}">
        <p14:creationId xmlns:p14="http://schemas.microsoft.com/office/powerpoint/2010/main" val="2759594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Sử dụng biện pháp tu từ so sánh gợi cho người đọc quang ảnh thác nước một cách sinh động, hấp dẫn. Sử dụng các động từ mạnh “gầm thét”, “lao thẳng” tái hiện “Họng quỷ” đầy nguy hiểm nhưng nhiều điều lí thú.</a:t>
            </a:r>
            <a:endParaRPr lang="en-US" dirty="0"/>
          </a:p>
        </p:txBody>
      </p:sp>
      <p:sp>
        <p:nvSpPr>
          <p:cNvPr id="4" name="Slide Number Placeholder 3"/>
          <p:cNvSpPr>
            <a:spLocks noGrp="1"/>
          </p:cNvSpPr>
          <p:nvPr>
            <p:ph type="sldNum" sz="quarter" idx="5"/>
          </p:nvPr>
        </p:nvSpPr>
        <p:spPr/>
        <p:txBody>
          <a:bodyPr/>
          <a:lstStyle/>
          <a:p>
            <a:fld id="{E25BF455-18CE-4E8A-BD6E-53EA901044DF}" type="slidenum">
              <a:rPr lang="en-US" smtClean="0"/>
              <a:t>15</a:t>
            </a:fld>
            <a:endParaRPr lang="en-US"/>
          </a:p>
        </p:txBody>
      </p:sp>
    </p:spTree>
    <p:extLst>
      <p:ext uri="{BB962C8B-B14F-4D97-AF65-F5344CB8AC3E}">
        <p14:creationId xmlns:p14="http://schemas.microsoft.com/office/powerpoint/2010/main" val="1199354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5BF455-18CE-4E8A-BD6E-53EA901044DF}" type="slidenum">
              <a:rPr lang="en-US" smtClean="0"/>
              <a:t>16</a:t>
            </a:fld>
            <a:endParaRPr lang="en-US"/>
          </a:p>
        </p:txBody>
      </p:sp>
    </p:spTree>
    <p:extLst>
      <p:ext uri="{BB962C8B-B14F-4D97-AF65-F5344CB8AC3E}">
        <p14:creationId xmlns:p14="http://schemas.microsoft.com/office/powerpoint/2010/main" val="539898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5BF455-18CE-4E8A-BD6E-53EA901044DF}" type="slidenum">
              <a:rPr lang="en-US" smtClean="0"/>
              <a:t>17</a:t>
            </a:fld>
            <a:endParaRPr lang="en-US"/>
          </a:p>
        </p:txBody>
      </p:sp>
    </p:spTree>
    <p:extLst>
      <p:ext uri="{BB962C8B-B14F-4D97-AF65-F5344CB8AC3E}">
        <p14:creationId xmlns:p14="http://schemas.microsoft.com/office/powerpoint/2010/main" val="4292338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5BF455-18CE-4E8A-BD6E-53EA901044DF}" type="slidenum">
              <a:rPr lang="en-US" smtClean="0"/>
              <a:t>18</a:t>
            </a:fld>
            <a:endParaRPr lang="en-US"/>
          </a:p>
        </p:txBody>
      </p:sp>
    </p:spTree>
    <p:extLst>
      <p:ext uri="{BB962C8B-B14F-4D97-AF65-F5344CB8AC3E}">
        <p14:creationId xmlns:p14="http://schemas.microsoft.com/office/powerpoint/2010/main" val="2231531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5BF455-18CE-4E8A-BD6E-53EA901044DF}" type="slidenum">
              <a:rPr lang="en-US" smtClean="0"/>
              <a:t>19</a:t>
            </a:fld>
            <a:endParaRPr lang="en-US"/>
          </a:p>
        </p:txBody>
      </p:sp>
    </p:spTree>
    <p:extLst>
      <p:ext uri="{BB962C8B-B14F-4D97-AF65-F5344CB8AC3E}">
        <p14:creationId xmlns:p14="http://schemas.microsoft.com/office/powerpoint/2010/main" val="4257088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5BF455-18CE-4E8A-BD6E-53EA901044DF}" type="slidenum">
              <a:rPr lang="en-US" smtClean="0"/>
              <a:t>2</a:t>
            </a:fld>
            <a:endParaRPr lang="en-US"/>
          </a:p>
        </p:txBody>
      </p:sp>
    </p:spTree>
    <p:extLst>
      <p:ext uri="{BB962C8B-B14F-4D97-AF65-F5344CB8AC3E}">
        <p14:creationId xmlns:p14="http://schemas.microsoft.com/office/powerpoint/2010/main" val="2883875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5BF455-18CE-4E8A-BD6E-53EA901044DF}" type="slidenum">
              <a:rPr lang="en-US" smtClean="0"/>
              <a:t>20</a:t>
            </a:fld>
            <a:endParaRPr lang="en-US"/>
          </a:p>
        </p:txBody>
      </p:sp>
    </p:spTree>
    <p:extLst>
      <p:ext uri="{BB962C8B-B14F-4D97-AF65-F5344CB8AC3E}">
        <p14:creationId xmlns:p14="http://schemas.microsoft.com/office/powerpoint/2010/main" val="3526190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5BF455-18CE-4E8A-BD6E-53EA901044DF}" type="slidenum">
              <a:rPr lang="en-US" smtClean="0"/>
              <a:t>21</a:t>
            </a:fld>
            <a:endParaRPr lang="en-US"/>
          </a:p>
        </p:txBody>
      </p:sp>
    </p:spTree>
    <p:extLst>
      <p:ext uri="{BB962C8B-B14F-4D97-AF65-F5344CB8AC3E}">
        <p14:creationId xmlns:p14="http://schemas.microsoft.com/office/powerpoint/2010/main" val="205614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5BF455-18CE-4E8A-BD6E-53EA901044DF}" type="slidenum">
              <a:rPr lang="en-US" smtClean="0"/>
              <a:t>22</a:t>
            </a:fld>
            <a:endParaRPr lang="en-US"/>
          </a:p>
        </p:txBody>
      </p:sp>
    </p:spTree>
    <p:extLst>
      <p:ext uri="{BB962C8B-B14F-4D97-AF65-F5344CB8AC3E}">
        <p14:creationId xmlns:p14="http://schemas.microsoft.com/office/powerpoint/2010/main" val="1765930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5BF455-18CE-4E8A-BD6E-53EA901044DF}" type="slidenum">
              <a:rPr lang="en-US" smtClean="0"/>
              <a:t>23</a:t>
            </a:fld>
            <a:endParaRPr lang="en-US"/>
          </a:p>
        </p:txBody>
      </p:sp>
    </p:spTree>
    <p:extLst>
      <p:ext uri="{BB962C8B-B14F-4D97-AF65-F5344CB8AC3E}">
        <p14:creationId xmlns:p14="http://schemas.microsoft.com/office/powerpoint/2010/main" val="3982329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5BF455-18CE-4E8A-BD6E-53EA901044DF}" type="slidenum">
              <a:rPr lang="en-US" smtClean="0"/>
              <a:t>24</a:t>
            </a:fld>
            <a:endParaRPr lang="en-US"/>
          </a:p>
        </p:txBody>
      </p:sp>
    </p:spTree>
    <p:extLst>
      <p:ext uri="{BB962C8B-B14F-4D97-AF65-F5344CB8AC3E}">
        <p14:creationId xmlns:p14="http://schemas.microsoft.com/office/powerpoint/2010/main" val="1508963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Văn </a:t>
            </a:r>
            <a:r>
              <a:rPr lang="en-US" sz="1200" b="1" dirty="0" err="1">
                <a:latin typeface="Times New Roman" panose="02020603050405020304" pitchFamily="18" charset="0"/>
                <a:cs typeface="Times New Roman" panose="02020603050405020304" pitchFamily="18" charset="0"/>
              </a:rPr>
              <a:t>bản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Khám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phá</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kì</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quan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thế</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giới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thác</a:t>
            </a:r>
            <a:r>
              <a:rPr lang="en-US" sz="1200" b="1" dirty="0">
                <a:latin typeface="Times New Roman" panose="02020603050405020304" pitchFamily="18" charset="0"/>
                <a:cs typeface="Times New Roman" panose="02020603050405020304" pitchFamily="18" charset="0"/>
              </a:rPr>
              <a:t> I-goa-du” </a:t>
            </a:r>
            <a:r>
              <a:rPr lang="en-US" sz="1200" b="1" dirty="0" err="1">
                <a:latin typeface="Times New Roman" panose="02020603050405020304" pitchFamily="18" charset="0"/>
                <a:cs typeface="Times New Roman" panose="02020603050405020304" pitchFamily="18" charset="0"/>
              </a:rPr>
              <a:t>gồm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mấy</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phần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Xác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định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nội</a:t>
            </a:r>
            <a:r>
              <a:rPr lang="en-US" sz="1200" b="1" dirty="0">
                <a:latin typeface="Times New Roman" panose="02020603050405020304" pitchFamily="18" charset="0"/>
                <a:cs typeface="Times New Roman" panose="02020603050405020304" pitchFamily="18" charset="0"/>
              </a:rPr>
              <a:t> dung </a:t>
            </a:r>
            <a:r>
              <a:rPr lang="en-US" sz="1200" b="1" dirty="0" err="1">
                <a:latin typeface="Times New Roman" panose="02020603050405020304" pitchFamily="18" charset="0"/>
                <a:cs typeface="Times New Roman" panose="02020603050405020304" pitchFamily="18" charset="0"/>
              </a:rPr>
              <a:t>thông</a:t>
            </a:r>
            <a:r>
              <a:rPr lang="en-US" sz="1200" b="1" dirty="0">
                <a:latin typeface="Times New Roman" panose="02020603050405020304" pitchFamily="18" charset="0"/>
                <a:cs typeface="Times New Roman" panose="02020603050405020304" pitchFamily="18" charset="0"/>
              </a:rPr>
              <a:t> tin </a:t>
            </a:r>
            <a:r>
              <a:rPr lang="en-US" sz="1200" b="1" dirty="0" err="1">
                <a:latin typeface="Times New Roman" panose="02020603050405020304" pitchFamily="18" charset="0"/>
                <a:cs typeface="Times New Roman" panose="02020603050405020304" pitchFamily="18" charset="0"/>
              </a:rPr>
              <a:t>của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từng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phần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và</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cả</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bản</a:t>
            </a:r>
            <a:r>
              <a:rPr lang="en-US" sz="1200" b="1"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E25BF455-18CE-4E8A-BD6E-53EA901044DF}" type="slidenum">
              <a:rPr lang="en-US" smtClean="0"/>
              <a:t>3</a:t>
            </a:fld>
            <a:endParaRPr lang="en-US"/>
          </a:p>
        </p:txBody>
      </p:sp>
    </p:spTree>
    <p:extLst>
      <p:ext uri="{BB962C8B-B14F-4D97-AF65-F5344CB8AC3E}">
        <p14:creationId xmlns:p14="http://schemas.microsoft.com/office/powerpoint/2010/main" val="715210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5BF455-18CE-4E8A-BD6E-53EA901044DF}" type="slidenum">
              <a:rPr lang="en-US" smtClean="0"/>
              <a:t>4</a:t>
            </a:fld>
            <a:endParaRPr lang="en-US"/>
          </a:p>
        </p:txBody>
      </p:sp>
    </p:spTree>
    <p:extLst>
      <p:ext uri="{BB962C8B-B14F-4D97-AF65-F5344CB8AC3E}">
        <p14:creationId xmlns:p14="http://schemas.microsoft.com/office/powerpoint/2010/main" val="3156646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5BF455-18CE-4E8A-BD6E-53EA901044DF}" type="slidenum">
              <a:rPr lang="en-US" smtClean="0"/>
              <a:t>5</a:t>
            </a:fld>
            <a:endParaRPr lang="en-US"/>
          </a:p>
        </p:txBody>
      </p:sp>
    </p:spTree>
    <p:extLst>
      <p:ext uri="{BB962C8B-B14F-4D97-AF65-F5344CB8AC3E}">
        <p14:creationId xmlns:p14="http://schemas.microsoft.com/office/powerpoint/2010/main" val="1979450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5BF455-18CE-4E8A-BD6E-53EA901044DF}" type="slidenum">
              <a:rPr lang="en-US" smtClean="0"/>
              <a:t>6</a:t>
            </a:fld>
            <a:endParaRPr lang="en-US"/>
          </a:p>
        </p:txBody>
      </p:sp>
    </p:spTree>
    <p:extLst>
      <p:ext uri="{BB962C8B-B14F-4D97-AF65-F5344CB8AC3E}">
        <p14:creationId xmlns:p14="http://schemas.microsoft.com/office/powerpoint/2010/main" val="52920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NHÓM</a:t>
            </a:r>
            <a:endParaRPr lang="en-US" dirty="0"/>
          </a:p>
        </p:txBody>
      </p:sp>
      <p:sp>
        <p:nvSpPr>
          <p:cNvPr id="4" name="Slide Number Placeholder 3"/>
          <p:cNvSpPr>
            <a:spLocks noGrp="1"/>
          </p:cNvSpPr>
          <p:nvPr>
            <p:ph type="sldNum" sz="quarter" idx="10"/>
          </p:nvPr>
        </p:nvSpPr>
        <p:spPr/>
        <p:txBody>
          <a:bodyPr/>
          <a:lstStyle/>
          <a:p>
            <a:fld id="{E25BF455-18CE-4E8A-BD6E-53EA901044DF}" type="slidenum">
              <a:rPr lang="en-US" smtClean="0"/>
              <a:t>7</a:t>
            </a:fld>
            <a:endParaRPr lang="en-US"/>
          </a:p>
        </p:txBody>
      </p:sp>
    </p:spTree>
    <p:extLst>
      <p:ext uri="{BB962C8B-B14F-4D97-AF65-F5344CB8AC3E}">
        <p14:creationId xmlns:p14="http://schemas.microsoft.com/office/powerpoint/2010/main" val="1044277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Times New Roman" panose="02020603050405020304" pitchFamily="18" charset="0"/>
                <a:cs typeface="Times New Roman" panose="02020603050405020304" pitchFamily="18" charset="0"/>
              </a:rPr>
              <a:t>Xác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định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mục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đích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của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bản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Người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viết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đã</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triển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khai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nội</a:t>
            </a:r>
            <a:r>
              <a:rPr lang="en-US" sz="1200" b="1" dirty="0">
                <a:latin typeface="Times New Roman" panose="02020603050405020304" pitchFamily="18" charset="0"/>
                <a:cs typeface="Times New Roman" panose="02020603050405020304" pitchFamily="18" charset="0"/>
              </a:rPr>
              <a:t> dung </a:t>
            </a:r>
            <a:r>
              <a:rPr lang="en-US" sz="1200" b="1" dirty="0" err="1">
                <a:latin typeface="Times New Roman" panose="02020603050405020304" pitchFamily="18" charset="0"/>
                <a:cs typeface="Times New Roman" panose="02020603050405020304" pitchFamily="18" charset="0"/>
              </a:rPr>
              <a:t>làm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sáng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tỏ</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mục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đích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ấy</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như</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thế</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nào</a:t>
            </a:r>
            <a:r>
              <a:rPr lang="en-US" sz="1200" b="1"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E25BF455-18CE-4E8A-BD6E-53EA901044DF}" type="slidenum">
              <a:rPr lang="en-US" smtClean="0"/>
              <a:t>8</a:t>
            </a:fld>
            <a:endParaRPr lang="en-US"/>
          </a:p>
        </p:txBody>
      </p:sp>
    </p:spTree>
    <p:extLst>
      <p:ext uri="{BB962C8B-B14F-4D97-AF65-F5344CB8AC3E}">
        <p14:creationId xmlns:p14="http://schemas.microsoft.com/office/powerpoint/2010/main" val="780007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Nhan </a:t>
            </a:r>
            <a:r>
              <a:rPr lang="en-US" sz="1200" dirty="0" err="1">
                <a:latin typeface="Times New Roman" panose="02020603050405020304" pitchFamily="18" charset="0"/>
                <a:cs typeface="Times New Roman" panose="02020603050405020304" pitchFamily="18" charset="0"/>
              </a:rPr>
              <a:t>đề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thác</a:t>
            </a:r>
            <a:r>
              <a:rPr lang="en-US" sz="1200" dirty="0">
                <a:latin typeface="Times New Roman" panose="02020603050405020304" pitchFamily="18" charset="0"/>
                <a:cs typeface="Times New Roman" panose="02020603050405020304" pitchFamily="18" charset="0"/>
              </a:rPr>
              <a:t> I-goa-du?</a:t>
            </a:r>
          </a:p>
          <a:p>
            <a:endParaRPr lang="en-US" dirty="0"/>
          </a:p>
        </p:txBody>
      </p:sp>
      <p:sp>
        <p:nvSpPr>
          <p:cNvPr id="4" name="Slide Number Placeholder 3"/>
          <p:cNvSpPr>
            <a:spLocks noGrp="1"/>
          </p:cNvSpPr>
          <p:nvPr>
            <p:ph type="sldNum" sz="quarter" idx="5"/>
          </p:nvPr>
        </p:nvSpPr>
        <p:spPr/>
        <p:txBody>
          <a:bodyPr/>
          <a:lstStyle/>
          <a:p>
            <a:fld id="{E25BF455-18CE-4E8A-BD6E-53EA901044DF}" type="slidenum">
              <a:rPr lang="en-US" smtClean="0"/>
              <a:t>9</a:t>
            </a:fld>
            <a:endParaRPr lang="en-US"/>
          </a:p>
        </p:txBody>
      </p:sp>
    </p:spTree>
    <p:extLst>
      <p:ext uri="{BB962C8B-B14F-4D97-AF65-F5344CB8AC3E}">
        <p14:creationId xmlns:p14="http://schemas.microsoft.com/office/powerpoint/2010/main" val="1144706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97488" y="0"/>
            <a:ext cx="10090512" cy="10287000"/>
            <a:chOff x="0" y="0"/>
            <a:chExt cx="13454016" cy="13716000"/>
          </a:xfrm>
        </p:grpSpPr>
        <p:pic>
          <p:nvPicPr>
            <p:cNvPr id="3" name="Picture 3"/>
            <p:cNvPicPr>
              <a:picLocks noChangeAspect="1"/>
            </p:cNvPicPr>
            <p:nvPr/>
          </p:nvPicPr>
          <p:blipFill>
            <a:blip r:embed="rId3"/>
            <a:srcRect l="20573" r="20573"/>
            <a:stretch>
              <a:fillRect/>
            </a:stretch>
          </p:blipFill>
          <p:spPr>
            <a:xfrm>
              <a:off x="0" y="0"/>
              <a:ext cx="13454016" cy="13716000"/>
            </a:xfrm>
            <a:prstGeom prst="rect">
              <a:avLst/>
            </a:prstGeom>
          </p:spPr>
        </p:pic>
      </p:grpSp>
      <p:sp>
        <p:nvSpPr>
          <p:cNvPr id="4" name="Freeform 4"/>
          <p:cNvSpPr/>
          <p:nvPr/>
        </p:nvSpPr>
        <p:spPr>
          <a:xfrm rot="-5400000">
            <a:off x="1602457" y="2729999"/>
            <a:ext cx="11064760" cy="4827001"/>
          </a:xfrm>
          <a:custGeom>
            <a:avLst/>
            <a:gdLst/>
            <a:ahLst/>
            <a:cxnLst/>
            <a:rect l="l" t="t" r="r" b="b"/>
            <a:pathLst>
              <a:path w="11064760" h="4827001">
                <a:moveTo>
                  <a:pt x="0" y="0"/>
                </a:moveTo>
                <a:lnTo>
                  <a:pt x="11064760" y="0"/>
                </a:lnTo>
                <a:lnTo>
                  <a:pt x="11064760" y="4827002"/>
                </a:lnTo>
                <a:lnTo>
                  <a:pt x="0" y="48270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TextBox 8">
            <a:extLst>
              <a:ext uri="{FF2B5EF4-FFF2-40B4-BE49-F238E27FC236}">
                <a16:creationId xmlns:a16="http://schemas.microsoft.com/office/drawing/2014/main" xmlns="" id="{C447878A-D123-445F-3283-FA825197F47C}"/>
              </a:ext>
            </a:extLst>
          </p:cNvPr>
          <p:cNvSpPr txBox="1"/>
          <p:nvPr/>
        </p:nvSpPr>
        <p:spPr>
          <a:xfrm>
            <a:off x="-614643" y="3848100"/>
            <a:ext cx="10671958" cy="1661993"/>
          </a:xfrm>
          <a:prstGeom prst="rect">
            <a:avLst/>
          </a:prstGeom>
        </p:spPr>
        <p:txBody>
          <a:bodyPr wrap="square" lIns="0" tIns="0" rIns="0" bIns="0" rtlCol="0" anchor="t">
            <a:spAutoFit/>
          </a:bodyPr>
          <a:lstStyle/>
          <a:p>
            <a:pPr algn="ctr"/>
            <a:r>
              <a:rPr lang="en-US" sz="5400" dirty="0">
                <a:latin typeface="#9Slide04 Rokkitt ExtraBold" panose="00000900000000000000" pitchFamily="2" charset="0"/>
                <a:ea typeface="Montserrat Classic Bold"/>
                <a:cs typeface="Montserrat Classic Bold"/>
                <a:sym typeface="Montserrat Classic Bold"/>
              </a:rPr>
              <a:t>I.</a:t>
            </a:r>
          </a:p>
          <a:p>
            <a:pPr algn="ctr"/>
            <a:r>
              <a:rPr lang="en-US" sz="5400" dirty="0">
                <a:latin typeface="#9Slide04 Rokkitt ExtraBold" panose="00000900000000000000" pitchFamily="2" charset="0"/>
                <a:ea typeface="Montserrat Classic Bold"/>
                <a:cs typeface="Montserrat Classic Bold"/>
                <a:sym typeface="Montserrat Classic Bold"/>
              </a:rPr>
              <a:t>ĐỌC – TÌM HIỂU CHUNG</a:t>
            </a:r>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xmlns="" id="{C7EE625E-C8AB-A3CA-A6D7-DC3E7BE43BFB}"/>
              </a:ext>
            </a:extLst>
          </p:cNvPr>
          <p:cNvGrpSpPr/>
          <p:nvPr/>
        </p:nvGrpSpPr>
        <p:grpSpPr>
          <a:xfrm>
            <a:off x="304800" y="1104900"/>
            <a:ext cx="18288000" cy="6696728"/>
            <a:chOff x="0" y="0"/>
            <a:chExt cx="4816593" cy="1621752"/>
          </a:xfrm>
        </p:grpSpPr>
        <p:sp>
          <p:nvSpPr>
            <p:cNvPr id="3" name="Freeform 4">
              <a:extLst>
                <a:ext uri="{FF2B5EF4-FFF2-40B4-BE49-F238E27FC236}">
                  <a16:creationId xmlns:a16="http://schemas.microsoft.com/office/drawing/2014/main" xmlns="" id="{F56362CE-3B12-487A-3760-145CD7C55E7D}"/>
                </a:ext>
              </a:extLst>
            </p:cNvPr>
            <p:cNvSpPr/>
            <p:nvPr/>
          </p:nvSpPr>
          <p:spPr>
            <a:xfrm>
              <a:off x="0" y="0"/>
              <a:ext cx="4816592" cy="1621752"/>
            </a:xfrm>
            <a:custGeom>
              <a:avLst/>
              <a:gdLst/>
              <a:ahLst/>
              <a:cxnLst/>
              <a:rect l="l" t="t" r="r" b="b"/>
              <a:pathLst>
                <a:path w="4816592" h="1621752">
                  <a:moveTo>
                    <a:pt x="0" y="0"/>
                  </a:moveTo>
                  <a:lnTo>
                    <a:pt x="4816592" y="0"/>
                  </a:lnTo>
                  <a:lnTo>
                    <a:pt x="4816592" y="1621752"/>
                  </a:lnTo>
                  <a:lnTo>
                    <a:pt x="0" y="1621752"/>
                  </a:lnTo>
                  <a:close/>
                </a:path>
              </a:pathLst>
            </a:custGeom>
            <a:solidFill>
              <a:srgbClr val="3E6BAD"/>
            </a:solidFill>
          </p:spPr>
          <p:txBody>
            <a:bodyPr/>
            <a:lstStyle/>
            <a:p>
              <a:endParaRPr lang="en-US" sz="4400">
                <a:latin typeface="Times New Roman" panose="02020603050405020304" pitchFamily="18" charset="0"/>
                <a:cs typeface="Times New Roman" panose="02020603050405020304" pitchFamily="18" charset="0"/>
              </a:endParaRPr>
            </a:p>
          </p:txBody>
        </p:sp>
        <p:sp>
          <p:nvSpPr>
            <p:cNvPr id="4" name="TextBox 5">
              <a:extLst>
                <a:ext uri="{FF2B5EF4-FFF2-40B4-BE49-F238E27FC236}">
                  <a16:creationId xmlns:a16="http://schemas.microsoft.com/office/drawing/2014/main" xmlns="" id="{E08D2327-9E02-E9BF-BD8C-463181891225}"/>
                </a:ext>
              </a:extLst>
            </p:cNvPr>
            <p:cNvSpPr txBox="1"/>
            <p:nvPr/>
          </p:nvSpPr>
          <p:spPr>
            <a:xfrm>
              <a:off x="0" y="-38100"/>
              <a:ext cx="4816593" cy="1659852"/>
            </a:xfrm>
            <a:prstGeom prst="rect">
              <a:avLst/>
            </a:prstGeom>
          </p:spPr>
          <p:txBody>
            <a:bodyPr lIns="50800" tIns="50800" rIns="50800" bIns="50800" rtlCol="0" anchor="ctr"/>
            <a:lstStyle/>
            <a:p>
              <a:pPr algn="ctr">
                <a:lnSpc>
                  <a:spcPts val="2659"/>
                </a:lnSpc>
              </a:pPr>
              <a:endParaRPr sz="4400">
                <a:latin typeface="Times New Roman" panose="02020603050405020304" pitchFamily="18" charset="0"/>
                <a:cs typeface="Times New Roman" panose="02020603050405020304" pitchFamily="18" charset="0"/>
              </a:endParaRPr>
            </a:p>
          </p:txBody>
        </p:sp>
      </p:grpSp>
      <p:sp>
        <p:nvSpPr>
          <p:cNvPr id="5" name="TextBox 8">
            <a:extLst>
              <a:ext uri="{FF2B5EF4-FFF2-40B4-BE49-F238E27FC236}">
                <a16:creationId xmlns:a16="http://schemas.microsoft.com/office/drawing/2014/main" xmlns="" id="{31DD9890-73C9-51DE-2465-E019F5E7E963}"/>
              </a:ext>
            </a:extLst>
          </p:cNvPr>
          <p:cNvSpPr txBox="1"/>
          <p:nvPr/>
        </p:nvSpPr>
        <p:spPr>
          <a:xfrm>
            <a:off x="1143000" y="1562100"/>
            <a:ext cx="8490310" cy="1354217"/>
          </a:xfrm>
          <a:prstGeom prst="rect">
            <a:avLst/>
          </a:prstGeom>
        </p:spPr>
        <p:txBody>
          <a:bodyPr wrap="square" lIns="0" tIns="0" rIns="0" bIns="0" rtlCol="0" anchor="t">
            <a:spAutoFit/>
          </a:bodyPr>
          <a:lstStyle/>
          <a:p>
            <a:pPr algn="ctr">
              <a:spcBef>
                <a:spcPct val="0"/>
              </a:spcBef>
            </a:pPr>
            <a:r>
              <a:rPr lang="vi-VN" sz="4400" b="1" dirty="0">
                <a:solidFill>
                  <a:srgbClr val="FFFFFF"/>
                </a:solidFill>
                <a:latin typeface="Times New Roman" panose="02020603050405020304" pitchFamily="18" charset="0"/>
                <a:ea typeface="Nourd Semi-Bold"/>
                <a:cs typeface="Times New Roman" panose="02020603050405020304" pitchFamily="18" charset="0"/>
                <a:sym typeface="Nourd Semi-Bold"/>
              </a:rPr>
              <a:t>SỰ KẾT HỢP CỦA CÁC PHƯƠNG THỨC BIỂU ĐẠT</a:t>
            </a:r>
          </a:p>
        </p:txBody>
      </p:sp>
      <p:grpSp>
        <p:nvGrpSpPr>
          <p:cNvPr id="6" name="Group 5"/>
          <p:cNvGrpSpPr/>
          <p:nvPr/>
        </p:nvGrpSpPr>
        <p:grpSpPr>
          <a:xfrm>
            <a:off x="9785714" y="-74720"/>
            <a:ext cx="8571020" cy="8571020"/>
            <a:chOff x="0" y="0"/>
            <a:chExt cx="6350000" cy="6350000"/>
          </a:xfrm>
        </p:grpSpPr>
        <p:sp>
          <p:nvSpPr>
            <p:cNvPr id="7" name="Freeform 5"/>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blipFill>
              <a:blip r:embed="rId3"/>
              <a:stretch>
                <a:fillRect l="-24906" r="-24906"/>
              </a:stretch>
            </a:blipFill>
          </p:spPr>
          <p:txBody>
            <a:bodyPr/>
            <a:lstStyle/>
            <a:p>
              <a:endParaRPr lang="en-US"/>
            </a:p>
          </p:txBody>
        </p:sp>
      </p:grpSp>
      <p:sp>
        <p:nvSpPr>
          <p:cNvPr id="8" name="TextBox 7">
            <a:extLst>
              <a:ext uri="{FF2B5EF4-FFF2-40B4-BE49-F238E27FC236}">
                <a16:creationId xmlns:a16="http://schemas.microsoft.com/office/drawing/2014/main" xmlns="" id="{7668A56A-0DE1-851F-F162-4CB74960CE10}"/>
              </a:ext>
            </a:extLst>
          </p:cNvPr>
          <p:cNvSpPr txBox="1"/>
          <p:nvPr/>
        </p:nvSpPr>
        <p:spPr>
          <a:xfrm>
            <a:off x="1143000" y="3714600"/>
            <a:ext cx="16594727" cy="738664"/>
          </a:xfrm>
          <a:prstGeom prst="rect">
            <a:avLst/>
          </a:prstGeom>
          <a:noFill/>
        </p:spPr>
        <p:txBody>
          <a:bodyPr wrap="square" rtlCol="0">
            <a:spAutoFit/>
          </a:bodyPr>
          <a:lstStyle/>
          <a:p>
            <a:pPr algn="just"/>
            <a:r>
              <a:rPr lang="en-US" sz="4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Thuyết</a:t>
            </a:r>
            <a:r>
              <a:rPr lang="en-US" sz="4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minh</a:t>
            </a:r>
            <a:r>
              <a:rPr lang="en-US" sz="4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4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4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miêu</a:t>
            </a:r>
            <a:r>
              <a:rPr lang="en-US" sz="4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tả</a:t>
            </a:r>
            <a:r>
              <a:rPr lang="en-US" sz="4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biểu</a:t>
            </a:r>
            <a:r>
              <a:rPr lang="en-US" sz="4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678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xmlns="" id="{A7021327-7C4B-F012-5AD8-F8BD50BEDA35}"/>
              </a:ext>
            </a:extLst>
          </p:cNvPr>
          <p:cNvGrpSpPr/>
          <p:nvPr/>
        </p:nvGrpSpPr>
        <p:grpSpPr>
          <a:xfrm>
            <a:off x="0" y="1784555"/>
            <a:ext cx="19418779" cy="3073211"/>
            <a:chOff x="0" y="0"/>
            <a:chExt cx="5114411" cy="809405"/>
          </a:xfrm>
        </p:grpSpPr>
        <p:sp>
          <p:nvSpPr>
            <p:cNvPr id="3" name="Freeform 4">
              <a:extLst>
                <a:ext uri="{FF2B5EF4-FFF2-40B4-BE49-F238E27FC236}">
                  <a16:creationId xmlns:a16="http://schemas.microsoft.com/office/drawing/2014/main" xmlns="" id="{E9BC5C54-0D53-5E9E-CC3F-1E969DBF1CE6}"/>
                </a:ext>
              </a:extLst>
            </p:cNvPr>
            <p:cNvSpPr/>
            <p:nvPr/>
          </p:nvSpPr>
          <p:spPr>
            <a:xfrm>
              <a:off x="0" y="0"/>
              <a:ext cx="5114411" cy="809405"/>
            </a:xfrm>
            <a:custGeom>
              <a:avLst/>
              <a:gdLst/>
              <a:ahLst/>
              <a:cxnLst/>
              <a:rect l="l" t="t" r="r" b="b"/>
              <a:pathLst>
                <a:path w="5114411" h="809405">
                  <a:moveTo>
                    <a:pt x="0" y="0"/>
                  </a:moveTo>
                  <a:lnTo>
                    <a:pt x="5114411" y="0"/>
                  </a:lnTo>
                  <a:lnTo>
                    <a:pt x="5114411" y="809405"/>
                  </a:lnTo>
                  <a:lnTo>
                    <a:pt x="0" y="809405"/>
                  </a:lnTo>
                  <a:close/>
                </a:path>
              </a:pathLst>
            </a:custGeom>
            <a:solidFill>
              <a:srgbClr val="3E6BAD"/>
            </a:solidFill>
          </p:spPr>
          <p:txBody>
            <a:bodyPr/>
            <a:lstStyle/>
            <a:p>
              <a:endParaRPr lang="en-US"/>
            </a:p>
          </p:txBody>
        </p:sp>
        <p:sp>
          <p:nvSpPr>
            <p:cNvPr id="4" name="TextBox 5">
              <a:extLst>
                <a:ext uri="{FF2B5EF4-FFF2-40B4-BE49-F238E27FC236}">
                  <a16:creationId xmlns:a16="http://schemas.microsoft.com/office/drawing/2014/main" xmlns="" id="{4E94F7F6-31E7-0B8C-52E6-46D07B142933}"/>
                </a:ext>
              </a:extLst>
            </p:cNvPr>
            <p:cNvSpPr txBox="1"/>
            <p:nvPr/>
          </p:nvSpPr>
          <p:spPr>
            <a:xfrm>
              <a:off x="0" y="-38100"/>
              <a:ext cx="5114411" cy="847505"/>
            </a:xfrm>
            <a:prstGeom prst="rect">
              <a:avLst/>
            </a:prstGeom>
          </p:spPr>
          <p:txBody>
            <a:bodyPr lIns="50800" tIns="50800" rIns="50800" bIns="50800" rtlCol="0" anchor="ctr"/>
            <a:lstStyle/>
            <a:p>
              <a:pPr algn="ctr">
                <a:lnSpc>
                  <a:spcPts val="2659"/>
                </a:lnSpc>
              </a:pPr>
              <a:endParaRPr/>
            </a:p>
          </p:txBody>
        </p:sp>
      </p:grpSp>
      <p:grpSp>
        <p:nvGrpSpPr>
          <p:cNvPr id="8" name="Group 9">
            <a:extLst>
              <a:ext uri="{FF2B5EF4-FFF2-40B4-BE49-F238E27FC236}">
                <a16:creationId xmlns:a16="http://schemas.microsoft.com/office/drawing/2014/main" xmlns="" id="{6DEC5A85-0F5C-4791-AD06-D66E32B42487}"/>
              </a:ext>
            </a:extLst>
          </p:cNvPr>
          <p:cNvGrpSpPr/>
          <p:nvPr/>
        </p:nvGrpSpPr>
        <p:grpSpPr>
          <a:xfrm>
            <a:off x="9144000" y="-190500"/>
            <a:ext cx="9144000" cy="10287000"/>
            <a:chOff x="0" y="0"/>
            <a:chExt cx="12192000" cy="13716000"/>
          </a:xfrm>
        </p:grpSpPr>
        <p:sp>
          <p:nvSpPr>
            <p:cNvPr id="9" name="AutoShape 10">
              <a:extLst>
                <a:ext uri="{FF2B5EF4-FFF2-40B4-BE49-F238E27FC236}">
                  <a16:creationId xmlns:a16="http://schemas.microsoft.com/office/drawing/2014/main" xmlns="" id="{84A87013-B5DD-29C3-7257-3A146D1C8C6B}"/>
                </a:ext>
              </a:extLst>
            </p:cNvPr>
            <p:cNvSpPr/>
            <p:nvPr/>
          </p:nvSpPr>
          <p:spPr>
            <a:xfrm>
              <a:off x="0" y="0"/>
              <a:ext cx="12192000" cy="9059333"/>
            </a:xfrm>
            <a:prstGeom prst="rect">
              <a:avLst/>
            </a:prstGeom>
            <a:solidFill>
              <a:srgbClr val="FFFFFF"/>
            </a:solidFill>
          </p:spPr>
          <p:txBody>
            <a:bodyPr/>
            <a:lstStyle/>
            <a:p>
              <a:endParaRPr lang="en-US"/>
            </a:p>
          </p:txBody>
        </p:sp>
        <p:sp>
          <p:nvSpPr>
            <p:cNvPr id="10" name="AutoShape 11">
              <a:extLst>
                <a:ext uri="{FF2B5EF4-FFF2-40B4-BE49-F238E27FC236}">
                  <a16:creationId xmlns:a16="http://schemas.microsoft.com/office/drawing/2014/main" xmlns="" id="{90990B1B-8213-FE8C-E173-8009CE07848D}"/>
                </a:ext>
              </a:extLst>
            </p:cNvPr>
            <p:cNvSpPr/>
            <p:nvPr/>
          </p:nvSpPr>
          <p:spPr>
            <a:xfrm>
              <a:off x="0" y="9186333"/>
              <a:ext cx="12192000" cy="4529667"/>
            </a:xfrm>
            <a:prstGeom prst="rect">
              <a:avLst/>
            </a:prstGeom>
            <a:solidFill>
              <a:srgbClr val="FFFFFF"/>
            </a:solidFill>
          </p:spPr>
          <p:txBody>
            <a:bodyPr/>
            <a:lstStyle/>
            <a:p>
              <a:endParaRPr lang="en-US"/>
            </a:p>
          </p:txBody>
        </p:sp>
      </p:grpSp>
      <p:sp>
        <p:nvSpPr>
          <p:cNvPr id="11" name="TextBox 35">
            <a:extLst>
              <a:ext uri="{FF2B5EF4-FFF2-40B4-BE49-F238E27FC236}">
                <a16:creationId xmlns:a16="http://schemas.microsoft.com/office/drawing/2014/main" xmlns="" id="{5F99BC37-0E5C-6107-2851-7F6434687274}"/>
              </a:ext>
            </a:extLst>
          </p:cNvPr>
          <p:cNvSpPr txBox="1"/>
          <p:nvPr/>
        </p:nvSpPr>
        <p:spPr>
          <a:xfrm>
            <a:off x="457200" y="2590800"/>
            <a:ext cx="8382000" cy="1354217"/>
          </a:xfrm>
          <a:prstGeom prst="rect">
            <a:avLst/>
          </a:prstGeom>
        </p:spPr>
        <p:txBody>
          <a:bodyPr wrap="square" lIns="0" tIns="0" rIns="0" bIns="0" rtlCol="0" anchor="t">
            <a:spAutoFit/>
          </a:bodyPr>
          <a:lstStyle/>
          <a:p>
            <a:pPr algn="ctr"/>
            <a:r>
              <a:rPr lang="en-US" sz="4400" b="1" dirty="0">
                <a:solidFill>
                  <a:schemeClr val="bg1"/>
                </a:solidFill>
                <a:latin typeface="Times New Roman" panose="02020603050405020304" pitchFamily="18" charset="0"/>
                <a:ea typeface="Montserrat Classic Bold"/>
                <a:cs typeface="Times New Roman" panose="02020603050405020304" pitchFamily="18" charset="0"/>
                <a:sym typeface="Montserrat Classic Bold"/>
              </a:rPr>
              <a:t>SỬ DỤNG KÊNH CHỮ </a:t>
            </a:r>
          </a:p>
          <a:p>
            <a:pPr algn="ctr"/>
            <a:r>
              <a:rPr lang="en-US" sz="4400" b="1" dirty="0">
                <a:solidFill>
                  <a:schemeClr val="bg1"/>
                </a:solidFill>
                <a:latin typeface="Times New Roman" panose="02020603050405020304" pitchFamily="18" charset="0"/>
                <a:ea typeface="Montserrat Classic Bold"/>
                <a:cs typeface="Times New Roman" panose="02020603050405020304" pitchFamily="18" charset="0"/>
                <a:sym typeface="Montserrat Classic Bold"/>
              </a:rPr>
              <a:t>VÀ KÊNH HÌNH</a:t>
            </a:r>
          </a:p>
        </p:txBody>
      </p:sp>
      <p:sp>
        <p:nvSpPr>
          <p:cNvPr id="12" name="TextBox 11">
            <a:extLst>
              <a:ext uri="{FF2B5EF4-FFF2-40B4-BE49-F238E27FC236}">
                <a16:creationId xmlns:a16="http://schemas.microsoft.com/office/drawing/2014/main" xmlns="" id="{0F5FCFA8-6557-2EAA-0AB5-60A0B3DC778B}"/>
              </a:ext>
            </a:extLst>
          </p:cNvPr>
          <p:cNvSpPr txBox="1"/>
          <p:nvPr/>
        </p:nvSpPr>
        <p:spPr>
          <a:xfrm>
            <a:off x="337830" y="7924800"/>
            <a:ext cx="8572249" cy="2031325"/>
          </a:xfrm>
          <a:prstGeom prst="rect">
            <a:avLst/>
          </a:prstGeom>
          <a:noFill/>
        </p:spPr>
        <p:txBody>
          <a:bodyPr wrap="square" rtlCol="0">
            <a:spAutoFit/>
          </a:bodyPr>
          <a:lstStyle/>
          <a:p>
            <a:pPr algn="just"/>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smtClean="0">
                <a:latin typeface="Times New Roman" panose="02020603050405020304" pitchFamily="18" charset="0"/>
                <a:cs typeface="Times New Roman" panose="02020603050405020304" pitchFamily="18" charset="0"/>
                <a:sym typeface="Wingdings" panose="05000000000000000000" pitchFamily="2" charset="2"/>
              </a:rPr>
              <a:t>G</a:t>
            </a:r>
            <a:r>
              <a:rPr lang="en-US" sz="4200" dirty="0" err="1" smtClean="0">
                <a:latin typeface="Times New Roman" panose="02020603050405020304" pitchFamily="18" charset="0"/>
                <a:cs typeface="Times New Roman" panose="02020603050405020304" pitchFamily="18" charset="0"/>
              </a:rPr>
              <a:t>óp</a:t>
            </a:r>
            <a:r>
              <a:rPr lang="en-US" sz="4200" dirty="0" smtClean="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phần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làm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sinh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động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thêm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thông</a:t>
            </a:r>
            <a:r>
              <a:rPr lang="en-US" sz="4200" dirty="0">
                <a:latin typeface="Times New Roman" panose="02020603050405020304" pitchFamily="18" charset="0"/>
                <a:cs typeface="Times New Roman" panose="02020603050405020304" pitchFamily="18" charset="0"/>
              </a:rPr>
              <a:t> tin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đối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tượng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được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giới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thiệu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trong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văn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bản</a:t>
            </a:r>
            <a:r>
              <a:rPr lang="en-US" sz="4200" dirty="0">
                <a:latin typeface="Times New Roman" panose="02020603050405020304" pitchFamily="18" charset="0"/>
                <a:cs typeface="Times New Roman" panose="02020603050405020304" pitchFamily="18" charset="0"/>
              </a:rPr>
              <a:t>.</a:t>
            </a:r>
          </a:p>
        </p:txBody>
      </p:sp>
      <p:pic>
        <p:nvPicPr>
          <p:cNvPr id="14" name="Picture 13">
            <a:extLst>
              <a:ext uri="{FF2B5EF4-FFF2-40B4-BE49-F238E27FC236}">
                <a16:creationId xmlns:a16="http://schemas.microsoft.com/office/drawing/2014/main" xmlns="" id="{B70E53C8-3691-A3FB-E66C-5919BB5BA0AA}"/>
              </a:ext>
            </a:extLst>
          </p:cNvPr>
          <p:cNvPicPr>
            <a:picLocks noChangeAspect="1"/>
          </p:cNvPicPr>
          <p:nvPr/>
        </p:nvPicPr>
        <p:blipFill>
          <a:blip r:embed="rId3"/>
          <a:stretch>
            <a:fillRect/>
          </a:stretch>
        </p:blipFill>
        <p:spPr>
          <a:xfrm>
            <a:off x="9525000" y="381000"/>
            <a:ext cx="8576459" cy="4660775"/>
          </a:xfrm>
          <a:prstGeom prst="rect">
            <a:avLst/>
          </a:prstGeom>
        </p:spPr>
      </p:pic>
      <p:pic>
        <p:nvPicPr>
          <p:cNvPr id="16" name="Picture 15">
            <a:extLst>
              <a:ext uri="{FF2B5EF4-FFF2-40B4-BE49-F238E27FC236}">
                <a16:creationId xmlns:a16="http://schemas.microsoft.com/office/drawing/2014/main" xmlns="" id="{68E0E1F7-B812-B652-0E4E-B56A40D27B45}"/>
              </a:ext>
            </a:extLst>
          </p:cNvPr>
          <p:cNvPicPr>
            <a:picLocks noChangeAspect="1"/>
          </p:cNvPicPr>
          <p:nvPr/>
        </p:nvPicPr>
        <p:blipFill>
          <a:blip r:embed="rId4"/>
          <a:stretch>
            <a:fillRect/>
          </a:stretch>
        </p:blipFill>
        <p:spPr>
          <a:xfrm>
            <a:off x="9525000" y="5471345"/>
            <a:ext cx="8572248" cy="4022123"/>
          </a:xfrm>
          <a:prstGeom prst="rect">
            <a:avLst/>
          </a:prstGeom>
        </p:spPr>
      </p:pic>
      <p:sp>
        <p:nvSpPr>
          <p:cNvPr id="17" name="TextBox 16">
            <a:extLst>
              <a:ext uri="{FF2B5EF4-FFF2-40B4-BE49-F238E27FC236}">
                <a16:creationId xmlns:a16="http://schemas.microsoft.com/office/drawing/2014/main" xmlns="" id="{C6023802-3DBA-39B6-44DF-F6BF4C488C64}"/>
              </a:ext>
            </a:extLst>
          </p:cNvPr>
          <p:cNvSpPr txBox="1"/>
          <p:nvPr/>
        </p:nvSpPr>
        <p:spPr>
          <a:xfrm>
            <a:off x="362075" y="5181600"/>
            <a:ext cx="8572249" cy="2677656"/>
          </a:xfrm>
          <a:prstGeom prst="rect">
            <a:avLst/>
          </a:prstGeom>
          <a:noFill/>
        </p:spPr>
        <p:txBody>
          <a:bodyPr wrap="square" rtlCol="0">
            <a:spAutoFit/>
          </a:bodyPr>
          <a:lstStyle/>
          <a:p>
            <a:pPr algn="just"/>
            <a:r>
              <a:rPr lang="en-US" sz="4200" dirty="0" err="1">
                <a:latin typeface="Times New Roman" panose="02020603050405020304" pitchFamily="18" charset="0"/>
                <a:cs typeface="Times New Roman" panose="02020603050405020304" pitchFamily="18" charset="0"/>
              </a:rPr>
              <a:t>Cả</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hai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hình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ảnh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đều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giúp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người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đọc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hình</a:t>
            </a:r>
            <a:r>
              <a:rPr lang="en-US" sz="4200" dirty="0">
                <a:latin typeface="Times New Roman" panose="02020603050405020304" pitchFamily="18" charset="0"/>
                <a:cs typeface="Times New Roman" panose="02020603050405020304" pitchFamily="18" charset="0"/>
              </a:rPr>
              <a:t> dung </a:t>
            </a:r>
            <a:r>
              <a:rPr lang="en-US" sz="4200" dirty="0" err="1">
                <a:latin typeface="Times New Roman" panose="02020603050405020304" pitchFamily="18" charset="0"/>
                <a:cs typeface="Times New Roman" panose="02020603050405020304" pitchFamily="18" charset="0"/>
              </a:rPr>
              <a:t>ra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cảnh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quan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kì</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thú</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ảnh</a:t>
            </a:r>
            <a:r>
              <a:rPr lang="en-US" sz="4200" dirty="0">
                <a:latin typeface="Times New Roman" panose="02020603050405020304" pitchFamily="18" charset="0"/>
                <a:cs typeface="Times New Roman" panose="02020603050405020304" pitchFamily="18" charset="0"/>
              </a:rPr>
              <a:t> 2)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sức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mạnh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sự</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hùng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vĩ</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ngọn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ảnh</a:t>
            </a:r>
            <a:r>
              <a:rPr lang="en-US" sz="4200" dirty="0">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278399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0">
            <a:extLst>
              <a:ext uri="{FF2B5EF4-FFF2-40B4-BE49-F238E27FC236}">
                <a16:creationId xmlns:a16="http://schemas.microsoft.com/office/drawing/2014/main" xmlns="" id="{C1DCA33F-A393-7F12-51EA-3DE6DF08E0AB}"/>
              </a:ext>
            </a:extLst>
          </p:cNvPr>
          <p:cNvSpPr txBox="1"/>
          <p:nvPr/>
        </p:nvSpPr>
        <p:spPr>
          <a:xfrm>
            <a:off x="10134600" y="3924300"/>
            <a:ext cx="7513102" cy="2215991"/>
          </a:xfrm>
          <a:prstGeom prst="rect">
            <a:avLst/>
          </a:prstGeom>
        </p:spPr>
        <p:txBody>
          <a:bodyPr wrap="square" lIns="0" tIns="0" rIns="0" bIns="0" rtlCol="0" anchor="t">
            <a:spAutoFit/>
          </a:bodyPr>
          <a:lstStyle/>
          <a:p>
            <a:pPr algn="ctr"/>
            <a:r>
              <a:rPr lang="en-US" sz="7200" b="1" spc="-204" dirty="0">
                <a:latin typeface="#9Slide05 Braxton Regular" panose="03060000000000000000" pitchFamily="66" charset="0"/>
                <a:ea typeface="ITC Avant Garde Gothic Bold"/>
                <a:cs typeface="ITC Avant Garde Gothic Bold"/>
                <a:sym typeface="ITC Avant Garde Gothic Bold"/>
              </a:rPr>
              <a:t>2.</a:t>
            </a:r>
          </a:p>
          <a:p>
            <a:pPr algn="ctr"/>
            <a:r>
              <a:rPr lang="en-US" sz="7200" b="1" spc="-204" dirty="0">
                <a:latin typeface="#9Slide05 Braxton Regular" panose="03060000000000000000" pitchFamily="66" charset="0"/>
                <a:ea typeface="ITC Avant Garde Gothic Bold"/>
                <a:cs typeface="ITC Avant Garde Gothic Bold"/>
                <a:sym typeface="ITC Avant Garde Gothic Bold"/>
              </a:rPr>
              <a:t>Ý </a:t>
            </a:r>
            <a:r>
              <a:rPr lang="en-US" sz="7200" b="1" spc="-204" dirty="0" err="1">
                <a:latin typeface="#9Slide05 Braxton Regular" panose="03060000000000000000" pitchFamily="66" charset="0"/>
                <a:ea typeface="ITC Avant Garde Gothic Bold"/>
                <a:cs typeface="ITC Avant Garde Gothic Bold"/>
                <a:sym typeface="ITC Avant Garde Gothic Bold"/>
              </a:rPr>
              <a:t>nghĩa</a:t>
            </a:r>
            <a:r>
              <a:rPr lang="en-US" sz="7200" b="1" spc="-204" dirty="0">
                <a:latin typeface="#9Slide05 Braxton Regular" panose="03060000000000000000" pitchFamily="66" charset="0"/>
                <a:ea typeface="ITC Avant Garde Gothic Bold"/>
                <a:cs typeface="ITC Avant Garde Gothic Bold"/>
                <a:sym typeface="ITC Avant Garde Gothic Bold"/>
              </a:rPr>
              <a:t> </a:t>
            </a:r>
            <a:r>
              <a:rPr lang="en-US" sz="7200" b="1" spc="-204" dirty="0" err="1">
                <a:latin typeface="#9Slide05 Braxton Regular" panose="03060000000000000000" pitchFamily="66" charset="0"/>
                <a:ea typeface="ITC Avant Garde Gothic Bold"/>
                <a:cs typeface="ITC Avant Garde Gothic Bold"/>
                <a:sym typeface="ITC Avant Garde Gothic Bold"/>
              </a:rPr>
              <a:t>của</a:t>
            </a:r>
            <a:r>
              <a:rPr lang="en-US" sz="7200" b="1" spc="-204" dirty="0">
                <a:latin typeface="#9Slide05 Braxton Regular" panose="03060000000000000000" pitchFamily="66" charset="0"/>
                <a:ea typeface="ITC Avant Garde Gothic Bold"/>
                <a:cs typeface="ITC Avant Garde Gothic Bold"/>
                <a:sym typeface="ITC Avant Garde Gothic Bold"/>
              </a:rPr>
              <a:t> </a:t>
            </a:r>
            <a:r>
              <a:rPr lang="en-US" sz="7200" b="1" spc="-204" dirty="0" err="1">
                <a:latin typeface="#9Slide05 Braxton Regular" panose="03060000000000000000" pitchFamily="66" charset="0"/>
                <a:ea typeface="ITC Avant Garde Gothic Bold"/>
                <a:cs typeface="ITC Avant Garde Gothic Bold"/>
                <a:sym typeface="ITC Avant Garde Gothic Bold"/>
              </a:rPr>
              <a:t>văn</a:t>
            </a:r>
            <a:r>
              <a:rPr lang="en-US" sz="7200" b="1" spc="-204" dirty="0">
                <a:latin typeface="#9Slide05 Braxton Regular" panose="03060000000000000000" pitchFamily="66" charset="0"/>
                <a:ea typeface="ITC Avant Garde Gothic Bold"/>
                <a:cs typeface="ITC Avant Garde Gothic Bold"/>
                <a:sym typeface="ITC Avant Garde Gothic Bold"/>
              </a:rPr>
              <a:t> </a:t>
            </a:r>
            <a:r>
              <a:rPr lang="en-US" sz="7200" b="1" spc="-204" dirty="0" err="1">
                <a:latin typeface="#9Slide05 Braxton Regular" panose="03060000000000000000" pitchFamily="66" charset="0"/>
                <a:ea typeface="ITC Avant Garde Gothic Bold"/>
                <a:cs typeface="ITC Avant Garde Gothic Bold"/>
                <a:sym typeface="ITC Avant Garde Gothic Bold"/>
              </a:rPr>
              <a:t>bản</a:t>
            </a:r>
            <a:endParaRPr lang="en-US" sz="7200" b="1" spc="-204" dirty="0">
              <a:latin typeface="#9Slide05 Braxton Regular" panose="03060000000000000000" pitchFamily="66" charset="0"/>
              <a:ea typeface="ITC Avant Garde Gothic Bold"/>
              <a:cs typeface="ITC Avant Garde Gothic Bold"/>
              <a:sym typeface="ITC Avant Garde Gothic Bold"/>
            </a:endParaRPr>
          </a:p>
        </p:txBody>
      </p:sp>
      <p:grpSp>
        <p:nvGrpSpPr>
          <p:cNvPr id="21" name="Group 15">
            <a:extLst>
              <a:ext uri="{FF2B5EF4-FFF2-40B4-BE49-F238E27FC236}">
                <a16:creationId xmlns:a16="http://schemas.microsoft.com/office/drawing/2014/main" xmlns="" id="{FF16EDDE-13F9-2A4A-F467-38697E4690D7}"/>
              </a:ext>
            </a:extLst>
          </p:cNvPr>
          <p:cNvGrpSpPr/>
          <p:nvPr/>
        </p:nvGrpSpPr>
        <p:grpSpPr>
          <a:xfrm>
            <a:off x="533400" y="0"/>
            <a:ext cx="8790173" cy="10287000"/>
            <a:chOff x="0" y="0"/>
            <a:chExt cx="11720230" cy="13716000"/>
          </a:xfrm>
        </p:grpSpPr>
        <p:pic>
          <p:nvPicPr>
            <p:cNvPr id="22" name="Picture 16">
              <a:extLst>
                <a:ext uri="{FF2B5EF4-FFF2-40B4-BE49-F238E27FC236}">
                  <a16:creationId xmlns:a16="http://schemas.microsoft.com/office/drawing/2014/main" xmlns="" id="{1B030E49-2C16-9DD0-2776-1613A792BEB1}"/>
                </a:ext>
              </a:extLst>
            </p:cNvPr>
            <p:cNvPicPr>
              <a:picLocks noChangeAspect="1"/>
            </p:cNvPicPr>
            <p:nvPr/>
          </p:nvPicPr>
          <p:blipFill>
            <a:blip r:embed="rId3"/>
            <a:srcRect l="18597" r="18597"/>
            <a:stretch>
              <a:fillRect/>
            </a:stretch>
          </p:blipFill>
          <p:spPr>
            <a:xfrm>
              <a:off x="0" y="0"/>
              <a:ext cx="11720230" cy="9059333"/>
            </a:xfrm>
            <a:prstGeom prst="rect">
              <a:avLst/>
            </a:prstGeom>
          </p:spPr>
        </p:pic>
        <p:pic>
          <p:nvPicPr>
            <p:cNvPr id="23" name="Picture 17">
              <a:extLst>
                <a:ext uri="{FF2B5EF4-FFF2-40B4-BE49-F238E27FC236}">
                  <a16:creationId xmlns:a16="http://schemas.microsoft.com/office/drawing/2014/main" xmlns="" id="{F7D602E4-E49D-72C5-1FD8-819F95B89A71}"/>
                </a:ext>
              </a:extLst>
            </p:cNvPr>
            <p:cNvPicPr>
              <a:picLocks noChangeAspect="1"/>
            </p:cNvPicPr>
            <p:nvPr/>
          </p:nvPicPr>
          <p:blipFill>
            <a:blip r:embed="rId4"/>
            <a:srcRect t="20960" b="20960"/>
            <a:stretch>
              <a:fillRect/>
            </a:stretch>
          </p:blipFill>
          <p:spPr>
            <a:xfrm>
              <a:off x="0" y="9186333"/>
              <a:ext cx="11720230" cy="4529667"/>
            </a:xfrm>
            <a:prstGeom prst="rect">
              <a:avLst/>
            </a:prstGeom>
          </p:spPr>
        </p:pic>
      </p:grpSp>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1D7E737-28D8-E70C-59CC-3FA0C9EE88EF}"/>
              </a:ext>
            </a:extLst>
          </p:cNvPr>
          <p:cNvGrpSpPr/>
          <p:nvPr/>
        </p:nvGrpSpPr>
        <p:grpSpPr>
          <a:xfrm>
            <a:off x="685800" y="190500"/>
            <a:ext cx="3714735" cy="5246370"/>
            <a:chOff x="685800" y="190500"/>
            <a:chExt cx="3714735" cy="5246370"/>
          </a:xfrm>
        </p:grpSpPr>
        <p:grpSp>
          <p:nvGrpSpPr>
            <p:cNvPr id="11" name="Group 11"/>
            <p:cNvGrpSpPr>
              <a:grpSpLocks noChangeAspect="1"/>
            </p:cNvGrpSpPr>
            <p:nvPr/>
          </p:nvGrpSpPr>
          <p:grpSpPr>
            <a:xfrm>
              <a:off x="685800" y="190500"/>
              <a:ext cx="3714735" cy="5246370"/>
              <a:chOff x="0" y="0"/>
              <a:chExt cx="3267456" cy="4614672"/>
            </a:xfrm>
          </p:grpSpPr>
          <p:sp>
            <p:nvSpPr>
              <p:cNvPr id="12" name="Freeform 12"/>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3"/>
                <a:stretch>
                  <a:fillRect l="-4" r="-4"/>
                </a:stretch>
              </a:blipFill>
            </p:spPr>
            <p:txBody>
              <a:bodyPr/>
              <a:lstStyle/>
              <a:p>
                <a:endParaRPr lang="en-US"/>
              </a:p>
            </p:txBody>
          </p:sp>
          <p:sp>
            <p:nvSpPr>
              <p:cNvPr id="13" name="Freeform 13"/>
              <p:cNvSpPr/>
              <p:nvPr/>
            </p:nvSpPr>
            <p:spPr>
              <a:xfrm>
                <a:off x="56770" y="48203"/>
                <a:ext cx="3142190" cy="3592604"/>
              </a:xfrm>
              <a:custGeom>
                <a:avLst/>
                <a:gdLst/>
                <a:ahLst/>
                <a:cxnLst/>
                <a:rect l="l" t="t" r="r" b="b"/>
                <a:pathLst>
                  <a:path w="3142190" h="3592604">
                    <a:moveTo>
                      <a:pt x="3142190" y="35325"/>
                    </a:moveTo>
                    <a:lnTo>
                      <a:pt x="3106219" y="3592604"/>
                    </a:lnTo>
                    <a:lnTo>
                      <a:pt x="0" y="3558211"/>
                    </a:lnTo>
                    <a:lnTo>
                      <a:pt x="28183" y="0"/>
                    </a:lnTo>
                    <a:lnTo>
                      <a:pt x="3142190" y="35325"/>
                    </a:lnTo>
                    <a:close/>
                  </a:path>
                </a:pathLst>
              </a:custGeom>
              <a:blipFill>
                <a:blip r:embed="rId4"/>
                <a:stretch>
                  <a:fillRect l="-35324" r="-35324"/>
                </a:stretch>
              </a:blipFill>
            </p:spPr>
            <p:txBody>
              <a:bodyPr/>
              <a:lstStyle/>
              <a:p>
                <a:endParaRPr lang="en-US"/>
              </a:p>
            </p:txBody>
          </p:sp>
        </p:grpSp>
        <p:sp>
          <p:nvSpPr>
            <p:cNvPr id="3" name="TextBox 2">
              <a:extLst>
                <a:ext uri="{FF2B5EF4-FFF2-40B4-BE49-F238E27FC236}">
                  <a16:creationId xmlns:a16="http://schemas.microsoft.com/office/drawing/2014/main" xmlns="" id="{2EFE3AFD-FF81-0C4D-E9BA-6EA823B597F0}"/>
                </a:ext>
              </a:extLst>
            </p:cNvPr>
            <p:cNvSpPr txBox="1"/>
            <p:nvPr/>
          </p:nvSpPr>
          <p:spPr>
            <a:xfrm>
              <a:off x="1247767" y="4469368"/>
              <a:ext cx="2590800" cy="738664"/>
            </a:xfrm>
            <a:prstGeom prst="rect">
              <a:avLst/>
            </a:prstGeom>
            <a:noFill/>
          </p:spPr>
          <p:txBody>
            <a:bodyPr wrap="square" rtlCol="0">
              <a:spAutoFit/>
            </a:bodyPr>
            <a:lstStyle/>
            <a:p>
              <a:pPr algn="just"/>
              <a:r>
                <a:rPr lang="en-US" sz="4200" b="1" dirty="0" err="1">
                  <a:latin typeface="Times New Roman" panose="02020603050405020304" pitchFamily="18" charset="0"/>
                  <a:cs typeface="Times New Roman" panose="02020603050405020304" pitchFamily="18" charset="0"/>
                </a:rPr>
                <a:t>Đặc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điểm</a:t>
              </a:r>
              <a:endParaRPr lang="en-US" sz="4200" b="1" dirty="0">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xmlns="" id="{6291BC17-7902-2809-8D75-FAE7DDEDC02C}"/>
              </a:ext>
            </a:extLst>
          </p:cNvPr>
          <p:cNvSpPr txBox="1"/>
          <p:nvPr/>
        </p:nvSpPr>
        <p:spPr>
          <a:xfrm>
            <a:off x="5334000" y="571500"/>
            <a:ext cx="11887200" cy="3970318"/>
          </a:xfrm>
          <a:prstGeom prst="rect">
            <a:avLst/>
          </a:prstGeom>
          <a:noFill/>
        </p:spPr>
        <p:txBody>
          <a:bodyPr wrap="square" rtlCol="0">
            <a:spAutoFit/>
          </a:bodyPr>
          <a:lstStyle/>
          <a:p>
            <a:pPr algn="just"/>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Có</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lưu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lượng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chảy</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trung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bình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năm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lớn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nhất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thế</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giới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với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cảnh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quan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hùng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vĩ</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đồ</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sộ</a:t>
            </a:r>
            <a:r>
              <a:rPr lang="en-US" sz="4200" dirty="0">
                <a:latin typeface="Times New Roman" panose="02020603050405020304" pitchFamily="18" charset="0"/>
                <a:cs typeface="Times New Roman" panose="02020603050405020304" pitchFamily="18" charset="0"/>
              </a:rPr>
              <a:t>. </a:t>
            </a:r>
          </a:p>
          <a:p>
            <a:pPr algn="just"/>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Có</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rất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nhiều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hình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thức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trải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nghiệm</a:t>
            </a:r>
            <a:r>
              <a:rPr lang="en-US" sz="4200" dirty="0">
                <a:latin typeface="Times New Roman" panose="02020603050405020304" pitchFamily="18" charset="0"/>
                <a:cs typeface="Times New Roman" panose="02020603050405020304" pitchFamily="18" charset="0"/>
              </a:rPr>
              <a:t> du </a:t>
            </a:r>
            <a:r>
              <a:rPr lang="en-US" sz="4200" dirty="0" err="1">
                <a:latin typeface="Times New Roman" panose="02020603050405020304" pitchFamily="18" charset="0"/>
                <a:cs typeface="Times New Roman" panose="02020603050405020304" pitchFamily="18" charset="0"/>
              </a:rPr>
              <a:t>lịch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nơi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đây</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đường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thủy</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đường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bộ</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đường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hàng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không</a:t>
            </a:r>
            <a:r>
              <a:rPr lang="en-US" sz="4200" dirty="0">
                <a:latin typeface="Times New Roman" panose="02020603050405020304" pitchFamily="18" charset="0"/>
                <a:cs typeface="Times New Roman" panose="02020603050405020304" pitchFamily="18" charset="0"/>
              </a:rPr>
              <a:t>.</a:t>
            </a:r>
          </a:p>
          <a:p>
            <a:pPr algn="just"/>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Cuộc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trải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nghiệm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Họng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quỷ</a:t>
            </a:r>
            <a:r>
              <a:rPr lang="en-US" sz="4200" dirty="0">
                <a:latin typeface="Times New Roman" panose="02020603050405020304" pitchFamily="18" charset="0"/>
                <a:cs typeface="Times New Roman" panose="02020603050405020304" pitchFamily="18" charset="0"/>
              </a:rPr>
              <a:t>”</a:t>
            </a:r>
            <a:r>
              <a:rPr lang="vi-VN" sz="4200" dirty="0">
                <a:latin typeface="Times New Roman" panose="02020603050405020304" pitchFamily="18" charset="0"/>
                <a:cs typeface="Times New Roman" panose="02020603050405020304" pitchFamily="18" charset="0"/>
              </a:rPr>
              <a:t> là một hành trình bất ngờ và cảm giác mạnh.</a:t>
            </a:r>
            <a:endParaRPr lang="en-US" sz="4200" dirty="0">
              <a:latin typeface="Times New Roman" panose="02020603050405020304" pitchFamily="18" charset="0"/>
              <a:cs typeface="Times New Roman" panose="02020603050405020304" pitchFamily="18" charset="0"/>
            </a:endParaRPr>
          </a:p>
        </p:txBody>
      </p:sp>
      <p:grpSp>
        <p:nvGrpSpPr>
          <p:cNvPr id="8" name="Group 8"/>
          <p:cNvGrpSpPr>
            <a:grpSpLocks noChangeAspect="1"/>
          </p:cNvGrpSpPr>
          <p:nvPr/>
        </p:nvGrpSpPr>
        <p:grpSpPr>
          <a:xfrm>
            <a:off x="4800600" y="4991099"/>
            <a:ext cx="3352800" cy="4976619"/>
            <a:chOff x="0" y="0"/>
            <a:chExt cx="3304032" cy="4904232"/>
          </a:xfrm>
        </p:grpSpPr>
        <p:sp>
          <p:nvSpPr>
            <p:cNvPr id="9" name="Freeform 9"/>
            <p:cNvSpPr/>
            <p:nvPr/>
          </p:nvSpPr>
          <p:spPr>
            <a:xfrm>
              <a:off x="0" y="0"/>
              <a:ext cx="3304032" cy="4904232"/>
            </a:xfrm>
            <a:custGeom>
              <a:avLst/>
              <a:gdLst/>
              <a:ahLst/>
              <a:cxnLst/>
              <a:rect l="l" t="t" r="r" b="b"/>
              <a:pathLst>
                <a:path w="3304032" h="4904232">
                  <a:moveTo>
                    <a:pt x="3304032" y="4904232"/>
                  </a:moveTo>
                  <a:lnTo>
                    <a:pt x="0" y="4904232"/>
                  </a:lnTo>
                  <a:lnTo>
                    <a:pt x="0" y="0"/>
                  </a:lnTo>
                  <a:lnTo>
                    <a:pt x="3304032" y="0"/>
                  </a:lnTo>
                  <a:lnTo>
                    <a:pt x="3304032" y="4904232"/>
                  </a:lnTo>
                  <a:close/>
                </a:path>
              </a:pathLst>
            </a:custGeom>
            <a:blipFill>
              <a:blip r:embed="rId5"/>
              <a:stretch>
                <a:fillRect t="-654" b="-654"/>
              </a:stretch>
            </a:blipFill>
          </p:spPr>
          <p:txBody>
            <a:bodyPr/>
            <a:lstStyle/>
            <a:p>
              <a:endParaRPr lang="en-US"/>
            </a:p>
          </p:txBody>
        </p:sp>
        <p:sp>
          <p:nvSpPr>
            <p:cNvPr id="10" name="Freeform 10"/>
            <p:cNvSpPr/>
            <p:nvPr/>
          </p:nvSpPr>
          <p:spPr>
            <a:xfrm>
              <a:off x="77287" y="70236"/>
              <a:ext cx="3150561" cy="3968517"/>
            </a:xfrm>
            <a:custGeom>
              <a:avLst/>
              <a:gdLst/>
              <a:ahLst/>
              <a:cxnLst/>
              <a:rect l="l" t="t" r="r" b="b"/>
              <a:pathLst>
                <a:path w="3150561" h="3968517">
                  <a:moveTo>
                    <a:pt x="3150562" y="0"/>
                  </a:moveTo>
                  <a:lnTo>
                    <a:pt x="3127307" y="3968517"/>
                  </a:lnTo>
                  <a:lnTo>
                    <a:pt x="0" y="3951752"/>
                  </a:lnTo>
                  <a:lnTo>
                    <a:pt x="34018" y="0"/>
                  </a:lnTo>
                  <a:lnTo>
                    <a:pt x="3150562" y="0"/>
                  </a:lnTo>
                  <a:close/>
                </a:path>
              </a:pathLst>
            </a:custGeom>
            <a:blipFill>
              <a:blip r:embed="rId6"/>
              <a:stretch>
                <a:fillRect l="-79385" r="-79385"/>
              </a:stretch>
            </a:blipFill>
          </p:spPr>
          <p:txBody>
            <a:bodyPr/>
            <a:lstStyle/>
            <a:p>
              <a:endParaRPr lang="en-US"/>
            </a:p>
          </p:txBody>
        </p:sp>
      </p:grpSp>
      <p:sp>
        <p:nvSpPr>
          <p:cNvPr id="14" name="TextBox 13">
            <a:extLst>
              <a:ext uri="{FF2B5EF4-FFF2-40B4-BE49-F238E27FC236}">
                <a16:creationId xmlns:a16="http://schemas.microsoft.com/office/drawing/2014/main" xmlns="" id="{FC31E40B-9D45-970D-1C69-8C4EA7924910}"/>
              </a:ext>
            </a:extLst>
          </p:cNvPr>
          <p:cNvSpPr txBox="1"/>
          <p:nvPr/>
        </p:nvSpPr>
        <p:spPr>
          <a:xfrm>
            <a:off x="5334000" y="9067406"/>
            <a:ext cx="2590800" cy="738664"/>
          </a:xfrm>
          <a:prstGeom prst="rect">
            <a:avLst/>
          </a:prstGeom>
          <a:noFill/>
        </p:spPr>
        <p:txBody>
          <a:bodyPr wrap="square" rtlCol="0">
            <a:spAutoFit/>
          </a:bodyPr>
          <a:lstStyle/>
          <a:p>
            <a:pPr algn="just"/>
            <a:r>
              <a:rPr lang="vi-VN" sz="4200" b="1" dirty="0">
                <a:latin typeface="Times New Roman" panose="02020603050405020304" pitchFamily="18" charset="0"/>
                <a:cs typeface="Times New Roman" panose="02020603050405020304" pitchFamily="18" charset="0"/>
              </a:rPr>
              <a:t>Giá trị</a:t>
            </a:r>
            <a:endParaRPr lang="en-US" sz="42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9A3E9C69-B46A-4E4E-4C9B-2AE190796342}"/>
              </a:ext>
            </a:extLst>
          </p:cNvPr>
          <p:cNvSpPr txBox="1"/>
          <p:nvPr/>
        </p:nvSpPr>
        <p:spPr>
          <a:xfrm>
            <a:off x="8686800" y="5524500"/>
            <a:ext cx="8534400" cy="3323987"/>
          </a:xfrm>
          <a:prstGeom prst="rect">
            <a:avLst/>
          </a:prstGeom>
          <a:noFill/>
        </p:spPr>
        <p:txBody>
          <a:bodyPr wrap="square" rtlCol="0">
            <a:spAutoFit/>
          </a:bodyPr>
          <a:lstStyle/>
          <a:p>
            <a:pPr algn="just"/>
            <a:r>
              <a:rPr lang="vi-VN" sz="4200" dirty="0" smtClean="0">
                <a:latin typeface="Times New Roman" panose="02020603050405020304" pitchFamily="18" charset="0"/>
                <a:cs typeface="Times New Roman" panose="02020603050405020304" pitchFamily="18" charset="0"/>
              </a:rPr>
              <a:t>- Là một điểm tham quan, du lịch hấp dẫn.</a:t>
            </a:r>
          </a:p>
          <a:p>
            <a:pPr algn="just"/>
            <a:r>
              <a:rPr lang="vi-VN" sz="4200" dirty="0" smtClean="0">
                <a:latin typeface="Times New Roman" panose="02020603050405020304" pitchFamily="18" charset="0"/>
                <a:cs typeface="Times New Roman" panose="02020603050405020304" pitchFamily="18" charset="0"/>
              </a:rPr>
              <a:t>- Là một kì quan có giá trị về văn hóa và thủy điện của các quốc gia khu vực thác I-goa-du.</a:t>
            </a:r>
            <a:endParaRPr lang="en-US" sz="4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767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par>
                                <p:cTn id="20" presetID="6"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a:off x="8900315" y="0"/>
            <a:ext cx="11049409" cy="10287000"/>
            <a:chOff x="0" y="0"/>
            <a:chExt cx="6350000" cy="5911850"/>
          </a:xfrm>
        </p:grpSpPr>
        <p:sp>
          <p:nvSpPr>
            <p:cNvPr id="10" name="Freeform 10"/>
            <p:cNvSpPr/>
            <p:nvPr/>
          </p:nvSpPr>
          <p:spPr>
            <a:xfrm>
              <a:off x="-68580" y="0"/>
              <a:ext cx="6417310" cy="5911850"/>
            </a:xfrm>
            <a:custGeom>
              <a:avLst/>
              <a:gdLst/>
              <a:ahLst/>
              <a:cxnLst/>
              <a:rect l="l" t="t" r="r" b="b"/>
              <a:pathLst>
                <a:path w="6417310" h="591185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FFFFFF"/>
            </a:solidFill>
            <a:ln w="12700">
              <a:solidFill>
                <a:srgbClr val="000000"/>
              </a:solidFill>
            </a:ln>
          </p:spPr>
          <p:txBody>
            <a:bodyPr/>
            <a:lstStyle/>
            <a:p>
              <a:endParaRPr lang="en-US"/>
            </a:p>
          </p:txBody>
        </p:sp>
      </p:grpSp>
      <p:grpSp>
        <p:nvGrpSpPr>
          <p:cNvPr id="11" name="Group 11"/>
          <p:cNvGrpSpPr/>
          <p:nvPr/>
        </p:nvGrpSpPr>
        <p:grpSpPr>
          <a:xfrm>
            <a:off x="9382889" y="0"/>
            <a:ext cx="11049409" cy="10287000"/>
            <a:chOff x="0" y="0"/>
            <a:chExt cx="6350000" cy="5911850"/>
          </a:xfrm>
        </p:grpSpPr>
        <p:sp>
          <p:nvSpPr>
            <p:cNvPr id="12" name="Freeform 12"/>
            <p:cNvSpPr/>
            <p:nvPr/>
          </p:nvSpPr>
          <p:spPr>
            <a:xfrm>
              <a:off x="-68580" y="0"/>
              <a:ext cx="6417310" cy="5911850"/>
            </a:xfrm>
            <a:custGeom>
              <a:avLst/>
              <a:gdLst/>
              <a:ahLst/>
              <a:cxnLst/>
              <a:rect l="l" t="t" r="r" b="b"/>
              <a:pathLst>
                <a:path w="6417310" h="591185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blipFill>
              <a:blip r:embed="rId3"/>
              <a:stretch>
                <a:fillRect l="-52435" r="-52435"/>
              </a:stretch>
            </a:blipFill>
          </p:spPr>
          <p:txBody>
            <a:bodyPr/>
            <a:lstStyle/>
            <a:p>
              <a:endParaRPr lang="en-US"/>
            </a:p>
          </p:txBody>
        </p:sp>
      </p:grpSp>
      <p:sp>
        <p:nvSpPr>
          <p:cNvPr id="2" name="TextBox 10">
            <a:extLst>
              <a:ext uri="{FF2B5EF4-FFF2-40B4-BE49-F238E27FC236}">
                <a16:creationId xmlns:a16="http://schemas.microsoft.com/office/drawing/2014/main" xmlns="" id="{CF17FF5B-0FA6-B674-AA4E-2D9177CEF724}"/>
              </a:ext>
            </a:extLst>
          </p:cNvPr>
          <p:cNvSpPr txBox="1"/>
          <p:nvPr/>
        </p:nvSpPr>
        <p:spPr>
          <a:xfrm>
            <a:off x="1026592" y="3619500"/>
            <a:ext cx="7513102" cy="3323987"/>
          </a:xfrm>
          <a:prstGeom prst="rect">
            <a:avLst/>
          </a:prstGeom>
        </p:spPr>
        <p:txBody>
          <a:bodyPr wrap="square" lIns="0" tIns="0" rIns="0" bIns="0" rtlCol="0" anchor="t">
            <a:spAutoFit/>
          </a:bodyPr>
          <a:lstStyle/>
          <a:p>
            <a:pPr algn="ctr"/>
            <a:r>
              <a:rPr lang="vi-VN" sz="7200" b="1" spc="-204" dirty="0">
                <a:latin typeface="#9Slide05 Braxton Regular" panose="03060000000000000000" pitchFamily="66" charset="0"/>
                <a:ea typeface="ITC Avant Garde Gothic Bold"/>
                <a:cs typeface="ITC Avant Garde Gothic Bold"/>
                <a:sym typeface="ITC Avant Garde Gothic Bold"/>
              </a:rPr>
              <a:t>3.</a:t>
            </a:r>
          </a:p>
          <a:p>
            <a:pPr algn="ctr"/>
            <a:r>
              <a:rPr lang="vi-VN" sz="7200" b="1" spc="-204" dirty="0">
                <a:latin typeface="#9Slide05 Braxton Regular" panose="03060000000000000000" pitchFamily="66" charset="0"/>
                <a:ea typeface="ITC Avant Garde Gothic Bold"/>
                <a:cs typeface="ITC Avant Garde Gothic Bold"/>
                <a:sym typeface="ITC Avant Garde Gothic Bold"/>
              </a:rPr>
              <a:t>Nghệ thuật miêu tả thể hiện trong văn bản</a:t>
            </a:r>
            <a:endParaRPr lang="en-US" sz="7200" b="1" spc="-204" dirty="0">
              <a:latin typeface="#9Slide05 Braxton Regular" panose="03060000000000000000" pitchFamily="66" charset="0"/>
              <a:ea typeface="ITC Avant Garde Gothic Bold"/>
              <a:cs typeface="ITC Avant Garde Gothic Bold"/>
              <a:sym typeface="ITC Avant Garde Gothic Bold"/>
            </a:endParaRPr>
          </a:p>
        </p:txBody>
      </p:sp>
    </p:spTree>
    <p:extLst>
      <p:ext uri="{BB962C8B-B14F-4D97-AF65-F5344CB8AC3E}">
        <p14:creationId xmlns:p14="http://schemas.microsoft.com/office/powerpoint/2010/main" val="901201884"/>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6591AA3-A8C6-9C5B-D94D-77256354060D}"/>
              </a:ext>
            </a:extLst>
          </p:cNvPr>
          <p:cNvSpPr txBox="1"/>
          <p:nvPr/>
        </p:nvSpPr>
        <p:spPr>
          <a:xfrm>
            <a:off x="990600" y="5414222"/>
            <a:ext cx="16638271" cy="4616648"/>
          </a:xfrm>
          <a:prstGeom prst="rect">
            <a:avLst/>
          </a:prstGeom>
          <a:noFill/>
        </p:spPr>
        <p:txBody>
          <a:bodyPr wrap="square" rtlCol="0">
            <a:spAutoFit/>
          </a:bodyPr>
          <a:lstStyle/>
          <a:p>
            <a:pPr algn="just"/>
            <a:r>
              <a:rPr lang="en-US" sz="4200" i="1" dirty="0">
                <a:latin typeface="Times New Roman" panose="02020603050405020304" pitchFamily="18" charset="0"/>
                <a:cs typeface="Times New Roman" panose="02020603050405020304" pitchFamily="18" charset="0"/>
              </a:rPr>
              <a:t>“</a:t>
            </a:r>
            <a:r>
              <a:rPr lang="en-US" sz="4200" i="1" dirty="0" err="1">
                <a:latin typeface="Times New Roman" panose="02020603050405020304" pitchFamily="18" charset="0"/>
                <a:cs typeface="Times New Roman" panose="02020603050405020304" pitchFamily="18" charset="0"/>
              </a:rPr>
              <a:t>Tiếng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nước</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gầm</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thét</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ào</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ào</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như</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có</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muôn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vàn</a:t>
            </a:r>
            <a:r>
              <a:rPr lang="en-US" sz="4200" i="1" dirty="0">
                <a:latin typeface="Times New Roman" panose="02020603050405020304" pitchFamily="18" charset="0"/>
                <a:cs typeface="Times New Roman" panose="02020603050405020304" pitchFamily="18" charset="0"/>
              </a:rPr>
              <a:t> con </a:t>
            </a:r>
            <a:r>
              <a:rPr lang="en-US" sz="4200" i="1" dirty="0" err="1">
                <a:latin typeface="Times New Roman" panose="02020603050405020304" pitchFamily="18" charset="0"/>
                <a:cs typeface="Times New Roman" panose="02020603050405020304" pitchFamily="18" charset="0"/>
              </a:rPr>
              <a:t>quỷ</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gào</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thét</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Có</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lẽ</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ngoài</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việc</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giống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về</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hình</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dáng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cái</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kì</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quan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huyệt</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địa</a:t>
            </a:r>
            <a:r>
              <a:rPr lang="en-US" sz="4200" i="1" dirty="0">
                <a:latin typeface="Times New Roman" panose="02020603050405020304" pitchFamily="18" charset="0"/>
                <a:cs typeface="Times New Roman" panose="02020603050405020304" pitchFamily="18" charset="0"/>
              </a:rPr>
              <a:t> / </a:t>
            </a:r>
            <a:r>
              <a:rPr lang="en-US" sz="4200" i="1" dirty="0" err="1">
                <a:latin typeface="Times New Roman" panose="02020603050405020304" pitchFamily="18" charset="0"/>
                <a:cs typeface="Times New Roman" panose="02020603050405020304" pitchFamily="18" charset="0"/>
              </a:rPr>
              <a:t>huyệt</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thủy</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Họng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quỷ</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ấy</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đang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phát</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ra</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âm</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thanh</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cuồng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nộ</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đến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mức</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chết</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danh</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thành</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tên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gọi</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Cuối</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cùng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sau</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khi</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lùi</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lấy</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đà</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vào</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cua</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trong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hoàng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hôn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vàng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lênh</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láng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như</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rót</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mật</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tất</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cả</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chúng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tôi</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lao</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thẳng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vào</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các</a:t>
            </a:r>
            <a:r>
              <a:rPr lang="en-US" sz="4200" i="1" dirty="0">
                <a:latin typeface="Times New Roman" panose="02020603050405020304" pitchFamily="18" charset="0"/>
                <a:cs typeface="Times New Roman" panose="02020603050405020304" pitchFamily="18" charset="0"/>
              </a:rPr>
              <a:t> con </a:t>
            </a:r>
            <a:r>
              <a:rPr lang="en-US" sz="4200" i="1" dirty="0" err="1">
                <a:latin typeface="Times New Roman" panose="02020603050405020304" pitchFamily="18" charset="0"/>
                <a:cs typeface="Times New Roman" panose="02020603050405020304" pitchFamily="18" charset="0"/>
              </a:rPr>
              <a:t>thác</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Nước</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từ</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trời</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cao</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đổ</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xuống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như</a:t>
            </a:r>
            <a:r>
              <a:rPr lang="en-US" sz="4200" i="1" dirty="0">
                <a:latin typeface="Times New Roman" panose="02020603050405020304" pitchFamily="18" charset="0"/>
                <a:cs typeface="Times New Roman" panose="02020603050405020304" pitchFamily="18" charset="0"/>
              </a:rPr>
              <a:t> ai </a:t>
            </a:r>
            <a:r>
              <a:rPr lang="en-US" sz="4200" i="1" dirty="0" err="1">
                <a:latin typeface="Times New Roman" panose="02020603050405020304" pitchFamily="18" charset="0"/>
                <a:cs typeface="Times New Roman" panose="02020603050405020304" pitchFamily="18" charset="0"/>
              </a:rPr>
              <a:t>đó</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hắt</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chậu</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nước</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lớn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vào</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cái</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lá</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tre</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trôi</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trên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sông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mà</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chúng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tôi</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chỉ</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là</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lũ</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kiến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bò</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trên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lá</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mục</a:t>
            </a:r>
            <a:r>
              <a:rPr lang="en-US" sz="4200" i="1" dirty="0">
                <a:latin typeface="Times New Roman" panose="02020603050405020304" pitchFamily="18" charset="0"/>
                <a:cs typeface="Times New Roman" panose="02020603050405020304" pitchFamily="18" charset="0"/>
              </a:rPr>
              <a:t>.”</a:t>
            </a:r>
          </a:p>
        </p:txBody>
      </p:sp>
      <p:grpSp>
        <p:nvGrpSpPr>
          <p:cNvPr id="5" name="Group 5"/>
          <p:cNvGrpSpPr>
            <a:grpSpLocks noChangeAspect="1"/>
          </p:cNvGrpSpPr>
          <p:nvPr/>
        </p:nvGrpSpPr>
        <p:grpSpPr>
          <a:xfrm>
            <a:off x="457200" y="-130666"/>
            <a:ext cx="3887463" cy="5490317"/>
            <a:chOff x="0" y="0"/>
            <a:chExt cx="3267456" cy="4614672"/>
          </a:xfrm>
        </p:grpSpPr>
        <p:sp>
          <p:nvSpPr>
            <p:cNvPr id="6" name="Freeform 6"/>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3"/>
              <a:stretch>
                <a:fillRect l="-4" r="-4"/>
              </a:stretch>
            </a:blipFill>
          </p:spPr>
          <p:txBody>
            <a:bodyPr/>
            <a:lstStyle/>
            <a:p>
              <a:endParaRPr lang="en-US"/>
            </a:p>
          </p:txBody>
        </p:sp>
        <p:sp>
          <p:nvSpPr>
            <p:cNvPr id="7" name="Freeform 7"/>
            <p:cNvSpPr/>
            <p:nvPr/>
          </p:nvSpPr>
          <p:spPr>
            <a:xfrm>
              <a:off x="56770" y="48203"/>
              <a:ext cx="3142190" cy="3592604"/>
            </a:xfrm>
            <a:custGeom>
              <a:avLst/>
              <a:gdLst/>
              <a:ahLst/>
              <a:cxnLst/>
              <a:rect l="l" t="t" r="r" b="b"/>
              <a:pathLst>
                <a:path w="3142190" h="3592604">
                  <a:moveTo>
                    <a:pt x="3142190" y="35325"/>
                  </a:moveTo>
                  <a:lnTo>
                    <a:pt x="3106219" y="3592604"/>
                  </a:lnTo>
                  <a:lnTo>
                    <a:pt x="0" y="3558211"/>
                  </a:lnTo>
                  <a:lnTo>
                    <a:pt x="28183" y="0"/>
                  </a:lnTo>
                  <a:lnTo>
                    <a:pt x="3142190" y="35325"/>
                  </a:lnTo>
                  <a:close/>
                </a:path>
              </a:pathLst>
            </a:custGeom>
            <a:blipFill>
              <a:blip r:embed="rId4"/>
              <a:stretch>
                <a:fillRect l="-45278" r="-45278"/>
              </a:stretch>
            </a:blipFill>
          </p:spPr>
          <p:txBody>
            <a:bodyPr/>
            <a:lstStyle/>
            <a:p>
              <a:endParaRPr lang="en-US"/>
            </a:p>
          </p:txBody>
        </p:sp>
      </p:grpSp>
      <p:sp>
        <p:nvSpPr>
          <p:cNvPr id="4" name="TextBox 3">
            <a:extLst>
              <a:ext uri="{FF2B5EF4-FFF2-40B4-BE49-F238E27FC236}">
                <a16:creationId xmlns:a16="http://schemas.microsoft.com/office/drawing/2014/main" xmlns="" id="{43C3B418-F390-D767-22FF-F9E8D5FB6468}"/>
              </a:ext>
            </a:extLst>
          </p:cNvPr>
          <p:cNvSpPr txBox="1"/>
          <p:nvPr/>
        </p:nvSpPr>
        <p:spPr>
          <a:xfrm>
            <a:off x="4724400" y="952500"/>
            <a:ext cx="12587597" cy="3323987"/>
          </a:xfrm>
          <a:prstGeom prst="rect">
            <a:avLst/>
          </a:prstGeom>
          <a:noFill/>
        </p:spPr>
        <p:txBody>
          <a:bodyPr wrap="square" rtlCol="0">
            <a:spAutoFit/>
          </a:bodyPr>
          <a:lstStyle/>
          <a:p>
            <a:pPr algn="just"/>
            <a:r>
              <a:rPr lang="en-US" sz="4200" dirty="0">
                <a:latin typeface="Times New Roman" panose="02020603050405020304" pitchFamily="18" charset="0"/>
                <a:cs typeface="Times New Roman" panose="02020603050405020304" pitchFamily="18" charset="0"/>
              </a:rPr>
              <a:t>- </a:t>
            </a:r>
            <a:r>
              <a:rPr lang="vi-VN" sz="4200" dirty="0">
                <a:latin typeface="Times New Roman" panose="02020603050405020304" pitchFamily="18" charset="0"/>
                <a:cs typeface="Times New Roman" panose="02020603050405020304" pitchFamily="18" charset="0"/>
              </a:rPr>
              <a:t>T</a:t>
            </a:r>
            <a:r>
              <a:rPr lang="en-US" sz="4200" dirty="0" err="1">
                <a:latin typeface="Times New Roman" panose="02020603050405020304" pitchFamily="18" charset="0"/>
                <a:cs typeface="Times New Roman" panose="02020603050405020304" pitchFamily="18" charset="0"/>
              </a:rPr>
              <a:t>ái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hiện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quang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cảnh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con </a:t>
            </a:r>
            <a:r>
              <a:rPr lang="en-US" sz="4200" dirty="0" err="1">
                <a:latin typeface="Times New Roman" panose="02020603050405020304" pitchFamily="18" charset="0"/>
                <a:cs typeface="Times New Roman" panose="02020603050405020304" pitchFamily="18" charset="0"/>
              </a:rPr>
              <a:t>thác</a:t>
            </a:r>
            <a:endParaRPr lang="vi-VN" sz="4200" dirty="0">
              <a:latin typeface="Times New Roman" panose="02020603050405020304" pitchFamily="18" charset="0"/>
              <a:cs typeface="Times New Roman" panose="02020603050405020304" pitchFamily="18" charset="0"/>
            </a:endParaRPr>
          </a:p>
          <a:p>
            <a:pPr algn="just"/>
            <a:r>
              <a:rPr lang="vi-VN" sz="4200" dirty="0">
                <a:latin typeface="Times New Roman" panose="02020603050405020304" pitchFamily="18" charset="0"/>
                <a:cs typeface="Times New Roman" panose="02020603050405020304" pitchFamily="18" charset="0"/>
              </a:rPr>
              <a:t>- M</a:t>
            </a:r>
            <a:r>
              <a:rPr lang="en-US" sz="4200" dirty="0" err="1">
                <a:latin typeface="Times New Roman" panose="02020603050405020304" pitchFamily="18" charset="0"/>
                <a:cs typeface="Times New Roman" panose="02020603050405020304" pitchFamily="18" charset="0"/>
              </a:rPr>
              <a:t>iêu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tả</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cuộc</a:t>
            </a:r>
            <a:r>
              <a:rPr lang="en-US" sz="4200" dirty="0">
                <a:latin typeface="Times New Roman" panose="02020603050405020304" pitchFamily="18" charset="0"/>
                <a:cs typeface="Times New Roman" panose="02020603050405020304" pitchFamily="18" charset="0"/>
              </a:rPr>
              <a:t> du </a:t>
            </a:r>
            <a:r>
              <a:rPr lang="en-US" sz="4200" dirty="0" err="1">
                <a:latin typeface="Times New Roman" panose="02020603050405020304" pitchFamily="18" charset="0"/>
                <a:cs typeface="Times New Roman" panose="02020603050405020304" pitchFamily="18" charset="0"/>
              </a:rPr>
              <a:t>ngoạn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trung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tâm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nước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được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gọi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Họng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quỷ</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miêu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tả</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trang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phục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hành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trình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bắt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đầu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đến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lao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trung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tâm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Họng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quỷ</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hình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ảnh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âm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thanh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cảm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giác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người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trong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cuộc</a:t>
            </a:r>
            <a:r>
              <a:rPr lang="en-US" sz="4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144266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495020" y="-505980"/>
            <a:ext cx="10792980" cy="10792980"/>
            <a:chOff x="0" y="0"/>
            <a:chExt cx="3331210" cy="3331210"/>
          </a:xfrm>
        </p:grpSpPr>
        <p:sp>
          <p:nvSpPr>
            <p:cNvPr id="7" name="Freeform 7"/>
            <p:cNvSpPr/>
            <p:nvPr/>
          </p:nvSpPr>
          <p:spPr>
            <a:xfrm>
              <a:off x="0" y="0"/>
              <a:ext cx="3331210" cy="3331210"/>
            </a:xfrm>
            <a:custGeom>
              <a:avLst/>
              <a:gdLst/>
              <a:ahLst/>
              <a:cxnLst/>
              <a:rect l="l" t="t" r="r" b="b"/>
              <a:pathLst>
                <a:path w="3331210" h="3331210">
                  <a:moveTo>
                    <a:pt x="3331210" y="3331210"/>
                  </a:moveTo>
                  <a:lnTo>
                    <a:pt x="0" y="3331210"/>
                  </a:lnTo>
                  <a:cubicBezTo>
                    <a:pt x="0" y="1490980"/>
                    <a:pt x="1490980" y="0"/>
                    <a:pt x="3331210" y="0"/>
                  </a:cubicBezTo>
                  <a:lnTo>
                    <a:pt x="3331210" y="3331210"/>
                  </a:lnTo>
                  <a:close/>
                </a:path>
              </a:pathLst>
            </a:custGeom>
            <a:solidFill>
              <a:srgbClr val="FFFFFF"/>
            </a:solidFill>
            <a:ln w="12700">
              <a:solidFill>
                <a:srgbClr val="000000"/>
              </a:solidFill>
            </a:ln>
          </p:spPr>
          <p:txBody>
            <a:bodyPr/>
            <a:lstStyle/>
            <a:p>
              <a:endParaRPr lang="en-US"/>
            </a:p>
          </p:txBody>
        </p:sp>
      </p:grpSp>
      <p:grpSp>
        <p:nvGrpSpPr>
          <p:cNvPr id="11" name="Group 11"/>
          <p:cNvGrpSpPr/>
          <p:nvPr/>
        </p:nvGrpSpPr>
        <p:grpSpPr>
          <a:xfrm>
            <a:off x="8001000" y="-95250"/>
            <a:ext cx="10439400" cy="10439400"/>
            <a:chOff x="0" y="0"/>
            <a:chExt cx="3331210" cy="3331210"/>
          </a:xfrm>
        </p:grpSpPr>
        <p:sp>
          <p:nvSpPr>
            <p:cNvPr id="12" name="Freeform 12"/>
            <p:cNvSpPr/>
            <p:nvPr/>
          </p:nvSpPr>
          <p:spPr>
            <a:xfrm>
              <a:off x="0" y="0"/>
              <a:ext cx="3331210" cy="3331210"/>
            </a:xfrm>
            <a:custGeom>
              <a:avLst/>
              <a:gdLst/>
              <a:ahLst/>
              <a:cxnLst/>
              <a:rect l="l" t="t" r="r" b="b"/>
              <a:pathLst>
                <a:path w="3331210" h="3331210">
                  <a:moveTo>
                    <a:pt x="3331210" y="3331210"/>
                  </a:moveTo>
                  <a:lnTo>
                    <a:pt x="0" y="3331210"/>
                  </a:lnTo>
                  <a:cubicBezTo>
                    <a:pt x="0" y="1490980"/>
                    <a:pt x="1490980" y="0"/>
                    <a:pt x="3331210" y="0"/>
                  </a:cubicBezTo>
                  <a:lnTo>
                    <a:pt x="3331210" y="3331210"/>
                  </a:lnTo>
                  <a:close/>
                </a:path>
              </a:pathLst>
            </a:custGeom>
            <a:blipFill>
              <a:blip r:embed="rId3"/>
              <a:stretch>
                <a:fillRect l="-33333" r="-33333"/>
              </a:stretch>
            </a:blipFill>
          </p:spPr>
          <p:txBody>
            <a:bodyPr/>
            <a:lstStyle/>
            <a:p>
              <a:endParaRPr lang="en-US"/>
            </a:p>
          </p:txBody>
        </p:sp>
      </p:grpSp>
      <p:sp>
        <p:nvSpPr>
          <p:cNvPr id="2" name="TextBox 8">
            <a:extLst>
              <a:ext uri="{FF2B5EF4-FFF2-40B4-BE49-F238E27FC236}">
                <a16:creationId xmlns:a16="http://schemas.microsoft.com/office/drawing/2014/main" xmlns="" id="{69CF824F-3D02-EF9C-F29D-FAF8111C45B3}"/>
              </a:ext>
            </a:extLst>
          </p:cNvPr>
          <p:cNvSpPr txBox="1"/>
          <p:nvPr/>
        </p:nvSpPr>
        <p:spPr>
          <a:xfrm>
            <a:off x="-914400" y="3619500"/>
            <a:ext cx="10671958" cy="1661993"/>
          </a:xfrm>
          <a:prstGeom prst="rect">
            <a:avLst/>
          </a:prstGeom>
        </p:spPr>
        <p:txBody>
          <a:bodyPr wrap="square" lIns="0" tIns="0" rIns="0" bIns="0" rtlCol="0" anchor="t">
            <a:spAutoFit/>
          </a:bodyPr>
          <a:lstStyle/>
          <a:p>
            <a:pPr algn="ctr"/>
            <a:r>
              <a:rPr lang="vi-VN" sz="5400" dirty="0">
                <a:latin typeface="#9Slide04 Rokkitt ExtraBold" panose="00000900000000000000" pitchFamily="2" charset="0"/>
                <a:ea typeface="Montserrat Classic Bold"/>
                <a:cs typeface="Montserrat Classic Bold"/>
                <a:sym typeface="Montserrat Classic Bold"/>
              </a:rPr>
              <a:t>III.</a:t>
            </a:r>
          </a:p>
          <a:p>
            <a:pPr algn="ctr"/>
            <a:r>
              <a:rPr lang="vi-VN" sz="5400" dirty="0">
                <a:latin typeface="#9Slide04 Rokkitt ExtraBold" panose="00000900000000000000" pitchFamily="2" charset="0"/>
                <a:ea typeface="Montserrat Classic Bold"/>
                <a:cs typeface="Montserrat Classic Bold"/>
                <a:sym typeface="Montserrat Classic Bold"/>
              </a:rPr>
              <a:t>TỔNG KẾT</a:t>
            </a:r>
            <a:endParaRPr lang="en-US" sz="5400" dirty="0">
              <a:latin typeface="#9Slide04 Rokkitt ExtraBold" panose="00000900000000000000" pitchFamily="2" charset="0"/>
              <a:ea typeface="Montserrat Classic Bold"/>
              <a:cs typeface="Montserrat Classic Bold"/>
              <a:sym typeface="Montserrat Classic Bold"/>
            </a:endParaRPr>
          </a:p>
        </p:txBody>
      </p:sp>
    </p:spTree>
    <p:extLst>
      <p:ext uri="{BB962C8B-B14F-4D97-AF65-F5344CB8AC3E}">
        <p14:creationId xmlns:p14="http://schemas.microsoft.com/office/powerpoint/2010/main" val="2043441325"/>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17871" y="2781300"/>
            <a:ext cx="4618680" cy="3977838"/>
          </a:xfrm>
          <a:custGeom>
            <a:avLst/>
            <a:gdLst/>
            <a:ahLst/>
            <a:cxnLst/>
            <a:rect l="l" t="t" r="r" b="b"/>
            <a:pathLst>
              <a:path w="4618680" h="3977838">
                <a:moveTo>
                  <a:pt x="0" y="0"/>
                </a:moveTo>
                <a:lnTo>
                  <a:pt x="4618680" y="0"/>
                </a:lnTo>
                <a:lnTo>
                  <a:pt x="4618680" y="3977838"/>
                </a:lnTo>
                <a:lnTo>
                  <a:pt x="0" y="3977838"/>
                </a:lnTo>
                <a:lnTo>
                  <a:pt x="0" y="0"/>
                </a:lnTo>
                <a:close/>
              </a:path>
            </a:pathLst>
          </a:custGeom>
          <a:blipFill>
            <a:blip r:embed="rId3"/>
            <a:stretch>
              <a:fillRect/>
            </a:stretch>
          </a:blipFill>
        </p:spPr>
        <p:txBody>
          <a:bodyPr/>
          <a:lstStyle/>
          <a:p>
            <a:endParaRPr lang="en-US"/>
          </a:p>
        </p:txBody>
      </p:sp>
      <p:sp>
        <p:nvSpPr>
          <p:cNvPr id="5" name="TextBox 4">
            <a:extLst>
              <a:ext uri="{FF2B5EF4-FFF2-40B4-BE49-F238E27FC236}">
                <a16:creationId xmlns:a16="http://schemas.microsoft.com/office/drawing/2014/main" xmlns="" id="{43ABCE8C-F1E4-A6F7-2070-2F8329C56CF3}"/>
              </a:ext>
            </a:extLst>
          </p:cNvPr>
          <p:cNvSpPr txBox="1"/>
          <p:nvPr/>
        </p:nvSpPr>
        <p:spPr>
          <a:xfrm>
            <a:off x="762000" y="1714500"/>
            <a:ext cx="5055871" cy="738664"/>
          </a:xfrm>
          <a:prstGeom prst="rect">
            <a:avLst/>
          </a:prstGeom>
          <a:noFill/>
        </p:spPr>
        <p:txBody>
          <a:bodyPr wrap="square" rtlCol="0">
            <a:spAutoFit/>
          </a:bodyPr>
          <a:lstStyle/>
          <a:p>
            <a:pPr algn="ctr"/>
            <a:r>
              <a:rPr lang="vi-VN" sz="4200" b="1" dirty="0">
                <a:latin typeface="Times New Roman" panose="02020603050405020304" pitchFamily="18" charset="0"/>
                <a:cs typeface="Times New Roman" panose="02020603050405020304" pitchFamily="18" charset="0"/>
              </a:rPr>
              <a:t>1. Nghệ thuật</a:t>
            </a:r>
            <a:endParaRPr lang="en-US" sz="42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52C79DE5-390D-18EB-A26E-85A9EEE1C6B1}"/>
              </a:ext>
            </a:extLst>
          </p:cNvPr>
          <p:cNvSpPr txBox="1"/>
          <p:nvPr/>
        </p:nvSpPr>
        <p:spPr>
          <a:xfrm>
            <a:off x="11430000" y="1714500"/>
            <a:ext cx="5055871" cy="738664"/>
          </a:xfrm>
          <a:prstGeom prst="rect">
            <a:avLst/>
          </a:prstGeom>
          <a:noFill/>
        </p:spPr>
        <p:txBody>
          <a:bodyPr wrap="square" rtlCol="0">
            <a:spAutoFit/>
          </a:bodyPr>
          <a:lstStyle/>
          <a:p>
            <a:pPr algn="ctr"/>
            <a:r>
              <a:rPr lang="vi-VN" sz="4200" b="1" dirty="0">
                <a:latin typeface="Times New Roman" panose="02020603050405020304" pitchFamily="18" charset="0"/>
                <a:cs typeface="Times New Roman" panose="02020603050405020304" pitchFamily="18" charset="0"/>
              </a:rPr>
              <a:t>2. Nội dung</a:t>
            </a:r>
            <a:endParaRPr lang="en-US" sz="42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52262DA0-92C8-DFC2-F8F1-9795B7D5E8A8}"/>
              </a:ext>
            </a:extLst>
          </p:cNvPr>
          <p:cNvSpPr txBox="1"/>
          <p:nvPr/>
        </p:nvSpPr>
        <p:spPr>
          <a:xfrm>
            <a:off x="11049000" y="3238500"/>
            <a:ext cx="6400800" cy="5909310"/>
          </a:xfrm>
          <a:prstGeom prst="rect">
            <a:avLst/>
          </a:prstGeom>
          <a:noFill/>
        </p:spPr>
        <p:txBody>
          <a:bodyPr wrap="square" rtlCol="0">
            <a:spAutoFit/>
          </a:bodyPr>
          <a:lstStyle/>
          <a:p>
            <a:pPr algn="just"/>
            <a:r>
              <a:rPr lang="vi-VN" sz="4200" dirty="0">
                <a:latin typeface="Times New Roman" panose="02020603050405020304" pitchFamily="18" charset="0"/>
                <a:cs typeface="Times New Roman" panose="02020603050405020304" pitchFamily="18" charset="0"/>
              </a:rPr>
              <a:t>Thác nước I-goa-du là một trong những kì quan thế giới mang một vẻ đẹp hoang dã, tuyệt vời. Văn bản giúp người đọc có những thông tin cơ bản về thác I-goa-du và cách trải nghiệm cảm giác mạnh khi khám phá nơi đây.</a:t>
            </a:r>
            <a:endParaRPr lang="en-US" sz="42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5C73687B-D1E3-9172-320A-92711BEA72FE}"/>
              </a:ext>
            </a:extLst>
          </p:cNvPr>
          <p:cNvSpPr txBox="1"/>
          <p:nvPr/>
        </p:nvSpPr>
        <p:spPr>
          <a:xfrm>
            <a:off x="609600" y="3086100"/>
            <a:ext cx="4800600" cy="2677656"/>
          </a:xfrm>
          <a:prstGeom prst="rect">
            <a:avLst/>
          </a:prstGeom>
          <a:noFill/>
        </p:spPr>
        <p:txBody>
          <a:bodyPr wrap="square" rtlCol="0">
            <a:spAutoFit/>
          </a:bodyPr>
          <a:lstStyle/>
          <a:p>
            <a:pPr algn="just"/>
            <a:r>
              <a:rPr lang="en-US" sz="4200" dirty="0" err="1">
                <a:latin typeface="Times New Roman" panose="02020603050405020304" pitchFamily="18" charset="0"/>
                <a:cs typeface="Times New Roman" panose="02020603050405020304" pitchFamily="18" charset="0"/>
              </a:rPr>
              <a:t>Đáp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ứng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yêu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cầu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một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văn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bản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thuyết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minh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về</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một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danh</a:t>
            </a:r>
            <a:r>
              <a:rPr lang="en-US" sz="4200" dirty="0">
                <a:latin typeface="Times New Roman" panose="02020603050405020304" pitchFamily="18" charset="0"/>
                <a:cs typeface="Times New Roman" panose="02020603050405020304" pitchFamily="18" charset="0"/>
              </a:rPr>
              <a:t> lam </a:t>
            </a:r>
            <a:r>
              <a:rPr lang="en-US" sz="4200" dirty="0" err="1">
                <a:latin typeface="Times New Roman" panose="02020603050405020304" pitchFamily="18" charset="0"/>
                <a:cs typeface="Times New Roman" panose="02020603050405020304" pitchFamily="18" charset="0"/>
              </a:rPr>
              <a:t>thắng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cảnh</a:t>
            </a:r>
            <a:r>
              <a:rPr lang="en-US" sz="4200" dirty="0">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BF016AE-6914-FC7A-3089-D6A82E57C72E}"/>
              </a:ext>
            </a:extLst>
          </p:cNvPr>
          <p:cNvSpPr txBox="1"/>
          <p:nvPr/>
        </p:nvSpPr>
        <p:spPr>
          <a:xfrm>
            <a:off x="1143000" y="365213"/>
            <a:ext cx="16459200" cy="923330"/>
          </a:xfrm>
          <a:prstGeom prst="rect">
            <a:avLst/>
          </a:prstGeom>
          <a:noFill/>
        </p:spPr>
        <p:txBody>
          <a:bodyPr wrap="square">
            <a:spAutoFit/>
          </a:bodyPr>
          <a:lstStyle/>
          <a:p>
            <a:pPr algn="ctr"/>
            <a:r>
              <a:rPr lang="vi-VN" sz="5400" dirty="0">
                <a:solidFill>
                  <a:srgbClr val="FF0000"/>
                </a:solidFill>
                <a:latin typeface="#9Slide04 Podkova ExtraBold" panose="00000900000000000000" pitchFamily="2" charset="0"/>
              </a:rPr>
              <a:t>Khám Phá Thác Nước - Trạm Dừng Chân Kỳ Bí</a:t>
            </a:r>
            <a:endParaRPr lang="en-US" sz="5400" dirty="0">
              <a:solidFill>
                <a:srgbClr val="FF0000"/>
              </a:solidFill>
              <a:latin typeface="#9Slide04 Podkova ExtraBold" panose="00000900000000000000" pitchFamily="2" charset="0"/>
            </a:endParaRPr>
          </a:p>
        </p:txBody>
      </p:sp>
      <p:grpSp>
        <p:nvGrpSpPr>
          <p:cNvPr id="4" name="Group 3">
            <a:extLst>
              <a:ext uri="{FF2B5EF4-FFF2-40B4-BE49-F238E27FC236}">
                <a16:creationId xmlns:a16="http://schemas.microsoft.com/office/drawing/2014/main" xmlns="" id="{3B2B51F8-1248-5C57-E012-F82D249B4D7F}"/>
              </a:ext>
            </a:extLst>
          </p:cNvPr>
          <p:cNvGrpSpPr/>
          <p:nvPr/>
        </p:nvGrpSpPr>
        <p:grpSpPr>
          <a:xfrm>
            <a:off x="17318" y="1559609"/>
            <a:ext cx="10879282" cy="8758564"/>
            <a:chOff x="0" y="0"/>
            <a:chExt cx="4816593" cy="1621752"/>
          </a:xfrm>
        </p:grpSpPr>
        <p:sp>
          <p:nvSpPr>
            <p:cNvPr id="5" name="Freeform 4">
              <a:extLst>
                <a:ext uri="{FF2B5EF4-FFF2-40B4-BE49-F238E27FC236}">
                  <a16:creationId xmlns:a16="http://schemas.microsoft.com/office/drawing/2014/main" xmlns="" id="{4F26FA01-9537-284B-ABE5-5D7A477DB225}"/>
                </a:ext>
              </a:extLst>
            </p:cNvPr>
            <p:cNvSpPr/>
            <p:nvPr/>
          </p:nvSpPr>
          <p:spPr>
            <a:xfrm>
              <a:off x="0" y="0"/>
              <a:ext cx="4816592" cy="1621752"/>
            </a:xfrm>
            <a:custGeom>
              <a:avLst/>
              <a:gdLst/>
              <a:ahLst/>
              <a:cxnLst/>
              <a:rect l="l" t="t" r="r" b="b"/>
              <a:pathLst>
                <a:path w="4816592" h="1621752">
                  <a:moveTo>
                    <a:pt x="0" y="0"/>
                  </a:moveTo>
                  <a:lnTo>
                    <a:pt x="4816592" y="0"/>
                  </a:lnTo>
                  <a:lnTo>
                    <a:pt x="4816592" y="1621752"/>
                  </a:lnTo>
                  <a:lnTo>
                    <a:pt x="0" y="1621752"/>
                  </a:lnTo>
                  <a:close/>
                </a:path>
              </a:pathLst>
            </a:custGeom>
            <a:solidFill>
              <a:srgbClr val="3E6BAD"/>
            </a:solidFill>
          </p:spPr>
          <p:txBody>
            <a:bodyPr/>
            <a:lstStyle/>
            <a:p>
              <a:endParaRPr lang="en-US" sz="44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3E2ACCF3-9560-C7A0-EAD1-F1FE601159C2}"/>
                </a:ext>
              </a:extLst>
            </p:cNvPr>
            <p:cNvSpPr txBox="1"/>
            <p:nvPr/>
          </p:nvSpPr>
          <p:spPr>
            <a:xfrm>
              <a:off x="0" y="-38100"/>
              <a:ext cx="4816593" cy="1659852"/>
            </a:xfrm>
            <a:prstGeom prst="rect">
              <a:avLst/>
            </a:prstGeom>
          </p:spPr>
          <p:txBody>
            <a:bodyPr lIns="50800" tIns="50800" rIns="50800" bIns="50800" rtlCol="0" anchor="ctr"/>
            <a:lstStyle/>
            <a:p>
              <a:pPr algn="ctr">
                <a:lnSpc>
                  <a:spcPts val="2659"/>
                </a:lnSpc>
              </a:pPr>
              <a:endParaRPr sz="4400">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xmlns="" id="{27D7718D-DF5F-6EEF-5D1C-028686ADD2DA}"/>
              </a:ext>
            </a:extLst>
          </p:cNvPr>
          <p:cNvSpPr txBox="1"/>
          <p:nvPr/>
        </p:nvSpPr>
        <p:spPr>
          <a:xfrm>
            <a:off x="533401" y="1580391"/>
            <a:ext cx="9829799" cy="8494633"/>
          </a:xfrm>
          <a:prstGeom prst="rect">
            <a:avLst/>
          </a:prstGeom>
          <a:noFill/>
        </p:spPr>
        <p:txBody>
          <a:bodyPr wrap="square" rtlCol="0">
            <a:spAutoFit/>
          </a:bodyPr>
          <a:lstStyle/>
          <a:p>
            <a:pPr marL="571500" indent="-571500" algn="just">
              <a:buFont typeface="Arial" panose="020B0604020202020204" pitchFamily="34" charset="0"/>
              <a:buChar char="•"/>
            </a:pPr>
            <a:r>
              <a:rPr lang="en-US" sz="4200" dirty="0" err="1">
                <a:solidFill>
                  <a:schemeClr val="bg1"/>
                </a:solidFill>
                <a:latin typeface="Times New Roman" panose="02020603050405020304" pitchFamily="18" charset="0"/>
                <a:cs typeface="Times New Roman" panose="02020603050405020304" pitchFamily="18" charset="0"/>
              </a:rPr>
              <a:t>Thác</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Bản</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Giốc</a:t>
            </a:r>
            <a:r>
              <a:rPr lang="en-US" sz="4200" dirty="0">
                <a:solidFill>
                  <a:schemeClr val="bg1"/>
                </a:solidFill>
                <a:latin typeface="Times New Roman" panose="02020603050405020304" pitchFamily="18" charset="0"/>
                <a:cs typeface="Times New Roman" panose="02020603050405020304" pitchFamily="18" charset="0"/>
              </a:rPr>
              <a:t> (Cao </a:t>
            </a:r>
            <a:r>
              <a:rPr lang="en-US" sz="4200" dirty="0" err="1">
                <a:solidFill>
                  <a:schemeClr val="bg1"/>
                </a:solidFill>
                <a:latin typeface="Times New Roman" panose="02020603050405020304" pitchFamily="18" charset="0"/>
                <a:cs typeface="Times New Roman" panose="02020603050405020304" pitchFamily="18" charset="0"/>
              </a:rPr>
              <a:t>Bằng</a:t>
            </a:r>
            <a:r>
              <a:rPr lang="en-US" sz="4200" dirty="0">
                <a:solidFill>
                  <a:schemeClr val="bg1"/>
                </a:solidFill>
                <a:latin typeface="Times New Roman" panose="02020603050405020304" pitchFamily="18" charset="0"/>
                <a:cs typeface="Times New Roman" panose="02020603050405020304" pitchFamily="18" charset="0"/>
              </a:rPr>
              <a:t>)</a:t>
            </a:r>
          </a:p>
          <a:p>
            <a:pPr marL="571500" indent="-571500" algn="just">
              <a:buFont typeface="Arial" panose="020B0604020202020204" pitchFamily="34" charset="0"/>
              <a:buChar char="•"/>
            </a:pPr>
            <a:r>
              <a:rPr lang="en-US" sz="4200" dirty="0" err="1">
                <a:solidFill>
                  <a:schemeClr val="bg1"/>
                </a:solidFill>
                <a:latin typeface="Times New Roman" panose="02020603050405020304" pitchFamily="18" charset="0"/>
                <a:cs typeface="Times New Roman" panose="02020603050405020304" pitchFamily="18" charset="0"/>
              </a:rPr>
              <a:t>Thác</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Tác</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Tình</a:t>
            </a:r>
            <a:r>
              <a:rPr lang="en-US" sz="4200" dirty="0">
                <a:solidFill>
                  <a:schemeClr val="bg1"/>
                </a:solidFill>
                <a:latin typeface="Times New Roman" panose="02020603050405020304" pitchFamily="18" charset="0"/>
                <a:cs typeface="Times New Roman" panose="02020603050405020304" pitchFamily="18" charset="0"/>
              </a:rPr>
              <a:t> (Lai Châu)</a:t>
            </a:r>
          </a:p>
          <a:p>
            <a:pPr marL="571500" indent="-571500" algn="just">
              <a:buFont typeface="Arial" panose="020B0604020202020204" pitchFamily="34" charset="0"/>
              <a:buChar char="•"/>
            </a:pPr>
            <a:r>
              <a:rPr lang="en-US" sz="4200" dirty="0" err="1">
                <a:solidFill>
                  <a:schemeClr val="bg1"/>
                </a:solidFill>
                <a:latin typeface="Times New Roman" panose="02020603050405020304" pitchFamily="18" charset="0"/>
                <a:cs typeface="Times New Roman" panose="02020603050405020304" pitchFamily="18" charset="0"/>
              </a:rPr>
              <a:t>Thác</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Bạc</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SaPa</a:t>
            </a:r>
            <a:r>
              <a:rPr lang="en-US" sz="4200" dirty="0">
                <a:solidFill>
                  <a:schemeClr val="bg1"/>
                </a:solidFill>
                <a:latin typeface="Times New Roman" panose="02020603050405020304" pitchFamily="18" charset="0"/>
                <a:cs typeface="Times New Roman" panose="02020603050405020304" pitchFamily="18" charset="0"/>
              </a:rPr>
              <a:t>)</a:t>
            </a:r>
          </a:p>
          <a:p>
            <a:pPr marL="571500" indent="-571500" algn="just">
              <a:buFont typeface="Arial" panose="020B0604020202020204" pitchFamily="34" charset="0"/>
              <a:buChar char="•"/>
            </a:pPr>
            <a:r>
              <a:rPr lang="en-US" sz="4200" dirty="0" err="1">
                <a:solidFill>
                  <a:schemeClr val="bg1"/>
                </a:solidFill>
                <a:latin typeface="Times New Roman" panose="02020603050405020304" pitchFamily="18" charset="0"/>
                <a:cs typeface="Times New Roman" panose="02020603050405020304" pitchFamily="18" charset="0"/>
              </a:rPr>
              <a:t>Thác</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Dải</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Yếm</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Sơn</a:t>
            </a:r>
            <a:r>
              <a:rPr lang="en-US" sz="4200" dirty="0">
                <a:solidFill>
                  <a:schemeClr val="bg1"/>
                </a:solidFill>
                <a:latin typeface="Times New Roman" panose="02020603050405020304" pitchFamily="18" charset="0"/>
                <a:cs typeface="Times New Roman" panose="02020603050405020304" pitchFamily="18" charset="0"/>
              </a:rPr>
              <a:t> La)</a:t>
            </a:r>
          </a:p>
          <a:p>
            <a:pPr marL="571500" indent="-571500" algn="just">
              <a:buFont typeface="Arial" panose="020B0604020202020204" pitchFamily="34" charset="0"/>
              <a:buChar char="•"/>
            </a:pPr>
            <a:r>
              <a:rPr lang="en-US" sz="4200" dirty="0" err="1">
                <a:solidFill>
                  <a:schemeClr val="bg1"/>
                </a:solidFill>
                <a:latin typeface="Times New Roman" panose="02020603050405020304" pitchFamily="18" charset="0"/>
                <a:cs typeface="Times New Roman" panose="02020603050405020304" pitchFamily="18" charset="0"/>
              </a:rPr>
              <a:t>Thác</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Mây</a:t>
            </a:r>
            <a:r>
              <a:rPr lang="en-US" sz="4200" dirty="0">
                <a:solidFill>
                  <a:schemeClr val="bg1"/>
                </a:solidFill>
                <a:latin typeface="Times New Roman" panose="02020603050405020304" pitchFamily="18" charset="0"/>
                <a:cs typeface="Times New Roman" panose="02020603050405020304" pitchFamily="18" charset="0"/>
              </a:rPr>
              <a:t> (Thanh </a:t>
            </a:r>
            <a:r>
              <a:rPr lang="en-US" sz="4200" dirty="0" err="1">
                <a:solidFill>
                  <a:schemeClr val="bg1"/>
                </a:solidFill>
                <a:latin typeface="Times New Roman" panose="02020603050405020304" pitchFamily="18" charset="0"/>
                <a:cs typeface="Times New Roman" panose="02020603050405020304" pitchFamily="18" charset="0"/>
              </a:rPr>
              <a:t>Hóa</a:t>
            </a:r>
            <a:r>
              <a:rPr lang="en-US" sz="4200" dirty="0">
                <a:solidFill>
                  <a:schemeClr val="bg1"/>
                </a:solidFill>
                <a:latin typeface="Times New Roman" panose="02020603050405020304" pitchFamily="18" charset="0"/>
                <a:cs typeface="Times New Roman" panose="02020603050405020304" pitchFamily="18" charset="0"/>
              </a:rPr>
              <a:t>)</a:t>
            </a:r>
          </a:p>
          <a:p>
            <a:pPr marL="571500" indent="-571500" algn="just">
              <a:buFont typeface="Arial" panose="020B0604020202020204" pitchFamily="34" charset="0"/>
              <a:buChar char="•"/>
            </a:pPr>
            <a:r>
              <a:rPr lang="en-US" sz="4200" dirty="0" err="1">
                <a:solidFill>
                  <a:schemeClr val="bg1"/>
                </a:solidFill>
                <a:latin typeface="Times New Roman" panose="02020603050405020304" pitchFamily="18" charset="0"/>
                <a:cs typeface="Times New Roman" panose="02020603050405020304" pitchFamily="18" charset="0"/>
              </a:rPr>
              <a:t>Thác</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Thủy</a:t>
            </a:r>
            <a:r>
              <a:rPr lang="en-US" sz="4200" dirty="0">
                <a:solidFill>
                  <a:schemeClr val="bg1"/>
                </a:solidFill>
                <a:latin typeface="Times New Roman" panose="02020603050405020304" pitchFamily="18" charset="0"/>
                <a:cs typeface="Times New Roman" panose="02020603050405020304" pitchFamily="18" charset="0"/>
              </a:rPr>
              <a:t> Tiên (</a:t>
            </a:r>
            <a:r>
              <a:rPr lang="en-US" sz="4200" dirty="0" err="1">
                <a:solidFill>
                  <a:schemeClr val="bg1"/>
                </a:solidFill>
                <a:latin typeface="Times New Roman" panose="02020603050405020304" pitchFamily="18" charset="0"/>
                <a:cs typeface="Times New Roman" panose="02020603050405020304" pitchFamily="18" charset="0"/>
              </a:rPr>
              <a:t>Đắk</a:t>
            </a:r>
            <a:r>
              <a:rPr lang="en-US" sz="4200" dirty="0">
                <a:solidFill>
                  <a:schemeClr val="bg1"/>
                </a:solidFill>
                <a:latin typeface="Times New Roman" panose="02020603050405020304" pitchFamily="18" charset="0"/>
                <a:cs typeface="Times New Roman" panose="02020603050405020304" pitchFamily="18" charset="0"/>
              </a:rPr>
              <a:t> L</a:t>
            </a:r>
            <a:r>
              <a:rPr lang="vi-VN" sz="4200" dirty="0">
                <a:solidFill>
                  <a:schemeClr val="bg1"/>
                </a:solidFill>
                <a:latin typeface="Times New Roman" panose="02020603050405020304" pitchFamily="18" charset="0"/>
                <a:cs typeface="Times New Roman" panose="02020603050405020304" pitchFamily="18" charset="0"/>
              </a:rPr>
              <a:t>ắ</a:t>
            </a:r>
            <a:r>
              <a:rPr lang="en-US" sz="4200" dirty="0">
                <a:solidFill>
                  <a:schemeClr val="bg1"/>
                </a:solidFill>
                <a:latin typeface="Times New Roman" panose="02020603050405020304" pitchFamily="18" charset="0"/>
                <a:cs typeface="Times New Roman" panose="02020603050405020304" pitchFamily="18" charset="0"/>
              </a:rPr>
              <a:t>k)</a:t>
            </a:r>
          </a:p>
          <a:p>
            <a:pPr marL="571500" indent="-571500" algn="just">
              <a:buFont typeface="Arial" panose="020B0604020202020204" pitchFamily="34" charset="0"/>
              <a:buChar char="•"/>
            </a:pPr>
            <a:r>
              <a:rPr lang="en-US" sz="4200" dirty="0" err="1">
                <a:solidFill>
                  <a:schemeClr val="bg1"/>
                </a:solidFill>
                <a:latin typeface="Times New Roman" panose="02020603050405020304" pitchFamily="18" charset="0"/>
                <a:cs typeface="Times New Roman" panose="02020603050405020304" pitchFamily="18" charset="0"/>
              </a:rPr>
              <a:t>Thác</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Pongour</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còn</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có</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tên</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khác</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là</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thác</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Bảy</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tầng</a:t>
            </a:r>
            <a:r>
              <a:rPr lang="en-US" sz="4200" dirty="0">
                <a:solidFill>
                  <a:schemeClr val="bg1"/>
                </a:solidFill>
                <a:latin typeface="Times New Roman" panose="02020603050405020304" pitchFamily="18" charset="0"/>
                <a:cs typeface="Times New Roman" panose="02020603050405020304" pitchFamily="18" charset="0"/>
              </a:rPr>
              <a:t> (Lâm </a:t>
            </a:r>
            <a:r>
              <a:rPr lang="en-US" sz="4200" dirty="0" err="1">
                <a:solidFill>
                  <a:schemeClr val="bg1"/>
                </a:solidFill>
                <a:latin typeface="Times New Roman" panose="02020603050405020304" pitchFamily="18" charset="0"/>
                <a:cs typeface="Times New Roman" panose="02020603050405020304" pitchFamily="18" charset="0"/>
              </a:rPr>
              <a:t>Đồng</a:t>
            </a:r>
            <a:r>
              <a:rPr lang="en-US" sz="4200" dirty="0">
                <a:solidFill>
                  <a:schemeClr val="bg1"/>
                </a:solidFill>
                <a:latin typeface="Times New Roman" panose="02020603050405020304" pitchFamily="18" charset="0"/>
                <a:cs typeface="Times New Roman" panose="02020603050405020304" pitchFamily="18" charset="0"/>
              </a:rPr>
              <a:t>)</a:t>
            </a:r>
          </a:p>
          <a:p>
            <a:pPr marL="571500" indent="-571500" algn="just">
              <a:buFont typeface="Arial" panose="020B0604020202020204" pitchFamily="34" charset="0"/>
              <a:buChar char="•"/>
            </a:pPr>
            <a:r>
              <a:rPr lang="en-US" sz="4200" dirty="0" err="1">
                <a:solidFill>
                  <a:schemeClr val="bg1"/>
                </a:solidFill>
                <a:latin typeface="Times New Roman" panose="02020603050405020304" pitchFamily="18" charset="0"/>
                <a:cs typeface="Times New Roman" panose="02020603050405020304" pitchFamily="18" charset="0"/>
              </a:rPr>
              <a:t>Thác</a:t>
            </a:r>
            <a:r>
              <a:rPr lang="en-US" sz="4200" dirty="0">
                <a:solidFill>
                  <a:schemeClr val="bg1"/>
                </a:solidFill>
                <a:latin typeface="Times New Roman" panose="02020603050405020304" pitchFamily="18" charset="0"/>
                <a:cs typeface="Times New Roman" panose="02020603050405020304" pitchFamily="18" charset="0"/>
              </a:rPr>
              <a:t> Voi </a:t>
            </a:r>
            <a:r>
              <a:rPr lang="en-US" sz="4200" dirty="0" err="1">
                <a:solidFill>
                  <a:schemeClr val="bg1"/>
                </a:solidFill>
                <a:latin typeface="Times New Roman" panose="02020603050405020304" pitchFamily="18" charset="0"/>
                <a:cs typeface="Times New Roman" panose="02020603050405020304" pitchFamily="18" charset="0"/>
              </a:rPr>
              <a:t>còn</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có</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tên</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khác</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là</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thác</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Liêng</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Rơwoa</a:t>
            </a:r>
            <a:r>
              <a:rPr lang="en-US" sz="4200" dirty="0">
                <a:solidFill>
                  <a:schemeClr val="bg1"/>
                </a:solidFill>
                <a:latin typeface="Times New Roman" panose="02020603050405020304" pitchFamily="18" charset="0"/>
                <a:cs typeface="Times New Roman" panose="02020603050405020304" pitchFamily="18" charset="0"/>
              </a:rPr>
              <a:t> (Lâm </a:t>
            </a:r>
            <a:r>
              <a:rPr lang="en-US" sz="4200" dirty="0" err="1">
                <a:solidFill>
                  <a:schemeClr val="bg1"/>
                </a:solidFill>
                <a:latin typeface="Times New Roman" panose="02020603050405020304" pitchFamily="18" charset="0"/>
                <a:cs typeface="Times New Roman" panose="02020603050405020304" pitchFamily="18" charset="0"/>
              </a:rPr>
              <a:t>Đồng</a:t>
            </a:r>
            <a:r>
              <a:rPr lang="en-US" sz="4200" dirty="0">
                <a:solidFill>
                  <a:schemeClr val="bg1"/>
                </a:solidFill>
                <a:latin typeface="Times New Roman" panose="02020603050405020304" pitchFamily="18" charset="0"/>
                <a:cs typeface="Times New Roman" panose="02020603050405020304" pitchFamily="18" charset="0"/>
              </a:rPr>
              <a:t>)</a:t>
            </a:r>
          </a:p>
          <a:p>
            <a:pPr marL="571500" indent="-571500" algn="just">
              <a:buFont typeface="Arial" panose="020B0604020202020204" pitchFamily="34" charset="0"/>
              <a:buChar char="•"/>
            </a:pPr>
            <a:r>
              <a:rPr lang="en-US" sz="4200" dirty="0" err="1">
                <a:solidFill>
                  <a:schemeClr val="bg1"/>
                </a:solidFill>
                <a:latin typeface="Times New Roman" panose="02020603050405020304" pitchFamily="18" charset="0"/>
                <a:cs typeface="Times New Roman" panose="02020603050405020304" pitchFamily="18" charset="0"/>
              </a:rPr>
              <a:t>Thác</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Bảo</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Đại</a:t>
            </a:r>
            <a:r>
              <a:rPr lang="en-US" sz="4200" dirty="0">
                <a:solidFill>
                  <a:schemeClr val="bg1"/>
                </a:solidFill>
                <a:latin typeface="Times New Roman" panose="02020603050405020304" pitchFamily="18" charset="0"/>
                <a:cs typeface="Times New Roman" panose="02020603050405020304" pitchFamily="18" charset="0"/>
              </a:rPr>
              <a:t> (Lâm </a:t>
            </a:r>
            <a:r>
              <a:rPr lang="en-US" sz="4200" dirty="0" err="1">
                <a:solidFill>
                  <a:schemeClr val="bg1"/>
                </a:solidFill>
                <a:latin typeface="Times New Roman" panose="02020603050405020304" pitchFamily="18" charset="0"/>
                <a:cs typeface="Times New Roman" panose="02020603050405020304" pitchFamily="18" charset="0"/>
              </a:rPr>
              <a:t>Đồng</a:t>
            </a:r>
            <a:r>
              <a:rPr lang="en-US" sz="4200" dirty="0">
                <a:solidFill>
                  <a:schemeClr val="bg1"/>
                </a:solidFill>
                <a:latin typeface="Times New Roman" panose="02020603050405020304" pitchFamily="18" charset="0"/>
                <a:cs typeface="Times New Roman" panose="02020603050405020304" pitchFamily="18" charset="0"/>
              </a:rPr>
              <a:t>)</a:t>
            </a:r>
          </a:p>
          <a:p>
            <a:pPr marL="571500" indent="-571500" algn="just">
              <a:buFont typeface="Arial" panose="020B0604020202020204" pitchFamily="34" charset="0"/>
              <a:buChar char="•"/>
            </a:pPr>
            <a:r>
              <a:rPr lang="en-US" sz="4200" dirty="0" err="1">
                <a:solidFill>
                  <a:schemeClr val="bg1"/>
                </a:solidFill>
                <a:latin typeface="Times New Roman" panose="02020603050405020304" pitchFamily="18" charset="0"/>
                <a:cs typeface="Times New Roman" panose="02020603050405020304" pitchFamily="18" charset="0"/>
              </a:rPr>
              <a:t>Thác</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Datanla</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Đà</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Lạt</a:t>
            </a:r>
            <a:r>
              <a:rPr lang="en-US" sz="4200" dirty="0">
                <a:solidFill>
                  <a:schemeClr val="bg1"/>
                </a:solidFill>
                <a:latin typeface="Times New Roman" panose="02020603050405020304" pitchFamily="18" charset="0"/>
                <a:cs typeface="Times New Roman" panose="02020603050405020304" pitchFamily="18" charset="0"/>
              </a:rPr>
              <a:t>)</a:t>
            </a:r>
          </a:p>
          <a:p>
            <a:pPr marL="571500" indent="-571500" algn="just">
              <a:buFont typeface="Arial" panose="020B0604020202020204" pitchFamily="34" charset="0"/>
              <a:buChar char="•"/>
            </a:pPr>
            <a:r>
              <a:rPr lang="en-US" sz="4200" dirty="0" err="1">
                <a:solidFill>
                  <a:schemeClr val="bg1"/>
                </a:solidFill>
                <a:latin typeface="Times New Roman" panose="02020603050405020304" pitchFamily="18" charset="0"/>
                <a:cs typeface="Times New Roman" panose="02020603050405020304" pitchFamily="18" charset="0"/>
              </a:rPr>
              <a:t>Thác</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Đambri</a:t>
            </a:r>
            <a:r>
              <a:rPr lang="en-US" sz="4200" dirty="0">
                <a:solidFill>
                  <a:schemeClr val="bg1"/>
                </a:solidFill>
                <a:latin typeface="Times New Roman" panose="02020603050405020304" pitchFamily="18" charset="0"/>
                <a:cs typeface="Times New Roman" panose="02020603050405020304" pitchFamily="18" charset="0"/>
              </a:rPr>
              <a:t> </a:t>
            </a:r>
            <a:r>
              <a:rPr lang="vi-VN" sz="4200" dirty="0">
                <a:solidFill>
                  <a:schemeClr val="bg1"/>
                </a:solidFill>
                <a:latin typeface="Times New Roman" panose="02020603050405020304" pitchFamily="18" charset="0"/>
                <a:cs typeface="Times New Roman" panose="02020603050405020304" pitchFamily="18" charset="0"/>
              </a:rPr>
              <a:t>(</a:t>
            </a:r>
            <a:r>
              <a:rPr lang="en-US" sz="4200" dirty="0">
                <a:solidFill>
                  <a:schemeClr val="bg1"/>
                </a:solidFill>
                <a:latin typeface="Times New Roman" panose="02020603050405020304" pitchFamily="18" charset="0"/>
                <a:cs typeface="Times New Roman" panose="02020603050405020304" pitchFamily="18" charset="0"/>
              </a:rPr>
              <a:t>Lâm </a:t>
            </a:r>
            <a:r>
              <a:rPr lang="en-US" sz="4200" dirty="0" err="1">
                <a:solidFill>
                  <a:schemeClr val="bg1"/>
                </a:solidFill>
                <a:latin typeface="Times New Roman" panose="02020603050405020304" pitchFamily="18" charset="0"/>
                <a:cs typeface="Times New Roman" panose="02020603050405020304" pitchFamily="18" charset="0"/>
              </a:rPr>
              <a:t>Đồng</a:t>
            </a:r>
            <a:r>
              <a:rPr lang="vi-VN" sz="4200" dirty="0">
                <a:solidFill>
                  <a:schemeClr val="bg1"/>
                </a:solidFill>
                <a:latin typeface="Times New Roman" panose="02020603050405020304" pitchFamily="18" charset="0"/>
                <a:cs typeface="Times New Roman" panose="02020603050405020304" pitchFamily="18" charset="0"/>
              </a:rPr>
              <a:t>)</a:t>
            </a:r>
            <a:endParaRPr lang="en-US" sz="4200" dirty="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E3BF1921-8EFE-EBB9-C473-E8BDDBF1B70D}"/>
              </a:ext>
            </a:extLst>
          </p:cNvPr>
          <p:cNvSpPr txBox="1"/>
          <p:nvPr/>
        </p:nvSpPr>
        <p:spPr>
          <a:xfrm>
            <a:off x="11734801" y="1707573"/>
            <a:ext cx="6172199" cy="8217634"/>
          </a:xfrm>
          <a:prstGeom prst="rect">
            <a:avLst/>
          </a:prstGeom>
          <a:noFill/>
        </p:spPr>
        <p:txBody>
          <a:bodyPr wrap="square">
            <a:spAutoFit/>
          </a:bodyPr>
          <a:lstStyle/>
          <a:p>
            <a:pPr algn="just"/>
            <a:r>
              <a:rPr lang="en-US" sz="4400" dirty="0" smtClean="0">
                <a:latin typeface="+mj-lt"/>
              </a:rPr>
              <a:t>- </a:t>
            </a:r>
            <a:r>
              <a:rPr lang="vi-VN" sz="4400" dirty="0" smtClean="0">
                <a:latin typeface="+mj-lt"/>
              </a:rPr>
              <a:t>Chia </a:t>
            </a:r>
            <a:r>
              <a:rPr lang="vi-VN" sz="4400" dirty="0">
                <a:latin typeface="+mj-lt"/>
              </a:rPr>
              <a:t>lớp thành 8 nhóm nhỏ, tham gia vào một hành trình khám phá các thác nước kỳ bí ở Việt Nam. </a:t>
            </a:r>
          </a:p>
          <a:p>
            <a:pPr algn="just"/>
            <a:r>
              <a:rPr lang="en-US" sz="4400" dirty="0" smtClean="0">
                <a:latin typeface="+mj-lt"/>
              </a:rPr>
              <a:t>- </a:t>
            </a:r>
            <a:r>
              <a:rPr lang="vi-VN" sz="4400" dirty="0" smtClean="0">
                <a:latin typeface="+mj-lt"/>
              </a:rPr>
              <a:t>Mỗi </a:t>
            </a:r>
            <a:r>
              <a:rPr lang="vi-VN" sz="4400" dirty="0">
                <a:latin typeface="+mj-lt"/>
              </a:rPr>
              <a:t>nhóm sẽ được chọn một trạm dừng chân (thác nước) để khám phá và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vi-VN" sz="4400" dirty="0">
                <a:latin typeface="Times New Roman" panose="02020603050405020304" pitchFamily="18" charset="0"/>
                <a:cs typeface="Times New Roman" panose="02020603050405020304" pitchFamily="18" charset="0"/>
              </a:rPr>
              <a:t>. (Có thể sử dụng hình ảnh, video ... để minh họa)</a:t>
            </a:r>
            <a:endParaRPr lang="en-US" sz="4400" dirty="0">
              <a:latin typeface="+mj-lt"/>
            </a:endParaRPr>
          </a:p>
        </p:txBody>
      </p:sp>
    </p:spTree>
    <p:extLst>
      <p:ext uri="{BB962C8B-B14F-4D97-AF65-F5344CB8AC3E}">
        <p14:creationId xmlns:p14="http://schemas.microsoft.com/office/powerpoint/2010/main" val="2073999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hác Tác Tình">
            <a:extLst>
              <a:ext uri="{FF2B5EF4-FFF2-40B4-BE49-F238E27FC236}">
                <a16:creationId xmlns:a16="http://schemas.microsoft.com/office/drawing/2014/main" xmlns="" id="{57A4580E-EB85-F3B1-5991-205A48860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765"/>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8566BD1-563A-2C33-BB28-3762136918F7}"/>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Thác</a:t>
            </a:r>
            <a:r>
              <a:rPr lang="en-US" sz="54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4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Tác</a:t>
            </a:r>
            <a:r>
              <a:rPr lang="en-US" sz="54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4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Tình</a:t>
            </a:r>
            <a:r>
              <a:rPr lang="en-US" sz="54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(Lai Châu)</a:t>
            </a:r>
          </a:p>
        </p:txBody>
      </p:sp>
      <p:cxnSp>
        <p:nvCxnSpPr>
          <p:cNvPr id="1033" name="Straight Connector 1032">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9790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xmlns="" id="{94D733BB-057C-A80C-9B73-1AF8F3C9DC67}"/>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667CF18A-7C4C-79A0-74C1-140F837E91F2}"/>
              </a:ext>
            </a:extLst>
          </p:cNvPr>
          <p:cNvSpPr txBox="1"/>
          <p:nvPr/>
        </p:nvSpPr>
        <p:spPr>
          <a:xfrm>
            <a:off x="9144000" y="3238500"/>
            <a:ext cx="7315200" cy="677108"/>
          </a:xfrm>
          <a:prstGeom prst="rect">
            <a:avLst/>
          </a:prstGeom>
        </p:spPr>
        <p:txBody>
          <a:bodyPr wrap="square" lIns="0" tIns="0" rIns="0" bIns="0" rtlCol="0" anchor="t">
            <a:spAutoFit/>
          </a:bodyPr>
          <a:lstStyle/>
          <a:p>
            <a:pPr algn="just"/>
            <a:r>
              <a:rPr lang="nl-NL" sz="4400" dirty="0">
                <a:latin typeface="Times New Roman" pitchFamily="18" charset="0"/>
                <a:cs typeface="Times New Roman" pitchFamily="18" charset="0"/>
              </a:rPr>
              <a:t>Đọc to, rõ ràng, lưu loát</a:t>
            </a:r>
            <a:endParaRPr lang="en-US" sz="4400" dirty="0">
              <a:latin typeface="Times New Roman" pitchFamily="18" charset="0"/>
              <a:cs typeface="Times New Roman" pitchFamily="18" charset="0"/>
            </a:endParaRPr>
          </a:p>
        </p:txBody>
      </p:sp>
      <p:grpSp>
        <p:nvGrpSpPr>
          <p:cNvPr id="7" name="Group 2"/>
          <p:cNvGrpSpPr/>
          <p:nvPr/>
        </p:nvGrpSpPr>
        <p:grpSpPr>
          <a:xfrm>
            <a:off x="1600200" y="2705100"/>
            <a:ext cx="7098975" cy="7696200"/>
            <a:chOff x="0" y="0"/>
            <a:chExt cx="5857240" cy="6350000"/>
          </a:xfrm>
        </p:grpSpPr>
        <p:sp>
          <p:nvSpPr>
            <p:cNvPr id="8" name="Freeform 3"/>
            <p:cNvSpPr/>
            <p:nvPr/>
          </p:nvSpPr>
          <p:spPr>
            <a:xfrm>
              <a:off x="0" y="0"/>
              <a:ext cx="5857240" cy="6350000"/>
            </a:xfrm>
            <a:custGeom>
              <a:avLst/>
              <a:gdLst/>
              <a:ahLst/>
              <a:cxnLst/>
              <a:rect l="l" t="t" r="r" b="b"/>
              <a:pathLst>
                <a:path w="5857240" h="6350000">
                  <a:moveTo>
                    <a:pt x="2928620" y="0"/>
                  </a:moveTo>
                  <a:cubicBezTo>
                    <a:pt x="4546600" y="0"/>
                    <a:pt x="5857240" y="1310640"/>
                    <a:pt x="5857240" y="2928620"/>
                  </a:cubicBezTo>
                  <a:lnTo>
                    <a:pt x="5857240" y="6350000"/>
                  </a:lnTo>
                  <a:lnTo>
                    <a:pt x="0" y="6350000"/>
                  </a:lnTo>
                  <a:lnTo>
                    <a:pt x="0" y="2928620"/>
                  </a:lnTo>
                  <a:cubicBezTo>
                    <a:pt x="0" y="1310640"/>
                    <a:pt x="1310640" y="0"/>
                    <a:pt x="2928620" y="0"/>
                  </a:cubicBezTo>
                  <a:close/>
                </a:path>
              </a:pathLst>
            </a:custGeom>
            <a:blipFill>
              <a:blip r:embed="rId3"/>
              <a:stretch>
                <a:fillRect l="-31400" r="-31400"/>
              </a:stretch>
            </a:blipFill>
          </p:spPr>
          <p:txBody>
            <a:bodyPr/>
            <a:lstStyle/>
            <a:p>
              <a:endParaRPr lang="en-US"/>
            </a:p>
          </p:txBody>
        </p:sp>
      </p:grpSp>
    </p:spTree>
    <p:extLst>
      <p:ext uri="{BB962C8B-B14F-4D97-AF65-F5344CB8AC3E}">
        <p14:creationId xmlns:p14="http://schemas.microsoft.com/office/powerpoint/2010/main" val="124887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57A4580E-EB85-F3B1-5991-205A48860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715" b="6699"/>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8566BD1-563A-2C33-BB28-3762136918F7}"/>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vi-VN" sz="5400" b="1" dirty="0">
                <a:solidFill>
                  <a:schemeClr val="tx1">
                    <a:lumMod val="85000"/>
                    <a:lumOff val="15000"/>
                  </a:schemeClr>
                </a:solidFill>
                <a:latin typeface="+mj-lt"/>
                <a:ea typeface="+mj-ea"/>
                <a:cs typeface="+mj-cs"/>
              </a:rPr>
              <a:t>Thác Bạc (SaPa)</a:t>
            </a:r>
          </a:p>
        </p:txBody>
      </p:sp>
      <p:cxnSp>
        <p:nvCxnSpPr>
          <p:cNvPr id="1033" name="Straight Connector 1032">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676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57A4580E-EB85-F3B1-5991-205A48860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92" b="12503"/>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8566BD1-563A-2C33-BB28-3762136918F7}"/>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r>
              <a:rPr lang="en-US" sz="5400" b="1" dirty="0" err="1">
                <a:latin typeface="Times New Roman" panose="02020603050405020304" pitchFamily="18" charset="0"/>
                <a:cs typeface="Times New Roman" panose="02020603050405020304" pitchFamily="18" charset="0"/>
              </a:rPr>
              <a:t>Thác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Dải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Yếm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Sơn</a:t>
            </a:r>
            <a:r>
              <a:rPr lang="en-US" sz="5400" b="1" dirty="0">
                <a:latin typeface="Times New Roman" panose="02020603050405020304" pitchFamily="18" charset="0"/>
                <a:cs typeface="Times New Roman" panose="02020603050405020304" pitchFamily="18" charset="0"/>
              </a:rPr>
              <a:t> La)</a:t>
            </a:r>
          </a:p>
        </p:txBody>
      </p:sp>
      <p:cxnSp>
        <p:nvCxnSpPr>
          <p:cNvPr id="1033" name="Straight Connector 1032">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021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 waterfall in a forest&#10;&#10;Description automatically generated">
            <a:extLst>
              <a:ext uri="{FF2B5EF4-FFF2-40B4-BE49-F238E27FC236}">
                <a16:creationId xmlns:a16="http://schemas.microsoft.com/office/drawing/2014/main" xmlns="" id="{57A4580E-EB85-F3B1-5991-205A48860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172" b="11828"/>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8566BD1-563A-2C33-BB28-3762136918F7}"/>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Thác</a:t>
            </a:r>
            <a:r>
              <a:rPr lang="en-US" sz="54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4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Mây</a:t>
            </a:r>
            <a:r>
              <a:rPr lang="en-US" sz="54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(Thanh </a:t>
            </a:r>
            <a:r>
              <a:rPr lang="en-US" sz="54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Hóa</a:t>
            </a:r>
            <a:r>
              <a:rPr lang="en-US" sz="54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a:t>
            </a:r>
          </a:p>
        </p:txBody>
      </p:sp>
      <p:cxnSp>
        <p:nvCxnSpPr>
          <p:cNvPr id="1033" name="Straight Connector 1032">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2944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waterfall with water falling down&#10;&#10;Description automatically generated with medium confidence">
            <a:extLst>
              <a:ext uri="{FF2B5EF4-FFF2-40B4-BE49-F238E27FC236}">
                <a16:creationId xmlns:a16="http://schemas.microsoft.com/office/drawing/2014/main" xmlns="" id="{191AE86D-4273-7BC0-7063-4504A37AD806}"/>
              </a:ext>
            </a:extLst>
          </p:cNvPr>
          <p:cNvPicPr>
            <a:picLocks noChangeAspect="1"/>
          </p:cNvPicPr>
          <p:nvPr/>
        </p:nvPicPr>
        <p:blipFill>
          <a:blip r:embed="rId3"/>
          <a:srcRect b="16045"/>
          <a:stretch/>
        </p:blipFill>
        <p:spPr>
          <a:xfrm>
            <a:off x="20" y="10"/>
            <a:ext cx="18287980" cy="10286990"/>
          </a:xfrm>
          <a:prstGeom prst="rect">
            <a:avLst/>
          </a:prstGeom>
        </p:spPr>
      </p:pic>
      <p:sp>
        <p:nvSpPr>
          <p:cNvPr id="1040" name="Rectangle 1039">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8566BD1-563A-2C33-BB28-3762136918F7}"/>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Thác</a:t>
            </a:r>
            <a:r>
              <a:rPr lang="en-US" sz="54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4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Thủy</a:t>
            </a:r>
            <a:r>
              <a:rPr lang="en-US" sz="54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Tiên (</a:t>
            </a:r>
            <a:r>
              <a:rPr lang="en-US" sz="54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Đắk</a:t>
            </a:r>
            <a:r>
              <a:rPr lang="en-US" sz="54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4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Lắk</a:t>
            </a:r>
            <a:r>
              <a:rPr lang="en-US" sz="54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a:t>
            </a:r>
          </a:p>
        </p:txBody>
      </p:sp>
      <p:cxnSp>
        <p:nvCxnSpPr>
          <p:cNvPr id="1042" name="Straight Connector 1041">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30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waterfall with rocks and trees&#10;&#10;Description automatically generated">
            <a:extLst>
              <a:ext uri="{FF2B5EF4-FFF2-40B4-BE49-F238E27FC236}">
                <a16:creationId xmlns:a16="http://schemas.microsoft.com/office/drawing/2014/main" xmlns="" id="{191AE86D-4273-7BC0-7063-4504A37AD806}"/>
              </a:ext>
            </a:extLst>
          </p:cNvPr>
          <p:cNvPicPr>
            <a:picLocks noChangeAspect="1"/>
          </p:cNvPicPr>
          <p:nvPr/>
        </p:nvPicPr>
        <p:blipFill>
          <a:blip r:embed="rId3">
            <a:extLst>
              <a:ext uri="{28A0092B-C50C-407E-A947-70E740481C1C}">
                <a14:useLocalDpi xmlns:a14="http://schemas.microsoft.com/office/drawing/2010/main" val="0"/>
              </a:ext>
            </a:extLst>
          </a:blip>
          <a:srcRect t="6777" b="8637"/>
          <a:stretch/>
        </p:blipFill>
        <p:spPr>
          <a:xfrm>
            <a:off x="20" y="10"/>
            <a:ext cx="18287980" cy="10286990"/>
          </a:xfrm>
          <a:prstGeom prst="rect">
            <a:avLst/>
          </a:prstGeom>
        </p:spPr>
      </p:pic>
      <p:sp>
        <p:nvSpPr>
          <p:cNvPr id="11" name="Rectangle 10">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8566BD1-563A-2C33-BB28-3762136918F7}"/>
              </a:ext>
            </a:extLst>
          </p:cNvPr>
          <p:cNvSpPr txBox="1"/>
          <p:nvPr/>
        </p:nvSpPr>
        <p:spPr>
          <a:xfrm>
            <a:off x="785812" y="7975860"/>
            <a:ext cx="16816388" cy="1117254"/>
          </a:xfrm>
          <a:prstGeom prst="rect">
            <a:avLst/>
          </a:prstGeom>
        </p:spPr>
        <p:txBody>
          <a:bodyPr vert="horz" lIns="91440" tIns="45720" rIns="91440" bIns="45720" rtlCol="0" anchor="ctr">
            <a:normAutofit fontScale="92500"/>
          </a:bodyPr>
          <a:lstStyle/>
          <a:p>
            <a:pPr algn="ctr">
              <a:lnSpc>
                <a:spcPct val="90000"/>
              </a:lnSpc>
              <a:spcBef>
                <a:spcPct val="0"/>
              </a:spcBef>
              <a:spcAft>
                <a:spcPts val="600"/>
              </a:spcAft>
            </a:pPr>
            <a:r>
              <a:rPr lang="en-US" sz="54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Thác</a:t>
            </a:r>
            <a:r>
              <a:rPr lang="en-US" sz="54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4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Pongour</a:t>
            </a:r>
            <a:r>
              <a:rPr lang="en-US" sz="54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4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còn</a:t>
            </a:r>
            <a:r>
              <a:rPr lang="en-US" sz="54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4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có</a:t>
            </a:r>
            <a:r>
              <a:rPr lang="en-US" sz="54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4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tên</a:t>
            </a:r>
            <a:r>
              <a:rPr lang="en-US" sz="54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4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khác</a:t>
            </a:r>
            <a:r>
              <a:rPr lang="en-US" sz="54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4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là</a:t>
            </a:r>
            <a:r>
              <a:rPr lang="en-US" sz="54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4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thác</a:t>
            </a:r>
            <a:r>
              <a:rPr lang="en-US" sz="54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4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Bảy</a:t>
            </a:r>
            <a:r>
              <a:rPr lang="en-US" sz="54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4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tầng</a:t>
            </a:r>
            <a:r>
              <a:rPr lang="en-US" sz="54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(Lâm </a:t>
            </a:r>
            <a:r>
              <a:rPr lang="en-US" sz="54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Đồng</a:t>
            </a:r>
            <a:r>
              <a:rPr lang="en-US" sz="54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a:t>
            </a:r>
          </a:p>
        </p:txBody>
      </p:sp>
      <p:cxnSp>
        <p:nvCxnSpPr>
          <p:cNvPr id="13" name="Straight Connector 12">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704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xmlns="" id="{94D733BB-057C-A80C-9B73-1AF8F3C9DC67}"/>
              </a:ext>
            </a:extLst>
          </p:cNvPr>
          <p:cNvSpPr txBox="1"/>
          <p:nvPr/>
        </p:nvSpPr>
        <p:spPr>
          <a:xfrm>
            <a:off x="914400" y="800100"/>
            <a:ext cx="64770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4" name="Freeform 10">
            <a:extLst>
              <a:ext uri="{FF2B5EF4-FFF2-40B4-BE49-F238E27FC236}">
                <a16:creationId xmlns:a16="http://schemas.microsoft.com/office/drawing/2014/main" xmlns="" id="{700459BB-A5FD-E6CB-92C0-11F88174555F}"/>
              </a:ext>
            </a:extLst>
          </p:cNvPr>
          <p:cNvSpPr/>
          <p:nvPr/>
        </p:nvSpPr>
        <p:spPr>
          <a:xfrm>
            <a:off x="4844143" y="2628900"/>
            <a:ext cx="7250749" cy="4114800"/>
          </a:xfrm>
          <a:custGeom>
            <a:avLst/>
            <a:gdLst/>
            <a:ahLst/>
            <a:cxnLst/>
            <a:rect l="l" t="t" r="r" b="b"/>
            <a:pathLst>
              <a:path w="7250749" h="4114800">
                <a:moveTo>
                  <a:pt x="0" y="0"/>
                </a:moveTo>
                <a:lnTo>
                  <a:pt x="7250749" y="0"/>
                </a:lnTo>
                <a:lnTo>
                  <a:pt x="725074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Rectangle 4">
            <a:extLst>
              <a:ext uri="{FF2B5EF4-FFF2-40B4-BE49-F238E27FC236}">
                <a16:creationId xmlns:a16="http://schemas.microsoft.com/office/drawing/2014/main" xmlns="" id="{36FDA550-BE8D-990C-32CB-07121B5D1265}"/>
              </a:ext>
            </a:extLst>
          </p:cNvPr>
          <p:cNvSpPr/>
          <p:nvPr/>
        </p:nvSpPr>
        <p:spPr>
          <a:xfrm>
            <a:off x="8806543" y="2476500"/>
            <a:ext cx="2819400" cy="769441"/>
          </a:xfrm>
          <a:prstGeom prst="rect">
            <a:avLst/>
          </a:prstGeom>
        </p:spPr>
        <p:txBody>
          <a:bodyPr wrap="square">
            <a:spAutoFit/>
          </a:bodyPr>
          <a:lstStyle/>
          <a:p>
            <a:pPr algn="just"/>
            <a:r>
              <a:rPr lang="en-US" sz="4400" b="1" dirty="0" err="1">
                <a:solidFill>
                  <a:srgbClr val="000000"/>
                </a:solidFill>
                <a:effectLst/>
                <a:latin typeface="Times New Roman" panose="02020603050405020304" pitchFamily="18" charset="0"/>
                <a:cs typeface="Times New Roman" panose="02020603050405020304" pitchFamily="18" charset="0"/>
              </a:rPr>
              <a:t>Xuất</a:t>
            </a:r>
            <a:r>
              <a:rPr lang="en-US" sz="4400" b="1" dirty="0">
                <a:solidFill>
                  <a:srgbClr val="000000"/>
                </a:solidFill>
                <a:effectLst/>
                <a:latin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cs typeface="Times New Roman" panose="02020603050405020304" pitchFamily="18" charset="0"/>
              </a:rPr>
              <a:t>xứ</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6C0BE3D0-9595-460B-67EF-EC544A240F49}"/>
              </a:ext>
            </a:extLst>
          </p:cNvPr>
          <p:cNvSpPr/>
          <p:nvPr/>
        </p:nvSpPr>
        <p:spPr>
          <a:xfrm>
            <a:off x="3624943" y="3541640"/>
            <a:ext cx="2819400" cy="769441"/>
          </a:xfrm>
          <a:prstGeom prst="rect">
            <a:avLst/>
          </a:prstGeom>
        </p:spPr>
        <p:txBody>
          <a:bodyPr wrap="square">
            <a:spAutoFit/>
          </a:bodyPr>
          <a:lstStyle/>
          <a:p>
            <a:pPr algn="just"/>
            <a:r>
              <a:rPr lang="en-US" sz="4400" b="1" dirty="0" err="1">
                <a:solidFill>
                  <a:srgbClr val="000000"/>
                </a:solidFill>
                <a:effectLst/>
                <a:latin typeface="Times New Roman" panose="02020603050405020304" pitchFamily="18" charset="0"/>
                <a:cs typeface="Times New Roman" panose="02020603050405020304" pitchFamily="18" charset="0"/>
              </a:rPr>
              <a:t>Thể</a:t>
            </a:r>
            <a:r>
              <a:rPr lang="en-US" sz="4400" b="1" dirty="0">
                <a:solidFill>
                  <a:srgbClr val="000000"/>
                </a:solidFill>
                <a:effectLst/>
                <a:latin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cs typeface="Times New Roman" panose="02020603050405020304" pitchFamily="18" charset="0"/>
              </a:rPr>
              <a:t>loại</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76B062C2-9D4D-E0B4-8906-1D3E82848646}"/>
              </a:ext>
            </a:extLst>
          </p:cNvPr>
          <p:cNvSpPr/>
          <p:nvPr/>
        </p:nvSpPr>
        <p:spPr>
          <a:xfrm>
            <a:off x="9492343" y="5832154"/>
            <a:ext cx="2819400" cy="769441"/>
          </a:xfrm>
          <a:prstGeom prst="rect">
            <a:avLst/>
          </a:prstGeom>
        </p:spPr>
        <p:txBody>
          <a:bodyPr wrap="square">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8E13DCC7-D9C7-62A9-5ECC-3FCE84939136}"/>
              </a:ext>
            </a:extLst>
          </p:cNvPr>
          <p:cNvSpPr/>
          <p:nvPr/>
        </p:nvSpPr>
        <p:spPr>
          <a:xfrm>
            <a:off x="881743" y="4950310"/>
            <a:ext cx="4461152" cy="769441"/>
          </a:xfrm>
          <a:prstGeom prst="rect">
            <a:avLst/>
          </a:prstGeom>
        </p:spPr>
        <p:txBody>
          <a:bodyPr wrap="square">
            <a:spAutoFit/>
          </a:bodyPr>
          <a:lstStyle/>
          <a:p>
            <a:pPr defTabSz="1828710"/>
            <a:r>
              <a:rPr lang="en-US" sz="4400" dirty="0">
                <a:solidFill>
                  <a:prstClr val="black"/>
                </a:solidFill>
                <a:latin typeface="Times New Roman" panose="02020603050405020304" pitchFamily="18" charset="0"/>
                <a:cs typeface="Times New Roman" panose="02020603050405020304" pitchFamily="18" charset="0"/>
              </a:rPr>
              <a:t>Văn </a:t>
            </a:r>
            <a:r>
              <a:rPr lang="en-US" sz="4400" dirty="0" err="1">
                <a:solidFill>
                  <a:prstClr val="black"/>
                </a:solidFill>
                <a:latin typeface="Times New Roman" panose="02020603050405020304" pitchFamily="18" charset="0"/>
                <a:cs typeface="Times New Roman" panose="02020603050405020304" pitchFamily="18" charset="0"/>
              </a:rPr>
              <a:t>bản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thông</a:t>
            </a:r>
            <a:r>
              <a:rPr lang="en-US" sz="4400" dirty="0">
                <a:solidFill>
                  <a:prstClr val="black"/>
                </a:solidFill>
                <a:latin typeface="Times New Roman" panose="02020603050405020304" pitchFamily="18" charset="0"/>
                <a:cs typeface="Times New Roman" panose="02020603050405020304" pitchFamily="18" charset="0"/>
              </a:rPr>
              <a:t> tin</a:t>
            </a:r>
            <a:endParaRPr lang="vi-VN" sz="4400" dirty="0">
              <a:solidFill>
                <a:prstClr val="black"/>
              </a:solidFill>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xmlns="" id="{580BC6C8-3675-2CCF-EF29-FE51FEA0C33E}"/>
              </a:ext>
            </a:extLst>
          </p:cNvPr>
          <p:cNvSpPr/>
          <p:nvPr/>
        </p:nvSpPr>
        <p:spPr>
          <a:xfrm>
            <a:off x="12280569" y="1656933"/>
            <a:ext cx="4831773" cy="2123658"/>
          </a:xfrm>
          <a:prstGeom prst="rect">
            <a:avLst/>
          </a:prstGeom>
        </p:spPr>
        <p:txBody>
          <a:bodyPr wrap="square">
            <a:spAutoFit/>
          </a:bodyPr>
          <a:lstStyle/>
          <a:p>
            <a:pPr algn="just" defTabSz="1828710"/>
            <a:r>
              <a:rPr lang="en-US" sz="4400" dirty="0">
                <a:solidFill>
                  <a:prstClr val="black"/>
                </a:solidFill>
                <a:latin typeface="Times New Roman" panose="02020603050405020304" pitchFamily="18" charset="0"/>
                <a:cs typeface="Times New Roman" panose="02020603050405020304" pitchFamily="18" charset="0"/>
              </a:rPr>
              <a:t>Theo </a:t>
            </a:r>
            <a:r>
              <a:rPr lang="en-US" sz="4400" dirty="0" err="1">
                <a:solidFill>
                  <a:prstClr val="black"/>
                </a:solidFill>
                <a:latin typeface="Times New Roman" panose="02020603050405020304" pitchFamily="18" charset="0"/>
                <a:cs typeface="Times New Roman" panose="02020603050405020304" pitchFamily="18" charset="0"/>
              </a:rPr>
              <a:t>Đỗ</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Doãn</a:t>
            </a:r>
            <a:r>
              <a:rPr lang="en-US" sz="4400" dirty="0">
                <a:solidFill>
                  <a:prstClr val="black"/>
                </a:solidFill>
                <a:latin typeface="Times New Roman" panose="02020603050405020304" pitchFamily="18" charset="0"/>
                <a:cs typeface="Times New Roman" panose="02020603050405020304" pitchFamily="18" charset="0"/>
              </a:rPr>
              <a:t> Hoàng (laodong.vn, 23-11-2019)</a:t>
            </a:r>
            <a:endParaRPr lang="vi-VN" sz="4400" dirty="0">
              <a:solidFill>
                <a:prstClr val="black"/>
              </a:solidFill>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xmlns="" id="{9FA167C6-DA18-6A41-39C8-2D9428575C35}"/>
              </a:ext>
            </a:extLst>
          </p:cNvPr>
          <p:cNvSpPr txBox="1"/>
          <p:nvPr/>
        </p:nvSpPr>
        <p:spPr>
          <a:xfrm>
            <a:off x="9753600" y="6622967"/>
            <a:ext cx="7772400" cy="3323987"/>
          </a:xfrm>
          <a:prstGeom prst="rect">
            <a:avLst/>
          </a:prstGeom>
          <a:noFill/>
        </p:spPr>
        <p:txBody>
          <a:bodyPr wrap="square" rtlCol="0">
            <a:spAutoFit/>
          </a:bodyPr>
          <a:lstStyle/>
          <a:p>
            <a:pPr algn="just"/>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Phần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mở</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đầu</a:t>
            </a:r>
            <a:endParaRPr lang="en-US" sz="4200" dirty="0">
              <a:latin typeface="Times New Roman" panose="02020603050405020304" pitchFamily="18" charset="0"/>
              <a:cs typeface="Times New Roman" panose="02020603050405020304" pitchFamily="18" charset="0"/>
            </a:endParaRPr>
          </a:p>
          <a:p>
            <a:pPr algn="just"/>
            <a:r>
              <a:rPr lang="en-US" sz="4200" dirty="0">
                <a:latin typeface="Times New Roman" panose="02020603050405020304" pitchFamily="18" charset="0"/>
                <a:cs typeface="Times New Roman" panose="02020603050405020304" pitchFamily="18" charset="0"/>
              </a:rPr>
              <a:t>- Hai </a:t>
            </a:r>
            <a:r>
              <a:rPr lang="en-US" sz="4200" dirty="0" err="1">
                <a:latin typeface="Times New Roman" panose="02020603050405020304" pitchFamily="18" charset="0"/>
                <a:cs typeface="Times New Roman" panose="02020603050405020304" pitchFamily="18" charset="0"/>
              </a:rPr>
              <a:t>mục</a:t>
            </a:r>
            <a:r>
              <a:rPr lang="en-US" sz="4200" dirty="0">
                <a:latin typeface="Times New Roman" panose="02020603050405020304" pitchFamily="18" charset="0"/>
                <a:cs typeface="Times New Roman" panose="02020603050405020304" pitchFamily="18" charset="0"/>
              </a:rPr>
              <a:t> in </a:t>
            </a:r>
            <a:r>
              <a:rPr lang="en-US" sz="4200" dirty="0" err="1">
                <a:latin typeface="Times New Roman" panose="02020603050405020304" pitchFamily="18" charset="0"/>
                <a:cs typeface="Times New Roman" panose="02020603050405020304" pitchFamily="18" charset="0"/>
              </a:rPr>
              <a:t>đậm</a:t>
            </a:r>
            <a:r>
              <a:rPr lang="en-US" sz="4200"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Xứ</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sở</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của</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những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kì</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quan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tạo</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ra</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bởi</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Đức</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Chúa</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Trời</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Ván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bài</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sinh</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tử</a:t>
            </a:r>
            <a:r>
              <a:rPr lang="en-US" sz="4200" i="1" dirty="0">
                <a:latin typeface="Times New Roman" panose="02020603050405020304" pitchFamily="18" charset="0"/>
                <a:cs typeface="Times New Roman" panose="02020603050405020304" pitchFamily="18" charset="0"/>
              </a:rPr>
              <a:t> ở </a:t>
            </a:r>
            <a:r>
              <a:rPr lang="en-US" sz="4200" i="1" dirty="0" err="1">
                <a:latin typeface="Times New Roman" panose="02020603050405020304" pitchFamily="18" charset="0"/>
                <a:cs typeface="Times New Roman" panose="02020603050405020304" pitchFamily="18" charset="0"/>
              </a:rPr>
              <a:t>huyệt</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đạo</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thác</a:t>
            </a:r>
            <a:r>
              <a:rPr lang="en-US" sz="4200" i="1" dirty="0">
                <a:latin typeface="Times New Roman" panose="02020603050405020304" pitchFamily="18" charset="0"/>
                <a:cs typeface="Times New Roman" panose="02020603050405020304" pitchFamily="18" charset="0"/>
              </a:rPr>
              <a:t> I-goa-du.</a:t>
            </a:r>
            <a:endParaRPr lang="en-US" sz="4200" dirty="0">
              <a:latin typeface="Times New Roman" panose="02020603050405020304" pitchFamily="18" charset="0"/>
              <a:cs typeface="Times New Roman" panose="02020603050405020304" pitchFamily="18" charset="0"/>
            </a:endParaRPr>
          </a:p>
        </p:txBody>
      </p:sp>
      <p:grpSp>
        <p:nvGrpSpPr>
          <p:cNvPr id="16" name="Group 3"/>
          <p:cNvGrpSpPr/>
          <p:nvPr/>
        </p:nvGrpSpPr>
        <p:grpSpPr>
          <a:xfrm>
            <a:off x="-292063" y="5981363"/>
            <a:ext cx="3686828" cy="5246370"/>
            <a:chOff x="0" y="0"/>
            <a:chExt cx="971016" cy="1381760"/>
          </a:xfrm>
        </p:grpSpPr>
        <p:sp>
          <p:nvSpPr>
            <p:cNvPr id="17" name="Freeform 4"/>
            <p:cNvSpPr/>
            <p:nvPr/>
          </p:nvSpPr>
          <p:spPr>
            <a:xfrm>
              <a:off x="0" y="0"/>
              <a:ext cx="971016" cy="1381760"/>
            </a:xfrm>
            <a:custGeom>
              <a:avLst/>
              <a:gdLst/>
              <a:ahLst/>
              <a:cxnLst/>
              <a:rect l="l" t="t" r="r" b="b"/>
              <a:pathLst>
                <a:path w="971016" h="1381760">
                  <a:moveTo>
                    <a:pt x="0" y="0"/>
                  </a:moveTo>
                  <a:lnTo>
                    <a:pt x="971016" y="0"/>
                  </a:lnTo>
                  <a:lnTo>
                    <a:pt x="971016" y="1381760"/>
                  </a:lnTo>
                  <a:lnTo>
                    <a:pt x="0" y="1381760"/>
                  </a:lnTo>
                  <a:close/>
                </a:path>
              </a:pathLst>
            </a:custGeom>
            <a:solidFill>
              <a:srgbClr val="3E6BAD"/>
            </a:solidFill>
          </p:spPr>
          <p:txBody>
            <a:bodyPr/>
            <a:lstStyle/>
            <a:p>
              <a:endParaRPr lang="en-US"/>
            </a:p>
          </p:txBody>
        </p:sp>
        <p:sp>
          <p:nvSpPr>
            <p:cNvPr id="18" name="TextBox 5"/>
            <p:cNvSpPr txBox="1"/>
            <p:nvPr/>
          </p:nvSpPr>
          <p:spPr>
            <a:xfrm>
              <a:off x="0" y="-38100"/>
              <a:ext cx="971016" cy="1419860"/>
            </a:xfrm>
            <a:prstGeom prst="rect">
              <a:avLst/>
            </a:prstGeom>
          </p:spPr>
          <p:txBody>
            <a:bodyPr lIns="50800" tIns="50800" rIns="50800" bIns="50800" rtlCol="0" anchor="ctr"/>
            <a:lstStyle/>
            <a:p>
              <a:pPr algn="ctr">
                <a:lnSpc>
                  <a:spcPts val="2659"/>
                </a:lnSpc>
              </a:pPr>
              <a:endParaRPr/>
            </a:p>
          </p:txBody>
        </p:sp>
      </p:grpSp>
      <p:grpSp>
        <p:nvGrpSpPr>
          <p:cNvPr id="19" name="Group 15"/>
          <p:cNvGrpSpPr>
            <a:grpSpLocks noChangeAspect="1"/>
          </p:cNvGrpSpPr>
          <p:nvPr/>
        </p:nvGrpSpPr>
        <p:grpSpPr>
          <a:xfrm>
            <a:off x="771580" y="5981363"/>
            <a:ext cx="5246370" cy="5246370"/>
            <a:chOff x="0" y="0"/>
            <a:chExt cx="6350000" cy="6350000"/>
          </a:xfrm>
        </p:grpSpPr>
        <p:sp>
          <p:nvSpPr>
            <p:cNvPr id="20" name="Freeform 16"/>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3E6BAD"/>
            </a:solidFill>
          </p:spPr>
          <p:txBody>
            <a:bodyPr/>
            <a:lstStyle/>
            <a:p>
              <a:endParaRPr lang="en-US"/>
            </a:p>
          </p:txBody>
        </p:sp>
        <p:sp>
          <p:nvSpPr>
            <p:cNvPr id="24" name="Freeform 17"/>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5"/>
              <a:stretch>
                <a:fillRect l="-38599" r="-38599"/>
              </a:stretch>
            </a:blipFill>
          </p:spPr>
          <p:txBody>
            <a:bodyPr/>
            <a:lstStyle/>
            <a:p>
              <a:endParaRPr lang="en-US"/>
            </a:p>
          </p:txBody>
        </p:sp>
      </p:grpSp>
    </p:spTree>
    <p:extLst>
      <p:ext uri="{BB962C8B-B14F-4D97-AF65-F5344CB8AC3E}">
        <p14:creationId xmlns:p14="http://schemas.microsoft.com/office/powerpoint/2010/main" val="36881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circle(in)">
                                      <p:cBhvr>
                                        <p:cTn id="4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9" grpId="0"/>
      <p:bldP spid="10" grpId="0"/>
      <p:bldP spid="11"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CFFFA61-D4B0-BABE-EA61-BE02006F8223}"/>
              </a:ext>
            </a:extLst>
          </p:cNvPr>
          <p:cNvPicPr>
            <a:picLocks noChangeAspect="1"/>
          </p:cNvPicPr>
          <p:nvPr/>
        </p:nvPicPr>
        <p:blipFill>
          <a:blip r:embed="rId3"/>
          <a:stretch>
            <a:fillRect/>
          </a:stretch>
        </p:blipFill>
        <p:spPr>
          <a:xfrm>
            <a:off x="-13855" y="-252849"/>
            <a:ext cx="18288000" cy="10069243"/>
          </a:xfrm>
          <a:prstGeom prst="rect">
            <a:avLst/>
          </a:prstGeom>
        </p:spPr>
      </p:pic>
      <p:sp>
        <p:nvSpPr>
          <p:cNvPr id="8" name="TextBox 7">
            <a:extLst>
              <a:ext uri="{FF2B5EF4-FFF2-40B4-BE49-F238E27FC236}">
                <a16:creationId xmlns:a16="http://schemas.microsoft.com/office/drawing/2014/main" xmlns="" id="{667D206D-2A12-87E2-4DA5-A1B079B0007D}"/>
              </a:ext>
            </a:extLst>
          </p:cNvPr>
          <p:cNvSpPr txBox="1"/>
          <p:nvPr/>
        </p:nvSpPr>
        <p:spPr>
          <a:xfrm>
            <a:off x="8305800" y="7200900"/>
            <a:ext cx="9448800" cy="2123658"/>
          </a:xfrm>
          <a:prstGeom prst="rect">
            <a:avLst/>
          </a:prstGeom>
          <a:noFill/>
        </p:spPr>
        <p:txBody>
          <a:bodyPr wrap="square">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solidFill>
                  <a:srgbClr val="FF0000"/>
                </a:solidFill>
                <a:latin typeface="Times New Roman" panose="02020603050405020304" pitchFamily="18" charset="0"/>
                <a:cs typeface="Times New Roman" panose="02020603050405020304" pitchFamily="18" charset="0"/>
              </a:rPr>
              <a:t>Văn bản </a:t>
            </a:r>
            <a:r>
              <a:rPr lang="en-US" sz="4400" b="1" dirty="0" err="1">
                <a:solidFill>
                  <a:srgbClr val="FF0000"/>
                </a:solidFill>
                <a:latin typeface="Times New Roman" panose="02020603050405020304" pitchFamily="18" charset="0"/>
                <a:cs typeface="Times New Roman" panose="02020603050405020304" pitchFamily="18" charset="0"/>
              </a:rPr>
              <a:t>kể</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lại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cuộc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khám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phá</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thác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nước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nổi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tiếng</a:t>
            </a:r>
            <a:r>
              <a:rPr lang="en-US" sz="4400" b="1" dirty="0">
                <a:solidFill>
                  <a:srgbClr val="FF0000"/>
                </a:solidFill>
                <a:latin typeface="Times New Roman" panose="02020603050405020304" pitchFamily="18" charset="0"/>
                <a:cs typeface="Times New Roman" panose="02020603050405020304" pitchFamily="18" charset="0"/>
              </a:rPr>
              <a:t> – </a:t>
            </a:r>
            <a:r>
              <a:rPr lang="en-US" sz="4400" b="1" dirty="0" err="1">
                <a:solidFill>
                  <a:srgbClr val="FF0000"/>
                </a:solidFill>
                <a:latin typeface="Times New Roman" panose="02020603050405020304" pitchFamily="18" charset="0"/>
                <a:cs typeface="Times New Roman" panose="02020603050405020304" pitchFamily="18" charset="0"/>
              </a:rPr>
              <a:t>một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kì</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quan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thế</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giới</a:t>
            </a:r>
            <a:r>
              <a:rPr lang="en-US" sz="4400" b="1" dirty="0">
                <a:solidFill>
                  <a:srgbClr val="FF0000"/>
                </a:solidFill>
                <a:latin typeface="Times New Roman" panose="02020603050405020304" pitchFamily="18" charset="0"/>
                <a:cs typeface="Times New Roman" panose="02020603050405020304" pitchFamily="18" charset="0"/>
              </a:rPr>
              <a:t> – </a:t>
            </a:r>
            <a:r>
              <a:rPr lang="en-US" sz="4400" b="1" dirty="0" err="1">
                <a:solidFill>
                  <a:srgbClr val="FF0000"/>
                </a:solidFill>
                <a:latin typeface="Times New Roman" panose="02020603050405020304" pitchFamily="18" charset="0"/>
                <a:cs typeface="Times New Roman" panose="02020603050405020304" pitchFamily="18" charset="0"/>
              </a:rPr>
              <a:t>thật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độc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đáo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đầy</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ngoạn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mục</a:t>
            </a:r>
            <a:r>
              <a:rPr lang="en-US" sz="4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573055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a:grpSpLocks noChangeAspect="1"/>
          </p:cNvGrpSpPr>
          <p:nvPr/>
        </p:nvGrpSpPr>
        <p:grpSpPr>
          <a:xfrm>
            <a:off x="-120867" y="2670298"/>
            <a:ext cx="18469123" cy="7945252"/>
            <a:chOff x="0" y="0"/>
            <a:chExt cx="6340094" cy="2727452"/>
          </a:xfrm>
        </p:grpSpPr>
        <p:sp>
          <p:nvSpPr>
            <p:cNvPr id="6" name="Freeform 6"/>
            <p:cNvSpPr/>
            <p:nvPr/>
          </p:nvSpPr>
          <p:spPr>
            <a:xfrm>
              <a:off x="-11937" y="-127"/>
              <a:ext cx="6405754" cy="2810129"/>
            </a:xfrm>
            <a:custGeom>
              <a:avLst/>
              <a:gdLst/>
              <a:ahLst/>
              <a:cxnLst/>
              <a:rect l="l" t="t" r="r" b="b"/>
              <a:pathLst>
                <a:path w="6405754" h="2810129">
                  <a:moveTo>
                    <a:pt x="6344538" y="2579370"/>
                  </a:moveTo>
                  <a:cubicBezTo>
                    <a:pt x="6225031" y="2610739"/>
                    <a:pt x="6134988" y="2542032"/>
                    <a:pt x="6031483" y="2579370"/>
                  </a:cubicBezTo>
                  <a:cubicBezTo>
                    <a:pt x="5947917" y="2622296"/>
                    <a:pt x="5774181" y="2581783"/>
                    <a:pt x="5662675" y="2716657"/>
                  </a:cubicBezTo>
                  <a:cubicBezTo>
                    <a:pt x="5609589" y="2650998"/>
                    <a:pt x="5529706" y="2747137"/>
                    <a:pt x="5288279" y="2713736"/>
                  </a:cubicBezTo>
                  <a:cubicBezTo>
                    <a:pt x="5287390" y="2762504"/>
                    <a:pt x="5234050" y="2660269"/>
                    <a:pt x="5208142" y="2710688"/>
                  </a:cubicBezTo>
                  <a:cubicBezTo>
                    <a:pt x="5181091" y="2724785"/>
                    <a:pt x="5202173" y="2729611"/>
                    <a:pt x="5169407" y="2681097"/>
                  </a:cubicBezTo>
                  <a:cubicBezTo>
                    <a:pt x="5152008" y="2710307"/>
                    <a:pt x="5136514" y="2744724"/>
                    <a:pt x="5061203" y="2718054"/>
                  </a:cubicBezTo>
                  <a:cubicBezTo>
                    <a:pt x="4888991" y="2675255"/>
                    <a:pt x="5005069" y="2555748"/>
                    <a:pt x="4741417" y="2711958"/>
                  </a:cubicBezTo>
                  <a:cubicBezTo>
                    <a:pt x="4690363" y="2773934"/>
                    <a:pt x="4576698" y="2529332"/>
                    <a:pt x="4518151" y="2727706"/>
                  </a:cubicBezTo>
                  <a:cubicBezTo>
                    <a:pt x="4495926" y="2703703"/>
                    <a:pt x="4502276" y="2678176"/>
                    <a:pt x="4434712" y="2724404"/>
                  </a:cubicBezTo>
                  <a:cubicBezTo>
                    <a:pt x="4353051" y="2583688"/>
                    <a:pt x="4388992" y="2810129"/>
                    <a:pt x="4229735" y="2630678"/>
                  </a:cubicBezTo>
                  <a:cubicBezTo>
                    <a:pt x="4124325" y="2733167"/>
                    <a:pt x="4142231"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9" y="40259"/>
                  </a:cubicBezTo>
                  <a:cubicBezTo>
                    <a:pt x="5680584" y="41783"/>
                    <a:pt x="5709159" y="123444"/>
                    <a:pt x="5803647" y="65024"/>
                  </a:cubicBezTo>
                  <a:cubicBezTo>
                    <a:pt x="5848732" y="93726"/>
                    <a:pt x="6070093" y="63373"/>
                    <a:pt x="6161279" y="0"/>
                  </a:cubicBezTo>
                  <a:cubicBezTo>
                    <a:pt x="6182742" y="2413"/>
                    <a:pt x="6292978" y="50419"/>
                    <a:pt x="6313425" y="7874"/>
                  </a:cubicBezTo>
                  <a:cubicBezTo>
                    <a:pt x="6405754" y="480187"/>
                    <a:pt x="6289676" y="967359"/>
                    <a:pt x="6351906" y="1457198"/>
                  </a:cubicBezTo>
                  <a:cubicBezTo>
                    <a:pt x="6322440" y="1836928"/>
                    <a:pt x="6344284" y="2161159"/>
                    <a:pt x="6344538" y="2579370"/>
                  </a:cubicBezTo>
                  <a:close/>
                </a:path>
              </a:pathLst>
            </a:custGeom>
            <a:blipFill>
              <a:blip r:embed="rId3"/>
              <a:stretch>
                <a:fillRect t="-27477" b="-27477"/>
              </a:stretch>
            </a:blipFill>
          </p:spPr>
          <p:txBody>
            <a:bodyPr/>
            <a:lstStyle/>
            <a:p>
              <a:endParaRPr lang="en-US"/>
            </a:p>
          </p:txBody>
        </p:sp>
      </p:grpSp>
      <p:sp>
        <p:nvSpPr>
          <p:cNvPr id="2" name="TextBox 8">
            <a:extLst>
              <a:ext uri="{FF2B5EF4-FFF2-40B4-BE49-F238E27FC236}">
                <a16:creationId xmlns:a16="http://schemas.microsoft.com/office/drawing/2014/main" xmlns="" id="{4C4E3288-03BF-FAE6-C533-B24207D9EA48}"/>
              </a:ext>
            </a:extLst>
          </p:cNvPr>
          <p:cNvSpPr txBox="1"/>
          <p:nvPr/>
        </p:nvSpPr>
        <p:spPr>
          <a:xfrm>
            <a:off x="152400" y="1104900"/>
            <a:ext cx="10671958" cy="1661993"/>
          </a:xfrm>
          <a:prstGeom prst="rect">
            <a:avLst/>
          </a:prstGeom>
        </p:spPr>
        <p:txBody>
          <a:bodyPr wrap="square" lIns="0" tIns="0" rIns="0" bIns="0" rtlCol="0" anchor="t">
            <a:spAutoFit/>
          </a:bodyPr>
          <a:lstStyle/>
          <a:p>
            <a:pPr algn="ctr"/>
            <a:r>
              <a:rPr lang="en-US" sz="5400" dirty="0">
                <a:latin typeface="#9Slide04 Rokkitt ExtraBold" panose="00000900000000000000" pitchFamily="2" charset="0"/>
                <a:ea typeface="Montserrat Classic Bold"/>
                <a:cs typeface="Montserrat Classic Bold"/>
                <a:sym typeface="Montserrat Classic Bold"/>
              </a:rPr>
              <a:t>II.</a:t>
            </a:r>
          </a:p>
          <a:p>
            <a:pPr algn="ctr"/>
            <a:r>
              <a:rPr lang="en-US" sz="5400" dirty="0" err="1">
                <a:latin typeface="#9Slide04 Rokkitt ExtraBold" panose="00000900000000000000" pitchFamily="2" charset="0"/>
                <a:ea typeface="Montserrat Classic Bold"/>
                <a:cs typeface="Montserrat Classic Bold"/>
                <a:sym typeface="Montserrat Classic Bold"/>
              </a:rPr>
              <a:t>Tìm</a:t>
            </a:r>
            <a:r>
              <a:rPr lang="en-US" sz="5400" dirty="0">
                <a:latin typeface="#9Slide04 Rokkitt ExtraBold" panose="00000900000000000000" pitchFamily="2" charset="0"/>
                <a:ea typeface="Montserrat Classic Bold"/>
                <a:cs typeface="Montserrat Classic Bold"/>
                <a:sym typeface="Montserrat Classic Bold"/>
              </a:rPr>
              <a:t> </a:t>
            </a:r>
            <a:r>
              <a:rPr lang="en-US" sz="5400" dirty="0" err="1">
                <a:latin typeface="#9Slide04 Rokkitt ExtraBold" panose="00000900000000000000" pitchFamily="2" charset="0"/>
                <a:ea typeface="Montserrat Classic Bold"/>
                <a:cs typeface="Montserrat Classic Bold"/>
                <a:sym typeface="Montserrat Classic Bold"/>
              </a:rPr>
              <a:t>hiểu</a:t>
            </a:r>
            <a:r>
              <a:rPr lang="en-US" sz="5400" dirty="0">
                <a:latin typeface="#9Slide04 Rokkitt ExtraBold" panose="00000900000000000000" pitchFamily="2" charset="0"/>
                <a:ea typeface="Montserrat Classic Bold"/>
                <a:cs typeface="Montserrat Classic Bold"/>
                <a:sym typeface="Montserrat Classic Bold"/>
              </a:rPr>
              <a:t> chi </a:t>
            </a:r>
            <a:r>
              <a:rPr lang="en-US" sz="5400" dirty="0" err="1">
                <a:latin typeface="#9Slide04 Rokkitt ExtraBold" panose="00000900000000000000" pitchFamily="2" charset="0"/>
                <a:ea typeface="Montserrat Classic Bold"/>
                <a:cs typeface="Montserrat Classic Bold"/>
                <a:sym typeface="Montserrat Classic Bold"/>
              </a:rPr>
              <a:t>tiết</a:t>
            </a:r>
            <a:endParaRPr lang="en-US" sz="5400" dirty="0">
              <a:latin typeface="#9Slide04 Rokkitt ExtraBold" panose="00000900000000000000" pitchFamily="2" charset="0"/>
              <a:ea typeface="Montserrat Classic Bold"/>
              <a:cs typeface="Montserrat Classic Bold"/>
              <a:sym typeface="Montserrat Classic Bold"/>
            </a:endParaRPr>
          </a:p>
        </p:txBody>
      </p:sp>
    </p:spTree>
    <p:extLst>
      <p:ext uri="{BB962C8B-B14F-4D97-AF65-F5344CB8AC3E}">
        <p14:creationId xmlns:p14="http://schemas.microsoft.com/office/powerpoint/2010/main" val="1130624524"/>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xmlns="" id="{2F964030-F9B1-C82B-8ED5-44E6C73ABD39}"/>
              </a:ext>
            </a:extLst>
          </p:cNvPr>
          <p:cNvSpPr txBox="1"/>
          <p:nvPr/>
        </p:nvSpPr>
        <p:spPr>
          <a:xfrm>
            <a:off x="9525000" y="2247900"/>
            <a:ext cx="7513102" cy="5539978"/>
          </a:xfrm>
          <a:prstGeom prst="rect">
            <a:avLst/>
          </a:prstGeom>
        </p:spPr>
        <p:txBody>
          <a:bodyPr wrap="square" lIns="0" tIns="0" rIns="0" bIns="0" rtlCol="0" anchor="t">
            <a:spAutoFit/>
          </a:bodyPr>
          <a:lstStyle/>
          <a:p>
            <a:pPr algn="ctr"/>
            <a:r>
              <a:rPr lang="en-US" sz="7200" b="1" spc="-204" dirty="0">
                <a:latin typeface="#9Slide05 Braxton Regular" panose="03060000000000000000" pitchFamily="66" charset="0"/>
                <a:ea typeface="ITC Avant Garde Gothic Bold"/>
                <a:cs typeface="ITC Avant Garde Gothic Bold"/>
                <a:sym typeface="ITC Avant Garde Gothic Bold"/>
              </a:rPr>
              <a:t>1. </a:t>
            </a:r>
          </a:p>
          <a:p>
            <a:pPr algn="ctr"/>
            <a:r>
              <a:rPr lang="en-US" sz="7200" b="1" spc="-204" dirty="0" err="1">
                <a:latin typeface="#9Slide05 Braxton Regular" panose="03060000000000000000" pitchFamily="66" charset="0"/>
                <a:ea typeface="ITC Avant Garde Gothic Bold"/>
                <a:cs typeface="ITC Avant Garde Gothic Bold"/>
                <a:sym typeface="ITC Avant Garde Gothic Bold"/>
              </a:rPr>
              <a:t>Đặc</a:t>
            </a:r>
            <a:r>
              <a:rPr lang="en-US" sz="7200" b="1" spc="-204" dirty="0">
                <a:latin typeface="#9Slide05 Braxton Regular" panose="03060000000000000000" pitchFamily="66" charset="0"/>
                <a:ea typeface="ITC Avant Garde Gothic Bold"/>
                <a:cs typeface="ITC Avant Garde Gothic Bold"/>
                <a:sym typeface="ITC Avant Garde Gothic Bold"/>
              </a:rPr>
              <a:t> </a:t>
            </a:r>
            <a:r>
              <a:rPr lang="en-US" sz="7200" b="1" spc="-204" dirty="0" err="1">
                <a:latin typeface="#9Slide05 Braxton Regular" panose="03060000000000000000" pitchFamily="66" charset="0"/>
                <a:ea typeface="ITC Avant Garde Gothic Bold"/>
                <a:cs typeface="ITC Avant Garde Gothic Bold"/>
                <a:sym typeface="ITC Avant Garde Gothic Bold"/>
              </a:rPr>
              <a:t>điểm</a:t>
            </a:r>
            <a:r>
              <a:rPr lang="en-US" sz="7200" b="1" spc="-204" dirty="0">
                <a:latin typeface="#9Slide05 Braxton Regular" panose="03060000000000000000" pitchFamily="66" charset="0"/>
                <a:ea typeface="ITC Avant Garde Gothic Bold"/>
                <a:cs typeface="ITC Avant Garde Gothic Bold"/>
                <a:sym typeface="ITC Avant Garde Gothic Bold"/>
              </a:rPr>
              <a:t> </a:t>
            </a:r>
            <a:r>
              <a:rPr lang="en-US" sz="7200" b="1" spc="-204" dirty="0" err="1">
                <a:latin typeface="#9Slide05 Braxton Regular" panose="03060000000000000000" pitchFamily="66" charset="0"/>
                <a:ea typeface="ITC Avant Garde Gothic Bold"/>
                <a:cs typeface="ITC Avant Garde Gothic Bold"/>
                <a:sym typeface="ITC Avant Garde Gothic Bold"/>
              </a:rPr>
              <a:t>của</a:t>
            </a:r>
            <a:r>
              <a:rPr lang="en-US" sz="7200" b="1" spc="-204" dirty="0">
                <a:latin typeface="#9Slide05 Braxton Regular" panose="03060000000000000000" pitchFamily="66" charset="0"/>
                <a:ea typeface="ITC Avant Garde Gothic Bold"/>
                <a:cs typeface="ITC Avant Garde Gothic Bold"/>
                <a:sym typeface="ITC Avant Garde Gothic Bold"/>
              </a:rPr>
              <a:t> </a:t>
            </a:r>
            <a:r>
              <a:rPr lang="en-US" sz="7200" b="1" spc="-204" dirty="0" err="1">
                <a:latin typeface="#9Slide05 Braxton Regular" panose="03060000000000000000" pitchFamily="66" charset="0"/>
                <a:ea typeface="ITC Avant Garde Gothic Bold"/>
                <a:cs typeface="ITC Avant Garde Gothic Bold"/>
                <a:sym typeface="ITC Avant Garde Gothic Bold"/>
              </a:rPr>
              <a:t>văn</a:t>
            </a:r>
            <a:r>
              <a:rPr lang="en-US" sz="7200" b="1" spc="-204" dirty="0">
                <a:latin typeface="#9Slide05 Braxton Regular" panose="03060000000000000000" pitchFamily="66" charset="0"/>
                <a:ea typeface="ITC Avant Garde Gothic Bold"/>
                <a:cs typeface="ITC Avant Garde Gothic Bold"/>
                <a:sym typeface="ITC Avant Garde Gothic Bold"/>
              </a:rPr>
              <a:t> </a:t>
            </a:r>
            <a:r>
              <a:rPr lang="en-US" sz="7200" b="1" spc="-204" dirty="0" err="1">
                <a:latin typeface="#9Slide05 Braxton Regular" panose="03060000000000000000" pitchFamily="66" charset="0"/>
                <a:ea typeface="ITC Avant Garde Gothic Bold"/>
                <a:cs typeface="ITC Avant Garde Gothic Bold"/>
                <a:sym typeface="ITC Avant Garde Gothic Bold"/>
              </a:rPr>
              <a:t>bản</a:t>
            </a:r>
            <a:r>
              <a:rPr lang="en-US" sz="7200" b="1" spc="-204" dirty="0">
                <a:latin typeface="#9Slide05 Braxton Regular" panose="03060000000000000000" pitchFamily="66" charset="0"/>
                <a:ea typeface="ITC Avant Garde Gothic Bold"/>
                <a:cs typeface="ITC Avant Garde Gothic Bold"/>
                <a:sym typeface="ITC Avant Garde Gothic Bold"/>
              </a:rPr>
              <a:t> </a:t>
            </a:r>
          </a:p>
          <a:p>
            <a:pPr algn="ctr"/>
            <a:r>
              <a:rPr lang="en-US" sz="7200" b="1" spc="-204" dirty="0" err="1">
                <a:latin typeface="#9Slide05 Braxton Regular" panose="03060000000000000000" pitchFamily="66" charset="0"/>
                <a:ea typeface="ITC Avant Garde Gothic Bold"/>
                <a:cs typeface="ITC Avant Garde Gothic Bold"/>
                <a:sym typeface="ITC Avant Garde Gothic Bold"/>
              </a:rPr>
              <a:t>thông</a:t>
            </a:r>
            <a:r>
              <a:rPr lang="en-US" sz="7200" b="1" spc="-204" dirty="0">
                <a:latin typeface="#9Slide05 Braxton Regular" panose="03060000000000000000" pitchFamily="66" charset="0"/>
                <a:ea typeface="ITC Avant Garde Gothic Bold"/>
                <a:cs typeface="ITC Avant Garde Gothic Bold"/>
                <a:sym typeface="ITC Avant Garde Gothic Bold"/>
              </a:rPr>
              <a:t> tin </a:t>
            </a:r>
            <a:r>
              <a:rPr lang="en-US" sz="7200" b="1" spc="-204" dirty="0" err="1">
                <a:latin typeface="#9Slide05 Braxton Regular" panose="03060000000000000000" pitchFamily="66" charset="0"/>
                <a:ea typeface="ITC Avant Garde Gothic Bold"/>
                <a:cs typeface="ITC Avant Garde Gothic Bold"/>
                <a:sym typeface="ITC Avant Garde Gothic Bold"/>
              </a:rPr>
              <a:t>thuyết</a:t>
            </a:r>
            <a:r>
              <a:rPr lang="en-US" sz="7200" b="1" spc="-204" dirty="0">
                <a:latin typeface="#9Slide05 Braxton Regular" panose="03060000000000000000" pitchFamily="66" charset="0"/>
                <a:ea typeface="ITC Avant Garde Gothic Bold"/>
                <a:cs typeface="ITC Avant Garde Gothic Bold"/>
                <a:sym typeface="ITC Avant Garde Gothic Bold"/>
              </a:rPr>
              <a:t> </a:t>
            </a:r>
            <a:r>
              <a:rPr lang="en-US" sz="7200" b="1" spc="-204" dirty="0" err="1">
                <a:latin typeface="#9Slide05 Braxton Regular" panose="03060000000000000000" pitchFamily="66" charset="0"/>
                <a:ea typeface="ITC Avant Garde Gothic Bold"/>
                <a:cs typeface="ITC Avant Garde Gothic Bold"/>
                <a:sym typeface="ITC Avant Garde Gothic Bold"/>
              </a:rPr>
              <a:t>minh</a:t>
            </a:r>
            <a:r>
              <a:rPr lang="en-US" sz="7200" b="1" spc="-204" dirty="0">
                <a:latin typeface="#9Slide05 Braxton Regular" panose="03060000000000000000" pitchFamily="66" charset="0"/>
                <a:ea typeface="ITC Avant Garde Gothic Bold"/>
                <a:cs typeface="ITC Avant Garde Gothic Bold"/>
                <a:sym typeface="ITC Avant Garde Gothic Bold"/>
              </a:rPr>
              <a:t> </a:t>
            </a:r>
            <a:r>
              <a:rPr lang="en-US" sz="7200" b="1" spc="-204" dirty="0" err="1">
                <a:latin typeface="#9Slide05 Braxton Regular" panose="03060000000000000000" pitchFamily="66" charset="0"/>
                <a:ea typeface="ITC Avant Garde Gothic Bold"/>
                <a:cs typeface="ITC Avant Garde Gothic Bold"/>
                <a:sym typeface="ITC Avant Garde Gothic Bold"/>
              </a:rPr>
              <a:t>về</a:t>
            </a:r>
            <a:r>
              <a:rPr lang="en-US" sz="7200" b="1" spc="-204" dirty="0">
                <a:latin typeface="#9Slide05 Braxton Regular" panose="03060000000000000000" pitchFamily="66" charset="0"/>
                <a:ea typeface="ITC Avant Garde Gothic Bold"/>
                <a:cs typeface="ITC Avant Garde Gothic Bold"/>
                <a:sym typeface="ITC Avant Garde Gothic Bold"/>
              </a:rPr>
              <a:t> </a:t>
            </a:r>
            <a:r>
              <a:rPr lang="en-US" sz="7200" b="1" spc="-204" dirty="0" err="1">
                <a:latin typeface="#9Slide05 Braxton Regular" panose="03060000000000000000" pitchFamily="66" charset="0"/>
                <a:ea typeface="ITC Avant Garde Gothic Bold"/>
                <a:cs typeface="ITC Avant Garde Gothic Bold"/>
                <a:sym typeface="ITC Avant Garde Gothic Bold"/>
              </a:rPr>
              <a:t>một</a:t>
            </a:r>
            <a:r>
              <a:rPr lang="en-US" sz="7200" b="1" spc="-204" dirty="0">
                <a:latin typeface="#9Slide05 Braxton Regular" panose="03060000000000000000" pitchFamily="66" charset="0"/>
                <a:ea typeface="ITC Avant Garde Gothic Bold"/>
                <a:cs typeface="ITC Avant Garde Gothic Bold"/>
                <a:sym typeface="ITC Avant Garde Gothic Bold"/>
              </a:rPr>
              <a:t> </a:t>
            </a:r>
            <a:r>
              <a:rPr lang="en-US" sz="7200" b="1" spc="-204" dirty="0" err="1">
                <a:latin typeface="#9Slide05 Braxton Regular" panose="03060000000000000000" pitchFamily="66" charset="0"/>
                <a:ea typeface="ITC Avant Garde Gothic Bold"/>
                <a:cs typeface="ITC Avant Garde Gothic Bold"/>
                <a:sym typeface="ITC Avant Garde Gothic Bold"/>
              </a:rPr>
              <a:t>danh</a:t>
            </a:r>
            <a:r>
              <a:rPr lang="en-US" sz="7200" b="1" spc="-204" dirty="0">
                <a:latin typeface="#9Slide05 Braxton Regular" panose="03060000000000000000" pitchFamily="66" charset="0"/>
                <a:ea typeface="ITC Avant Garde Gothic Bold"/>
                <a:cs typeface="ITC Avant Garde Gothic Bold"/>
                <a:sym typeface="ITC Avant Garde Gothic Bold"/>
              </a:rPr>
              <a:t> lam </a:t>
            </a:r>
            <a:r>
              <a:rPr lang="en-US" sz="7200" b="1" spc="-204" dirty="0" err="1">
                <a:latin typeface="#9Slide05 Braxton Regular" panose="03060000000000000000" pitchFamily="66" charset="0"/>
                <a:ea typeface="ITC Avant Garde Gothic Bold"/>
                <a:cs typeface="ITC Avant Garde Gothic Bold"/>
                <a:sym typeface="ITC Avant Garde Gothic Bold"/>
              </a:rPr>
              <a:t>thắng</a:t>
            </a:r>
            <a:r>
              <a:rPr lang="en-US" sz="7200" b="1" spc="-204" dirty="0">
                <a:latin typeface="#9Slide05 Braxton Regular" panose="03060000000000000000" pitchFamily="66" charset="0"/>
                <a:ea typeface="ITC Avant Garde Gothic Bold"/>
                <a:cs typeface="ITC Avant Garde Gothic Bold"/>
                <a:sym typeface="ITC Avant Garde Gothic Bold"/>
              </a:rPr>
              <a:t> </a:t>
            </a:r>
            <a:r>
              <a:rPr lang="en-US" sz="7200" b="1" spc="-204" dirty="0" err="1">
                <a:latin typeface="#9Slide05 Braxton Regular" panose="03060000000000000000" pitchFamily="66" charset="0"/>
                <a:ea typeface="ITC Avant Garde Gothic Bold"/>
                <a:cs typeface="ITC Avant Garde Gothic Bold"/>
                <a:sym typeface="ITC Avant Garde Gothic Bold"/>
              </a:rPr>
              <a:t>cảnh</a:t>
            </a:r>
            <a:r>
              <a:rPr lang="en-US" sz="7200" b="1" spc="-204" dirty="0">
                <a:latin typeface="#9Slide05 Braxton Regular" panose="03060000000000000000" pitchFamily="66" charset="0"/>
                <a:ea typeface="ITC Avant Garde Gothic Bold"/>
                <a:cs typeface="ITC Avant Garde Gothic Bold"/>
                <a:sym typeface="ITC Avant Garde Gothic Bold"/>
              </a:rPr>
              <a:t> </a:t>
            </a:r>
            <a:r>
              <a:rPr lang="en-US" sz="7200" b="1" spc="-204" dirty="0" err="1">
                <a:latin typeface="#9Slide05 Braxton Regular" panose="03060000000000000000" pitchFamily="66" charset="0"/>
                <a:ea typeface="ITC Avant Garde Gothic Bold"/>
                <a:cs typeface="ITC Avant Garde Gothic Bold"/>
                <a:sym typeface="ITC Avant Garde Gothic Bold"/>
              </a:rPr>
              <a:t>thể</a:t>
            </a:r>
            <a:r>
              <a:rPr lang="en-US" sz="7200" b="1" spc="-204" dirty="0">
                <a:latin typeface="#9Slide05 Braxton Regular" panose="03060000000000000000" pitchFamily="66" charset="0"/>
                <a:ea typeface="ITC Avant Garde Gothic Bold"/>
                <a:cs typeface="ITC Avant Garde Gothic Bold"/>
                <a:sym typeface="ITC Avant Garde Gothic Bold"/>
              </a:rPr>
              <a:t> </a:t>
            </a:r>
            <a:r>
              <a:rPr lang="en-US" sz="7200" b="1" spc="-204" dirty="0" err="1">
                <a:latin typeface="#9Slide05 Braxton Regular" panose="03060000000000000000" pitchFamily="66" charset="0"/>
                <a:ea typeface="ITC Avant Garde Gothic Bold"/>
                <a:cs typeface="ITC Avant Garde Gothic Bold"/>
                <a:sym typeface="ITC Avant Garde Gothic Bold"/>
              </a:rPr>
              <a:t>hiện</a:t>
            </a:r>
            <a:r>
              <a:rPr lang="en-US" sz="7200" b="1" spc="-204" dirty="0">
                <a:latin typeface="#9Slide05 Braxton Regular" panose="03060000000000000000" pitchFamily="66" charset="0"/>
                <a:ea typeface="ITC Avant Garde Gothic Bold"/>
                <a:cs typeface="ITC Avant Garde Gothic Bold"/>
                <a:sym typeface="ITC Avant Garde Gothic Bold"/>
              </a:rPr>
              <a:t> </a:t>
            </a:r>
            <a:r>
              <a:rPr lang="en-US" sz="7200" b="1" spc="-204" dirty="0" err="1">
                <a:latin typeface="#9Slide05 Braxton Regular" panose="03060000000000000000" pitchFamily="66" charset="0"/>
                <a:ea typeface="ITC Avant Garde Gothic Bold"/>
                <a:cs typeface="ITC Avant Garde Gothic Bold"/>
                <a:sym typeface="ITC Avant Garde Gothic Bold"/>
              </a:rPr>
              <a:t>trong</a:t>
            </a:r>
            <a:r>
              <a:rPr lang="en-US" sz="7200" b="1" spc="-204" dirty="0">
                <a:latin typeface="#9Slide05 Braxton Regular" panose="03060000000000000000" pitchFamily="66" charset="0"/>
                <a:ea typeface="ITC Avant Garde Gothic Bold"/>
                <a:cs typeface="ITC Avant Garde Gothic Bold"/>
                <a:sym typeface="ITC Avant Garde Gothic Bold"/>
              </a:rPr>
              <a:t> </a:t>
            </a:r>
            <a:r>
              <a:rPr lang="en-US" sz="7200" b="1" spc="-204" dirty="0" err="1">
                <a:latin typeface="#9Slide05 Braxton Regular" panose="03060000000000000000" pitchFamily="66" charset="0"/>
                <a:ea typeface="ITC Avant Garde Gothic Bold"/>
                <a:cs typeface="ITC Avant Garde Gothic Bold"/>
                <a:sym typeface="ITC Avant Garde Gothic Bold"/>
              </a:rPr>
              <a:t>văn</a:t>
            </a:r>
            <a:r>
              <a:rPr lang="en-US" sz="7200" b="1" spc="-204" dirty="0">
                <a:latin typeface="#9Slide05 Braxton Regular" panose="03060000000000000000" pitchFamily="66" charset="0"/>
                <a:ea typeface="ITC Avant Garde Gothic Bold"/>
                <a:cs typeface="ITC Avant Garde Gothic Bold"/>
                <a:sym typeface="ITC Avant Garde Gothic Bold"/>
              </a:rPr>
              <a:t> </a:t>
            </a:r>
            <a:r>
              <a:rPr lang="en-US" sz="7200" b="1" spc="-204" dirty="0" err="1">
                <a:latin typeface="#9Slide05 Braxton Regular" panose="03060000000000000000" pitchFamily="66" charset="0"/>
                <a:ea typeface="ITC Avant Garde Gothic Bold"/>
                <a:cs typeface="ITC Avant Garde Gothic Bold"/>
                <a:sym typeface="ITC Avant Garde Gothic Bold"/>
              </a:rPr>
              <a:t>bản</a:t>
            </a:r>
            <a:endParaRPr lang="en-US" sz="7200" b="1" spc="-204" dirty="0">
              <a:latin typeface="#9Slide05 Braxton Regular" panose="03060000000000000000" pitchFamily="66" charset="0"/>
              <a:ea typeface="ITC Avant Garde Gothic Bold"/>
              <a:cs typeface="ITC Avant Garde Gothic Bold"/>
              <a:sym typeface="ITC Avant Garde Gothic Bold"/>
            </a:endParaRPr>
          </a:p>
        </p:txBody>
      </p:sp>
      <p:grpSp>
        <p:nvGrpSpPr>
          <p:cNvPr id="3" name="Group 3"/>
          <p:cNvGrpSpPr>
            <a:grpSpLocks noChangeAspect="1"/>
          </p:cNvGrpSpPr>
          <p:nvPr/>
        </p:nvGrpSpPr>
        <p:grpSpPr>
          <a:xfrm>
            <a:off x="0" y="0"/>
            <a:ext cx="9104893" cy="10287000"/>
            <a:chOff x="0" y="0"/>
            <a:chExt cx="5624576" cy="6354826"/>
          </a:xfrm>
        </p:grpSpPr>
        <p:sp>
          <p:nvSpPr>
            <p:cNvPr id="4" name="Freeform 4"/>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3"/>
              <a:stretch>
                <a:fillRect l="-50428" r="-50428"/>
              </a:stretch>
            </a:blipFill>
          </p:spPr>
          <p:txBody>
            <a:bodyPr/>
            <a:lstStyle/>
            <a:p>
              <a:endParaRPr lang="en-US"/>
            </a:p>
          </p:txBody>
        </p:sp>
      </p:grpSp>
    </p:spTree>
    <p:extLst>
      <p:ext uri="{BB962C8B-B14F-4D97-AF65-F5344CB8AC3E}">
        <p14:creationId xmlns:p14="http://schemas.microsoft.com/office/powerpoint/2010/main" val="3866181140"/>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3">
            <a:extLst>
              <a:ext uri="{FF2B5EF4-FFF2-40B4-BE49-F238E27FC236}">
                <a16:creationId xmlns:a16="http://schemas.microsoft.com/office/drawing/2014/main" xmlns="" id="{35168903-725C-1BE7-D1BF-FF3794E9A84B}"/>
              </a:ext>
            </a:extLst>
          </p:cNvPr>
          <p:cNvGrpSpPr/>
          <p:nvPr/>
        </p:nvGrpSpPr>
        <p:grpSpPr>
          <a:xfrm>
            <a:off x="0" y="-640847"/>
            <a:ext cx="18364200" cy="1336596"/>
            <a:chOff x="0" y="0"/>
            <a:chExt cx="4816593" cy="1621752"/>
          </a:xfrm>
        </p:grpSpPr>
        <p:sp>
          <p:nvSpPr>
            <p:cNvPr id="16" name="Freeform 4">
              <a:extLst>
                <a:ext uri="{FF2B5EF4-FFF2-40B4-BE49-F238E27FC236}">
                  <a16:creationId xmlns:a16="http://schemas.microsoft.com/office/drawing/2014/main" xmlns="" id="{D4DA810F-423B-3C51-08C7-A7B37B760826}"/>
                </a:ext>
              </a:extLst>
            </p:cNvPr>
            <p:cNvSpPr/>
            <p:nvPr/>
          </p:nvSpPr>
          <p:spPr>
            <a:xfrm>
              <a:off x="0" y="0"/>
              <a:ext cx="4816592" cy="1621752"/>
            </a:xfrm>
            <a:custGeom>
              <a:avLst/>
              <a:gdLst/>
              <a:ahLst/>
              <a:cxnLst/>
              <a:rect l="l" t="t" r="r" b="b"/>
              <a:pathLst>
                <a:path w="4816592" h="1621752">
                  <a:moveTo>
                    <a:pt x="0" y="0"/>
                  </a:moveTo>
                  <a:lnTo>
                    <a:pt x="4816592" y="0"/>
                  </a:lnTo>
                  <a:lnTo>
                    <a:pt x="4816592" y="1621752"/>
                  </a:lnTo>
                  <a:lnTo>
                    <a:pt x="0" y="1621752"/>
                  </a:lnTo>
                  <a:close/>
                </a:path>
              </a:pathLst>
            </a:custGeom>
            <a:solidFill>
              <a:srgbClr val="3E6BAD"/>
            </a:solidFill>
          </p:spPr>
          <p:txBody>
            <a:bodyPr/>
            <a:lstStyle/>
            <a:p>
              <a:endParaRPr lang="en-US" sz="4400">
                <a:latin typeface="Times New Roman" panose="02020603050405020304" pitchFamily="18" charset="0"/>
                <a:cs typeface="Times New Roman" panose="02020603050405020304" pitchFamily="18" charset="0"/>
              </a:endParaRPr>
            </a:p>
          </p:txBody>
        </p:sp>
        <p:sp>
          <p:nvSpPr>
            <p:cNvPr id="17" name="TextBox 5">
              <a:extLst>
                <a:ext uri="{FF2B5EF4-FFF2-40B4-BE49-F238E27FC236}">
                  <a16:creationId xmlns:a16="http://schemas.microsoft.com/office/drawing/2014/main" xmlns="" id="{C9FEB1BD-F1CB-7250-7CED-61471077F0BC}"/>
                </a:ext>
              </a:extLst>
            </p:cNvPr>
            <p:cNvSpPr txBox="1"/>
            <p:nvPr/>
          </p:nvSpPr>
          <p:spPr>
            <a:xfrm>
              <a:off x="0" y="-38100"/>
              <a:ext cx="4816593" cy="1659852"/>
            </a:xfrm>
            <a:prstGeom prst="rect">
              <a:avLst/>
            </a:prstGeom>
          </p:spPr>
          <p:txBody>
            <a:bodyPr lIns="50800" tIns="50800" rIns="50800" bIns="50800" rtlCol="0" anchor="ctr"/>
            <a:lstStyle/>
            <a:p>
              <a:pPr algn="ctr">
                <a:lnSpc>
                  <a:spcPts val="2659"/>
                </a:lnSpc>
              </a:pPr>
              <a:endParaRPr sz="4400">
                <a:latin typeface="Times New Roman" panose="02020603050405020304" pitchFamily="18" charset="0"/>
                <a:cs typeface="Times New Roman" panose="02020603050405020304" pitchFamily="18" charset="0"/>
              </a:endParaRPr>
            </a:p>
          </p:txBody>
        </p:sp>
      </p:grpSp>
      <p:sp>
        <p:nvSpPr>
          <p:cNvPr id="2" name="TextBox 1">
            <a:extLst>
              <a:ext uri="{FF2B5EF4-FFF2-40B4-BE49-F238E27FC236}">
                <a16:creationId xmlns:a16="http://schemas.microsoft.com/office/drawing/2014/main" xmlns="" id="{763B5662-7A62-A3BC-47E9-6E8EF7C23864}"/>
              </a:ext>
            </a:extLst>
          </p:cNvPr>
          <p:cNvSpPr txBox="1"/>
          <p:nvPr/>
        </p:nvSpPr>
        <p:spPr>
          <a:xfrm>
            <a:off x="4114800" y="876300"/>
            <a:ext cx="16594727" cy="1107996"/>
          </a:xfrm>
          <a:prstGeom prst="rect">
            <a:avLst/>
          </a:prstGeom>
          <a:noFill/>
        </p:spPr>
        <p:txBody>
          <a:bodyPr wrap="square" rtlCol="0">
            <a:spAutoFit/>
          </a:bodyPr>
          <a:lstStyle/>
          <a:p>
            <a:pPr algn="ctr"/>
            <a:r>
              <a:rPr lang="en-US" sz="6600" dirty="0" smtClean="0">
                <a:solidFill>
                  <a:srgbClr val="FF0000"/>
                </a:solidFill>
                <a:latin typeface="#9Slide07 SVNBango" panose="02000000000000000000" pitchFamily="2" charset="0"/>
                <a:cs typeface="Times New Roman" panose="02020603050405020304" pitchFamily="18" charset="0"/>
              </a:rPr>
              <a:t>KHĂN TRẢI BÀN</a:t>
            </a:r>
            <a:endParaRPr lang="en-US" sz="6600" dirty="0">
              <a:solidFill>
                <a:srgbClr val="FF0000"/>
              </a:solidFill>
              <a:latin typeface="#9Slide07 SVNBango" panose="02000000000000000000"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xmlns="" id="{B2A96FB4-85D7-6825-B880-B8229CFF33FB}"/>
              </a:ext>
            </a:extLst>
          </p:cNvPr>
          <p:cNvPicPr>
            <a:picLocks noChangeAspect="1"/>
          </p:cNvPicPr>
          <p:nvPr/>
        </p:nvPicPr>
        <p:blipFill>
          <a:blip r:embed="rId3"/>
          <a:stretch>
            <a:fillRect/>
          </a:stretch>
        </p:blipFill>
        <p:spPr>
          <a:xfrm>
            <a:off x="1524000" y="1028700"/>
            <a:ext cx="6172200" cy="8731405"/>
          </a:xfrm>
          <a:prstGeom prst="rect">
            <a:avLst/>
          </a:prstGeom>
        </p:spPr>
      </p:pic>
      <p:grpSp>
        <p:nvGrpSpPr>
          <p:cNvPr id="5" name="Group 11">
            <a:extLst>
              <a:ext uri="{FF2B5EF4-FFF2-40B4-BE49-F238E27FC236}">
                <a16:creationId xmlns:a16="http://schemas.microsoft.com/office/drawing/2014/main" xmlns="" id="{01E9699F-F320-B6FE-CF0C-2B8976769C23}"/>
              </a:ext>
            </a:extLst>
          </p:cNvPr>
          <p:cNvGrpSpPr>
            <a:grpSpLocks noChangeAspect="1"/>
          </p:cNvGrpSpPr>
          <p:nvPr/>
        </p:nvGrpSpPr>
        <p:grpSpPr>
          <a:xfrm rot="20243486">
            <a:off x="9056552" y="2843968"/>
            <a:ext cx="3714735" cy="5246370"/>
            <a:chOff x="0" y="0"/>
            <a:chExt cx="3267456" cy="4614672"/>
          </a:xfrm>
        </p:grpSpPr>
        <p:sp>
          <p:nvSpPr>
            <p:cNvPr id="7" name="Freeform 12">
              <a:extLst>
                <a:ext uri="{FF2B5EF4-FFF2-40B4-BE49-F238E27FC236}">
                  <a16:creationId xmlns:a16="http://schemas.microsoft.com/office/drawing/2014/main" xmlns="" id="{6B36DDC6-3EE7-89BD-C5FA-C0A5FB09C214}"/>
                </a:ext>
              </a:extLst>
            </p:cNvPr>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4"/>
              <a:stretch>
                <a:fillRect l="-4" r="-4"/>
              </a:stretch>
            </a:blipFill>
          </p:spPr>
          <p:txBody>
            <a:bodyPr/>
            <a:lstStyle/>
            <a:p>
              <a:endParaRPr lang="en-US"/>
            </a:p>
          </p:txBody>
        </p:sp>
        <p:sp>
          <p:nvSpPr>
            <p:cNvPr id="8" name="Freeform 13">
              <a:extLst>
                <a:ext uri="{FF2B5EF4-FFF2-40B4-BE49-F238E27FC236}">
                  <a16:creationId xmlns:a16="http://schemas.microsoft.com/office/drawing/2014/main" xmlns="" id="{30D4C2AE-F590-188B-FC59-64D70A64F61F}"/>
                </a:ext>
              </a:extLst>
            </p:cNvPr>
            <p:cNvSpPr/>
            <p:nvPr/>
          </p:nvSpPr>
          <p:spPr>
            <a:xfrm>
              <a:off x="56770" y="48203"/>
              <a:ext cx="3142190" cy="3592604"/>
            </a:xfrm>
            <a:custGeom>
              <a:avLst/>
              <a:gdLst/>
              <a:ahLst/>
              <a:cxnLst/>
              <a:rect l="l" t="t" r="r" b="b"/>
              <a:pathLst>
                <a:path w="3142190" h="3592604">
                  <a:moveTo>
                    <a:pt x="3142190" y="35325"/>
                  </a:moveTo>
                  <a:lnTo>
                    <a:pt x="3106219" y="3592604"/>
                  </a:lnTo>
                  <a:lnTo>
                    <a:pt x="0" y="3558211"/>
                  </a:lnTo>
                  <a:lnTo>
                    <a:pt x="28183" y="0"/>
                  </a:lnTo>
                  <a:lnTo>
                    <a:pt x="3142190" y="35325"/>
                  </a:lnTo>
                  <a:close/>
                </a:path>
              </a:pathLst>
            </a:custGeom>
            <a:blipFill>
              <a:blip r:embed="rId5"/>
              <a:stretch>
                <a:fillRect l="-35324" r="-35324"/>
              </a:stretch>
            </a:blipFill>
          </p:spPr>
          <p:txBody>
            <a:bodyPr/>
            <a:lstStyle/>
            <a:p>
              <a:endParaRPr lang="en-US"/>
            </a:p>
          </p:txBody>
        </p:sp>
      </p:grpSp>
      <p:grpSp>
        <p:nvGrpSpPr>
          <p:cNvPr id="9" name="Group 8">
            <a:extLst>
              <a:ext uri="{FF2B5EF4-FFF2-40B4-BE49-F238E27FC236}">
                <a16:creationId xmlns:a16="http://schemas.microsoft.com/office/drawing/2014/main" xmlns="" id="{75AA18DC-B5F0-2D79-787D-950EC932BB34}"/>
              </a:ext>
            </a:extLst>
          </p:cNvPr>
          <p:cNvGrpSpPr>
            <a:grpSpLocks noChangeAspect="1"/>
          </p:cNvGrpSpPr>
          <p:nvPr/>
        </p:nvGrpSpPr>
        <p:grpSpPr>
          <a:xfrm rot="510309">
            <a:off x="13106400" y="2655190"/>
            <a:ext cx="3352800" cy="4976619"/>
            <a:chOff x="0" y="0"/>
            <a:chExt cx="3304032" cy="4904232"/>
          </a:xfrm>
        </p:grpSpPr>
        <p:sp>
          <p:nvSpPr>
            <p:cNvPr id="10" name="Freeform 9">
              <a:extLst>
                <a:ext uri="{FF2B5EF4-FFF2-40B4-BE49-F238E27FC236}">
                  <a16:creationId xmlns:a16="http://schemas.microsoft.com/office/drawing/2014/main" xmlns="" id="{E71EB887-816E-E35C-4D10-4C6BD628FDEB}"/>
                </a:ext>
              </a:extLst>
            </p:cNvPr>
            <p:cNvSpPr/>
            <p:nvPr/>
          </p:nvSpPr>
          <p:spPr>
            <a:xfrm>
              <a:off x="0" y="0"/>
              <a:ext cx="3304032" cy="4904232"/>
            </a:xfrm>
            <a:custGeom>
              <a:avLst/>
              <a:gdLst/>
              <a:ahLst/>
              <a:cxnLst/>
              <a:rect l="l" t="t" r="r" b="b"/>
              <a:pathLst>
                <a:path w="3304032" h="4904232">
                  <a:moveTo>
                    <a:pt x="3304032" y="4904232"/>
                  </a:moveTo>
                  <a:lnTo>
                    <a:pt x="0" y="4904232"/>
                  </a:lnTo>
                  <a:lnTo>
                    <a:pt x="0" y="0"/>
                  </a:lnTo>
                  <a:lnTo>
                    <a:pt x="3304032" y="0"/>
                  </a:lnTo>
                  <a:lnTo>
                    <a:pt x="3304032" y="4904232"/>
                  </a:lnTo>
                  <a:close/>
                </a:path>
              </a:pathLst>
            </a:custGeom>
            <a:blipFill>
              <a:blip r:embed="rId6"/>
              <a:stretch>
                <a:fillRect t="-654" b="-654"/>
              </a:stretch>
            </a:blipFill>
          </p:spPr>
          <p:txBody>
            <a:bodyPr/>
            <a:lstStyle/>
            <a:p>
              <a:endParaRPr lang="en-US"/>
            </a:p>
          </p:txBody>
        </p:sp>
        <p:sp>
          <p:nvSpPr>
            <p:cNvPr id="11" name="Freeform 10">
              <a:extLst>
                <a:ext uri="{FF2B5EF4-FFF2-40B4-BE49-F238E27FC236}">
                  <a16:creationId xmlns:a16="http://schemas.microsoft.com/office/drawing/2014/main" xmlns="" id="{C0AE0873-F99E-C5B6-2ABE-7CFB602F7BD4}"/>
                </a:ext>
              </a:extLst>
            </p:cNvPr>
            <p:cNvSpPr/>
            <p:nvPr/>
          </p:nvSpPr>
          <p:spPr>
            <a:xfrm>
              <a:off x="77287" y="70236"/>
              <a:ext cx="3150561" cy="3968517"/>
            </a:xfrm>
            <a:custGeom>
              <a:avLst/>
              <a:gdLst/>
              <a:ahLst/>
              <a:cxnLst/>
              <a:rect l="l" t="t" r="r" b="b"/>
              <a:pathLst>
                <a:path w="3150561" h="3968517">
                  <a:moveTo>
                    <a:pt x="3150562" y="0"/>
                  </a:moveTo>
                  <a:lnTo>
                    <a:pt x="3127307" y="3968517"/>
                  </a:lnTo>
                  <a:lnTo>
                    <a:pt x="0" y="3951752"/>
                  </a:lnTo>
                  <a:lnTo>
                    <a:pt x="34018" y="0"/>
                  </a:lnTo>
                  <a:lnTo>
                    <a:pt x="3150562" y="0"/>
                  </a:lnTo>
                  <a:close/>
                </a:path>
              </a:pathLst>
            </a:custGeom>
            <a:blipFill>
              <a:blip r:embed="rId7"/>
              <a:stretch>
                <a:fillRect l="-79385" r="-79385"/>
              </a:stretch>
            </a:blipFill>
          </p:spPr>
          <p:txBody>
            <a:bodyPr/>
            <a:lstStyle/>
            <a:p>
              <a:endParaRPr lang="en-US"/>
            </a:p>
          </p:txBody>
        </p:sp>
      </p:grpSp>
      <p:grpSp>
        <p:nvGrpSpPr>
          <p:cNvPr id="12" name="Group 5">
            <a:extLst>
              <a:ext uri="{FF2B5EF4-FFF2-40B4-BE49-F238E27FC236}">
                <a16:creationId xmlns:a16="http://schemas.microsoft.com/office/drawing/2014/main" xmlns="" id="{DC07E7F7-26F1-7F20-49E1-C61082C03A46}"/>
              </a:ext>
            </a:extLst>
          </p:cNvPr>
          <p:cNvGrpSpPr>
            <a:grpSpLocks noChangeAspect="1"/>
          </p:cNvGrpSpPr>
          <p:nvPr/>
        </p:nvGrpSpPr>
        <p:grpSpPr>
          <a:xfrm>
            <a:off x="11546692" y="5067300"/>
            <a:ext cx="3200400" cy="4519969"/>
            <a:chOff x="0" y="0"/>
            <a:chExt cx="3267456" cy="4614672"/>
          </a:xfrm>
        </p:grpSpPr>
        <p:sp>
          <p:nvSpPr>
            <p:cNvPr id="13" name="Freeform 6">
              <a:extLst>
                <a:ext uri="{FF2B5EF4-FFF2-40B4-BE49-F238E27FC236}">
                  <a16:creationId xmlns:a16="http://schemas.microsoft.com/office/drawing/2014/main" xmlns="" id="{4690F5E5-975C-50F1-62BE-E5DECA3CA007}"/>
                </a:ext>
              </a:extLst>
            </p:cNvPr>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4"/>
              <a:stretch>
                <a:fillRect l="-4" r="-4"/>
              </a:stretch>
            </a:blipFill>
          </p:spPr>
          <p:txBody>
            <a:bodyPr/>
            <a:lstStyle/>
            <a:p>
              <a:endParaRPr lang="en-US"/>
            </a:p>
          </p:txBody>
        </p:sp>
        <p:sp>
          <p:nvSpPr>
            <p:cNvPr id="14" name="Freeform 7">
              <a:extLst>
                <a:ext uri="{FF2B5EF4-FFF2-40B4-BE49-F238E27FC236}">
                  <a16:creationId xmlns:a16="http://schemas.microsoft.com/office/drawing/2014/main" xmlns="" id="{EE08894D-B18B-6CD6-FC55-EE1DA7BEA570}"/>
                </a:ext>
              </a:extLst>
            </p:cNvPr>
            <p:cNvSpPr/>
            <p:nvPr/>
          </p:nvSpPr>
          <p:spPr>
            <a:xfrm>
              <a:off x="56770" y="48203"/>
              <a:ext cx="3142190" cy="3592604"/>
            </a:xfrm>
            <a:custGeom>
              <a:avLst/>
              <a:gdLst/>
              <a:ahLst/>
              <a:cxnLst/>
              <a:rect l="l" t="t" r="r" b="b"/>
              <a:pathLst>
                <a:path w="3142190" h="3592604">
                  <a:moveTo>
                    <a:pt x="3142190" y="35325"/>
                  </a:moveTo>
                  <a:lnTo>
                    <a:pt x="3106219" y="3592604"/>
                  </a:lnTo>
                  <a:lnTo>
                    <a:pt x="0" y="3558211"/>
                  </a:lnTo>
                  <a:lnTo>
                    <a:pt x="28183" y="0"/>
                  </a:lnTo>
                  <a:lnTo>
                    <a:pt x="3142190" y="35325"/>
                  </a:lnTo>
                  <a:close/>
                </a:path>
              </a:pathLst>
            </a:custGeom>
            <a:blipFill>
              <a:blip r:embed="rId8"/>
              <a:stretch>
                <a:fillRect l="-45278" r="-45278"/>
              </a:stretch>
            </a:blipFill>
          </p:spPr>
          <p:txBody>
            <a:bodyPr/>
            <a:lstStyle/>
            <a:p>
              <a:endParaRPr lang="en-US"/>
            </a:p>
          </p:txBody>
        </p:sp>
      </p:grpSp>
    </p:spTree>
    <p:extLst>
      <p:ext uri="{BB962C8B-B14F-4D97-AF65-F5344CB8AC3E}">
        <p14:creationId xmlns:p14="http://schemas.microsoft.com/office/powerpoint/2010/main" val="3223002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a:extLst>
              <a:ext uri="{FF2B5EF4-FFF2-40B4-BE49-F238E27FC236}">
                <a16:creationId xmlns:a16="http://schemas.microsoft.com/office/drawing/2014/main" xmlns="" id="{B7CDF69E-57D3-7938-977F-9E115BCBC7F8}"/>
              </a:ext>
            </a:extLst>
          </p:cNvPr>
          <p:cNvGrpSpPr/>
          <p:nvPr/>
        </p:nvGrpSpPr>
        <p:grpSpPr>
          <a:xfrm rot="-5400000">
            <a:off x="7356294" y="-6556195"/>
            <a:ext cx="2584811" cy="16230600"/>
            <a:chOff x="0" y="0"/>
            <a:chExt cx="680773" cy="4274726"/>
          </a:xfrm>
        </p:grpSpPr>
        <p:sp>
          <p:nvSpPr>
            <p:cNvPr id="3" name="Freeform 13">
              <a:extLst>
                <a:ext uri="{FF2B5EF4-FFF2-40B4-BE49-F238E27FC236}">
                  <a16:creationId xmlns:a16="http://schemas.microsoft.com/office/drawing/2014/main" xmlns="" id="{E2A5324F-5586-AD53-B336-C7300A649878}"/>
                </a:ext>
              </a:extLst>
            </p:cNvPr>
            <p:cNvSpPr/>
            <p:nvPr/>
          </p:nvSpPr>
          <p:spPr>
            <a:xfrm>
              <a:off x="0" y="0"/>
              <a:ext cx="680773" cy="4274726"/>
            </a:xfrm>
            <a:custGeom>
              <a:avLst/>
              <a:gdLst/>
              <a:ahLst/>
              <a:cxnLst/>
              <a:rect l="l" t="t" r="r" b="b"/>
              <a:pathLst>
                <a:path w="680773" h="4274726">
                  <a:moveTo>
                    <a:pt x="299516" y="0"/>
                  </a:moveTo>
                  <a:lnTo>
                    <a:pt x="381257" y="0"/>
                  </a:lnTo>
                  <a:cubicBezTo>
                    <a:pt x="546675" y="0"/>
                    <a:pt x="680773" y="134098"/>
                    <a:pt x="680773" y="299516"/>
                  </a:cubicBezTo>
                  <a:lnTo>
                    <a:pt x="680773" y="3975210"/>
                  </a:lnTo>
                  <a:cubicBezTo>
                    <a:pt x="680773" y="4140628"/>
                    <a:pt x="546675" y="4274726"/>
                    <a:pt x="381257" y="4274726"/>
                  </a:cubicBezTo>
                  <a:lnTo>
                    <a:pt x="299516" y="4274726"/>
                  </a:lnTo>
                  <a:cubicBezTo>
                    <a:pt x="220079" y="4274726"/>
                    <a:pt x="143896" y="4243170"/>
                    <a:pt x="87726" y="4187000"/>
                  </a:cubicBezTo>
                  <a:cubicBezTo>
                    <a:pt x="31556" y="4130830"/>
                    <a:pt x="0" y="4054647"/>
                    <a:pt x="0" y="3975210"/>
                  </a:cubicBezTo>
                  <a:lnTo>
                    <a:pt x="0" y="299516"/>
                  </a:lnTo>
                  <a:cubicBezTo>
                    <a:pt x="0" y="134098"/>
                    <a:pt x="134098" y="0"/>
                    <a:pt x="299516" y="0"/>
                  </a:cubicBezTo>
                  <a:close/>
                </a:path>
              </a:pathLst>
            </a:custGeom>
            <a:solidFill>
              <a:srgbClr val="3E6BAD"/>
            </a:solidFill>
          </p:spPr>
          <p:txBody>
            <a:bodyPr/>
            <a:lstStyle/>
            <a:p>
              <a:endParaRPr lang="en-US" sz="4400">
                <a:latin typeface="Times New Roman" panose="02020603050405020304" pitchFamily="18" charset="0"/>
                <a:cs typeface="Times New Roman" panose="02020603050405020304" pitchFamily="18" charset="0"/>
              </a:endParaRPr>
            </a:p>
          </p:txBody>
        </p:sp>
        <p:sp>
          <p:nvSpPr>
            <p:cNvPr id="4" name="TextBox 14">
              <a:extLst>
                <a:ext uri="{FF2B5EF4-FFF2-40B4-BE49-F238E27FC236}">
                  <a16:creationId xmlns:a16="http://schemas.microsoft.com/office/drawing/2014/main" xmlns="" id="{5593229F-BDE0-6FBE-6F68-FB733967D623}"/>
                </a:ext>
              </a:extLst>
            </p:cNvPr>
            <p:cNvSpPr txBox="1"/>
            <p:nvPr/>
          </p:nvSpPr>
          <p:spPr>
            <a:xfrm>
              <a:off x="0" y="-38100"/>
              <a:ext cx="680773" cy="4312826"/>
            </a:xfrm>
            <a:prstGeom prst="rect">
              <a:avLst/>
            </a:prstGeom>
          </p:spPr>
          <p:txBody>
            <a:bodyPr lIns="50800" tIns="50800" rIns="50800" bIns="50800" rtlCol="0" anchor="ctr"/>
            <a:lstStyle/>
            <a:p>
              <a:pPr algn="ctr">
                <a:lnSpc>
                  <a:spcPts val="2659"/>
                </a:lnSpc>
              </a:pPr>
              <a:endParaRPr sz="4400">
                <a:latin typeface="Times New Roman" panose="02020603050405020304" pitchFamily="18" charset="0"/>
                <a:cs typeface="Times New Roman" panose="02020603050405020304" pitchFamily="18" charset="0"/>
              </a:endParaRPr>
            </a:p>
          </p:txBody>
        </p:sp>
      </p:grpSp>
      <p:sp>
        <p:nvSpPr>
          <p:cNvPr id="5" name="TextBox 33">
            <a:extLst>
              <a:ext uri="{FF2B5EF4-FFF2-40B4-BE49-F238E27FC236}">
                <a16:creationId xmlns:a16="http://schemas.microsoft.com/office/drawing/2014/main" xmlns="" id="{1DFBC3D0-0B35-FB0B-39D9-60D0AAAF0D3B}"/>
              </a:ext>
            </a:extLst>
          </p:cNvPr>
          <p:cNvSpPr txBox="1"/>
          <p:nvPr/>
        </p:nvSpPr>
        <p:spPr>
          <a:xfrm>
            <a:off x="1794944" y="453132"/>
            <a:ext cx="4444155" cy="1276824"/>
          </a:xfrm>
          <a:prstGeom prst="rect">
            <a:avLst/>
          </a:prstGeom>
        </p:spPr>
        <p:txBody>
          <a:bodyPr lIns="0" tIns="0" rIns="0" bIns="0" rtlCol="0" anchor="t">
            <a:spAutoFit/>
          </a:bodyPr>
          <a:lstStyle/>
          <a:p>
            <a:pPr algn="l">
              <a:lnSpc>
                <a:spcPts val="11899"/>
              </a:lnSpc>
              <a:spcBef>
                <a:spcPct val="0"/>
              </a:spcBef>
            </a:pPr>
            <a:r>
              <a:rPr lang="en-US" sz="4400" b="1" dirty="0">
                <a:solidFill>
                  <a:srgbClr val="FFFFFF"/>
                </a:solidFill>
                <a:latin typeface="Times New Roman" panose="02020603050405020304" pitchFamily="18" charset="0"/>
                <a:ea typeface="Nourd Semi-Bold"/>
                <a:cs typeface="Times New Roman" panose="02020603050405020304" pitchFamily="18" charset="0"/>
                <a:sym typeface="Nourd Semi-Bold"/>
              </a:rPr>
              <a:t>MỤC ĐÍCH</a:t>
            </a:r>
          </a:p>
        </p:txBody>
      </p:sp>
      <p:sp>
        <p:nvSpPr>
          <p:cNvPr id="6" name="AutoShape 34">
            <a:extLst>
              <a:ext uri="{FF2B5EF4-FFF2-40B4-BE49-F238E27FC236}">
                <a16:creationId xmlns:a16="http://schemas.microsoft.com/office/drawing/2014/main" xmlns="" id="{A5257E2A-EC9B-DD00-7ABF-313A92CE9141}"/>
              </a:ext>
            </a:extLst>
          </p:cNvPr>
          <p:cNvSpPr/>
          <p:nvPr/>
        </p:nvSpPr>
        <p:spPr>
          <a:xfrm rot="-5399999">
            <a:off x="5352689" y="1588167"/>
            <a:ext cx="1801394" cy="0"/>
          </a:xfrm>
          <a:prstGeom prst="line">
            <a:avLst/>
          </a:prstGeom>
          <a:ln w="28575" cap="flat">
            <a:solidFill>
              <a:srgbClr val="FFFFFF"/>
            </a:solidFill>
            <a:prstDash val="solid"/>
            <a:headEnd type="none" w="sm" len="sm"/>
            <a:tailEnd type="none" w="sm" len="sm"/>
          </a:ln>
        </p:spPr>
        <p:txBody>
          <a:bodyPr/>
          <a:lstStyle/>
          <a:p>
            <a:endParaRPr lang="en-US" sz="4400">
              <a:latin typeface="Times New Roman" panose="02020603050405020304" pitchFamily="18" charset="0"/>
              <a:cs typeface="Times New Roman" panose="02020603050405020304" pitchFamily="18" charset="0"/>
            </a:endParaRPr>
          </a:p>
        </p:txBody>
      </p:sp>
      <p:sp>
        <p:nvSpPr>
          <p:cNvPr id="7" name="TextBox 36">
            <a:extLst>
              <a:ext uri="{FF2B5EF4-FFF2-40B4-BE49-F238E27FC236}">
                <a16:creationId xmlns:a16="http://schemas.microsoft.com/office/drawing/2014/main" xmlns="" id="{39CCABE5-6775-CE70-881B-62121292F43A}"/>
              </a:ext>
            </a:extLst>
          </p:cNvPr>
          <p:cNvSpPr txBox="1"/>
          <p:nvPr/>
        </p:nvSpPr>
        <p:spPr>
          <a:xfrm>
            <a:off x="6948107" y="820186"/>
            <a:ext cx="9121172" cy="1354217"/>
          </a:xfrm>
          <a:prstGeom prst="rect">
            <a:avLst/>
          </a:prstGeom>
        </p:spPr>
        <p:txBody>
          <a:bodyPr lIns="0" tIns="0" rIns="0" bIns="0" rtlCol="0" anchor="t">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giới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thiệu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và</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làm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rõ</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đặc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điểm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của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một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kì</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quan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giới</a:t>
            </a:r>
            <a:r>
              <a:rPr lang="en-US" sz="4400" dirty="0">
                <a:solidFill>
                  <a:schemeClr val="bg1"/>
                </a:solidFill>
                <a:latin typeface="Times New Roman" panose="02020603050405020304" pitchFamily="18" charset="0"/>
                <a:cs typeface="Times New Roman" panose="02020603050405020304" pitchFamily="18" charset="0"/>
              </a:rPr>
              <a:t> – </a:t>
            </a:r>
            <a:r>
              <a:rPr lang="en-US" sz="4400" dirty="0" err="1">
                <a:solidFill>
                  <a:schemeClr val="bg1"/>
                </a:solidFill>
                <a:latin typeface="Times New Roman" panose="02020603050405020304" pitchFamily="18" charset="0"/>
                <a:cs typeface="Times New Roman" panose="02020603050405020304" pitchFamily="18" charset="0"/>
              </a:rPr>
              <a:t>thác</a:t>
            </a:r>
            <a:r>
              <a:rPr lang="en-US" sz="4400" dirty="0">
                <a:solidFill>
                  <a:schemeClr val="bg1"/>
                </a:solidFill>
                <a:latin typeface="Times New Roman" panose="02020603050405020304" pitchFamily="18" charset="0"/>
                <a:cs typeface="Times New Roman" panose="02020603050405020304" pitchFamily="18" charset="0"/>
              </a:rPr>
              <a:t> I-goa-du.</a:t>
            </a:r>
          </a:p>
        </p:txBody>
      </p:sp>
      <p:grpSp>
        <p:nvGrpSpPr>
          <p:cNvPr id="8" name="Group 3">
            <a:extLst>
              <a:ext uri="{FF2B5EF4-FFF2-40B4-BE49-F238E27FC236}">
                <a16:creationId xmlns:a16="http://schemas.microsoft.com/office/drawing/2014/main" xmlns="" id="{BE869D10-5516-5328-0F0F-EB418B875559}"/>
              </a:ext>
            </a:extLst>
          </p:cNvPr>
          <p:cNvGrpSpPr/>
          <p:nvPr/>
        </p:nvGrpSpPr>
        <p:grpSpPr>
          <a:xfrm>
            <a:off x="685800" y="3137140"/>
            <a:ext cx="18288000" cy="6696728"/>
            <a:chOff x="0" y="0"/>
            <a:chExt cx="4816593" cy="1621752"/>
          </a:xfrm>
        </p:grpSpPr>
        <p:sp>
          <p:nvSpPr>
            <p:cNvPr id="9" name="Freeform 4">
              <a:extLst>
                <a:ext uri="{FF2B5EF4-FFF2-40B4-BE49-F238E27FC236}">
                  <a16:creationId xmlns:a16="http://schemas.microsoft.com/office/drawing/2014/main" xmlns="" id="{D7E6EA59-8301-14A3-611D-86828BCD63BF}"/>
                </a:ext>
              </a:extLst>
            </p:cNvPr>
            <p:cNvSpPr/>
            <p:nvPr/>
          </p:nvSpPr>
          <p:spPr>
            <a:xfrm>
              <a:off x="0" y="0"/>
              <a:ext cx="4816592" cy="1621752"/>
            </a:xfrm>
            <a:custGeom>
              <a:avLst/>
              <a:gdLst/>
              <a:ahLst/>
              <a:cxnLst/>
              <a:rect l="l" t="t" r="r" b="b"/>
              <a:pathLst>
                <a:path w="4816592" h="1621752">
                  <a:moveTo>
                    <a:pt x="0" y="0"/>
                  </a:moveTo>
                  <a:lnTo>
                    <a:pt x="4816592" y="0"/>
                  </a:lnTo>
                  <a:lnTo>
                    <a:pt x="4816592" y="1621752"/>
                  </a:lnTo>
                  <a:lnTo>
                    <a:pt x="0" y="1621752"/>
                  </a:lnTo>
                  <a:close/>
                </a:path>
              </a:pathLst>
            </a:custGeom>
            <a:solidFill>
              <a:srgbClr val="3E6BAD"/>
            </a:solidFill>
          </p:spPr>
          <p:txBody>
            <a:bodyPr/>
            <a:lstStyle/>
            <a:p>
              <a:endParaRPr lang="en-US" sz="4400">
                <a:latin typeface="Times New Roman" panose="02020603050405020304" pitchFamily="18" charset="0"/>
                <a:cs typeface="Times New Roman" panose="02020603050405020304" pitchFamily="18" charset="0"/>
              </a:endParaRPr>
            </a:p>
          </p:txBody>
        </p:sp>
        <p:sp>
          <p:nvSpPr>
            <p:cNvPr id="10" name="TextBox 5">
              <a:extLst>
                <a:ext uri="{FF2B5EF4-FFF2-40B4-BE49-F238E27FC236}">
                  <a16:creationId xmlns:a16="http://schemas.microsoft.com/office/drawing/2014/main" xmlns="" id="{D6D7E1FF-409C-FF17-0A99-5E4B6C6EF295}"/>
                </a:ext>
              </a:extLst>
            </p:cNvPr>
            <p:cNvSpPr txBox="1"/>
            <p:nvPr/>
          </p:nvSpPr>
          <p:spPr>
            <a:xfrm>
              <a:off x="0" y="-38100"/>
              <a:ext cx="4816593" cy="1659852"/>
            </a:xfrm>
            <a:prstGeom prst="rect">
              <a:avLst/>
            </a:prstGeom>
          </p:spPr>
          <p:txBody>
            <a:bodyPr lIns="50800" tIns="50800" rIns="50800" bIns="50800" rtlCol="0" anchor="ctr"/>
            <a:lstStyle/>
            <a:p>
              <a:pPr algn="ctr">
                <a:lnSpc>
                  <a:spcPts val="2659"/>
                </a:lnSpc>
              </a:pPr>
              <a:endParaRPr sz="4400">
                <a:latin typeface="Times New Roman" panose="02020603050405020304" pitchFamily="18" charset="0"/>
                <a:cs typeface="Times New Roman" panose="02020603050405020304" pitchFamily="18" charset="0"/>
              </a:endParaRPr>
            </a:p>
          </p:txBody>
        </p:sp>
      </p:grpSp>
      <p:sp>
        <p:nvSpPr>
          <p:cNvPr id="11" name="TextBox 8">
            <a:extLst>
              <a:ext uri="{FF2B5EF4-FFF2-40B4-BE49-F238E27FC236}">
                <a16:creationId xmlns:a16="http://schemas.microsoft.com/office/drawing/2014/main" xmlns="" id="{9FC8284A-35FC-EC64-E50D-5003B1F2E8CE}"/>
              </a:ext>
            </a:extLst>
          </p:cNvPr>
          <p:cNvSpPr txBox="1"/>
          <p:nvPr/>
        </p:nvSpPr>
        <p:spPr>
          <a:xfrm>
            <a:off x="1676400" y="3048335"/>
            <a:ext cx="13525500" cy="1276824"/>
          </a:xfrm>
          <a:prstGeom prst="rect">
            <a:avLst/>
          </a:prstGeom>
        </p:spPr>
        <p:txBody>
          <a:bodyPr wrap="square" lIns="0" tIns="0" rIns="0" bIns="0" rtlCol="0" anchor="t">
            <a:spAutoFit/>
          </a:bodyPr>
          <a:lstStyle/>
          <a:p>
            <a:pPr algn="l">
              <a:lnSpc>
                <a:spcPts val="11899"/>
              </a:lnSpc>
              <a:spcBef>
                <a:spcPct val="0"/>
              </a:spcBef>
            </a:pPr>
            <a:r>
              <a:rPr lang="en-US" sz="4400" b="1" dirty="0">
                <a:solidFill>
                  <a:srgbClr val="FFFFFF"/>
                </a:solidFill>
                <a:latin typeface="Times New Roman" panose="02020603050405020304" pitchFamily="18" charset="0"/>
                <a:ea typeface="Nourd Semi-Bold"/>
                <a:cs typeface="Times New Roman" panose="02020603050405020304" pitchFamily="18" charset="0"/>
                <a:sym typeface="Nourd Semi-Bold"/>
              </a:rPr>
              <a:t>CÁCH THỨC TRIỂN KHAI THÔNG TIN</a:t>
            </a:r>
          </a:p>
        </p:txBody>
      </p:sp>
      <p:sp>
        <p:nvSpPr>
          <p:cNvPr id="12" name="TextBox 11">
            <a:extLst>
              <a:ext uri="{FF2B5EF4-FFF2-40B4-BE49-F238E27FC236}">
                <a16:creationId xmlns:a16="http://schemas.microsoft.com/office/drawing/2014/main" xmlns="" id="{628C024F-5826-C1CE-6361-978E5A4664F3}"/>
              </a:ext>
            </a:extLst>
          </p:cNvPr>
          <p:cNvSpPr txBox="1"/>
          <p:nvPr/>
        </p:nvSpPr>
        <p:spPr>
          <a:xfrm>
            <a:off x="1611629" y="4462662"/>
            <a:ext cx="11266171" cy="3323987"/>
          </a:xfrm>
          <a:prstGeom prst="rect">
            <a:avLst/>
          </a:prstGeom>
          <a:noFill/>
        </p:spPr>
        <p:txBody>
          <a:bodyPr wrap="square" rtlCol="0">
            <a:spAutoFit/>
          </a:bodyPr>
          <a:lstStyle/>
          <a:p>
            <a:pPr algn="just"/>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Đầu</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tiên</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là</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giới</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thiệu</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khái</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quát</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về</a:t>
            </a:r>
            <a:r>
              <a:rPr lang="en-US" sz="4200" dirty="0">
                <a:solidFill>
                  <a:schemeClr val="bg1"/>
                </a:solidFill>
                <a:latin typeface="Times New Roman" panose="02020603050405020304" pitchFamily="18" charset="0"/>
                <a:cs typeface="Times New Roman" panose="02020603050405020304" pitchFamily="18" charset="0"/>
              </a:rPr>
              <a:t> con </a:t>
            </a:r>
            <a:r>
              <a:rPr lang="en-US" sz="4200" dirty="0" err="1">
                <a:solidFill>
                  <a:schemeClr val="bg1"/>
                </a:solidFill>
                <a:latin typeface="Times New Roman" panose="02020603050405020304" pitchFamily="18" charset="0"/>
                <a:cs typeface="Times New Roman" panose="02020603050405020304" pitchFamily="18" charset="0"/>
              </a:rPr>
              <a:t>thác</a:t>
            </a:r>
            <a:r>
              <a:rPr lang="en-US" sz="4200" dirty="0">
                <a:solidFill>
                  <a:schemeClr val="bg1"/>
                </a:solidFill>
                <a:latin typeface="Times New Roman" panose="02020603050405020304" pitchFamily="18" charset="0"/>
                <a:cs typeface="Times New Roman" panose="02020603050405020304" pitchFamily="18" charset="0"/>
              </a:rPr>
              <a:t>.</a:t>
            </a:r>
          </a:p>
          <a:p>
            <a:pPr algn="just"/>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Tiếp</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theo</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giới</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thiệu</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cảnh</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quan</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và</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đặc</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điểm</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xung</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quanh</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của</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khu</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vực</a:t>
            </a:r>
            <a:r>
              <a:rPr lang="en-US" sz="4200" dirty="0">
                <a:solidFill>
                  <a:schemeClr val="bg1"/>
                </a:solidFill>
                <a:latin typeface="Times New Roman" panose="02020603050405020304" pitchFamily="18" charset="0"/>
                <a:cs typeface="Times New Roman" panose="02020603050405020304" pitchFamily="18" charset="0"/>
              </a:rPr>
              <a:t> du </a:t>
            </a:r>
            <a:r>
              <a:rPr lang="en-US" sz="4200" dirty="0" err="1">
                <a:solidFill>
                  <a:schemeClr val="bg1"/>
                </a:solidFill>
                <a:latin typeface="Times New Roman" panose="02020603050405020304" pitchFamily="18" charset="0"/>
                <a:cs typeface="Times New Roman" panose="02020603050405020304" pitchFamily="18" charset="0"/>
              </a:rPr>
              <a:t>lịch</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thác</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nước</a:t>
            </a:r>
            <a:r>
              <a:rPr lang="en-US" sz="4200" dirty="0">
                <a:solidFill>
                  <a:schemeClr val="bg1"/>
                </a:solidFill>
                <a:latin typeface="Times New Roman" panose="02020603050405020304" pitchFamily="18" charset="0"/>
                <a:cs typeface="Times New Roman" panose="02020603050405020304" pitchFamily="18" charset="0"/>
              </a:rPr>
              <a:t>.</a:t>
            </a:r>
          </a:p>
          <a:p>
            <a:pPr algn="just"/>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Kết</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thúc</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mô</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tả</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kể</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lại</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cuộc</a:t>
            </a:r>
            <a:r>
              <a:rPr lang="en-US" sz="4200" dirty="0">
                <a:solidFill>
                  <a:schemeClr val="bg1"/>
                </a:solidFill>
                <a:latin typeface="Times New Roman" panose="02020603050405020304" pitchFamily="18" charset="0"/>
                <a:cs typeface="Times New Roman" panose="02020603050405020304" pitchFamily="18" charset="0"/>
              </a:rPr>
              <a:t> du </a:t>
            </a:r>
            <a:r>
              <a:rPr lang="en-US" sz="4200" dirty="0" err="1">
                <a:solidFill>
                  <a:schemeClr val="bg1"/>
                </a:solidFill>
                <a:latin typeface="Times New Roman" panose="02020603050405020304" pitchFamily="18" charset="0"/>
                <a:cs typeface="Times New Roman" panose="02020603050405020304" pitchFamily="18" charset="0"/>
              </a:rPr>
              <a:t>hành</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vào</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trung</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tâm</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thác</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nước</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đầy</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thú</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vị</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và</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mạo</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solidFill>
                  <a:schemeClr val="bg1"/>
                </a:solidFill>
                <a:latin typeface="Times New Roman" panose="02020603050405020304" pitchFamily="18" charset="0"/>
                <a:cs typeface="Times New Roman" panose="02020603050405020304" pitchFamily="18" charset="0"/>
              </a:rPr>
              <a:t>hiểm</a:t>
            </a:r>
            <a:r>
              <a:rPr lang="en-US" sz="4200" dirty="0">
                <a:solidFill>
                  <a:schemeClr val="bg1"/>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xmlns="" id="{F5A39D63-70D0-F30A-3BE1-22286CB06110}"/>
              </a:ext>
            </a:extLst>
          </p:cNvPr>
          <p:cNvSpPr txBox="1"/>
          <p:nvPr/>
        </p:nvSpPr>
        <p:spPr>
          <a:xfrm>
            <a:off x="1794944" y="7810487"/>
            <a:ext cx="9635056" cy="769441"/>
          </a:xfrm>
          <a:prstGeom prst="rect">
            <a:avLst/>
          </a:prstGeom>
          <a:noFill/>
        </p:spPr>
        <p:txBody>
          <a:bodyPr wrap="square">
            <a:spAutoFit/>
          </a:bodyPr>
          <a:lstStyle/>
          <a:p>
            <a:pPr marL="0" indent="0" algn="just">
              <a:buFontTx/>
              <a:buNone/>
            </a:pPr>
            <a:r>
              <a:rPr lang="en-US" sz="44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a:solidFill>
                  <a:schemeClr val="bg1"/>
                </a:solidFill>
                <a:latin typeface="Times New Roman" panose="02020603050405020304" pitchFamily="18" charset="0"/>
                <a:cs typeface="Times New Roman" panose="02020603050405020304" pitchFamily="18" charset="0"/>
              </a:rPr>
              <a:t>Theo </a:t>
            </a:r>
            <a:r>
              <a:rPr lang="en-US" sz="4400" b="1" dirty="0" err="1">
                <a:solidFill>
                  <a:schemeClr val="bg1"/>
                </a:solidFill>
                <a:latin typeface="Times New Roman" panose="02020603050405020304" pitchFamily="18" charset="0"/>
                <a:cs typeface="Times New Roman" panose="02020603050405020304" pitchFamily="18" charset="0"/>
              </a:rPr>
              <a:t>cách</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phân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loại</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đối</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tượng</a:t>
            </a:r>
            <a:endParaRPr lang="en-US" sz="4400" b="1" dirty="0">
              <a:solidFill>
                <a:schemeClr val="bg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DB1524D7-D06B-8C71-0532-70C6B09BF81D}"/>
              </a:ext>
            </a:extLst>
          </p:cNvPr>
          <p:cNvSpPr txBox="1"/>
          <p:nvPr/>
        </p:nvSpPr>
        <p:spPr>
          <a:xfrm>
            <a:off x="1770699" y="8603766"/>
            <a:ext cx="9635056" cy="769441"/>
          </a:xfrm>
          <a:prstGeom prst="rect">
            <a:avLst/>
          </a:prstGeom>
          <a:noFill/>
        </p:spPr>
        <p:txBody>
          <a:bodyPr wrap="square">
            <a:spAutoFit/>
          </a:bodyPr>
          <a:lstStyle/>
          <a:p>
            <a:pPr marL="0" indent="0" algn="just">
              <a:buFontTx/>
              <a:buNone/>
            </a:pPr>
            <a:r>
              <a:rPr lang="en-US" sz="44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a:solidFill>
                  <a:schemeClr val="bg1"/>
                </a:solidFill>
                <a:latin typeface="Times New Roman" panose="02020603050405020304" pitchFamily="18" charset="0"/>
                <a:cs typeface="Times New Roman" panose="02020603050405020304" pitchFamily="18" charset="0"/>
              </a:rPr>
              <a:t>Theo </a:t>
            </a:r>
            <a:r>
              <a:rPr lang="en-US" sz="4400" b="1" dirty="0" err="1">
                <a:solidFill>
                  <a:schemeClr val="bg1"/>
                </a:solidFill>
                <a:latin typeface="Times New Roman" panose="02020603050405020304" pitchFamily="18" charset="0"/>
                <a:cs typeface="Times New Roman" panose="02020603050405020304" pitchFamily="18" charset="0"/>
              </a:rPr>
              <a:t>trật</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tự</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thời</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gian</a:t>
            </a:r>
            <a:endParaRPr lang="en-US" sz="4400" b="1" dirty="0">
              <a:solidFill>
                <a:schemeClr val="bg1"/>
              </a:solidFill>
              <a:latin typeface="Times New Roman" panose="02020603050405020304" pitchFamily="18" charset="0"/>
              <a:cs typeface="Times New Roman" panose="02020603050405020304" pitchFamily="18" charset="0"/>
            </a:endParaRPr>
          </a:p>
        </p:txBody>
      </p:sp>
      <p:sp>
        <p:nvSpPr>
          <p:cNvPr id="45" name="Freeform 23"/>
          <p:cNvSpPr/>
          <p:nvPr/>
        </p:nvSpPr>
        <p:spPr>
          <a:xfrm>
            <a:off x="13537518" y="5343345"/>
            <a:ext cx="4776560" cy="4559045"/>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3"/>
            <a:stretch>
              <a:fillRect l="-24665" r="-24665"/>
            </a:stretch>
          </a:blipFill>
        </p:spPr>
        <p:txBody>
          <a:bodyPr/>
          <a:lstStyle/>
          <a:p>
            <a:endParaRPr lang="en-US"/>
          </a:p>
        </p:txBody>
      </p:sp>
    </p:spTree>
    <p:extLst>
      <p:ext uri="{BB962C8B-B14F-4D97-AF65-F5344CB8AC3E}">
        <p14:creationId xmlns:p14="http://schemas.microsoft.com/office/powerpoint/2010/main" val="251380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xmlns="" id="{1B55E836-48EF-EBE4-F8E6-EF6F1C115D25}"/>
              </a:ext>
            </a:extLst>
          </p:cNvPr>
          <p:cNvGrpSpPr/>
          <p:nvPr/>
        </p:nvGrpSpPr>
        <p:grpSpPr>
          <a:xfrm rot="-5400000">
            <a:off x="115270" y="5256830"/>
            <a:ext cx="5777830" cy="5246370"/>
            <a:chOff x="0" y="0"/>
            <a:chExt cx="1521733" cy="1381760"/>
          </a:xfrm>
        </p:grpSpPr>
        <p:sp>
          <p:nvSpPr>
            <p:cNvPr id="3" name="Freeform 10">
              <a:extLst>
                <a:ext uri="{FF2B5EF4-FFF2-40B4-BE49-F238E27FC236}">
                  <a16:creationId xmlns:a16="http://schemas.microsoft.com/office/drawing/2014/main" xmlns="" id="{2230D765-C4F8-2657-C569-53E6574800EA}"/>
                </a:ext>
              </a:extLst>
            </p:cNvPr>
            <p:cNvSpPr/>
            <p:nvPr/>
          </p:nvSpPr>
          <p:spPr>
            <a:xfrm>
              <a:off x="0" y="0"/>
              <a:ext cx="1521733" cy="1381760"/>
            </a:xfrm>
            <a:custGeom>
              <a:avLst/>
              <a:gdLst/>
              <a:ahLst/>
              <a:cxnLst/>
              <a:rect l="l" t="t" r="r" b="b"/>
              <a:pathLst>
                <a:path w="1521733" h="1381760">
                  <a:moveTo>
                    <a:pt x="0" y="0"/>
                  </a:moveTo>
                  <a:lnTo>
                    <a:pt x="1521733" y="0"/>
                  </a:lnTo>
                  <a:lnTo>
                    <a:pt x="1521733" y="1381760"/>
                  </a:lnTo>
                  <a:lnTo>
                    <a:pt x="0" y="1381760"/>
                  </a:lnTo>
                  <a:close/>
                </a:path>
              </a:pathLst>
            </a:custGeom>
            <a:solidFill>
              <a:srgbClr val="3E6BAD"/>
            </a:solidFill>
          </p:spPr>
          <p:txBody>
            <a:bodyPr/>
            <a:lstStyle/>
            <a:p>
              <a:endParaRPr lang="en-US"/>
            </a:p>
          </p:txBody>
        </p:sp>
        <p:sp>
          <p:nvSpPr>
            <p:cNvPr id="4" name="TextBox 11">
              <a:extLst>
                <a:ext uri="{FF2B5EF4-FFF2-40B4-BE49-F238E27FC236}">
                  <a16:creationId xmlns:a16="http://schemas.microsoft.com/office/drawing/2014/main" xmlns="" id="{8BACFF4F-4C23-D61A-7D01-8976374BD276}"/>
                </a:ext>
              </a:extLst>
            </p:cNvPr>
            <p:cNvSpPr txBox="1"/>
            <p:nvPr/>
          </p:nvSpPr>
          <p:spPr>
            <a:xfrm>
              <a:off x="0" y="-38100"/>
              <a:ext cx="1521733" cy="1419860"/>
            </a:xfrm>
            <a:prstGeom prst="rect">
              <a:avLst/>
            </a:prstGeom>
          </p:spPr>
          <p:txBody>
            <a:bodyPr lIns="50800" tIns="50800" rIns="50800" bIns="50800" rtlCol="0" anchor="ctr"/>
            <a:lstStyle/>
            <a:p>
              <a:pPr algn="ctr">
                <a:lnSpc>
                  <a:spcPts val="2659"/>
                </a:lnSpc>
              </a:pPr>
              <a:endParaRPr/>
            </a:p>
          </p:txBody>
        </p:sp>
      </p:grpSp>
      <p:grpSp>
        <p:nvGrpSpPr>
          <p:cNvPr id="5" name="Group 18">
            <a:extLst>
              <a:ext uri="{FF2B5EF4-FFF2-40B4-BE49-F238E27FC236}">
                <a16:creationId xmlns:a16="http://schemas.microsoft.com/office/drawing/2014/main" xmlns="" id="{CAF95331-BEF4-8C8F-BCA6-90C345F16E3E}"/>
              </a:ext>
            </a:extLst>
          </p:cNvPr>
          <p:cNvGrpSpPr>
            <a:grpSpLocks noChangeAspect="1"/>
          </p:cNvGrpSpPr>
          <p:nvPr/>
        </p:nvGrpSpPr>
        <p:grpSpPr>
          <a:xfrm>
            <a:off x="381000" y="2633645"/>
            <a:ext cx="5246370" cy="5246370"/>
            <a:chOff x="0" y="0"/>
            <a:chExt cx="6350000" cy="6350000"/>
          </a:xfrm>
        </p:grpSpPr>
        <p:sp>
          <p:nvSpPr>
            <p:cNvPr id="6" name="Freeform 19">
              <a:extLst>
                <a:ext uri="{FF2B5EF4-FFF2-40B4-BE49-F238E27FC236}">
                  <a16:creationId xmlns:a16="http://schemas.microsoft.com/office/drawing/2014/main" xmlns="" id="{9B0240C1-BA75-DCD0-C888-89BE544802C1}"/>
                </a:ext>
              </a:extLst>
            </p:cNvPr>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3E6BAD"/>
            </a:solidFill>
          </p:spPr>
          <p:txBody>
            <a:bodyPr/>
            <a:lstStyle/>
            <a:p>
              <a:endParaRPr lang="en-US"/>
            </a:p>
          </p:txBody>
        </p:sp>
        <p:sp>
          <p:nvSpPr>
            <p:cNvPr id="7" name="Freeform 20">
              <a:extLst>
                <a:ext uri="{FF2B5EF4-FFF2-40B4-BE49-F238E27FC236}">
                  <a16:creationId xmlns:a16="http://schemas.microsoft.com/office/drawing/2014/main" xmlns="" id="{4EEAB99B-C790-C330-FAFA-17BD4F541E25}"/>
                </a:ext>
              </a:extLst>
            </p:cNvPr>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3"/>
              <a:stretch>
                <a:fillRect l="-38599" r="-38599"/>
              </a:stretch>
            </a:blipFill>
          </p:spPr>
          <p:txBody>
            <a:bodyPr/>
            <a:lstStyle/>
            <a:p>
              <a:endParaRPr lang="en-US"/>
            </a:p>
          </p:txBody>
        </p:sp>
      </p:grpSp>
      <p:grpSp>
        <p:nvGrpSpPr>
          <p:cNvPr id="8" name="Group 27">
            <a:extLst>
              <a:ext uri="{FF2B5EF4-FFF2-40B4-BE49-F238E27FC236}">
                <a16:creationId xmlns:a16="http://schemas.microsoft.com/office/drawing/2014/main" xmlns="" id="{E1E1296B-C320-5E08-4801-F801B7B39E02}"/>
              </a:ext>
            </a:extLst>
          </p:cNvPr>
          <p:cNvGrpSpPr/>
          <p:nvPr/>
        </p:nvGrpSpPr>
        <p:grpSpPr>
          <a:xfrm>
            <a:off x="915408" y="6819900"/>
            <a:ext cx="4177553" cy="1105473"/>
            <a:chOff x="0" y="0"/>
            <a:chExt cx="942497" cy="143185"/>
          </a:xfrm>
        </p:grpSpPr>
        <p:sp>
          <p:nvSpPr>
            <p:cNvPr id="9" name="Freeform 28">
              <a:extLst>
                <a:ext uri="{FF2B5EF4-FFF2-40B4-BE49-F238E27FC236}">
                  <a16:creationId xmlns:a16="http://schemas.microsoft.com/office/drawing/2014/main" xmlns="" id="{ED87CB52-C117-F105-CC5A-97AA08A65755}"/>
                </a:ext>
              </a:extLst>
            </p:cNvPr>
            <p:cNvSpPr/>
            <p:nvPr/>
          </p:nvSpPr>
          <p:spPr>
            <a:xfrm>
              <a:off x="0" y="0"/>
              <a:ext cx="942497" cy="143185"/>
            </a:xfrm>
            <a:custGeom>
              <a:avLst/>
              <a:gdLst/>
              <a:ahLst/>
              <a:cxnLst/>
              <a:rect l="l" t="t" r="r" b="b"/>
              <a:pathLst>
                <a:path w="942497" h="143185">
                  <a:moveTo>
                    <a:pt x="71592" y="0"/>
                  </a:moveTo>
                  <a:lnTo>
                    <a:pt x="870905" y="0"/>
                  </a:lnTo>
                  <a:cubicBezTo>
                    <a:pt x="910444" y="0"/>
                    <a:pt x="942497" y="32053"/>
                    <a:pt x="942497" y="71592"/>
                  </a:cubicBezTo>
                  <a:lnTo>
                    <a:pt x="942497" y="71592"/>
                  </a:lnTo>
                  <a:cubicBezTo>
                    <a:pt x="942497" y="90580"/>
                    <a:pt x="934955" y="108789"/>
                    <a:pt x="921528" y="122216"/>
                  </a:cubicBezTo>
                  <a:cubicBezTo>
                    <a:pt x="908102" y="135642"/>
                    <a:pt x="889892" y="143185"/>
                    <a:pt x="870905" y="143185"/>
                  </a:cubicBezTo>
                  <a:lnTo>
                    <a:pt x="71592" y="143185"/>
                  </a:lnTo>
                  <a:cubicBezTo>
                    <a:pt x="52605" y="143185"/>
                    <a:pt x="34395" y="135642"/>
                    <a:pt x="20969" y="122216"/>
                  </a:cubicBezTo>
                  <a:cubicBezTo>
                    <a:pt x="7543" y="108789"/>
                    <a:pt x="0" y="90580"/>
                    <a:pt x="0" y="71592"/>
                  </a:cubicBezTo>
                  <a:lnTo>
                    <a:pt x="0" y="71592"/>
                  </a:lnTo>
                  <a:cubicBezTo>
                    <a:pt x="0" y="52605"/>
                    <a:pt x="7543" y="34395"/>
                    <a:pt x="20969" y="20969"/>
                  </a:cubicBezTo>
                  <a:cubicBezTo>
                    <a:pt x="34395" y="7543"/>
                    <a:pt x="52605" y="0"/>
                    <a:pt x="71592" y="0"/>
                  </a:cubicBezTo>
                  <a:close/>
                </a:path>
              </a:pathLst>
            </a:custGeom>
            <a:solidFill>
              <a:srgbClr val="FFFFFF"/>
            </a:solidFill>
          </p:spPr>
          <p:txBody>
            <a:bodyPr/>
            <a:lstStyle/>
            <a:p>
              <a:endParaRPr lang="en-US"/>
            </a:p>
          </p:txBody>
        </p:sp>
        <p:sp>
          <p:nvSpPr>
            <p:cNvPr id="10" name="TextBox 29">
              <a:extLst>
                <a:ext uri="{FF2B5EF4-FFF2-40B4-BE49-F238E27FC236}">
                  <a16:creationId xmlns:a16="http://schemas.microsoft.com/office/drawing/2014/main" xmlns="" id="{7069D97F-BDCD-A618-8779-3EA5EC82F19F}"/>
                </a:ext>
              </a:extLst>
            </p:cNvPr>
            <p:cNvSpPr txBox="1"/>
            <p:nvPr/>
          </p:nvSpPr>
          <p:spPr>
            <a:xfrm>
              <a:off x="0" y="-38100"/>
              <a:ext cx="942497" cy="181285"/>
            </a:xfrm>
            <a:prstGeom prst="rect">
              <a:avLst/>
            </a:prstGeom>
          </p:spPr>
          <p:txBody>
            <a:bodyPr lIns="50800" tIns="50800" rIns="50800" bIns="50800" rtlCol="0" anchor="ctr"/>
            <a:lstStyle/>
            <a:p>
              <a:pPr algn="ctr">
                <a:lnSpc>
                  <a:spcPts val="2659"/>
                </a:lnSpc>
              </a:pPr>
              <a:endParaRPr/>
            </a:p>
          </p:txBody>
        </p:sp>
      </p:grpSp>
      <p:sp>
        <p:nvSpPr>
          <p:cNvPr id="11" name="TextBox 33">
            <a:extLst>
              <a:ext uri="{FF2B5EF4-FFF2-40B4-BE49-F238E27FC236}">
                <a16:creationId xmlns:a16="http://schemas.microsoft.com/office/drawing/2014/main" xmlns="" id="{9177D524-4C12-4EDD-D0DF-05F91F1C2AFB}"/>
              </a:ext>
            </a:extLst>
          </p:cNvPr>
          <p:cNvSpPr txBox="1"/>
          <p:nvPr/>
        </p:nvSpPr>
        <p:spPr>
          <a:xfrm>
            <a:off x="1207254" y="6519048"/>
            <a:ext cx="3593859" cy="1276824"/>
          </a:xfrm>
          <a:prstGeom prst="rect">
            <a:avLst/>
          </a:prstGeom>
        </p:spPr>
        <p:txBody>
          <a:bodyPr wrap="square" lIns="0" tIns="0" rIns="0" bIns="0" rtlCol="0" anchor="t">
            <a:spAutoFit/>
          </a:bodyPr>
          <a:lstStyle/>
          <a:p>
            <a:pPr algn="ctr">
              <a:lnSpc>
                <a:spcPts val="11899"/>
              </a:lnSpc>
              <a:spcBef>
                <a:spcPct val="0"/>
              </a:spcBef>
            </a:pPr>
            <a:r>
              <a:rPr lang="en-US" sz="4400" b="1" dirty="0">
                <a:latin typeface="Times New Roman" panose="02020603050405020304" pitchFamily="18" charset="0"/>
                <a:ea typeface="Nourd Semi-Bold"/>
                <a:cs typeface="Times New Roman" panose="02020603050405020304" pitchFamily="18" charset="0"/>
                <a:sym typeface="Nourd Semi-Bold"/>
              </a:rPr>
              <a:t>NHAN ĐỀ</a:t>
            </a:r>
          </a:p>
        </p:txBody>
      </p:sp>
      <p:sp>
        <p:nvSpPr>
          <p:cNvPr id="12" name="TextBox 11">
            <a:extLst>
              <a:ext uri="{FF2B5EF4-FFF2-40B4-BE49-F238E27FC236}">
                <a16:creationId xmlns:a16="http://schemas.microsoft.com/office/drawing/2014/main" xmlns="" id="{BD565A18-E1FB-6F2E-266A-A6321377C5C6}"/>
              </a:ext>
            </a:extLst>
          </p:cNvPr>
          <p:cNvSpPr txBox="1"/>
          <p:nvPr/>
        </p:nvSpPr>
        <p:spPr>
          <a:xfrm>
            <a:off x="7086600" y="3886200"/>
            <a:ext cx="8915400" cy="1446550"/>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lam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endParaRPr lang="en-US" sz="4400" dirty="0"/>
          </a:p>
        </p:txBody>
      </p:sp>
      <p:sp>
        <p:nvSpPr>
          <p:cNvPr id="16" name="TextBox 15">
            <a:extLst>
              <a:ext uri="{FF2B5EF4-FFF2-40B4-BE49-F238E27FC236}">
                <a16:creationId xmlns:a16="http://schemas.microsoft.com/office/drawing/2014/main" xmlns="" id="{33DA3EA4-D12D-412A-25DB-09D77EBD3D6C}"/>
              </a:ext>
            </a:extLst>
          </p:cNvPr>
          <p:cNvSpPr txBox="1"/>
          <p:nvPr/>
        </p:nvSpPr>
        <p:spPr>
          <a:xfrm>
            <a:off x="7117772" y="5886731"/>
            <a:ext cx="9570027" cy="2031325"/>
          </a:xfrm>
          <a:prstGeom prst="rect">
            <a:avLst/>
          </a:prstGeom>
          <a:noFill/>
        </p:spPr>
        <p:txBody>
          <a:bodyPr wrap="square" rtlCol="0">
            <a:spAutoFit/>
          </a:bodyPr>
          <a:lstStyle/>
          <a:p>
            <a:pPr algn="just"/>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Niềm</a:t>
            </a:r>
            <a:r>
              <a:rPr lang="en-US" sz="4200" dirty="0">
                <a:latin typeface="Times New Roman" panose="02020603050405020304" pitchFamily="18" charset="0"/>
                <a:cs typeface="Times New Roman" panose="02020603050405020304" pitchFamily="18" charset="0"/>
                <a:sym typeface="Wingdings" panose="05000000000000000000" pitchFamily="2" charset="2"/>
              </a:rPr>
              <a:t> say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mê</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khám</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phá</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trải</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nghiệm</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rõ</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ngợi</a:t>
            </a:r>
            <a:r>
              <a:rPr lang="en-US" sz="4200" dirty="0">
                <a:latin typeface="Times New Roman" panose="02020603050405020304" pitchFamily="18" charset="0"/>
                <a:cs typeface="Times New Roman" panose="02020603050405020304" pitchFamily="18" charset="0"/>
                <a:sym typeface="Wingdings" panose="05000000000000000000" pitchFamily="2" charset="2"/>
              </a:rPr>
              <a:t> ca,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ngưỡng</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mộ</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kì</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này</a:t>
            </a:r>
            <a:r>
              <a:rPr lang="en-US" sz="4200" dirty="0">
                <a:latin typeface="Times New Roman" panose="02020603050405020304" pitchFamily="18" charset="0"/>
                <a:cs typeface="Times New Roman" panose="02020603050405020304" pitchFamily="18" charset="0"/>
                <a:sym typeface="Wingdings" panose="05000000000000000000" pitchFamily="2" charset="2"/>
              </a:rPr>
              <a:t>.</a:t>
            </a:r>
            <a:endParaRPr lang="en-US" sz="4200" dirty="0">
              <a:latin typeface="Times New Roman" panose="02020603050405020304" pitchFamily="18" charset="0"/>
              <a:cs typeface="Times New Roman" panose="02020603050405020304" pitchFamily="18" charset="0"/>
            </a:endParaRPr>
          </a:p>
        </p:txBody>
      </p:sp>
      <p:sp>
        <p:nvSpPr>
          <p:cNvPr id="17" name="TextBox 5">
            <a:extLst>
              <a:ext uri="{FF2B5EF4-FFF2-40B4-BE49-F238E27FC236}">
                <a16:creationId xmlns:a16="http://schemas.microsoft.com/office/drawing/2014/main" xmlns="" id="{14A096E0-0796-2FA9-0222-D463FC78BC3E}"/>
              </a:ext>
            </a:extLst>
          </p:cNvPr>
          <p:cNvSpPr txBox="1"/>
          <p:nvPr/>
        </p:nvSpPr>
        <p:spPr>
          <a:xfrm>
            <a:off x="2438400" y="656664"/>
            <a:ext cx="16459200" cy="2462213"/>
          </a:xfrm>
          <a:prstGeom prst="rect">
            <a:avLst/>
          </a:prstGeom>
        </p:spPr>
        <p:txBody>
          <a:bodyPr wrap="square" lIns="0" tIns="0" rIns="0" bIns="0" rtlCol="0" anchor="t">
            <a:spAutoFit/>
          </a:bodyPr>
          <a:lstStyle/>
          <a:p>
            <a:pPr algn="ctr"/>
            <a:r>
              <a:rPr lang="en-US" sz="8000" b="1" dirty="0" err="1">
                <a:solidFill>
                  <a:srgbClr val="FF0000"/>
                </a:solidFill>
                <a:latin typeface="#9Slide05 Braxton Regular" panose="03060000000000000000" pitchFamily="66" charset="0"/>
                <a:ea typeface="Playlist Script"/>
                <a:cs typeface="Playlist Script"/>
                <a:sym typeface="Playlist Script"/>
              </a:rPr>
              <a:t>Khám</a:t>
            </a:r>
            <a:r>
              <a:rPr lang="en-US" sz="8000" b="1" dirty="0">
                <a:solidFill>
                  <a:srgbClr val="FF0000"/>
                </a:solidFill>
                <a:latin typeface="#9Slide05 Braxton Regular" panose="03060000000000000000" pitchFamily="66" charset="0"/>
                <a:ea typeface="Playlist Script"/>
                <a:cs typeface="Playlist Script"/>
                <a:sym typeface="Playlist Script"/>
              </a:rPr>
              <a:t> </a:t>
            </a:r>
            <a:r>
              <a:rPr lang="en-US" sz="8000" b="1" dirty="0" err="1">
                <a:solidFill>
                  <a:srgbClr val="FF0000"/>
                </a:solidFill>
                <a:latin typeface="#9Slide05 Braxton Regular" panose="03060000000000000000" pitchFamily="66" charset="0"/>
                <a:ea typeface="Playlist Script"/>
                <a:cs typeface="Playlist Script"/>
                <a:sym typeface="Playlist Script"/>
              </a:rPr>
              <a:t>phá</a:t>
            </a:r>
            <a:r>
              <a:rPr lang="en-US" sz="8000" b="1" dirty="0">
                <a:solidFill>
                  <a:srgbClr val="FF0000"/>
                </a:solidFill>
                <a:latin typeface="#9Slide05 Braxton Regular" panose="03060000000000000000" pitchFamily="66" charset="0"/>
                <a:ea typeface="Playlist Script"/>
                <a:cs typeface="Playlist Script"/>
                <a:sym typeface="Playlist Script"/>
              </a:rPr>
              <a:t> </a:t>
            </a:r>
            <a:r>
              <a:rPr lang="en-US" sz="8000" b="1" dirty="0" err="1">
                <a:solidFill>
                  <a:srgbClr val="FF0000"/>
                </a:solidFill>
                <a:latin typeface="#9Slide05 Braxton Regular" panose="03060000000000000000" pitchFamily="66" charset="0"/>
                <a:ea typeface="Playlist Script"/>
                <a:cs typeface="Playlist Script"/>
                <a:sym typeface="Playlist Script"/>
              </a:rPr>
              <a:t>kì</a:t>
            </a:r>
            <a:r>
              <a:rPr lang="en-US" sz="8000" b="1" dirty="0">
                <a:solidFill>
                  <a:srgbClr val="FF0000"/>
                </a:solidFill>
                <a:latin typeface="#9Slide05 Braxton Regular" panose="03060000000000000000" pitchFamily="66" charset="0"/>
                <a:ea typeface="Playlist Script"/>
                <a:cs typeface="Playlist Script"/>
                <a:sym typeface="Playlist Script"/>
              </a:rPr>
              <a:t> </a:t>
            </a:r>
            <a:r>
              <a:rPr lang="en-US" sz="8000" b="1" dirty="0" err="1">
                <a:solidFill>
                  <a:srgbClr val="FF0000"/>
                </a:solidFill>
                <a:latin typeface="#9Slide05 Braxton Regular" panose="03060000000000000000" pitchFamily="66" charset="0"/>
                <a:ea typeface="Playlist Script"/>
                <a:cs typeface="Playlist Script"/>
                <a:sym typeface="Playlist Script"/>
              </a:rPr>
              <a:t>quan</a:t>
            </a:r>
            <a:r>
              <a:rPr lang="en-US" sz="8000" b="1" dirty="0">
                <a:solidFill>
                  <a:srgbClr val="FF0000"/>
                </a:solidFill>
                <a:latin typeface="#9Slide05 Braxton Regular" panose="03060000000000000000" pitchFamily="66" charset="0"/>
                <a:ea typeface="Playlist Script"/>
                <a:cs typeface="Playlist Script"/>
                <a:sym typeface="Playlist Script"/>
              </a:rPr>
              <a:t> </a:t>
            </a:r>
            <a:r>
              <a:rPr lang="en-US" sz="8000" b="1" dirty="0" err="1">
                <a:solidFill>
                  <a:srgbClr val="FF0000"/>
                </a:solidFill>
                <a:latin typeface="#9Slide05 Braxton Regular" panose="03060000000000000000" pitchFamily="66" charset="0"/>
                <a:ea typeface="Playlist Script"/>
                <a:cs typeface="Playlist Script"/>
                <a:sym typeface="Playlist Script"/>
              </a:rPr>
              <a:t>thế</a:t>
            </a:r>
            <a:r>
              <a:rPr lang="en-US" sz="8000" b="1" dirty="0">
                <a:solidFill>
                  <a:srgbClr val="FF0000"/>
                </a:solidFill>
                <a:latin typeface="#9Slide05 Braxton Regular" panose="03060000000000000000" pitchFamily="66" charset="0"/>
                <a:ea typeface="Playlist Script"/>
                <a:cs typeface="Playlist Script"/>
                <a:sym typeface="Playlist Script"/>
              </a:rPr>
              <a:t> </a:t>
            </a:r>
            <a:r>
              <a:rPr lang="en-US" sz="8000" b="1" dirty="0" err="1">
                <a:solidFill>
                  <a:srgbClr val="FF0000"/>
                </a:solidFill>
                <a:latin typeface="#9Slide05 Braxton Regular" panose="03060000000000000000" pitchFamily="66" charset="0"/>
                <a:ea typeface="Playlist Script"/>
                <a:cs typeface="Playlist Script"/>
                <a:sym typeface="Playlist Script"/>
              </a:rPr>
              <a:t>giới</a:t>
            </a:r>
            <a:r>
              <a:rPr lang="en-US" sz="8000" b="1" dirty="0">
                <a:solidFill>
                  <a:srgbClr val="FF0000"/>
                </a:solidFill>
                <a:latin typeface="#9Slide05 Braxton Regular" panose="03060000000000000000" pitchFamily="66" charset="0"/>
                <a:ea typeface="Playlist Script"/>
                <a:cs typeface="Playlist Script"/>
                <a:sym typeface="Playlist Script"/>
              </a:rPr>
              <a:t>:</a:t>
            </a:r>
          </a:p>
          <a:p>
            <a:pPr algn="ctr"/>
            <a:r>
              <a:rPr lang="en-US" sz="8000" b="1" dirty="0" err="1">
                <a:solidFill>
                  <a:srgbClr val="FF0000"/>
                </a:solidFill>
                <a:latin typeface="#9Slide05 Braxton Regular" panose="03060000000000000000" pitchFamily="66" charset="0"/>
                <a:ea typeface="Playlist Script"/>
                <a:cs typeface="Playlist Script"/>
                <a:sym typeface="Playlist Script"/>
              </a:rPr>
              <a:t>Thác</a:t>
            </a:r>
            <a:r>
              <a:rPr lang="en-US" sz="8000" b="1" dirty="0">
                <a:solidFill>
                  <a:srgbClr val="FF0000"/>
                </a:solidFill>
                <a:latin typeface="#9Slide05 Braxton Regular" panose="03060000000000000000" pitchFamily="66" charset="0"/>
                <a:ea typeface="Playlist Script"/>
                <a:cs typeface="Playlist Script"/>
                <a:sym typeface="Playlist Script"/>
              </a:rPr>
              <a:t> I-goa-du</a:t>
            </a:r>
          </a:p>
        </p:txBody>
      </p:sp>
    </p:spTree>
    <p:extLst>
      <p:ext uri="{BB962C8B-B14F-4D97-AF65-F5344CB8AC3E}">
        <p14:creationId xmlns:p14="http://schemas.microsoft.com/office/powerpoint/2010/main" val="140979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ircle(in)">
                                      <p:cBhvr>
                                        <p:cTn id="3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1096</TotalTime>
  <Words>1182</Words>
  <Application>Microsoft Office PowerPoint</Application>
  <PresentationFormat>Custom</PresentationFormat>
  <Paragraphs>110</Paragraphs>
  <Slides>24</Slides>
  <Notes>24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Calibri</vt:lpstr>
      <vt:lpstr>Montserrat Classic Bold</vt:lpstr>
      <vt:lpstr>#9Slide04 Rokkitt ExtraBold</vt:lpstr>
      <vt:lpstr>#9Slide07 SVNBango</vt:lpstr>
      <vt:lpstr>Times New Roman</vt:lpstr>
      <vt:lpstr>#9Slide05 Braxton Regular</vt:lpstr>
      <vt:lpstr>Wingdings</vt:lpstr>
      <vt:lpstr>Arial</vt:lpstr>
      <vt:lpstr>ITC Avant Garde Gothic Bold</vt:lpstr>
      <vt:lpstr>#9Slide04 Podkova ExtraBold</vt:lpstr>
      <vt:lpstr>Playlist Script</vt:lpstr>
      <vt:lpstr>Nourd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Blue Modern Travel Agency Presentataion</dc:title>
  <dc:creator>laptop</dc:creator>
  <cp:lastModifiedBy>laptop</cp:lastModifiedBy>
  <cp:revision>32</cp:revision>
  <dcterms:created xsi:type="dcterms:W3CDTF">2006-08-16T00:00:00Z</dcterms:created>
  <dcterms:modified xsi:type="dcterms:W3CDTF">2026-04-07T02:41:34Z</dcterms:modified>
  <dc:identifier>DAGMyaZLiT0</dc:identifier>
</cp:coreProperties>
</file>