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82" r:id="rId4"/>
    <p:sldId id="272" r:id="rId5"/>
    <p:sldId id="259" r:id="rId6"/>
    <p:sldId id="260" r:id="rId7"/>
    <p:sldId id="274" r:id="rId8"/>
    <p:sldId id="273" r:id="rId9"/>
    <p:sldId id="275" r:id="rId10"/>
    <p:sldId id="276" r:id="rId11"/>
    <p:sldId id="262" r:id="rId12"/>
    <p:sldId id="263" r:id="rId13"/>
    <p:sldId id="278" r:id="rId14"/>
    <p:sldId id="280" r:id="rId15"/>
    <p:sldId id="264" r:id="rId16"/>
    <p:sldId id="266"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1F0EB"/>
    <a:srgbClr val="FBF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4" autoAdjust="0"/>
    <p:restoredTop sz="94660"/>
  </p:normalViewPr>
  <p:slideViewPr>
    <p:cSldViewPr snapToGrid="0">
      <p:cViewPr varScale="1">
        <p:scale>
          <a:sx n="88" d="100"/>
          <a:sy n="88" d="100"/>
        </p:scale>
        <p:origin x="374"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52A971-E526-4F37-A074-2C12EFD8FA4B}"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D1BCBCA0-3F54-407F-8883-C9D7E918536B}">
      <dgm:prSet phldrT="[Text]"/>
      <dgm:spPr/>
      <dgm:t>
        <a:bodyPr/>
        <a:lstStyle/>
        <a:p>
          <a:endParaRPr lang="en-US" dirty="0">
            <a:solidFill>
              <a:srgbClr val="0070C0"/>
            </a:solidFill>
            <a:latin typeface="Times New Roman" pitchFamily="18" charset="0"/>
            <a:cs typeface="Times New Roman" pitchFamily="18" charset="0"/>
          </a:endParaRPr>
        </a:p>
      </dgm:t>
    </dgm:pt>
    <dgm:pt modelId="{BD260301-35D1-4AC5-9359-A799C9D6CA3C}" type="parTrans" cxnId="{118DD655-2D30-41F0-805B-A423FCB108A8}">
      <dgm:prSet/>
      <dgm:spPr/>
      <dgm:t>
        <a:bodyPr/>
        <a:lstStyle/>
        <a:p>
          <a:endParaRPr lang="en-US"/>
        </a:p>
      </dgm:t>
    </dgm:pt>
    <dgm:pt modelId="{F8B2262E-E05A-4E7F-94F5-3B1D9CF89B8B}" type="sibTrans" cxnId="{118DD655-2D30-41F0-805B-A423FCB108A8}">
      <dgm:prSet/>
      <dgm:spPr/>
      <dgm:t>
        <a:bodyPr/>
        <a:lstStyle/>
        <a:p>
          <a:endParaRPr lang="en-US"/>
        </a:p>
      </dgm:t>
    </dgm:pt>
    <dgm:pt modelId="{B680370B-8AA4-4517-AFB7-32EFFFE31513}">
      <dgm:prSet phldrT="[Text]"/>
      <dgm:spPr/>
      <dgm:t>
        <a:bodyPr/>
        <a:lstStyle/>
        <a:p>
          <a:endParaRPr lang="en-US" dirty="0"/>
        </a:p>
      </dgm:t>
    </dgm:pt>
    <dgm:pt modelId="{EDB328DD-3969-4B84-93F7-D722AB72D2DC}" type="parTrans" cxnId="{754EB2DA-54C1-404D-BA64-908832CE3458}">
      <dgm:prSet/>
      <dgm:spPr/>
      <dgm:t>
        <a:bodyPr/>
        <a:lstStyle/>
        <a:p>
          <a:endParaRPr lang="en-US"/>
        </a:p>
      </dgm:t>
    </dgm:pt>
    <dgm:pt modelId="{050DF726-4B93-4FAD-AF4E-A7AA9B04887B}" type="sibTrans" cxnId="{754EB2DA-54C1-404D-BA64-908832CE3458}">
      <dgm:prSet/>
      <dgm:spPr/>
      <dgm:t>
        <a:bodyPr/>
        <a:lstStyle/>
        <a:p>
          <a:endParaRPr lang="en-US"/>
        </a:p>
      </dgm:t>
    </dgm:pt>
    <dgm:pt modelId="{DA274F0B-2E23-4133-935F-74B77E7E04E5}">
      <dgm:prSet phldrT="[Text]"/>
      <dgm:spPr/>
      <dgm:t>
        <a:bodyPr/>
        <a:lstStyle/>
        <a:p>
          <a:endParaRPr lang="en-US" dirty="0">
            <a:solidFill>
              <a:srgbClr val="0070C0"/>
            </a:solidFill>
            <a:latin typeface="Times New Roman" pitchFamily="18" charset="0"/>
            <a:cs typeface="Times New Roman" pitchFamily="18" charset="0"/>
          </a:endParaRPr>
        </a:p>
      </dgm:t>
    </dgm:pt>
    <dgm:pt modelId="{E078F252-C4BB-4DB7-9AE8-74351426F2B1}" type="parTrans" cxnId="{56BF1226-D016-4C3D-9E6F-00AE070BF3EE}">
      <dgm:prSet/>
      <dgm:spPr/>
      <dgm:t>
        <a:bodyPr/>
        <a:lstStyle/>
        <a:p>
          <a:endParaRPr lang="en-US"/>
        </a:p>
      </dgm:t>
    </dgm:pt>
    <dgm:pt modelId="{B7FD2716-3314-460B-B29D-8004A4EB698C}" type="sibTrans" cxnId="{56BF1226-D016-4C3D-9E6F-00AE070BF3EE}">
      <dgm:prSet/>
      <dgm:spPr/>
      <dgm:t>
        <a:bodyPr/>
        <a:lstStyle/>
        <a:p>
          <a:endParaRPr lang="en-US"/>
        </a:p>
      </dgm:t>
    </dgm:pt>
    <dgm:pt modelId="{B8993148-6451-40FF-9E9C-00B02FEFBC4C}">
      <dgm:prSet phldrT="[Text]"/>
      <dgm:spPr/>
      <dgm:t>
        <a:bodyPr/>
        <a:lstStyle/>
        <a:p>
          <a:endParaRPr lang="en-US" dirty="0"/>
        </a:p>
      </dgm:t>
    </dgm:pt>
    <dgm:pt modelId="{158B273D-BF39-4ADB-BD10-D80E0317C85C}" type="parTrans" cxnId="{19622CA9-66CF-4DA1-8717-0E25E59B88C0}">
      <dgm:prSet/>
      <dgm:spPr/>
      <dgm:t>
        <a:bodyPr/>
        <a:lstStyle/>
        <a:p>
          <a:endParaRPr lang="en-US"/>
        </a:p>
      </dgm:t>
    </dgm:pt>
    <dgm:pt modelId="{7688DC3D-3DDA-4086-A46D-A239D5F14FCB}" type="sibTrans" cxnId="{19622CA9-66CF-4DA1-8717-0E25E59B88C0}">
      <dgm:prSet/>
      <dgm:spPr/>
      <dgm:t>
        <a:bodyPr/>
        <a:lstStyle/>
        <a:p>
          <a:endParaRPr lang="en-US"/>
        </a:p>
      </dgm:t>
    </dgm:pt>
    <dgm:pt modelId="{57886D59-7828-4400-8329-A277A4FEB43D}">
      <dgm:prSet phldrT="[Text]"/>
      <dgm:spPr/>
      <dgm:t>
        <a:bodyPr/>
        <a:lstStyle/>
        <a:p>
          <a:endParaRPr lang="en-US" dirty="0">
            <a:solidFill>
              <a:srgbClr val="0070C0"/>
            </a:solidFill>
            <a:latin typeface="Times New Roman" pitchFamily="18" charset="0"/>
            <a:cs typeface="Times New Roman" pitchFamily="18" charset="0"/>
          </a:endParaRPr>
        </a:p>
      </dgm:t>
    </dgm:pt>
    <dgm:pt modelId="{2AEFFD9F-C011-456D-B469-4C18F039EEA9}" type="parTrans" cxnId="{C1EA1EBB-2718-4BDA-B2C1-1A79221276D0}">
      <dgm:prSet/>
      <dgm:spPr/>
      <dgm:t>
        <a:bodyPr/>
        <a:lstStyle/>
        <a:p>
          <a:endParaRPr lang="en-US"/>
        </a:p>
      </dgm:t>
    </dgm:pt>
    <dgm:pt modelId="{8FF83E03-C4F3-408D-8EDF-411F0F5F00EF}" type="sibTrans" cxnId="{C1EA1EBB-2718-4BDA-B2C1-1A79221276D0}">
      <dgm:prSet/>
      <dgm:spPr/>
      <dgm:t>
        <a:bodyPr/>
        <a:lstStyle/>
        <a:p>
          <a:endParaRPr lang="en-US"/>
        </a:p>
      </dgm:t>
    </dgm:pt>
    <dgm:pt modelId="{3F93EF83-453D-4183-B61E-C673A67640AA}">
      <dgm:prSet phldrT="[Text]"/>
      <dgm:spPr/>
      <dgm:t>
        <a:bodyPr/>
        <a:lstStyle/>
        <a:p>
          <a:endParaRPr lang="en-US" dirty="0"/>
        </a:p>
      </dgm:t>
    </dgm:pt>
    <dgm:pt modelId="{4479C586-DBB8-4032-984B-13C623F5AC23}" type="parTrans" cxnId="{A111CC2C-2BD4-410D-BB99-54BDF3E0959F}">
      <dgm:prSet/>
      <dgm:spPr/>
      <dgm:t>
        <a:bodyPr/>
        <a:lstStyle/>
        <a:p>
          <a:endParaRPr lang="en-US"/>
        </a:p>
      </dgm:t>
    </dgm:pt>
    <dgm:pt modelId="{DB53077E-CCF2-42B5-90EC-CB2E350D80C9}" type="sibTrans" cxnId="{A111CC2C-2BD4-410D-BB99-54BDF3E0959F}">
      <dgm:prSet/>
      <dgm:spPr/>
      <dgm:t>
        <a:bodyPr/>
        <a:lstStyle/>
        <a:p>
          <a:endParaRPr lang="en-US"/>
        </a:p>
      </dgm:t>
    </dgm:pt>
    <dgm:pt modelId="{B6EDE958-9A33-481E-8D71-6D9CF8155778}" type="pres">
      <dgm:prSet presAssocID="{BA52A971-E526-4F37-A074-2C12EFD8FA4B}" presName="Name0" presStyleCnt="0">
        <dgm:presLayoutVars>
          <dgm:chMax val="7"/>
          <dgm:dir/>
          <dgm:animLvl val="lvl"/>
          <dgm:resizeHandles val="exact"/>
        </dgm:presLayoutVars>
      </dgm:prSet>
      <dgm:spPr/>
      <dgm:t>
        <a:bodyPr/>
        <a:lstStyle/>
        <a:p>
          <a:endParaRPr lang="en-US"/>
        </a:p>
      </dgm:t>
    </dgm:pt>
    <dgm:pt modelId="{ABD812A7-8D4C-47BE-8C48-840E028C97CF}" type="pres">
      <dgm:prSet presAssocID="{D1BCBCA0-3F54-407F-8883-C9D7E918536B}" presName="circle1" presStyleLbl="node1" presStyleIdx="0" presStyleCnt="3" custScaleX="95308" custLinFactNeighborX="335"/>
      <dgm:spPr/>
    </dgm:pt>
    <dgm:pt modelId="{E0B1A8F2-D3DE-456B-B443-715692D60DA8}" type="pres">
      <dgm:prSet presAssocID="{D1BCBCA0-3F54-407F-8883-C9D7E918536B}" presName="space" presStyleCnt="0"/>
      <dgm:spPr/>
    </dgm:pt>
    <dgm:pt modelId="{DE50AC3F-108A-4EB1-8C3C-3363ED9D6C60}" type="pres">
      <dgm:prSet presAssocID="{D1BCBCA0-3F54-407F-8883-C9D7E918536B}" presName="rect1" presStyleLbl="alignAcc1" presStyleIdx="0" presStyleCnt="3" custScaleY="100000" custLinFactNeighborX="-1398"/>
      <dgm:spPr/>
      <dgm:t>
        <a:bodyPr/>
        <a:lstStyle/>
        <a:p>
          <a:endParaRPr lang="en-US"/>
        </a:p>
      </dgm:t>
    </dgm:pt>
    <dgm:pt modelId="{83CC925E-FE02-4C2F-A8AE-718E1F97D6B2}" type="pres">
      <dgm:prSet presAssocID="{DA274F0B-2E23-4133-935F-74B77E7E04E5}" presName="vertSpace2" presStyleLbl="node1" presStyleIdx="0" presStyleCnt="3"/>
      <dgm:spPr/>
    </dgm:pt>
    <dgm:pt modelId="{8BDCC47E-0B8E-436B-855E-E22C5CE17583}" type="pres">
      <dgm:prSet presAssocID="{DA274F0B-2E23-4133-935F-74B77E7E04E5}" presName="circle2" presStyleLbl="node1" presStyleIdx="1" presStyleCnt="3" custScaleX="82485" custLinFactNeighborX="5676"/>
      <dgm:spPr/>
    </dgm:pt>
    <dgm:pt modelId="{7F4638A4-BAA4-462A-81E4-5CBE2FD4195F}" type="pres">
      <dgm:prSet presAssocID="{DA274F0B-2E23-4133-935F-74B77E7E04E5}" presName="rect2" presStyleLbl="alignAcc1" presStyleIdx="1" presStyleCnt="3" custLinFactNeighborX="-1631"/>
      <dgm:spPr/>
      <dgm:t>
        <a:bodyPr/>
        <a:lstStyle/>
        <a:p>
          <a:endParaRPr lang="en-US"/>
        </a:p>
      </dgm:t>
    </dgm:pt>
    <dgm:pt modelId="{CC036591-D51D-44E3-A57D-D333780BECB2}" type="pres">
      <dgm:prSet presAssocID="{57886D59-7828-4400-8329-A277A4FEB43D}" presName="vertSpace3" presStyleLbl="node1" presStyleIdx="1" presStyleCnt="3"/>
      <dgm:spPr/>
    </dgm:pt>
    <dgm:pt modelId="{974A3F0B-7B6C-41A3-98C3-245E4A76744A}" type="pres">
      <dgm:prSet presAssocID="{57886D59-7828-4400-8329-A277A4FEB43D}" presName="circle3" presStyleLbl="node1" presStyleIdx="2" presStyleCnt="3" custScaleX="70310" custLinFactNeighborX="6702" custLinFactNeighborY="11170"/>
      <dgm:spPr/>
    </dgm:pt>
    <dgm:pt modelId="{61293622-08EE-4F39-8DCB-D34CDB9167F9}" type="pres">
      <dgm:prSet presAssocID="{57886D59-7828-4400-8329-A277A4FEB43D}" presName="rect3" presStyleLbl="alignAcc1" presStyleIdx="2" presStyleCnt="3" custLinFactNeighborX="-1864"/>
      <dgm:spPr/>
      <dgm:t>
        <a:bodyPr/>
        <a:lstStyle/>
        <a:p>
          <a:endParaRPr lang="en-US"/>
        </a:p>
      </dgm:t>
    </dgm:pt>
    <dgm:pt modelId="{87E03349-88DE-4B20-9BE4-83845FFDB39E}" type="pres">
      <dgm:prSet presAssocID="{D1BCBCA0-3F54-407F-8883-C9D7E918536B}" presName="rect1ParTx" presStyleLbl="alignAcc1" presStyleIdx="2" presStyleCnt="3">
        <dgm:presLayoutVars>
          <dgm:chMax val="1"/>
          <dgm:bulletEnabled val="1"/>
        </dgm:presLayoutVars>
      </dgm:prSet>
      <dgm:spPr/>
      <dgm:t>
        <a:bodyPr/>
        <a:lstStyle/>
        <a:p>
          <a:endParaRPr lang="en-US"/>
        </a:p>
      </dgm:t>
    </dgm:pt>
    <dgm:pt modelId="{90D0EA61-B872-42B6-93AD-C24F02204A59}" type="pres">
      <dgm:prSet presAssocID="{D1BCBCA0-3F54-407F-8883-C9D7E918536B}" presName="rect1ChTx" presStyleLbl="alignAcc1" presStyleIdx="2" presStyleCnt="3">
        <dgm:presLayoutVars>
          <dgm:bulletEnabled val="1"/>
        </dgm:presLayoutVars>
      </dgm:prSet>
      <dgm:spPr/>
      <dgm:t>
        <a:bodyPr/>
        <a:lstStyle/>
        <a:p>
          <a:endParaRPr lang="en-US"/>
        </a:p>
      </dgm:t>
    </dgm:pt>
    <dgm:pt modelId="{B21CD709-4CF2-449D-AA05-6BF1C0A24C3F}" type="pres">
      <dgm:prSet presAssocID="{DA274F0B-2E23-4133-935F-74B77E7E04E5}" presName="rect2ParTx" presStyleLbl="alignAcc1" presStyleIdx="2" presStyleCnt="3">
        <dgm:presLayoutVars>
          <dgm:chMax val="1"/>
          <dgm:bulletEnabled val="1"/>
        </dgm:presLayoutVars>
      </dgm:prSet>
      <dgm:spPr/>
      <dgm:t>
        <a:bodyPr/>
        <a:lstStyle/>
        <a:p>
          <a:endParaRPr lang="en-US"/>
        </a:p>
      </dgm:t>
    </dgm:pt>
    <dgm:pt modelId="{9A4E6FF0-73CD-49E6-9705-55C21F6B7E59}" type="pres">
      <dgm:prSet presAssocID="{DA274F0B-2E23-4133-935F-74B77E7E04E5}" presName="rect2ChTx" presStyleLbl="alignAcc1" presStyleIdx="2" presStyleCnt="3">
        <dgm:presLayoutVars>
          <dgm:bulletEnabled val="1"/>
        </dgm:presLayoutVars>
      </dgm:prSet>
      <dgm:spPr/>
      <dgm:t>
        <a:bodyPr/>
        <a:lstStyle/>
        <a:p>
          <a:endParaRPr lang="en-US"/>
        </a:p>
      </dgm:t>
    </dgm:pt>
    <dgm:pt modelId="{1A418DB4-899B-4F30-8639-2905AAA82463}" type="pres">
      <dgm:prSet presAssocID="{57886D59-7828-4400-8329-A277A4FEB43D}" presName="rect3ParTx" presStyleLbl="alignAcc1" presStyleIdx="2" presStyleCnt="3">
        <dgm:presLayoutVars>
          <dgm:chMax val="1"/>
          <dgm:bulletEnabled val="1"/>
        </dgm:presLayoutVars>
      </dgm:prSet>
      <dgm:spPr/>
      <dgm:t>
        <a:bodyPr/>
        <a:lstStyle/>
        <a:p>
          <a:endParaRPr lang="en-US"/>
        </a:p>
      </dgm:t>
    </dgm:pt>
    <dgm:pt modelId="{CA953E4A-FFE2-43D8-B5DF-57547A0C8A12}" type="pres">
      <dgm:prSet presAssocID="{57886D59-7828-4400-8329-A277A4FEB43D}" presName="rect3ChTx" presStyleLbl="alignAcc1" presStyleIdx="2" presStyleCnt="3">
        <dgm:presLayoutVars>
          <dgm:bulletEnabled val="1"/>
        </dgm:presLayoutVars>
      </dgm:prSet>
      <dgm:spPr/>
      <dgm:t>
        <a:bodyPr/>
        <a:lstStyle/>
        <a:p>
          <a:endParaRPr lang="en-US"/>
        </a:p>
      </dgm:t>
    </dgm:pt>
  </dgm:ptLst>
  <dgm:cxnLst>
    <dgm:cxn modelId="{2F0FDC45-0F97-4BE4-A8CE-0DE419BFF510}" type="presOf" srcId="{DA274F0B-2E23-4133-935F-74B77E7E04E5}" destId="{7F4638A4-BAA4-462A-81E4-5CBE2FD4195F}" srcOrd="0" destOrd="0" presId="urn:microsoft.com/office/officeart/2005/8/layout/target3"/>
    <dgm:cxn modelId="{78565DCA-3AAD-4438-9CA5-D4DEC3839500}" type="presOf" srcId="{57886D59-7828-4400-8329-A277A4FEB43D}" destId="{1A418DB4-899B-4F30-8639-2905AAA82463}" srcOrd="1" destOrd="0" presId="urn:microsoft.com/office/officeart/2005/8/layout/target3"/>
    <dgm:cxn modelId="{594C50B9-8B55-41BF-93BF-7B73CA853FAF}" type="presOf" srcId="{B680370B-8AA4-4517-AFB7-32EFFFE31513}" destId="{90D0EA61-B872-42B6-93AD-C24F02204A59}" srcOrd="0" destOrd="0" presId="urn:microsoft.com/office/officeart/2005/8/layout/target3"/>
    <dgm:cxn modelId="{3927096D-B59A-42AE-A1C6-F0C240CE5456}" type="presOf" srcId="{57886D59-7828-4400-8329-A277A4FEB43D}" destId="{61293622-08EE-4F39-8DCB-D34CDB9167F9}" srcOrd="0" destOrd="0" presId="urn:microsoft.com/office/officeart/2005/8/layout/target3"/>
    <dgm:cxn modelId="{241A56BF-9D7E-4097-B800-8C8F238C18D6}" type="presOf" srcId="{D1BCBCA0-3F54-407F-8883-C9D7E918536B}" destId="{87E03349-88DE-4B20-9BE4-83845FFDB39E}" srcOrd="1" destOrd="0" presId="urn:microsoft.com/office/officeart/2005/8/layout/target3"/>
    <dgm:cxn modelId="{A111CC2C-2BD4-410D-BB99-54BDF3E0959F}" srcId="{57886D59-7828-4400-8329-A277A4FEB43D}" destId="{3F93EF83-453D-4183-B61E-C673A67640AA}" srcOrd="0" destOrd="0" parTransId="{4479C586-DBB8-4032-984B-13C623F5AC23}" sibTransId="{DB53077E-CCF2-42B5-90EC-CB2E350D80C9}"/>
    <dgm:cxn modelId="{754EB2DA-54C1-404D-BA64-908832CE3458}" srcId="{D1BCBCA0-3F54-407F-8883-C9D7E918536B}" destId="{B680370B-8AA4-4517-AFB7-32EFFFE31513}" srcOrd="0" destOrd="0" parTransId="{EDB328DD-3969-4B84-93F7-D722AB72D2DC}" sibTransId="{050DF726-4B93-4FAD-AF4E-A7AA9B04887B}"/>
    <dgm:cxn modelId="{19622CA9-66CF-4DA1-8717-0E25E59B88C0}" srcId="{DA274F0B-2E23-4133-935F-74B77E7E04E5}" destId="{B8993148-6451-40FF-9E9C-00B02FEFBC4C}" srcOrd="0" destOrd="0" parTransId="{158B273D-BF39-4ADB-BD10-D80E0317C85C}" sibTransId="{7688DC3D-3DDA-4086-A46D-A239D5F14FCB}"/>
    <dgm:cxn modelId="{0CD9DD20-F540-41B7-B3F5-1627DD5F01DD}" type="presOf" srcId="{BA52A971-E526-4F37-A074-2C12EFD8FA4B}" destId="{B6EDE958-9A33-481E-8D71-6D9CF8155778}" srcOrd="0" destOrd="0" presId="urn:microsoft.com/office/officeart/2005/8/layout/target3"/>
    <dgm:cxn modelId="{BB87903E-BF1C-4085-A527-C8C03696745E}" type="presOf" srcId="{D1BCBCA0-3F54-407F-8883-C9D7E918536B}" destId="{DE50AC3F-108A-4EB1-8C3C-3363ED9D6C60}" srcOrd="0" destOrd="0" presId="urn:microsoft.com/office/officeart/2005/8/layout/target3"/>
    <dgm:cxn modelId="{9538E4CD-8507-464A-9896-54290DBFFD9E}" type="presOf" srcId="{B8993148-6451-40FF-9E9C-00B02FEFBC4C}" destId="{9A4E6FF0-73CD-49E6-9705-55C21F6B7E59}" srcOrd="0" destOrd="0" presId="urn:microsoft.com/office/officeart/2005/8/layout/target3"/>
    <dgm:cxn modelId="{C6158E34-7C9A-43F6-AD9D-7F0F2D7A752F}" type="presOf" srcId="{DA274F0B-2E23-4133-935F-74B77E7E04E5}" destId="{B21CD709-4CF2-449D-AA05-6BF1C0A24C3F}" srcOrd="1" destOrd="0" presId="urn:microsoft.com/office/officeart/2005/8/layout/target3"/>
    <dgm:cxn modelId="{C1EA1EBB-2718-4BDA-B2C1-1A79221276D0}" srcId="{BA52A971-E526-4F37-A074-2C12EFD8FA4B}" destId="{57886D59-7828-4400-8329-A277A4FEB43D}" srcOrd="2" destOrd="0" parTransId="{2AEFFD9F-C011-456D-B469-4C18F039EEA9}" sibTransId="{8FF83E03-C4F3-408D-8EDF-411F0F5F00EF}"/>
    <dgm:cxn modelId="{2633B8F5-07F8-4EB2-B1DA-227F44A3B51B}" type="presOf" srcId="{3F93EF83-453D-4183-B61E-C673A67640AA}" destId="{CA953E4A-FFE2-43D8-B5DF-57547A0C8A12}" srcOrd="0" destOrd="0" presId="urn:microsoft.com/office/officeart/2005/8/layout/target3"/>
    <dgm:cxn modelId="{56BF1226-D016-4C3D-9E6F-00AE070BF3EE}" srcId="{BA52A971-E526-4F37-A074-2C12EFD8FA4B}" destId="{DA274F0B-2E23-4133-935F-74B77E7E04E5}" srcOrd="1" destOrd="0" parTransId="{E078F252-C4BB-4DB7-9AE8-74351426F2B1}" sibTransId="{B7FD2716-3314-460B-B29D-8004A4EB698C}"/>
    <dgm:cxn modelId="{118DD655-2D30-41F0-805B-A423FCB108A8}" srcId="{BA52A971-E526-4F37-A074-2C12EFD8FA4B}" destId="{D1BCBCA0-3F54-407F-8883-C9D7E918536B}" srcOrd="0" destOrd="0" parTransId="{BD260301-35D1-4AC5-9359-A799C9D6CA3C}" sibTransId="{F8B2262E-E05A-4E7F-94F5-3B1D9CF89B8B}"/>
    <dgm:cxn modelId="{71B42F61-4C61-4F8F-A3C4-50D42A84F517}" type="presParOf" srcId="{B6EDE958-9A33-481E-8D71-6D9CF8155778}" destId="{ABD812A7-8D4C-47BE-8C48-840E028C97CF}" srcOrd="0" destOrd="0" presId="urn:microsoft.com/office/officeart/2005/8/layout/target3"/>
    <dgm:cxn modelId="{D83CD6C7-7A82-4258-9058-B49470A7925D}" type="presParOf" srcId="{B6EDE958-9A33-481E-8D71-6D9CF8155778}" destId="{E0B1A8F2-D3DE-456B-B443-715692D60DA8}" srcOrd="1" destOrd="0" presId="urn:microsoft.com/office/officeart/2005/8/layout/target3"/>
    <dgm:cxn modelId="{24847285-5D6A-4BB0-90A8-E9963CBFFFCB}" type="presParOf" srcId="{B6EDE958-9A33-481E-8D71-6D9CF8155778}" destId="{DE50AC3F-108A-4EB1-8C3C-3363ED9D6C60}" srcOrd="2" destOrd="0" presId="urn:microsoft.com/office/officeart/2005/8/layout/target3"/>
    <dgm:cxn modelId="{00109A76-0A5E-413C-BF7D-EC315899F2DD}" type="presParOf" srcId="{B6EDE958-9A33-481E-8D71-6D9CF8155778}" destId="{83CC925E-FE02-4C2F-A8AE-718E1F97D6B2}" srcOrd="3" destOrd="0" presId="urn:microsoft.com/office/officeart/2005/8/layout/target3"/>
    <dgm:cxn modelId="{1F6E40FF-7AC3-4B04-BDB6-50A2C0CD6A8A}" type="presParOf" srcId="{B6EDE958-9A33-481E-8D71-6D9CF8155778}" destId="{8BDCC47E-0B8E-436B-855E-E22C5CE17583}" srcOrd="4" destOrd="0" presId="urn:microsoft.com/office/officeart/2005/8/layout/target3"/>
    <dgm:cxn modelId="{CE233F47-A658-4D77-95F3-4AE5A336F1C4}" type="presParOf" srcId="{B6EDE958-9A33-481E-8D71-6D9CF8155778}" destId="{7F4638A4-BAA4-462A-81E4-5CBE2FD4195F}" srcOrd="5" destOrd="0" presId="urn:microsoft.com/office/officeart/2005/8/layout/target3"/>
    <dgm:cxn modelId="{21461134-8E30-477D-A583-7D4707FA5864}" type="presParOf" srcId="{B6EDE958-9A33-481E-8D71-6D9CF8155778}" destId="{CC036591-D51D-44E3-A57D-D333780BECB2}" srcOrd="6" destOrd="0" presId="urn:microsoft.com/office/officeart/2005/8/layout/target3"/>
    <dgm:cxn modelId="{7E0746C7-1CCE-48FF-B07B-776A2B61500B}" type="presParOf" srcId="{B6EDE958-9A33-481E-8D71-6D9CF8155778}" destId="{974A3F0B-7B6C-41A3-98C3-245E4A76744A}" srcOrd="7" destOrd="0" presId="urn:microsoft.com/office/officeart/2005/8/layout/target3"/>
    <dgm:cxn modelId="{5D808C89-FBB3-4221-A6A4-673083B7C41F}" type="presParOf" srcId="{B6EDE958-9A33-481E-8D71-6D9CF8155778}" destId="{61293622-08EE-4F39-8DCB-D34CDB9167F9}" srcOrd="8" destOrd="0" presId="urn:microsoft.com/office/officeart/2005/8/layout/target3"/>
    <dgm:cxn modelId="{3CD2A1C6-B2F4-4B9C-9917-DBA9EC8E842A}" type="presParOf" srcId="{B6EDE958-9A33-481E-8D71-6D9CF8155778}" destId="{87E03349-88DE-4B20-9BE4-83845FFDB39E}" srcOrd="9" destOrd="0" presId="urn:microsoft.com/office/officeart/2005/8/layout/target3"/>
    <dgm:cxn modelId="{98A45BF6-410F-41B7-8938-10F820D352A0}" type="presParOf" srcId="{B6EDE958-9A33-481E-8D71-6D9CF8155778}" destId="{90D0EA61-B872-42B6-93AD-C24F02204A59}" srcOrd="10" destOrd="0" presId="urn:microsoft.com/office/officeart/2005/8/layout/target3"/>
    <dgm:cxn modelId="{E2C102CD-D84F-4C4E-AF74-2ACCD4AF0208}" type="presParOf" srcId="{B6EDE958-9A33-481E-8D71-6D9CF8155778}" destId="{B21CD709-4CF2-449D-AA05-6BF1C0A24C3F}" srcOrd="11" destOrd="0" presId="urn:microsoft.com/office/officeart/2005/8/layout/target3"/>
    <dgm:cxn modelId="{8934BDC3-85A1-4658-8754-5DB65EB069DB}" type="presParOf" srcId="{B6EDE958-9A33-481E-8D71-6D9CF8155778}" destId="{9A4E6FF0-73CD-49E6-9705-55C21F6B7E59}" srcOrd="12" destOrd="0" presId="urn:microsoft.com/office/officeart/2005/8/layout/target3"/>
    <dgm:cxn modelId="{5808C859-CCD9-421D-BCF6-8708B39DAE04}" type="presParOf" srcId="{B6EDE958-9A33-481E-8D71-6D9CF8155778}" destId="{1A418DB4-899B-4F30-8639-2905AAA82463}" srcOrd="13" destOrd="0" presId="urn:microsoft.com/office/officeart/2005/8/layout/target3"/>
    <dgm:cxn modelId="{CED80DD7-5F41-4C53-B1A2-5543309161E7}" type="presParOf" srcId="{B6EDE958-9A33-481E-8D71-6D9CF8155778}" destId="{CA953E4A-FFE2-43D8-B5DF-57547A0C8A12}"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A2826A-74D3-4831-8053-88291BD47A4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EA0DEBF-1630-4D22-B5B8-3ACE6707380C}">
      <dgm:prSet phldrT="[Text]"/>
      <dgm:spPr/>
      <dgm:t>
        <a:bodyPr/>
        <a:lstStyle/>
        <a:p>
          <a:r>
            <a:rPr lang="en-US" dirty="0" err="1" smtClean="0"/>
            <a:t>Phần</a:t>
          </a:r>
          <a:r>
            <a:rPr lang="en-US" dirty="0" smtClean="0"/>
            <a:t> 1</a:t>
          </a:r>
          <a:endParaRPr lang="en-US" dirty="0"/>
        </a:p>
      </dgm:t>
    </dgm:pt>
    <dgm:pt modelId="{8ED1ADBA-CD99-4B43-84FC-3D8D6F5148F3}" type="parTrans" cxnId="{CCFEDF12-D4F0-40DE-B736-C0D4B966D3F0}">
      <dgm:prSet/>
      <dgm:spPr/>
      <dgm:t>
        <a:bodyPr/>
        <a:lstStyle/>
        <a:p>
          <a:endParaRPr lang="en-US"/>
        </a:p>
      </dgm:t>
    </dgm:pt>
    <dgm:pt modelId="{CE781EA3-EDDC-431C-9C86-D919B7CFCF72}" type="sibTrans" cxnId="{CCFEDF12-D4F0-40DE-B736-C0D4B966D3F0}">
      <dgm:prSet/>
      <dgm:spPr/>
      <dgm:t>
        <a:bodyPr/>
        <a:lstStyle/>
        <a:p>
          <a:endParaRPr lang="en-US"/>
        </a:p>
      </dgm:t>
    </dgm:pt>
    <dgm:pt modelId="{B8BECE2E-6FB0-4017-9481-3475C2C4AD07}">
      <dgm:prSet phldrT="[Text]"/>
      <dgm:spPr/>
      <dgm:t>
        <a:bodyPr/>
        <a:lstStyle/>
        <a:p>
          <a:endParaRPr lang="en-US" dirty="0"/>
        </a:p>
      </dgm:t>
    </dgm:pt>
    <dgm:pt modelId="{BEE31714-AAE5-44AE-BA09-909B782966BE}" type="parTrans" cxnId="{1940F955-0D7A-460D-BE8E-B78646C30A98}">
      <dgm:prSet/>
      <dgm:spPr/>
      <dgm:t>
        <a:bodyPr/>
        <a:lstStyle/>
        <a:p>
          <a:endParaRPr lang="en-US"/>
        </a:p>
      </dgm:t>
    </dgm:pt>
    <dgm:pt modelId="{FAABFD8E-3280-4633-8449-797C386F1608}" type="sibTrans" cxnId="{1940F955-0D7A-460D-BE8E-B78646C30A98}">
      <dgm:prSet/>
      <dgm:spPr/>
      <dgm:t>
        <a:bodyPr/>
        <a:lstStyle/>
        <a:p>
          <a:endParaRPr lang="en-US"/>
        </a:p>
      </dgm:t>
    </dgm:pt>
    <dgm:pt modelId="{230DD29F-6AF4-4042-BAB4-A60C3E60F98A}">
      <dgm:prSet phldrT="[Text]"/>
      <dgm:spPr/>
      <dgm:t>
        <a:bodyPr/>
        <a:lstStyle/>
        <a:p>
          <a:r>
            <a:rPr lang="en-US" dirty="0" err="1" smtClean="0"/>
            <a:t>Phần</a:t>
          </a:r>
          <a:r>
            <a:rPr lang="en-US" dirty="0" smtClean="0"/>
            <a:t> 2</a:t>
          </a:r>
          <a:endParaRPr lang="en-US" dirty="0"/>
        </a:p>
      </dgm:t>
    </dgm:pt>
    <dgm:pt modelId="{AF048F4B-70B1-4FB4-AB87-C132285B341B}" type="parTrans" cxnId="{4524A908-E8BD-4903-9273-BE588ED2EB4F}">
      <dgm:prSet/>
      <dgm:spPr/>
      <dgm:t>
        <a:bodyPr/>
        <a:lstStyle/>
        <a:p>
          <a:endParaRPr lang="en-US"/>
        </a:p>
      </dgm:t>
    </dgm:pt>
    <dgm:pt modelId="{29B92A1D-4D9A-4F42-B149-F1847B8B640E}" type="sibTrans" cxnId="{4524A908-E8BD-4903-9273-BE588ED2EB4F}">
      <dgm:prSet/>
      <dgm:spPr/>
      <dgm:t>
        <a:bodyPr/>
        <a:lstStyle/>
        <a:p>
          <a:endParaRPr lang="en-US"/>
        </a:p>
      </dgm:t>
    </dgm:pt>
    <dgm:pt modelId="{2E5245D7-FBBC-4455-A247-F90C99660AE7}">
      <dgm:prSet phldrT="[Text]"/>
      <dgm:spPr/>
      <dgm:t>
        <a:bodyPr/>
        <a:lstStyle/>
        <a:p>
          <a:endParaRPr lang="en-US" dirty="0"/>
        </a:p>
      </dgm:t>
    </dgm:pt>
    <dgm:pt modelId="{EC6BA643-D63D-4EC2-9900-B9A9988AB339}" type="parTrans" cxnId="{3950877F-761C-4DFA-A747-19AA6B916CD2}">
      <dgm:prSet/>
      <dgm:spPr/>
      <dgm:t>
        <a:bodyPr/>
        <a:lstStyle/>
        <a:p>
          <a:endParaRPr lang="en-US"/>
        </a:p>
      </dgm:t>
    </dgm:pt>
    <dgm:pt modelId="{043555F2-2706-4333-9050-CB1510BF18B3}" type="sibTrans" cxnId="{3950877F-761C-4DFA-A747-19AA6B916CD2}">
      <dgm:prSet/>
      <dgm:spPr/>
      <dgm:t>
        <a:bodyPr/>
        <a:lstStyle/>
        <a:p>
          <a:endParaRPr lang="en-US"/>
        </a:p>
      </dgm:t>
    </dgm:pt>
    <dgm:pt modelId="{DC4BD696-3E80-4C31-B997-ACDE05E149E5}">
      <dgm:prSet phldrT="[Text]"/>
      <dgm:spPr/>
      <dgm:t>
        <a:bodyPr/>
        <a:lstStyle/>
        <a:p>
          <a:r>
            <a:rPr lang="en-US" dirty="0" err="1" smtClean="0"/>
            <a:t>Phần</a:t>
          </a:r>
          <a:r>
            <a:rPr lang="en-US" dirty="0" smtClean="0"/>
            <a:t> 3</a:t>
          </a:r>
          <a:endParaRPr lang="en-US" dirty="0"/>
        </a:p>
      </dgm:t>
    </dgm:pt>
    <dgm:pt modelId="{E5349BB3-AB72-4463-963D-F54DAD796283}" type="parTrans" cxnId="{E5AC17E4-90F3-4006-A0E4-9D4C41914698}">
      <dgm:prSet/>
      <dgm:spPr/>
      <dgm:t>
        <a:bodyPr/>
        <a:lstStyle/>
        <a:p>
          <a:endParaRPr lang="en-US"/>
        </a:p>
      </dgm:t>
    </dgm:pt>
    <dgm:pt modelId="{BDF9E919-577F-494D-B658-8FD201BA0139}" type="sibTrans" cxnId="{E5AC17E4-90F3-4006-A0E4-9D4C41914698}">
      <dgm:prSet/>
      <dgm:spPr/>
      <dgm:t>
        <a:bodyPr/>
        <a:lstStyle/>
        <a:p>
          <a:endParaRPr lang="en-US"/>
        </a:p>
      </dgm:t>
    </dgm:pt>
    <dgm:pt modelId="{57FD603C-6106-4965-B7BD-64322154D4AD}">
      <dgm:prSet phldrT="[Text]"/>
      <dgm:spPr/>
      <dgm:t>
        <a:bodyPr/>
        <a:lstStyle/>
        <a:p>
          <a:endParaRPr lang="en-US" dirty="0"/>
        </a:p>
      </dgm:t>
    </dgm:pt>
    <dgm:pt modelId="{7127941B-CE7C-4D42-ACEC-C8B706A3DA3E}" type="parTrans" cxnId="{5291C770-9688-48E4-A5E6-AD8E401ADB7F}">
      <dgm:prSet/>
      <dgm:spPr/>
      <dgm:t>
        <a:bodyPr/>
        <a:lstStyle/>
        <a:p>
          <a:endParaRPr lang="en-US"/>
        </a:p>
      </dgm:t>
    </dgm:pt>
    <dgm:pt modelId="{7119A02E-B91E-47CA-9A7E-5A6F89F45F6D}" type="sibTrans" cxnId="{5291C770-9688-48E4-A5E6-AD8E401ADB7F}">
      <dgm:prSet/>
      <dgm:spPr/>
      <dgm:t>
        <a:bodyPr/>
        <a:lstStyle/>
        <a:p>
          <a:endParaRPr lang="en-US"/>
        </a:p>
      </dgm:t>
    </dgm:pt>
    <dgm:pt modelId="{86D1429A-79AD-4C03-8BDE-13952872F99B}" type="pres">
      <dgm:prSet presAssocID="{EFA2826A-74D3-4831-8053-88291BD47A4C}" presName="linearFlow" presStyleCnt="0">
        <dgm:presLayoutVars>
          <dgm:dir/>
          <dgm:animLvl val="lvl"/>
          <dgm:resizeHandles val="exact"/>
        </dgm:presLayoutVars>
      </dgm:prSet>
      <dgm:spPr/>
      <dgm:t>
        <a:bodyPr/>
        <a:lstStyle/>
        <a:p>
          <a:endParaRPr lang="en-US"/>
        </a:p>
      </dgm:t>
    </dgm:pt>
    <dgm:pt modelId="{182F7261-D08B-4A69-A876-EBA9BE2472A7}" type="pres">
      <dgm:prSet presAssocID="{FEA0DEBF-1630-4D22-B5B8-3ACE6707380C}" presName="composite" presStyleCnt="0"/>
      <dgm:spPr/>
    </dgm:pt>
    <dgm:pt modelId="{12A5C984-1917-43CA-9D3F-772759E67B76}" type="pres">
      <dgm:prSet presAssocID="{FEA0DEBF-1630-4D22-B5B8-3ACE6707380C}" presName="parentText" presStyleLbl="alignNode1" presStyleIdx="0" presStyleCnt="3">
        <dgm:presLayoutVars>
          <dgm:chMax val="1"/>
          <dgm:bulletEnabled val="1"/>
        </dgm:presLayoutVars>
      </dgm:prSet>
      <dgm:spPr/>
      <dgm:t>
        <a:bodyPr/>
        <a:lstStyle/>
        <a:p>
          <a:endParaRPr lang="en-US"/>
        </a:p>
      </dgm:t>
    </dgm:pt>
    <dgm:pt modelId="{6D9FCA73-7F5E-4204-B88A-D8DD50BE9B55}" type="pres">
      <dgm:prSet presAssocID="{FEA0DEBF-1630-4D22-B5B8-3ACE6707380C}" presName="descendantText" presStyleLbl="alignAcc1" presStyleIdx="0" presStyleCnt="3">
        <dgm:presLayoutVars>
          <dgm:bulletEnabled val="1"/>
        </dgm:presLayoutVars>
      </dgm:prSet>
      <dgm:spPr/>
      <dgm:t>
        <a:bodyPr/>
        <a:lstStyle/>
        <a:p>
          <a:endParaRPr lang="en-US"/>
        </a:p>
      </dgm:t>
    </dgm:pt>
    <dgm:pt modelId="{739F6A94-D05C-454C-9DA3-57F948406118}" type="pres">
      <dgm:prSet presAssocID="{CE781EA3-EDDC-431C-9C86-D919B7CFCF72}" presName="sp" presStyleCnt="0"/>
      <dgm:spPr/>
    </dgm:pt>
    <dgm:pt modelId="{46203BF0-D80E-4C8F-AAE0-4F570277D052}" type="pres">
      <dgm:prSet presAssocID="{230DD29F-6AF4-4042-BAB4-A60C3E60F98A}" presName="composite" presStyleCnt="0"/>
      <dgm:spPr/>
    </dgm:pt>
    <dgm:pt modelId="{0D4F01A1-7594-473F-AA04-45EC3535A7ED}" type="pres">
      <dgm:prSet presAssocID="{230DD29F-6AF4-4042-BAB4-A60C3E60F98A}" presName="parentText" presStyleLbl="alignNode1" presStyleIdx="1" presStyleCnt="3">
        <dgm:presLayoutVars>
          <dgm:chMax val="1"/>
          <dgm:bulletEnabled val="1"/>
        </dgm:presLayoutVars>
      </dgm:prSet>
      <dgm:spPr/>
      <dgm:t>
        <a:bodyPr/>
        <a:lstStyle/>
        <a:p>
          <a:endParaRPr lang="en-US"/>
        </a:p>
      </dgm:t>
    </dgm:pt>
    <dgm:pt modelId="{C2C10A00-0CBB-486E-BA66-1B0D0B9BF08C}" type="pres">
      <dgm:prSet presAssocID="{230DD29F-6AF4-4042-BAB4-A60C3E60F98A}" presName="descendantText" presStyleLbl="alignAcc1" presStyleIdx="1" presStyleCnt="3">
        <dgm:presLayoutVars>
          <dgm:bulletEnabled val="1"/>
        </dgm:presLayoutVars>
      </dgm:prSet>
      <dgm:spPr/>
      <dgm:t>
        <a:bodyPr/>
        <a:lstStyle/>
        <a:p>
          <a:endParaRPr lang="en-US"/>
        </a:p>
      </dgm:t>
    </dgm:pt>
    <dgm:pt modelId="{851E2870-11A5-4BFD-A51F-C5E84FF7843C}" type="pres">
      <dgm:prSet presAssocID="{29B92A1D-4D9A-4F42-B149-F1847B8B640E}" presName="sp" presStyleCnt="0"/>
      <dgm:spPr/>
    </dgm:pt>
    <dgm:pt modelId="{51635026-6DF9-433B-BE07-B24296BD47C8}" type="pres">
      <dgm:prSet presAssocID="{DC4BD696-3E80-4C31-B997-ACDE05E149E5}" presName="composite" presStyleCnt="0"/>
      <dgm:spPr/>
    </dgm:pt>
    <dgm:pt modelId="{5D863B71-A26D-4379-9ED9-0ECE9B7E5633}" type="pres">
      <dgm:prSet presAssocID="{DC4BD696-3E80-4C31-B997-ACDE05E149E5}" presName="parentText" presStyleLbl="alignNode1" presStyleIdx="2" presStyleCnt="3">
        <dgm:presLayoutVars>
          <dgm:chMax val="1"/>
          <dgm:bulletEnabled val="1"/>
        </dgm:presLayoutVars>
      </dgm:prSet>
      <dgm:spPr/>
      <dgm:t>
        <a:bodyPr/>
        <a:lstStyle/>
        <a:p>
          <a:endParaRPr lang="en-US"/>
        </a:p>
      </dgm:t>
    </dgm:pt>
    <dgm:pt modelId="{A82890C8-D5BC-438C-8B20-B127F58E1B81}" type="pres">
      <dgm:prSet presAssocID="{DC4BD696-3E80-4C31-B997-ACDE05E149E5}" presName="descendantText" presStyleLbl="alignAcc1" presStyleIdx="2" presStyleCnt="3">
        <dgm:presLayoutVars>
          <dgm:bulletEnabled val="1"/>
        </dgm:presLayoutVars>
      </dgm:prSet>
      <dgm:spPr/>
      <dgm:t>
        <a:bodyPr/>
        <a:lstStyle/>
        <a:p>
          <a:endParaRPr lang="en-US"/>
        </a:p>
      </dgm:t>
    </dgm:pt>
  </dgm:ptLst>
  <dgm:cxnLst>
    <dgm:cxn modelId="{2B39CE6F-4C5E-4108-859C-8CF77E74B5E7}" type="presOf" srcId="{57FD603C-6106-4965-B7BD-64322154D4AD}" destId="{A82890C8-D5BC-438C-8B20-B127F58E1B81}" srcOrd="0" destOrd="0" presId="urn:microsoft.com/office/officeart/2005/8/layout/chevron2"/>
    <dgm:cxn modelId="{5291C770-9688-48E4-A5E6-AD8E401ADB7F}" srcId="{DC4BD696-3E80-4C31-B997-ACDE05E149E5}" destId="{57FD603C-6106-4965-B7BD-64322154D4AD}" srcOrd="0" destOrd="0" parTransId="{7127941B-CE7C-4D42-ACEC-C8B706A3DA3E}" sibTransId="{7119A02E-B91E-47CA-9A7E-5A6F89F45F6D}"/>
    <dgm:cxn modelId="{E5AC17E4-90F3-4006-A0E4-9D4C41914698}" srcId="{EFA2826A-74D3-4831-8053-88291BD47A4C}" destId="{DC4BD696-3E80-4C31-B997-ACDE05E149E5}" srcOrd="2" destOrd="0" parTransId="{E5349BB3-AB72-4463-963D-F54DAD796283}" sibTransId="{BDF9E919-577F-494D-B658-8FD201BA0139}"/>
    <dgm:cxn modelId="{7F0349FE-B4F0-4033-ADCB-45B5D5A6CE3A}" type="presOf" srcId="{EFA2826A-74D3-4831-8053-88291BD47A4C}" destId="{86D1429A-79AD-4C03-8BDE-13952872F99B}" srcOrd="0" destOrd="0" presId="urn:microsoft.com/office/officeart/2005/8/layout/chevron2"/>
    <dgm:cxn modelId="{3950877F-761C-4DFA-A747-19AA6B916CD2}" srcId="{230DD29F-6AF4-4042-BAB4-A60C3E60F98A}" destId="{2E5245D7-FBBC-4455-A247-F90C99660AE7}" srcOrd="0" destOrd="0" parTransId="{EC6BA643-D63D-4EC2-9900-B9A9988AB339}" sibTransId="{043555F2-2706-4333-9050-CB1510BF18B3}"/>
    <dgm:cxn modelId="{1940F955-0D7A-460D-BE8E-B78646C30A98}" srcId="{FEA0DEBF-1630-4D22-B5B8-3ACE6707380C}" destId="{B8BECE2E-6FB0-4017-9481-3475C2C4AD07}" srcOrd="0" destOrd="0" parTransId="{BEE31714-AAE5-44AE-BA09-909B782966BE}" sibTransId="{FAABFD8E-3280-4633-8449-797C386F1608}"/>
    <dgm:cxn modelId="{E6CA21B8-A8FB-48F4-83BD-71B9B2F561BC}" type="presOf" srcId="{230DD29F-6AF4-4042-BAB4-A60C3E60F98A}" destId="{0D4F01A1-7594-473F-AA04-45EC3535A7ED}" srcOrd="0" destOrd="0" presId="urn:microsoft.com/office/officeart/2005/8/layout/chevron2"/>
    <dgm:cxn modelId="{A4A479C5-CF79-40B7-A1AD-7E25A1BD39AF}" type="presOf" srcId="{DC4BD696-3E80-4C31-B997-ACDE05E149E5}" destId="{5D863B71-A26D-4379-9ED9-0ECE9B7E5633}" srcOrd="0" destOrd="0" presId="urn:microsoft.com/office/officeart/2005/8/layout/chevron2"/>
    <dgm:cxn modelId="{9CA050C2-7850-478D-AC4D-5DB8A599A1CD}" type="presOf" srcId="{FEA0DEBF-1630-4D22-B5B8-3ACE6707380C}" destId="{12A5C984-1917-43CA-9D3F-772759E67B76}" srcOrd="0" destOrd="0" presId="urn:microsoft.com/office/officeart/2005/8/layout/chevron2"/>
    <dgm:cxn modelId="{52B08009-8A37-41FC-BA86-16B21B829BF6}" type="presOf" srcId="{2E5245D7-FBBC-4455-A247-F90C99660AE7}" destId="{C2C10A00-0CBB-486E-BA66-1B0D0B9BF08C}" srcOrd="0" destOrd="0" presId="urn:microsoft.com/office/officeart/2005/8/layout/chevron2"/>
    <dgm:cxn modelId="{F42E19E6-BBAB-46AE-8BB9-5CDDF6405201}" type="presOf" srcId="{B8BECE2E-6FB0-4017-9481-3475C2C4AD07}" destId="{6D9FCA73-7F5E-4204-B88A-D8DD50BE9B55}" srcOrd="0" destOrd="0" presId="urn:microsoft.com/office/officeart/2005/8/layout/chevron2"/>
    <dgm:cxn modelId="{4524A908-E8BD-4903-9273-BE588ED2EB4F}" srcId="{EFA2826A-74D3-4831-8053-88291BD47A4C}" destId="{230DD29F-6AF4-4042-BAB4-A60C3E60F98A}" srcOrd="1" destOrd="0" parTransId="{AF048F4B-70B1-4FB4-AB87-C132285B341B}" sibTransId="{29B92A1D-4D9A-4F42-B149-F1847B8B640E}"/>
    <dgm:cxn modelId="{CCFEDF12-D4F0-40DE-B736-C0D4B966D3F0}" srcId="{EFA2826A-74D3-4831-8053-88291BD47A4C}" destId="{FEA0DEBF-1630-4D22-B5B8-3ACE6707380C}" srcOrd="0" destOrd="0" parTransId="{8ED1ADBA-CD99-4B43-84FC-3D8D6F5148F3}" sibTransId="{CE781EA3-EDDC-431C-9C86-D919B7CFCF72}"/>
    <dgm:cxn modelId="{48C4B107-B138-440F-BAB0-75C9652C542E}" type="presParOf" srcId="{86D1429A-79AD-4C03-8BDE-13952872F99B}" destId="{182F7261-D08B-4A69-A876-EBA9BE2472A7}" srcOrd="0" destOrd="0" presId="urn:microsoft.com/office/officeart/2005/8/layout/chevron2"/>
    <dgm:cxn modelId="{DD3EFCDB-5CD3-4BCB-862E-7459C1266CBF}" type="presParOf" srcId="{182F7261-D08B-4A69-A876-EBA9BE2472A7}" destId="{12A5C984-1917-43CA-9D3F-772759E67B76}" srcOrd="0" destOrd="0" presId="urn:microsoft.com/office/officeart/2005/8/layout/chevron2"/>
    <dgm:cxn modelId="{184209F4-F018-41AA-AA43-FE94D1C93AD4}" type="presParOf" srcId="{182F7261-D08B-4A69-A876-EBA9BE2472A7}" destId="{6D9FCA73-7F5E-4204-B88A-D8DD50BE9B55}" srcOrd="1" destOrd="0" presId="urn:microsoft.com/office/officeart/2005/8/layout/chevron2"/>
    <dgm:cxn modelId="{3CDFFF9C-ABED-4387-9FAF-481EA2DD6168}" type="presParOf" srcId="{86D1429A-79AD-4C03-8BDE-13952872F99B}" destId="{739F6A94-D05C-454C-9DA3-57F948406118}" srcOrd="1" destOrd="0" presId="urn:microsoft.com/office/officeart/2005/8/layout/chevron2"/>
    <dgm:cxn modelId="{231E9771-9EC3-44B7-B6B1-D090B827C16E}" type="presParOf" srcId="{86D1429A-79AD-4C03-8BDE-13952872F99B}" destId="{46203BF0-D80E-4C8F-AAE0-4F570277D052}" srcOrd="2" destOrd="0" presId="urn:microsoft.com/office/officeart/2005/8/layout/chevron2"/>
    <dgm:cxn modelId="{9A72AB25-5BF7-4D29-B394-7773CD804988}" type="presParOf" srcId="{46203BF0-D80E-4C8F-AAE0-4F570277D052}" destId="{0D4F01A1-7594-473F-AA04-45EC3535A7ED}" srcOrd="0" destOrd="0" presId="urn:microsoft.com/office/officeart/2005/8/layout/chevron2"/>
    <dgm:cxn modelId="{F64CD8CA-5276-47E0-A6A1-27982A4520F1}" type="presParOf" srcId="{46203BF0-D80E-4C8F-AAE0-4F570277D052}" destId="{C2C10A00-0CBB-486E-BA66-1B0D0B9BF08C}" srcOrd="1" destOrd="0" presId="urn:microsoft.com/office/officeart/2005/8/layout/chevron2"/>
    <dgm:cxn modelId="{E2139933-DCD9-477D-88B8-0FEF4273046A}" type="presParOf" srcId="{86D1429A-79AD-4C03-8BDE-13952872F99B}" destId="{851E2870-11A5-4BFD-A51F-C5E84FF7843C}" srcOrd="3" destOrd="0" presId="urn:microsoft.com/office/officeart/2005/8/layout/chevron2"/>
    <dgm:cxn modelId="{8DABC15A-00B5-44FC-AEF7-890678F7EDA8}" type="presParOf" srcId="{86D1429A-79AD-4C03-8BDE-13952872F99B}" destId="{51635026-6DF9-433B-BE07-B24296BD47C8}" srcOrd="4" destOrd="0" presId="urn:microsoft.com/office/officeart/2005/8/layout/chevron2"/>
    <dgm:cxn modelId="{E59D2B0B-6448-410A-960B-0C9113DAD932}" type="presParOf" srcId="{51635026-6DF9-433B-BE07-B24296BD47C8}" destId="{5D863B71-A26D-4379-9ED9-0ECE9B7E5633}" srcOrd="0" destOrd="0" presId="urn:microsoft.com/office/officeart/2005/8/layout/chevron2"/>
    <dgm:cxn modelId="{362422DB-A143-481A-89ED-4EEF1FED5DF1}" type="presParOf" srcId="{51635026-6DF9-433B-BE07-B24296BD47C8}" destId="{A82890C8-D5BC-438C-8B20-B127F58E1B8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AC07C5-3509-4D6E-AC0F-1DA09C9DDFE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823BC22-8888-46D9-BB7F-F68F9C42A873}">
      <dgm:prSet custT="1"/>
      <dgm:spPr/>
      <dgm:t>
        <a:bodyPr/>
        <a:lstStyle/>
        <a:p>
          <a:endParaRPr lang="en-US" sz="2400" b="1" dirty="0"/>
        </a:p>
      </dgm:t>
    </dgm:pt>
    <dgm:pt modelId="{1BE563CE-2D24-4096-9893-6DBF7ACE6C95}" type="parTrans" cxnId="{7E091067-769A-4AC1-BAAE-97A8341D5A7A}">
      <dgm:prSet/>
      <dgm:spPr/>
      <dgm:t>
        <a:bodyPr/>
        <a:lstStyle/>
        <a:p>
          <a:endParaRPr lang="en-US"/>
        </a:p>
      </dgm:t>
    </dgm:pt>
    <dgm:pt modelId="{EE6A3E1D-5FC5-4C4F-9AF4-3CF801719457}" type="sibTrans" cxnId="{7E091067-769A-4AC1-BAAE-97A8341D5A7A}">
      <dgm:prSet/>
      <dgm:spPr/>
      <dgm:t>
        <a:bodyPr/>
        <a:lstStyle/>
        <a:p>
          <a:endParaRPr lang="en-US"/>
        </a:p>
      </dgm:t>
    </dgm:pt>
    <dgm:pt modelId="{BE04A69B-1FDA-4C03-BD24-36DA71DFA8EC}">
      <dgm:prSet custT="1"/>
      <dgm:spPr/>
      <dgm:t>
        <a:bodyPr/>
        <a:lstStyle/>
        <a:p>
          <a:endParaRPr lang="en-US" sz="2200" b="1" dirty="0"/>
        </a:p>
      </dgm:t>
    </dgm:pt>
    <dgm:pt modelId="{10C2544E-0FCE-420D-83F5-E2771913364D}" type="parTrans" cxnId="{58493F14-7BCE-4AFD-85E8-5EF508E7FFFA}">
      <dgm:prSet/>
      <dgm:spPr/>
      <dgm:t>
        <a:bodyPr/>
        <a:lstStyle/>
        <a:p>
          <a:endParaRPr lang="en-US"/>
        </a:p>
      </dgm:t>
    </dgm:pt>
    <dgm:pt modelId="{D08EA888-41F2-4F74-A46E-8DAE2DDCBA09}" type="sibTrans" cxnId="{58493F14-7BCE-4AFD-85E8-5EF508E7FFFA}">
      <dgm:prSet/>
      <dgm:spPr/>
      <dgm:t>
        <a:bodyPr/>
        <a:lstStyle/>
        <a:p>
          <a:endParaRPr lang="en-US"/>
        </a:p>
      </dgm:t>
    </dgm:pt>
    <dgm:pt modelId="{30EA9D09-9D72-4D19-A1B7-8A25C565D551}">
      <dgm:prSet custT="1"/>
      <dgm:spPr/>
      <dgm:t>
        <a:bodyPr/>
        <a:lstStyle/>
        <a:p>
          <a:endParaRPr lang="en-US" sz="2800" b="1" dirty="0"/>
        </a:p>
      </dgm:t>
    </dgm:pt>
    <dgm:pt modelId="{B08CEC82-55C1-4B4E-A3A8-2C7B8BA0D97A}" type="parTrans" cxnId="{04561713-C7A8-48EC-B7F8-AF03EB8E890F}">
      <dgm:prSet/>
      <dgm:spPr/>
      <dgm:t>
        <a:bodyPr/>
        <a:lstStyle/>
        <a:p>
          <a:endParaRPr lang="en-US"/>
        </a:p>
      </dgm:t>
    </dgm:pt>
    <dgm:pt modelId="{0185DC5C-0F57-438C-ACC5-151E5BA533D0}" type="sibTrans" cxnId="{04561713-C7A8-48EC-B7F8-AF03EB8E890F}">
      <dgm:prSet/>
      <dgm:spPr/>
      <dgm:t>
        <a:bodyPr/>
        <a:lstStyle/>
        <a:p>
          <a:endParaRPr lang="en-US"/>
        </a:p>
      </dgm:t>
    </dgm:pt>
    <dgm:pt modelId="{C19681C4-0D60-4B8E-B0F6-8CD4A251C448}">
      <dgm:prSet custT="1"/>
      <dgm:spPr/>
      <dgm:t>
        <a:bodyPr/>
        <a:lstStyle/>
        <a:p>
          <a:endParaRPr lang="en-US" sz="2000" b="1" dirty="0"/>
        </a:p>
      </dgm:t>
    </dgm:pt>
    <dgm:pt modelId="{09FF2D12-FA6E-4907-B376-46F99FBE9485}" type="parTrans" cxnId="{688F5749-D999-4F4B-A7CC-1EF9FA72E5B5}">
      <dgm:prSet/>
      <dgm:spPr/>
      <dgm:t>
        <a:bodyPr/>
        <a:lstStyle/>
        <a:p>
          <a:endParaRPr lang="en-US"/>
        </a:p>
      </dgm:t>
    </dgm:pt>
    <dgm:pt modelId="{904DCD40-393F-4064-B685-52989FF22875}" type="sibTrans" cxnId="{688F5749-D999-4F4B-A7CC-1EF9FA72E5B5}">
      <dgm:prSet/>
      <dgm:spPr/>
      <dgm:t>
        <a:bodyPr/>
        <a:lstStyle/>
        <a:p>
          <a:endParaRPr lang="en-US"/>
        </a:p>
      </dgm:t>
    </dgm:pt>
    <dgm:pt modelId="{A05B6D3A-8883-4CAF-9251-1D4235ED85F5}">
      <dgm:prSet custT="1"/>
      <dgm:spPr/>
      <dgm:t>
        <a:bodyPr/>
        <a:lstStyle/>
        <a:p>
          <a:endParaRPr lang="en-US" sz="2000" b="1" dirty="0"/>
        </a:p>
      </dgm:t>
    </dgm:pt>
    <dgm:pt modelId="{9A994398-5E1A-4D53-A36B-EB2F2068A9C3}" type="parTrans" cxnId="{C6CDB854-3AAA-4029-915C-3CEA44B80DD0}">
      <dgm:prSet/>
      <dgm:spPr/>
      <dgm:t>
        <a:bodyPr/>
        <a:lstStyle/>
        <a:p>
          <a:endParaRPr lang="en-US"/>
        </a:p>
      </dgm:t>
    </dgm:pt>
    <dgm:pt modelId="{EEC06FBB-2031-4187-9D10-9FF904218A91}" type="sibTrans" cxnId="{C6CDB854-3AAA-4029-915C-3CEA44B80DD0}">
      <dgm:prSet/>
      <dgm:spPr/>
      <dgm:t>
        <a:bodyPr/>
        <a:lstStyle/>
        <a:p>
          <a:endParaRPr lang="en-US"/>
        </a:p>
      </dgm:t>
    </dgm:pt>
    <dgm:pt modelId="{BFC09305-6D21-4CE4-911C-3711CC2E6D55}">
      <dgm:prSet custT="1"/>
      <dgm:spPr/>
      <dgm:t>
        <a:bodyPr/>
        <a:lstStyle/>
        <a:p>
          <a:r>
            <a:rPr lang="en-US" sz="2800" b="1" dirty="0" smtClean="0">
              <a:latin typeface="Times New Roman" panose="02020603050405020304" pitchFamily="18" charset="0"/>
              <a:cs typeface="Times New Roman" panose="02020603050405020304" pitchFamily="18" charset="0"/>
            </a:rPr>
            <a:t>      </a:t>
          </a:r>
          <a:endParaRPr lang="en-US" sz="1600" b="1" dirty="0">
            <a:latin typeface="Times New Roman" panose="02020603050405020304" pitchFamily="18" charset="0"/>
            <a:cs typeface="Times New Roman" panose="02020603050405020304" pitchFamily="18" charset="0"/>
          </a:endParaRPr>
        </a:p>
      </dgm:t>
    </dgm:pt>
    <dgm:pt modelId="{8488DA71-F8A6-42BB-9D43-456FE28B8FF7}" type="parTrans" cxnId="{D0514E70-3714-4BC7-8962-990405F93F67}">
      <dgm:prSet/>
      <dgm:spPr/>
      <dgm:t>
        <a:bodyPr/>
        <a:lstStyle/>
        <a:p>
          <a:endParaRPr lang="en-US"/>
        </a:p>
      </dgm:t>
    </dgm:pt>
    <dgm:pt modelId="{1E005A08-ECFD-406A-9BAB-7FB4AD52C474}" type="sibTrans" cxnId="{D0514E70-3714-4BC7-8962-990405F93F67}">
      <dgm:prSet/>
      <dgm:spPr/>
      <dgm:t>
        <a:bodyPr/>
        <a:lstStyle/>
        <a:p>
          <a:endParaRPr lang="en-US"/>
        </a:p>
      </dgm:t>
    </dgm:pt>
    <dgm:pt modelId="{D2F0506A-BDA1-434F-9549-BD59312D3415}" type="pres">
      <dgm:prSet presAssocID="{61AC07C5-3509-4D6E-AC0F-1DA09C9DDFE6}" presName="Name0" presStyleCnt="0">
        <dgm:presLayoutVars>
          <dgm:chMax val="7"/>
          <dgm:chPref val="7"/>
          <dgm:dir/>
        </dgm:presLayoutVars>
      </dgm:prSet>
      <dgm:spPr/>
      <dgm:t>
        <a:bodyPr/>
        <a:lstStyle/>
        <a:p>
          <a:endParaRPr lang="en-US"/>
        </a:p>
      </dgm:t>
    </dgm:pt>
    <dgm:pt modelId="{6826C373-0807-4EAC-9211-41DCE3648267}" type="pres">
      <dgm:prSet presAssocID="{61AC07C5-3509-4D6E-AC0F-1DA09C9DDFE6}" presName="Name1" presStyleCnt="0"/>
      <dgm:spPr/>
    </dgm:pt>
    <dgm:pt modelId="{740BB8F8-03E2-4D89-9CA1-4BD8F2D06243}" type="pres">
      <dgm:prSet presAssocID="{61AC07C5-3509-4D6E-AC0F-1DA09C9DDFE6}" presName="cycle" presStyleCnt="0"/>
      <dgm:spPr/>
    </dgm:pt>
    <dgm:pt modelId="{4392BE03-A5AA-443F-9DCC-983A5462BA16}" type="pres">
      <dgm:prSet presAssocID="{61AC07C5-3509-4D6E-AC0F-1DA09C9DDFE6}" presName="srcNode" presStyleLbl="node1" presStyleIdx="0" presStyleCnt="6"/>
      <dgm:spPr/>
    </dgm:pt>
    <dgm:pt modelId="{3187032A-A471-409D-B60B-30AD51AEE5C2}" type="pres">
      <dgm:prSet presAssocID="{61AC07C5-3509-4D6E-AC0F-1DA09C9DDFE6}" presName="conn" presStyleLbl="parChTrans1D2" presStyleIdx="0" presStyleCnt="1"/>
      <dgm:spPr/>
      <dgm:t>
        <a:bodyPr/>
        <a:lstStyle/>
        <a:p>
          <a:endParaRPr lang="en-US"/>
        </a:p>
      </dgm:t>
    </dgm:pt>
    <dgm:pt modelId="{24C54414-DB3E-4AE0-82EF-3CEBC9BD7362}" type="pres">
      <dgm:prSet presAssocID="{61AC07C5-3509-4D6E-AC0F-1DA09C9DDFE6}" presName="extraNode" presStyleLbl="node1" presStyleIdx="0" presStyleCnt="6"/>
      <dgm:spPr/>
    </dgm:pt>
    <dgm:pt modelId="{F5888E82-4CD1-4049-B461-65CD0D93673F}" type="pres">
      <dgm:prSet presAssocID="{61AC07C5-3509-4D6E-AC0F-1DA09C9DDFE6}" presName="dstNode" presStyleLbl="node1" presStyleIdx="0" presStyleCnt="6"/>
      <dgm:spPr/>
    </dgm:pt>
    <dgm:pt modelId="{2400959B-D0FA-48E1-A88D-B7FA0E17911D}" type="pres">
      <dgm:prSet presAssocID="{E823BC22-8888-46D9-BB7F-F68F9C42A873}" presName="text_1" presStyleLbl="node1" presStyleIdx="0" presStyleCnt="6" custScaleY="158580">
        <dgm:presLayoutVars>
          <dgm:bulletEnabled val="1"/>
        </dgm:presLayoutVars>
      </dgm:prSet>
      <dgm:spPr/>
      <dgm:t>
        <a:bodyPr/>
        <a:lstStyle/>
        <a:p>
          <a:endParaRPr lang="en-US"/>
        </a:p>
      </dgm:t>
    </dgm:pt>
    <dgm:pt modelId="{59E1FEE1-6202-43CE-A53F-F254EDA5B1D9}" type="pres">
      <dgm:prSet presAssocID="{E823BC22-8888-46D9-BB7F-F68F9C42A873}" presName="accent_1" presStyleCnt="0"/>
      <dgm:spPr/>
    </dgm:pt>
    <dgm:pt modelId="{19113690-C412-444D-BFDF-14EE3B7D0476}" type="pres">
      <dgm:prSet presAssocID="{E823BC22-8888-46D9-BB7F-F68F9C42A873}" presName="accentRepeatNode" presStyleLbl="solidFgAcc1" presStyleIdx="0" presStyleCnt="6" custScaleX="163884"/>
      <dgm:spPr/>
    </dgm:pt>
    <dgm:pt modelId="{01E40738-F60D-42EB-85DD-B0AE70D26EBF}" type="pres">
      <dgm:prSet presAssocID="{30EA9D09-9D72-4D19-A1B7-8A25C565D551}" presName="text_2" presStyleLbl="node1" presStyleIdx="1" presStyleCnt="6">
        <dgm:presLayoutVars>
          <dgm:bulletEnabled val="1"/>
        </dgm:presLayoutVars>
      </dgm:prSet>
      <dgm:spPr/>
      <dgm:t>
        <a:bodyPr/>
        <a:lstStyle/>
        <a:p>
          <a:endParaRPr lang="en-US"/>
        </a:p>
      </dgm:t>
    </dgm:pt>
    <dgm:pt modelId="{3101D870-3DE3-41EE-B571-AA7BCBD58988}" type="pres">
      <dgm:prSet presAssocID="{30EA9D09-9D72-4D19-A1B7-8A25C565D551}" presName="accent_2" presStyleCnt="0"/>
      <dgm:spPr/>
    </dgm:pt>
    <dgm:pt modelId="{84B98BEE-69C6-4CC2-B9D8-EDA45A4580CE}" type="pres">
      <dgm:prSet presAssocID="{30EA9D09-9D72-4D19-A1B7-8A25C565D551}" presName="accentRepeatNode" presStyleLbl="solidFgAcc1" presStyleIdx="1" presStyleCnt="6" custScaleX="179055" custLinFactNeighborX="-43452" custLinFactNeighborY="6533"/>
      <dgm:spPr/>
    </dgm:pt>
    <dgm:pt modelId="{C51633F7-5EC2-4034-A259-73484C295629}" type="pres">
      <dgm:prSet presAssocID="{BE04A69B-1FDA-4C03-BD24-36DA71DFA8EC}" presName="text_3" presStyleLbl="node1" presStyleIdx="2" presStyleCnt="6" custScaleY="146814">
        <dgm:presLayoutVars>
          <dgm:bulletEnabled val="1"/>
        </dgm:presLayoutVars>
      </dgm:prSet>
      <dgm:spPr/>
      <dgm:t>
        <a:bodyPr/>
        <a:lstStyle/>
        <a:p>
          <a:endParaRPr lang="en-US"/>
        </a:p>
      </dgm:t>
    </dgm:pt>
    <dgm:pt modelId="{B2A83C51-1859-48ED-907A-44B66231FB5D}" type="pres">
      <dgm:prSet presAssocID="{BE04A69B-1FDA-4C03-BD24-36DA71DFA8EC}" presName="accent_3" presStyleCnt="0"/>
      <dgm:spPr/>
    </dgm:pt>
    <dgm:pt modelId="{F5FA89CC-351D-4FCD-BCE7-ABD0F55381F3}" type="pres">
      <dgm:prSet presAssocID="{BE04A69B-1FDA-4C03-BD24-36DA71DFA8EC}" presName="accentRepeatNode" presStyleLbl="solidFgAcc1" presStyleIdx="2" presStyleCnt="6" custScaleX="205575" custLinFactNeighborX="-53878" custLinFactNeighborY="-773"/>
      <dgm:spPr/>
    </dgm:pt>
    <dgm:pt modelId="{35580D8E-0261-4B74-B6D8-AD8AEF1D5C3D}" type="pres">
      <dgm:prSet presAssocID="{C19681C4-0D60-4B8E-B0F6-8CD4A251C448}" presName="text_4" presStyleLbl="node1" presStyleIdx="3" presStyleCnt="6" custScaleY="165699" custLinFactNeighborY="9429">
        <dgm:presLayoutVars>
          <dgm:bulletEnabled val="1"/>
        </dgm:presLayoutVars>
      </dgm:prSet>
      <dgm:spPr/>
      <dgm:t>
        <a:bodyPr/>
        <a:lstStyle/>
        <a:p>
          <a:endParaRPr lang="en-US"/>
        </a:p>
      </dgm:t>
    </dgm:pt>
    <dgm:pt modelId="{DA5CFCA3-FBE0-408B-89A6-3877DA68F907}" type="pres">
      <dgm:prSet presAssocID="{C19681C4-0D60-4B8E-B0F6-8CD4A251C448}" presName="accent_4" presStyleCnt="0"/>
      <dgm:spPr/>
    </dgm:pt>
    <dgm:pt modelId="{EBEF8065-C90B-492A-AE1D-961E46B35FC1}" type="pres">
      <dgm:prSet presAssocID="{C19681C4-0D60-4B8E-B0F6-8CD4A251C448}" presName="accentRepeatNode" presStyleLbl="solidFgAcc1" presStyleIdx="3" presStyleCnt="6" custScaleX="208394" custLinFactNeighborX="-56773" custLinFactNeighborY="-636"/>
      <dgm:spPr/>
    </dgm:pt>
    <dgm:pt modelId="{A0960F27-847A-4793-B2E0-FF2A9639713A}" type="pres">
      <dgm:prSet presAssocID="{A05B6D3A-8883-4CAF-9251-1D4235ED85F5}" presName="text_5" presStyleLbl="node1" presStyleIdx="4" presStyleCnt="6" custScaleY="154681" custLinFactNeighborY="44002">
        <dgm:presLayoutVars>
          <dgm:bulletEnabled val="1"/>
        </dgm:presLayoutVars>
      </dgm:prSet>
      <dgm:spPr/>
      <dgm:t>
        <a:bodyPr/>
        <a:lstStyle/>
        <a:p>
          <a:endParaRPr lang="en-US"/>
        </a:p>
      </dgm:t>
    </dgm:pt>
    <dgm:pt modelId="{C278EF7C-7085-40B8-99D7-ED6B39C46314}" type="pres">
      <dgm:prSet presAssocID="{A05B6D3A-8883-4CAF-9251-1D4235ED85F5}" presName="accent_5" presStyleCnt="0"/>
      <dgm:spPr/>
    </dgm:pt>
    <dgm:pt modelId="{EDCF0C5F-AB38-4960-9684-E56DEAE9A962}" type="pres">
      <dgm:prSet presAssocID="{A05B6D3A-8883-4CAF-9251-1D4235ED85F5}" presName="accentRepeatNode" presStyleLbl="solidFgAcc1" presStyleIdx="4" presStyleCnt="6" custScaleX="186523" custLinFactNeighborX="-29041" custLinFactNeighborY="38984"/>
      <dgm:spPr/>
    </dgm:pt>
    <dgm:pt modelId="{C363CDA7-84A4-4BFB-8BFC-CFA93667B8E4}" type="pres">
      <dgm:prSet presAssocID="{BFC09305-6D21-4CE4-911C-3711CC2E6D55}" presName="text_6" presStyleLbl="node1" presStyleIdx="5" presStyleCnt="6" custLinFactNeighborY="25144">
        <dgm:presLayoutVars>
          <dgm:bulletEnabled val="1"/>
        </dgm:presLayoutVars>
      </dgm:prSet>
      <dgm:spPr/>
      <dgm:t>
        <a:bodyPr/>
        <a:lstStyle/>
        <a:p>
          <a:endParaRPr lang="en-US"/>
        </a:p>
      </dgm:t>
    </dgm:pt>
    <dgm:pt modelId="{215D9FE7-C218-4921-8CA6-E7D8A41C83D5}" type="pres">
      <dgm:prSet presAssocID="{BFC09305-6D21-4CE4-911C-3711CC2E6D55}" presName="accent_6" presStyleCnt="0"/>
      <dgm:spPr/>
    </dgm:pt>
    <dgm:pt modelId="{E4A1473D-8CBD-4B48-80B8-813DE69C13C3}" type="pres">
      <dgm:prSet presAssocID="{BFC09305-6D21-4CE4-911C-3711CC2E6D55}" presName="accentRepeatNode" presStyleLbl="solidFgAcc1" presStyleIdx="5" presStyleCnt="6" custScaleX="190597" custLinFactNeighborX="19846" custLinFactNeighborY="28858"/>
      <dgm:spPr/>
    </dgm:pt>
  </dgm:ptLst>
  <dgm:cxnLst>
    <dgm:cxn modelId="{7E091067-769A-4AC1-BAAE-97A8341D5A7A}" srcId="{61AC07C5-3509-4D6E-AC0F-1DA09C9DDFE6}" destId="{E823BC22-8888-46D9-BB7F-F68F9C42A873}" srcOrd="0" destOrd="0" parTransId="{1BE563CE-2D24-4096-9893-6DBF7ACE6C95}" sibTransId="{EE6A3E1D-5FC5-4C4F-9AF4-3CF801719457}"/>
    <dgm:cxn modelId="{CFDC2D64-C62E-498A-8927-9949FEF5EC28}" type="presOf" srcId="{BFC09305-6D21-4CE4-911C-3711CC2E6D55}" destId="{C363CDA7-84A4-4BFB-8BFC-CFA93667B8E4}" srcOrd="0" destOrd="0" presId="urn:microsoft.com/office/officeart/2008/layout/VerticalCurvedList"/>
    <dgm:cxn modelId="{4F8F3A3B-A011-4A9A-901B-99E602CB8BF1}" type="presOf" srcId="{61AC07C5-3509-4D6E-AC0F-1DA09C9DDFE6}" destId="{D2F0506A-BDA1-434F-9549-BD59312D3415}" srcOrd="0" destOrd="0" presId="urn:microsoft.com/office/officeart/2008/layout/VerticalCurvedList"/>
    <dgm:cxn modelId="{82BCB56B-B4CA-41C7-A745-0E12934DB46C}" type="presOf" srcId="{C19681C4-0D60-4B8E-B0F6-8CD4A251C448}" destId="{35580D8E-0261-4B74-B6D8-AD8AEF1D5C3D}" srcOrd="0" destOrd="0" presId="urn:microsoft.com/office/officeart/2008/layout/VerticalCurvedList"/>
    <dgm:cxn modelId="{DD0CD566-3044-4E93-ADC5-5D65D30A95A0}" type="presOf" srcId="{A05B6D3A-8883-4CAF-9251-1D4235ED85F5}" destId="{A0960F27-847A-4793-B2E0-FF2A9639713A}" srcOrd="0" destOrd="0" presId="urn:microsoft.com/office/officeart/2008/layout/VerticalCurvedList"/>
    <dgm:cxn modelId="{688F5749-D999-4F4B-A7CC-1EF9FA72E5B5}" srcId="{61AC07C5-3509-4D6E-AC0F-1DA09C9DDFE6}" destId="{C19681C4-0D60-4B8E-B0F6-8CD4A251C448}" srcOrd="3" destOrd="0" parTransId="{09FF2D12-FA6E-4907-B376-46F99FBE9485}" sibTransId="{904DCD40-393F-4064-B685-52989FF22875}"/>
    <dgm:cxn modelId="{C6CDB854-3AAA-4029-915C-3CEA44B80DD0}" srcId="{61AC07C5-3509-4D6E-AC0F-1DA09C9DDFE6}" destId="{A05B6D3A-8883-4CAF-9251-1D4235ED85F5}" srcOrd="4" destOrd="0" parTransId="{9A994398-5E1A-4D53-A36B-EB2F2068A9C3}" sibTransId="{EEC06FBB-2031-4187-9D10-9FF904218A91}"/>
    <dgm:cxn modelId="{04561713-C7A8-48EC-B7F8-AF03EB8E890F}" srcId="{61AC07C5-3509-4D6E-AC0F-1DA09C9DDFE6}" destId="{30EA9D09-9D72-4D19-A1B7-8A25C565D551}" srcOrd="1" destOrd="0" parTransId="{B08CEC82-55C1-4B4E-A3A8-2C7B8BA0D97A}" sibTransId="{0185DC5C-0F57-438C-ACC5-151E5BA533D0}"/>
    <dgm:cxn modelId="{4B7159E1-E960-4AAA-B0FC-A3BEFDE9F897}" type="presOf" srcId="{BE04A69B-1FDA-4C03-BD24-36DA71DFA8EC}" destId="{C51633F7-5EC2-4034-A259-73484C295629}" srcOrd="0" destOrd="0" presId="urn:microsoft.com/office/officeart/2008/layout/VerticalCurvedList"/>
    <dgm:cxn modelId="{F4936281-C119-45EF-A689-6D4CAA0E632A}" type="presOf" srcId="{30EA9D09-9D72-4D19-A1B7-8A25C565D551}" destId="{01E40738-F60D-42EB-85DD-B0AE70D26EBF}" srcOrd="0" destOrd="0" presId="urn:microsoft.com/office/officeart/2008/layout/VerticalCurvedList"/>
    <dgm:cxn modelId="{6D873783-2887-4B19-9895-1200E68F1963}" type="presOf" srcId="{E823BC22-8888-46D9-BB7F-F68F9C42A873}" destId="{2400959B-D0FA-48E1-A88D-B7FA0E17911D}" srcOrd="0" destOrd="0" presId="urn:microsoft.com/office/officeart/2008/layout/VerticalCurvedList"/>
    <dgm:cxn modelId="{D0514E70-3714-4BC7-8962-990405F93F67}" srcId="{61AC07C5-3509-4D6E-AC0F-1DA09C9DDFE6}" destId="{BFC09305-6D21-4CE4-911C-3711CC2E6D55}" srcOrd="5" destOrd="0" parTransId="{8488DA71-F8A6-42BB-9D43-456FE28B8FF7}" sibTransId="{1E005A08-ECFD-406A-9BAB-7FB4AD52C474}"/>
    <dgm:cxn modelId="{5A9E04DF-BAD8-4451-9EB3-CA3EBB51E478}" type="presOf" srcId="{EE6A3E1D-5FC5-4C4F-9AF4-3CF801719457}" destId="{3187032A-A471-409D-B60B-30AD51AEE5C2}" srcOrd="0" destOrd="0" presId="urn:microsoft.com/office/officeart/2008/layout/VerticalCurvedList"/>
    <dgm:cxn modelId="{58493F14-7BCE-4AFD-85E8-5EF508E7FFFA}" srcId="{61AC07C5-3509-4D6E-AC0F-1DA09C9DDFE6}" destId="{BE04A69B-1FDA-4C03-BD24-36DA71DFA8EC}" srcOrd="2" destOrd="0" parTransId="{10C2544E-0FCE-420D-83F5-E2771913364D}" sibTransId="{D08EA888-41F2-4F74-A46E-8DAE2DDCBA09}"/>
    <dgm:cxn modelId="{1D3891BD-3CA3-414D-B269-B1E2A8C16A7F}" type="presParOf" srcId="{D2F0506A-BDA1-434F-9549-BD59312D3415}" destId="{6826C373-0807-4EAC-9211-41DCE3648267}" srcOrd="0" destOrd="0" presId="urn:microsoft.com/office/officeart/2008/layout/VerticalCurvedList"/>
    <dgm:cxn modelId="{AE027F39-A687-417F-9392-9CF87CD78419}" type="presParOf" srcId="{6826C373-0807-4EAC-9211-41DCE3648267}" destId="{740BB8F8-03E2-4D89-9CA1-4BD8F2D06243}" srcOrd="0" destOrd="0" presId="urn:microsoft.com/office/officeart/2008/layout/VerticalCurvedList"/>
    <dgm:cxn modelId="{49F33353-0E24-4571-9728-58B91D9DF06D}" type="presParOf" srcId="{740BB8F8-03E2-4D89-9CA1-4BD8F2D06243}" destId="{4392BE03-A5AA-443F-9DCC-983A5462BA16}" srcOrd="0" destOrd="0" presId="urn:microsoft.com/office/officeart/2008/layout/VerticalCurvedList"/>
    <dgm:cxn modelId="{189346E0-4CAC-4D31-BA56-5975B352C42D}" type="presParOf" srcId="{740BB8F8-03E2-4D89-9CA1-4BD8F2D06243}" destId="{3187032A-A471-409D-B60B-30AD51AEE5C2}" srcOrd="1" destOrd="0" presId="urn:microsoft.com/office/officeart/2008/layout/VerticalCurvedList"/>
    <dgm:cxn modelId="{A775BC74-C331-4B0D-AC4F-3A6BA7DE0129}" type="presParOf" srcId="{740BB8F8-03E2-4D89-9CA1-4BD8F2D06243}" destId="{24C54414-DB3E-4AE0-82EF-3CEBC9BD7362}" srcOrd="2" destOrd="0" presId="urn:microsoft.com/office/officeart/2008/layout/VerticalCurvedList"/>
    <dgm:cxn modelId="{F9A59CDA-117F-426F-816F-0489572F9048}" type="presParOf" srcId="{740BB8F8-03E2-4D89-9CA1-4BD8F2D06243}" destId="{F5888E82-4CD1-4049-B461-65CD0D93673F}" srcOrd="3" destOrd="0" presId="urn:microsoft.com/office/officeart/2008/layout/VerticalCurvedList"/>
    <dgm:cxn modelId="{47BC2D41-AE5F-44DF-A162-FB286ACA51E2}" type="presParOf" srcId="{6826C373-0807-4EAC-9211-41DCE3648267}" destId="{2400959B-D0FA-48E1-A88D-B7FA0E17911D}" srcOrd="1" destOrd="0" presId="urn:microsoft.com/office/officeart/2008/layout/VerticalCurvedList"/>
    <dgm:cxn modelId="{8B833CBC-312E-4EB0-BFC2-EDA00A5BC900}" type="presParOf" srcId="{6826C373-0807-4EAC-9211-41DCE3648267}" destId="{59E1FEE1-6202-43CE-A53F-F254EDA5B1D9}" srcOrd="2" destOrd="0" presId="urn:microsoft.com/office/officeart/2008/layout/VerticalCurvedList"/>
    <dgm:cxn modelId="{4A8D9B54-ADCF-4498-8ABF-0A519687BF71}" type="presParOf" srcId="{59E1FEE1-6202-43CE-A53F-F254EDA5B1D9}" destId="{19113690-C412-444D-BFDF-14EE3B7D0476}" srcOrd="0" destOrd="0" presId="urn:microsoft.com/office/officeart/2008/layout/VerticalCurvedList"/>
    <dgm:cxn modelId="{D398D4F5-71F0-4623-9368-756B91B4783A}" type="presParOf" srcId="{6826C373-0807-4EAC-9211-41DCE3648267}" destId="{01E40738-F60D-42EB-85DD-B0AE70D26EBF}" srcOrd="3" destOrd="0" presId="urn:microsoft.com/office/officeart/2008/layout/VerticalCurvedList"/>
    <dgm:cxn modelId="{7EF1DA65-FC31-429A-8AFB-BA5CBB0D581D}" type="presParOf" srcId="{6826C373-0807-4EAC-9211-41DCE3648267}" destId="{3101D870-3DE3-41EE-B571-AA7BCBD58988}" srcOrd="4" destOrd="0" presId="urn:microsoft.com/office/officeart/2008/layout/VerticalCurvedList"/>
    <dgm:cxn modelId="{2FF8DDA7-5A3B-4511-94B1-7646C98EF51D}" type="presParOf" srcId="{3101D870-3DE3-41EE-B571-AA7BCBD58988}" destId="{84B98BEE-69C6-4CC2-B9D8-EDA45A4580CE}" srcOrd="0" destOrd="0" presId="urn:microsoft.com/office/officeart/2008/layout/VerticalCurvedList"/>
    <dgm:cxn modelId="{5423C557-64C1-4B45-9AE3-48F722126648}" type="presParOf" srcId="{6826C373-0807-4EAC-9211-41DCE3648267}" destId="{C51633F7-5EC2-4034-A259-73484C295629}" srcOrd="5" destOrd="0" presId="urn:microsoft.com/office/officeart/2008/layout/VerticalCurvedList"/>
    <dgm:cxn modelId="{B2041532-1651-4188-A8E7-2399B4CDB789}" type="presParOf" srcId="{6826C373-0807-4EAC-9211-41DCE3648267}" destId="{B2A83C51-1859-48ED-907A-44B66231FB5D}" srcOrd="6" destOrd="0" presId="urn:microsoft.com/office/officeart/2008/layout/VerticalCurvedList"/>
    <dgm:cxn modelId="{7541A626-23FC-4CE2-B3CC-5BDCF0E68E3C}" type="presParOf" srcId="{B2A83C51-1859-48ED-907A-44B66231FB5D}" destId="{F5FA89CC-351D-4FCD-BCE7-ABD0F55381F3}" srcOrd="0" destOrd="0" presId="urn:microsoft.com/office/officeart/2008/layout/VerticalCurvedList"/>
    <dgm:cxn modelId="{77581BE9-9B4B-4778-9F0C-C26612266DBE}" type="presParOf" srcId="{6826C373-0807-4EAC-9211-41DCE3648267}" destId="{35580D8E-0261-4B74-B6D8-AD8AEF1D5C3D}" srcOrd="7" destOrd="0" presId="urn:microsoft.com/office/officeart/2008/layout/VerticalCurvedList"/>
    <dgm:cxn modelId="{6C63F947-DA37-4A5D-8758-FCE07227135D}" type="presParOf" srcId="{6826C373-0807-4EAC-9211-41DCE3648267}" destId="{DA5CFCA3-FBE0-408B-89A6-3877DA68F907}" srcOrd="8" destOrd="0" presId="urn:microsoft.com/office/officeart/2008/layout/VerticalCurvedList"/>
    <dgm:cxn modelId="{A9C16A9C-A5DE-497F-864B-852433503384}" type="presParOf" srcId="{DA5CFCA3-FBE0-408B-89A6-3877DA68F907}" destId="{EBEF8065-C90B-492A-AE1D-961E46B35FC1}" srcOrd="0" destOrd="0" presId="urn:microsoft.com/office/officeart/2008/layout/VerticalCurvedList"/>
    <dgm:cxn modelId="{B7F29F04-BC4B-4AFA-A342-72465CA8FA11}" type="presParOf" srcId="{6826C373-0807-4EAC-9211-41DCE3648267}" destId="{A0960F27-847A-4793-B2E0-FF2A9639713A}" srcOrd="9" destOrd="0" presId="urn:microsoft.com/office/officeart/2008/layout/VerticalCurvedList"/>
    <dgm:cxn modelId="{E3FECD5B-C1FC-422F-B717-9AADFD812EFE}" type="presParOf" srcId="{6826C373-0807-4EAC-9211-41DCE3648267}" destId="{C278EF7C-7085-40B8-99D7-ED6B39C46314}" srcOrd="10" destOrd="0" presId="urn:microsoft.com/office/officeart/2008/layout/VerticalCurvedList"/>
    <dgm:cxn modelId="{D0612DE8-281B-4AFB-9FC7-926B15F36DE4}" type="presParOf" srcId="{C278EF7C-7085-40B8-99D7-ED6B39C46314}" destId="{EDCF0C5F-AB38-4960-9684-E56DEAE9A962}" srcOrd="0" destOrd="0" presId="urn:microsoft.com/office/officeart/2008/layout/VerticalCurvedList"/>
    <dgm:cxn modelId="{1466EDF9-DE26-4BF0-94F2-D2C0EE513CD5}" type="presParOf" srcId="{6826C373-0807-4EAC-9211-41DCE3648267}" destId="{C363CDA7-84A4-4BFB-8BFC-CFA93667B8E4}" srcOrd="11" destOrd="0" presId="urn:microsoft.com/office/officeart/2008/layout/VerticalCurvedList"/>
    <dgm:cxn modelId="{004F7B91-F420-4DF9-9356-7E85DB8A4780}" type="presParOf" srcId="{6826C373-0807-4EAC-9211-41DCE3648267}" destId="{215D9FE7-C218-4921-8CA6-E7D8A41C83D5}" srcOrd="12" destOrd="0" presId="urn:microsoft.com/office/officeart/2008/layout/VerticalCurvedList"/>
    <dgm:cxn modelId="{3C06EE8C-C9AB-49C6-A326-EAB07528C351}" type="presParOf" srcId="{215D9FE7-C218-4921-8CA6-E7D8A41C83D5}" destId="{E4A1473D-8CBD-4B48-80B8-813DE69C13C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18C49C-D996-48C6-9264-EF25935FC36B}" type="doc">
      <dgm:prSet loTypeId="urn:microsoft.com/office/officeart/2005/8/layout/pyramid2" loCatId="list" qsTypeId="urn:microsoft.com/office/officeart/2005/8/quickstyle/simple1" qsCatId="simple" csTypeId="urn:microsoft.com/office/officeart/2005/8/colors/accent1_1" csCatId="accent1" phldr="1"/>
      <dgm:spPr/>
    </dgm:pt>
    <dgm:pt modelId="{F3F95AEA-B3D9-440E-BC9A-77F794D105E0}">
      <dgm:prSet custT="1"/>
      <dgm:spPr/>
      <dgm:t>
        <a:bodyPr/>
        <a:lstStyle/>
        <a:p>
          <a:pPr algn="ctr"/>
          <a:endParaRPr lang="en-US" sz="2000" dirty="0"/>
        </a:p>
      </dgm:t>
    </dgm:pt>
    <dgm:pt modelId="{4E0A904F-A9FB-44D7-B279-63D5F6E64E56}" type="parTrans" cxnId="{602117B9-456F-4DDE-B6A9-0377B16C8AED}">
      <dgm:prSet/>
      <dgm:spPr/>
      <dgm:t>
        <a:bodyPr/>
        <a:lstStyle/>
        <a:p>
          <a:endParaRPr lang="en-US"/>
        </a:p>
      </dgm:t>
    </dgm:pt>
    <dgm:pt modelId="{7B0A65B8-04B9-49E3-B106-707B2BC94103}" type="sibTrans" cxnId="{602117B9-456F-4DDE-B6A9-0377B16C8AED}">
      <dgm:prSet/>
      <dgm:spPr/>
      <dgm:t>
        <a:bodyPr/>
        <a:lstStyle/>
        <a:p>
          <a:endParaRPr lang="en-US"/>
        </a:p>
      </dgm:t>
    </dgm:pt>
    <dgm:pt modelId="{CAF80407-9D4F-4C59-8904-E0019D36ADCA}">
      <dgm:prSet custT="1"/>
      <dgm:spPr/>
      <dgm:t>
        <a:bodyPr/>
        <a:lstStyle/>
        <a:p>
          <a:pPr algn="just"/>
          <a:endParaRPr lang="en-US" sz="2000" dirty="0"/>
        </a:p>
      </dgm:t>
    </dgm:pt>
    <dgm:pt modelId="{400C6DA8-A902-45FF-B322-5BDF51DD3FB0}" type="parTrans" cxnId="{896F8E30-0DAB-4096-B443-3A823B98B22A}">
      <dgm:prSet/>
      <dgm:spPr/>
      <dgm:t>
        <a:bodyPr/>
        <a:lstStyle/>
        <a:p>
          <a:endParaRPr lang="en-US"/>
        </a:p>
      </dgm:t>
    </dgm:pt>
    <dgm:pt modelId="{48453B3A-EA78-48B4-8D56-CCBEDB221C51}" type="sibTrans" cxnId="{896F8E30-0DAB-4096-B443-3A823B98B22A}">
      <dgm:prSet/>
      <dgm:spPr/>
      <dgm:t>
        <a:bodyPr/>
        <a:lstStyle/>
        <a:p>
          <a:endParaRPr lang="en-US"/>
        </a:p>
      </dgm:t>
    </dgm:pt>
    <dgm:pt modelId="{93FB2704-F308-42A4-B94C-20FB0D9AD777}">
      <dgm:prSet custT="1"/>
      <dgm:spPr/>
      <dgm:t>
        <a:bodyPr/>
        <a:lstStyle/>
        <a:p>
          <a:pPr algn="ctr" defTabSz="533400">
            <a:lnSpc>
              <a:spcPct val="90000"/>
            </a:lnSpc>
            <a:spcBef>
              <a:spcPct val="0"/>
            </a:spcBef>
            <a:spcAft>
              <a:spcPct val="35000"/>
            </a:spcAft>
          </a:pPr>
          <a:endParaRPr lang="en-US" sz="1300" dirty="0"/>
        </a:p>
      </dgm:t>
    </dgm:pt>
    <dgm:pt modelId="{D1723631-F598-4F99-987E-E590131B33BC}" type="parTrans" cxnId="{13724129-3A20-42C5-BC08-4D3D7370AEA7}">
      <dgm:prSet/>
      <dgm:spPr/>
      <dgm:t>
        <a:bodyPr/>
        <a:lstStyle/>
        <a:p>
          <a:endParaRPr lang="en-US"/>
        </a:p>
      </dgm:t>
    </dgm:pt>
    <dgm:pt modelId="{D7A02964-87F5-4E6D-A362-AAC9A3DF2D0B}" type="sibTrans" cxnId="{13724129-3A20-42C5-BC08-4D3D7370AEA7}">
      <dgm:prSet/>
      <dgm:spPr/>
      <dgm:t>
        <a:bodyPr/>
        <a:lstStyle/>
        <a:p>
          <a:endParaRPr lang="en-US"/>
        </a:p>
      </dgm:t>
    </dgm:pt>
    <dgm:pt modelId="{FCDBF6F4-CA63-4F0F-B91F-662375225393}" type="pres">
      <dgm:prSet presAssocID="{0D18C49C-D996-48C6-9264-EF25935FC36B}" presName="compositeShape" presStyleCnt="0">
        <dgm:presLayoutVars>
          <dgm:dir/>
          <dgm:resizeHandles/>
        </dgm:presLayoutVars>
      </dgm:prSet>
      <dgm:spPr/>
    </dgm:pt>
    <dgm:pt modelId="{EB26BC55-6A42-4F91-920B-D1FA80281243}" type="pres">
      <dgm:prSet presAssocID="{0D18C49C-D996-48C6-9264-EF25935FC36B}" presName="pyramid" presStyleLbl="node1" presStyleIdx="0" presStyleCnt="1" custScaleX="81125" custLinFactNeighborX="-28006" custLinFactNeighborY="-302"/>
      <dgm:spPr/>
    </dgm:pt>
    <dgm:pt modelId="{5521A01E-227F-4912-A7EB-35FE9F72160B}" type="pres">
      <dgm:prSet presAssocID="{0D18C49C-D996-48C6-9264-EF25935FC36B}" presName="theList" presStyleCnt="0"/>
      <dgm:spPr/>
    </dgm:pt>
    <dgm:pt modelId="{6F4D6EAE-E857-49EB-8623-2BA95E78253D}" type="pres">
      <dgm:prSet presAssocID="{F3F95AEA-B3D9-440E-BC9A-77F794D105E0}" presName="aNode" presStyleLbl="fgAcc1" presStyleIdx="0" presStyleCnt="3" custScaleX="211862" custScaleY="112689" custLinFactNeighborX="21600" custLinFactNeighborY="-49770">
        <dgm:presLayoutVars>
          <dgm:bulletEnabled val="1"/>
        </dgm:presLayoutVars>
      </dgm:prSet>
      <dgm:spPr/>
      <dgm:t>
        <a:bodyPr/>
        <a:lstStyle/>
        <a:p>
          <a:endParaRPr lang="en-US"/>
        </a:p>
      </dgm:t>
    </dgm:pt>
    <dgm:pt modelId="{4206C5AC-8DD5-4E5F-AC5D-9D5A6FA32E5C}" type="pres">
      <dgm:prSet presAssocID="{F3F95AEA-B3D9-440E-BC9A-77F794D105E0}" presName="aSpace" presStyleCnt="0"/>
      <dgm:spPr/>
    </dgm:pt>
    <dgm:pt modelId="{0F35375F-0DB5-4122-B2D0-E506B4990DDA}" type="pres">
      <dgm:prSet presAssocID="{CAF80407-9D4F-4C59-8904-E0019D36ADCA}" presName="aNode" presStyleLbl="fgAcc1" presStyleIdx="1" presStyleCnt="3" custScaleX="215233" custScaleY="69899" custLinFactNeighborX="22000" custLinFactNeighborY="85916">
        <dgm:presLayoutVars>
          <dgm:bulletEnabled val="1"/>
        </dgm:presLayoutVars>
      </dgm:prSet>
      <dgm:spPr/>
      <dgm:t>
        <a:bodyPr/>
        <a:lstStyle/>
        <a:p>
          <a:endParaRPr lang="en-US"/>
        </a:p>
      </dgm:t>
    </dgm:pt>
    <dgm:pt modelId="{0C6589DC-390C-410A-8906-F0A3DDF90CD7}" type="pres">
      <dgm:prSet presAssocID="{CAF80407-9D4F-4C59-8904-E0019D36ADCA}" presName="aSpace" presStyleCnt="0"/>
      <dgm:spPr/>
    </dgm:pt>
    <dgm:pt modelId="{BC5C531D-47E7-493F-A7FF-EDA0117FFE75}" type="pres">
      <dgm:prSet presAssocID="{93FB2704-F308-42A4-B94C-20FB0D9AD777}" presName="aNode" presStyleLbl="fgAcc1" presStyleIdx="2" presStyleCnt="3" custScaleX="216046" custScaleY="162157" custLinFactY="13188" custLinFactNeighborX="22400" custLinFactNeighborY="100000">
        <dgm:presLayoutVars>
          <dgm:bulletEnabled val="1"/>
        </dgm:presLayoutVars>
      </dgm:prSet>
      <dgm:spPr/>
      <dgm:t>
        <a:bodyPr/>
        <a:lstStyle/>
        <a:p>
          <a:endParaRPr lang="en-US"/>
        </a:p>
      </dgm:t>
    </dgm:pt>
    <dgm:pt modelId="{AFAD8B8D-8CF3-4A3C-8764-66ED819D00A8}" type="pres">
      <dgm:prSet presAssocID="{93FB2704-F308-42A4-B94C-20FB0D9AD777}" presName="aSpace" presStyleCnt="0"/>
      <dgm:spPr/>
    </dgm:pt>
  </dgm:ptLst>
  <dgm:cxnLst>
    <dgm:cxn modelId="{13724129-3A20-42C5-BC08-4D3D7370AEA7}" srcId="{0D18C49C-D996-48C6-9264-EF25935FC36B}" destId="{93FB2704-F308-42A4-B94C-20FB0D9AD777}" srcOrd="2" destOrd="0" parTransId="{D1723631-F598-4F99-987E-E590131B33BC}" sibTransId="{D7A02964-87F5-4E6D-A362-AAC9A3DF2D0B}"/>
    <dgm:cxn modelId="{896F8E30-0DAB-4096-B443-3A823B98B22A}" srcId="{0D18C49C-D996-48C6-9264-EF25935FC36B}" destId="{CAF80407-9D4F-4C59-8904-E0019D36ADCA}" srcOrd="1" destOrd="0" parTransId="{400C6DA8-A902-45FF-B322-5BDF51DD3FB0}" sibTransId="{48453B3A-EA78-48B4-8D56-CCBEDB221C51}"/>
    <dgm:cxn modelId="{7C7C7919-81F0-4305-92F3-D250957D2B10}" type="presOf" srcId="{0D18C49C-D996-48C6-9264-EF25935FC36B}" destId="{FCDBF6F4-CA63-4F0F-B91F-662375225393}" srcOrd="0" destOrd="0" presId="urn:microsoft.com/office/officeart/2005/8/layout/pyramid2"/>
    <dgm:cxn modelId="{602117B9-456F-4DDE-B6A9-0377B16C8AED}" srcId="{0D18C49C-D996-48C6-9264-EF25935FC36B}" destId="{F3F95AEA-B3D9-440E-BC9A-77F794D105E0}" srcOrd="0" destOrd="0" parTransId="{4E0A904F-A9FB-44D7-B279-63D5F6E64E56}" sibTransId="{7B0A65B8-04B9-49E3-B106-707B2BC94103}"/>
    <dgm:cxn modelId="{744A7F2E-B958-4307-BC31-4E6434E44B09}" type="presOf" srcId="{CAF80407-9D4F-4C59-8904-E0019D36ADCA}" destId="{0F35375F-0DB5-4122-B2D0-E506B4990DDA}" srcOrd="0" destOrd="0" presId="urn:microsoft.com/office/officeart/2005/8/layout/pyramid2"/>
    <dgm:cxn modelId="{DFFC8909-8DB8-4325-99CE-0175DF530C7D}" type="presOf" srcId="{F3F95AEA-B3D9-440E-BC9A-77F794D105E0}" destId="{6F4D6EAE-E857-49EB-8623-2BA95E78253D}" srcOrd="0" destOrd="0" presId="urn:microsoft.com/office/officeart/2005/8/layout/pyramid2"/>
    <dgm:cxn modelId="{8F5902E5-EAE0-43F1-8827-68E2EFD92E0C}" type="presOf" srcId="{93FB2704-F308-42A4-B94C-20FB0D9AD777}" destId="{BC5C531D-47E7-493F-A7FF-EDA0117FFE75}" srcOrd="0" destOrd="0" presId="urn:microsoft.com/office/officeart/2005/8/layout/pyramid2"/>
    <dgm:cxn modelId="{BAAA1C3A-CBBF-453B-AFE8-E921B1D3153B}" type="presParOf" srcId="{FCDBF6F4-CA63-4F0F-B91F-662375225393}" destId="{EB26BC55-6A42-4F91-920B-D1FA80281243}" srcOrd="0" destOrd="0" presId="urn:microsoft.com/office/officeart/2005/8/layout/pyramid2"/>
    <dgm:cxn modelId="{9293A191-1312-4E8C-9AF4-D91CF79641E3}" type="presParOf" srcId="{FCDBF6F4-CA63-4F0F-B91F-662375225393}" destId="{5521A01E-227F-4912-A7EB-35FE9F72160B}" srcOrd="1" destOrd="0" presId="urn:microsoft.com/office/officeart/2005/8/layout/pyramid2"/>
    <dgm:cxn modelId="{9FA1D533-B0E1-4F6D-B053-D1A07FA3867C}" type="presParOf" srcId="{5521A01E-227F-4912-A7EB-35FE9F72160B}" destId="{6F4D6EAE-E857-49EB-8623-2BA95E78253D}" srcOrd="0" destOrd="0" presId="urn:microsoft.com/office/officeart/2005/8/layout/pyramid2"/>
    <dgm:cxn modelId="{7EC307F3-2FDB-45BD-A00B-B8EC9BAB64EB}" type="presParOf" srcId="{5521A01E-227F-4912-A7EB-35FE9F72160B}" destId="{4206C5AC-8DD5-4E5F-AC5D-9D5A6FA32E5C}" srcOrd="1" destOrd="0" presId="urn:microsoft.com/office/officeart/2005/8/layout/pyramid2"/>
    <dgm:cxn modelId="{2DC8E3D3-64FA-468D-BCB5-40236FFA6521}" type="presParOf" srcId="{5521A01E-227F-4912-A7EB-35FE9F72160B}" destId="{0F35375F-0DB5-4122-B2D0-E506B4990DDA}" srcOrd="2" destOrd="0" presId="urn:microsoft.com/office/officeart/2005/8/layout/pyramid2"/>
    <dgm:cxn modelId="{7BCF432A-85DE-4C4C-A6D0-73C5AF0A41F7}" type="presParOf" srcId="{5521A01E-227F-4912-A7EB-35FE9F72160B}" destId="{0C6589DC-390C-410A-8906-F0A3DDF90CD7}" srcOrd="3" destOrd="0" presId="urn:microsoft.com/office/officeart/2005/8/layout/pyramid2"/>
    <dgm:cxn modelId="{71DA5E4A-C743-418E-BFA7-9E2884685A21}" type="presParOf" srcId="{5521A01E-227F-4912-A7EB-35FE9F72160B}" destId="{BC5C531D-47E7-493F-A7FF-EDA0117FFE75}" srcOrd="4" destOrd="0" presId="urn:microsoft.com/office/officeart/2005/8/layout/pyramid2"/>
    <dgm:cxn modelId="{34814459-A738-4921-A0F3-C466154B08FC}" type="presParOf" srcId="{5521A01E-227F-4912-A7EB-35FE9F72160B}" destId="{AFAD8B8D-8CF3-4A3C-8764-66ED819D00A8}"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812A7-8D4C-47BE-8C48-840E028C97CF}">
      <dsp:nvSpPr>
        <dsp:cNvPr id="0" name=""/>
        <dsp:cNvSpPr/>
      </dsp:nvSpPr>
      <dsp:spPr>
        <a:xfrm>
          <a:off x="20772" y="-72733"/>
          <a:ext cx="5909744" cy="620068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0AC3F-108A-4EB1-8C3C-3363ED9D6C60}">
      <dsp:nvSpPr>
        <dsp:cNvPr id="0" name=""/>
        <dsp:cNvSpPr/>
      </dsp:nvSpPr>
      <dsp:spPr>
        <a:xfrm>
          <a:off x="2975498" y="72733"/>
          <a:ext cx="8930024" cy="620068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solidFill>
              <a:srgbClr val="0070C0"/>
            </a:solidFill>
            <a:latin typeface="Times New Roman" pitchFamily="18" charset="0"/>
            <a:cs typeface="Times New Roman" pitchFamily="18" charset="0"/>
          </a:endParaRPr>
        </a:p>
      </dsp:txBody>
      <dsp:txXfrm>
        <a:off x="2975498" y="72733"/>
        <a:ext cx="4465012" cy="1860208"/>
      </dsp:txXfrm>
    </dsp:sp>
    <dsp:sp modelId="{8BDCC47E-0B8E-436B-855E-E22C5CE17583}">
      <dsp:nvSpPr>
        <dsp:cNvPr id="0" name=""/>
        <dsp:cNvSpPr/>
      </dsp:nvSpPr>
      <dsp:spPr>
        <a:xfrm>
          <a:off x="1313888" y="1579976"/>
          <a:ext cx="3324506" cy="403043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638A4-BAA4-462A-81E4-5CBE2FD4195F}">
      <dsp:nvSpPr>
        <dsp:cNvPr id="0" name=""/>
        <dsp:cNvSpPr/>
      </dsp:nvSpPr>
      <dsp:spPr>
        <a:xfrm>
          <a:off x="2954691" y="1932942"/>
          <a:ext cx="8930024" cy="40304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solidFill>
              <a:srgbClr val="0070C0"/>
            </a:solidFill>
            <a:latin typeface="Times New Roman" pitchFamily="18" charset="0"/>
            <a:cs typeface="Times New Roman" pitchFamily="18" charset="0"/>
          </a:endParaRPr>
        </a:p>
      </dsp:txBody>
      <dsp:txXfrm>
        <a:off x="2954691" y="1932942"/>
        <a:ext cx="4465012" cy="1860201"/>
      </dsp:txXfrm>
    </dsp:sp>
    <dsp:sp modelId="{974A3F0B-7B6C-41A3-98C3-245E4A76744A}">
      <dsp:nvSpPr>
        <dsp:cNvPr id="0" name=""/>
        <dsp:cNvSpPr/>
      </dsp:nvSpPr>
      <dsp:spPr>
        <a:xfrm>
          <a:off x="2294909" y="3724781"/>
          <a:ext cx="1307908" cy="186020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93622-08EE-4F39-8DCB-D34CDB9167F9}">
      <dsp:nvSpPr>
        <dsp:cNvPr id="0" name=""/>
        <dsp:cNvSpPr/>
      </dsp:nvSpPr>
      <dsp:spPr>
        <a:xfrm>
          <a:off x="2933884" y="3793143"/>
          <a:ext cx="8930024" cy="18602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solidFill>
              <a:srgbClr val="0070C0"/>
            </a:solidFill>
            <a:latin typeface="Times New Roman" pitchFamily="18" charset="0"/>
            <a:cs typeface="Times New Roman" pitchFamily="18" charset="0"/>
          </a:endParaRPr>
        </a:p>
      </dsp:txBody>
      <dsp:txXfrm>
        <a:off x="2933884" y="3793143"/>
        <a:ext cx="4465012" cy="1860202"/>
      </dsp:txXfrm>
    </dsp:sp>
    <dsp:sp modelId="{90D0EA61-B872-42B6-93AD-C24F02204A59}">
      <dsp:nvSpPr>
        <dsp:cNvPr id="0" name=""/>
        <dsp:cNvSpPr/>
      </dsp:nvSpPr>
      <dsp:spPr>
        <a:xfrm>
          <a:off x="7565352" y="72733"/>
          <a:ext cx="4465012" cy="186020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7565352" y="72733"/>
        <a:ext cx="4465012" cy="1860208"/>
      </dsp:txXfrm>
    </dsp:sp>
    <dsp:sp modelId="{9A4E6FF0-73CD-49E6-9705-55C21F6B7E59}">
      <dsp:nvSpPr>
        <dsp:cNvPr id="0" name=""/>
        <dsp:cNvSpPr/>
      </dsp:nvSpPr>
      <dsp:spPr>
        <a:xfrm>
          <a:off x="7565352" y="1932942"/>
          <a:ext cx="4465012" cy="18602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7565352" y="1932942"/>
        <a:ext cx="4465012" cy="1860201"/>
      </dsp:txXfrm>
    </dsp:sp>
    <dsp:sp modelId="{CA953E4A-FFE2-43D8-B5DF-57547A0C8A12}">
      <dsp:nvSpPr>
        <dsp:cNvPr id="0" name=""/>
        <dsp:cNvSpPr/>
      </dsp:nvSpPr>
      <dsp:spPr>
        <a:xfrm>
          <a:off x="7565352" y="3793143"/>
          <a:ext cx="4465012" cy="18602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7565352" y="3793143"/>
        <a:ext cx="4465012" cy="1860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5C984-1917-43CA-9D3F-772759E67B76}">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err="1" smtClean="0"/>
            <a:t>Phần</a:t>
          </a:r>
          <a:r>
            <a:rPr lang="en-US" sz="3600" kern="1200" dirty="0" smtClean="0"/>
            <a:t> 1</a:t>
          </a:r>
          <a:endParaRPr lang="en-US" sz="3600" kern="1200" dirty="0"/>
        </a:p>
      </dsp:txBody>
      <dsp:txXfrm rot="-5400000">
        <a:off x="1" y="679096"/>
        <a:ext cx="1352020" cy="579438"/>
      </dsp:txXfrm>
    </dsp:sp>
    <dsp:sp modelId="{6D9FCA73-7F5E-4204-B88A-D8DD50BE9B55}">
      <dsp:nvSpPr>
        <dsp:cNvPr id="0" name=""/>
        <dsp:cNvSpPr/>
      </dsp:nvSpPr>
      <dsp:spPr>
        <a:xfrm rot="5400000">
          <a:off x="5551055" y="-4195948"/>
          <a:ext cx="1255447" cy="96535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rot="-5400000">
        <a:off x="1352020" y="64373"/>
        <a:ext cx="9592231" cy="1132875"/>
      </dsp:txXfrm>
    </dsp:sp>
    <dsp:sp modelId="{0D4F01A1-7594-473F-AA04-45EC3535A7ED}">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err="1" smtClean="0"/>
            <a:t>Phần</a:t>
          </a:r>
          <a:r>
            <a:rPr lang="en-US" sz="3600" kern="1200" dirty="0" smtClean="0"/>
            <a:t> 2</a:t>
          </a:r>
          <a:endParaRPr lang="en-US" sz="3600" kern="1200" dirty="0"/>
        </a:p>
      </dsp:txBody>
      <dsp:txXfrm rot="-5400000">
        <a:off x="1" y="2419614"/>
        <a:ext cx="1352020" cy="579438"/>
      </dsp:txXfrm>
    </dsp:sp>
    <dsp:sp modelId="{C2C10A00-0CBB-486E-BA66-1B0D0B9BF08C}">
      <dsp:nvSpPr>
        <dsp:cNvPr id="0" name=""/>
        <dsp:cNvSpPr/>
      </dsp:nvSpPr>
      <dsp:spPr>
        <a:xfrm rot="5400000">
          <a:off x="5551055" y="-2455430"/>
          <a:ext cx="1255447" cy="96535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rot="-5400000">
        <a:off x="1352020" y="1804891"/>
        <a:ext cx="9592231" cy="1132875"/>
      </dsp:txXfrm>
    </dsp:sp>
    <dsp:sp modelId="{5D863B71-A26D-4379-9ED9-0ECE9B7E5633}">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err="1" smtClean="0"/>
            <a:t>Phần</a:t>
          </a:r>
          <a:r>
            <a:rPr lang="en-US" sz="3600" kern="1200" dirty="0" smtClean="0"/>
            <a:t> 3</a:t>
          </a:r>
          <a:endParaRPr lang="en-US" sz="3600" kern="1200" dirty="0"/>
        </a:p>
      </dsp:txBody>
      <dsp:txXfrm rot="-5400000">
        <a:off x="1" y="4160131"/>
        <a:ext cx="1352020" cy="579438"/>
      </dsp:txXfrm>
    </dsp:sp>
    <dsp:sp modelId="{A82890C8-D5BC-438C-8B20-B127F58E1B81}">
      <dsp:nvSpPr>
        <dsp:cNvPr id="0" name=""/>
        <dsp:cNvSpPr/>
      </dsp:nvSpPr>
      <dsp:spPr>
        <a:xfrm rot="5400000">
          <a:off x="5551055" y="-714912"/>
          <a:ext cx="1255447" cy="96535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rot="-5400000">
        <a:off x="1352020" y="3545409"/>
        <a:ext cx="9592231" cy="1132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7032A-A471-409D-B60B-30AD51AEE5C2}">
      <dsp:nvSpPr>
        <dsp:cNvPr id="0" name=""/>
        <dsp:cNvSpPr/>
      </dsp:nvSpPr>
      <dsp:spPr>
        <a:xfrm>
          <a:off x="-5966104"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00959B-D0FA-48E1-A88D-B7FA0E17911D}">
      <dsp:nvSpPr>
        <dsp:cNvPr id="0" name=""/>
        <dsp:cNvSpPr/>
      </dsp:nvSpPr>
      <dsp:spPr>
        <a:xfrm>
          <a:off x="595275" y="118254"/>
          <a:ext cx="9669747" cy="9046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endParaRPr lang="en-US" sz="2400" b="1" kern="1200" dirty="0"/>
        </a:p>
      </dsp:txBody>
      <dsp:txXfrm>
        <a:off x="595275" y="118254"/>
        <a:ext cx="9669747" cy="904662"/>
      </dsp:txXfrm>
    </dsp:sp>
    <dsp:sp modelId="{19113690-C412-444D-BFDF-14EE3B7D0476}">
      <dsp:nvSpPr>
        <dsp:cNvPr id="0" name=""/>
        <dsp:cNvSpPr/>
      </dsp:nvSpPr>
      <dsp:spPr>
        <a:xfrm>
          <a:off x="10949" y="214037"/>
          <a:ext cx="1168651"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E40738-F60D-42EB-85DD-B0AE70D26EBF}">
      <dsp:nvSpPr>
        <dsp:cNvPr id="0" name=""/>
        <dsp:cNvSpPr/>
      </dsp:nvSpPr>
      <dsp:spPr>
        <a:xfrm>
          <a:off x="1064531" y="1140954"/>
          <a:ext cx="9200491" cy="570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1120" rIns="71120" bIns="71120" numCol="1" spcCol="1270" anchor="ctr" anchorCtr="0">
          <a:noAutofit/>
        </a:bodyPr>
        <a:lstStyle/>
        <a:p>
          <a:pPr lvl="0" algn="l" defTabSz="1244600">
            <a:lnSpc>
              <a:spcPct val="90000"/>
            </a:lnSpc>
            <a:spcBef>
              <a:spcPct val="0"/>
            </a:spcBef>
            <a:spcAft>
              <a:spcPct val="35000"/>
            </a:spcAft>
          </a:pPr>
          <a:endParaRPr lang="en-US" sz="2800" b="1" kern="1200" dirty="0"/>
        </a:p>
      </dsp:txBody>
      <dsp:txXfrm>
        <a:off x="1064531" y="1140954"/>
        <a:ext cx="9200491" cy="570477"/>
      </dsp:txXfrm>
    </dsp:sp>
    <dsp:sp modelId="{84B98BEE-69C6-4CC2-B9D8-EDA45A4580CE}">
      <dsp:nvSpPr>
        <dsp:cNvPr id="0" name=""/>
        <dsp:cNvSpPr/>
      </dsp:nvSpPr>
      <dsp:spPr>
        <a:xfrm>
          <a:off x="116259" y="1116231"/>
          <a:ext cx="1276835"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1633F7-5EC2-4034-A259-73484C295629}">
      <dsp:nvSpPr>
        <dsp:cNvPr id="0" name=""/>
        <dsp:cNvSpPr/>
      </dsp:nvSpPr>
      <dsp:spPr>
        <a:xfrm>
          <a:off x="1279111" y="1863030"/>
          <a:ext cx="8985911" cy="8375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5880" rIns="55880" bIns="55880" numCol="1" spcCol="1270" anchor="ctr" anchorCtr="0">
          <a:noAutofit/>
        </a:bodyPr>
        <a:lstStyle/>
        <a:p>
          <a:pPr lvl="0" algn="l" defTabSz="977900">
            <a:lnSpc>
              <a:spcPct val="90000"/>
            </a:lnSpc>
            <a:spcBef>
              <a:spcPct val="0"/>
            </a:spcBef>
            <a:spcAft>
              <a:spcPct val="35000"/>
            </a:spcAft>
          </a:pPr>
          <a:endParaRPr lang="en-US" sz="2200" b="1" kern="1200" dirty="0"/>
        </a:p>
      </dsp:txBody>
      <dsp:txXfrm>
        <a:off x="1279111" y="1863030"/>
        <a:ext cx="8985911" cy="837540"/>
      </dsp:txXfrm>
    </dsp:sp>
    <dsp:sp modelId="{F5FA89CC-351D-4FCD-BCE7-ABD0F55381F3}">
      <dsp:nvSpPr>
        <dsp:cNvPr id="0" name=""/>
        <dsp:cNvSpPr/>
      </dsp:nvSpPr>
      <dsp:spPr>
        <a:xfrm>
          <a:off x="161934" y="1919740"/>
          <a:ext cx="1465948"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580D8E-0261-4B74-B6D8-AD8AEF1D5C3D}">
      <dsp:nvSpPr>
        <dsp:cNvPr id="0" name=""/>
        <dsp:cNvSpPr/>
      </dsp:nvSpPr>
      <dsp:spPr>
        <a:xfrm>
          <a:off x="1279111" y="2718019"/>
          <a:ext cx="8985911" cy="945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lvl="0" algn="l" defTabSz="889000">
            <a:lnSpc>
              <a:spcPct val="90000"/>
            </a:lnSpc>
            <a:spcBef>
              <a:spcPct val="0"/>
            </a:spcBef>
            <a:spcAft>
              <a:spcPct val="35000"/>
            </a:spcAft>
          </a:pPr>
          <a:endParaRPr lang="en-US" sz="2000" b="1" kern="1200" dirty="0"/>
        </a:p>
      </dsp:txBody>
      <dsp:txXfrm>
        <a:off x="1279111" y="2718019"/>
        <a:ext cx="8985911" cy="945275"/>
      </dsp:txXfrm>
    </dsp:sp>
    <dsp:sp modelId="{EBEF8065-C90B-492A-AE1D-961E46B35FC1}">
      <dsp:nvSpPr>
        <dsp:cNvPr id="0" name=""/>
        <dsp:cNvSpPr/>
      </dsp:nvSpPr>
      <dsp:spPr>
        <a:xfrm>
          <a:off x="131239" y="2775782"/>
          <a:ext cx="1486050"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960F27-847A-4793-B2E0-FF2A9639713A}">
      <dsp:nvSpPr>
        <dsp:cNvPr id="0" name=""/>
        <dsp:cNvSpPr/>
      </dsp:nvSpPr>
      <dsp:spPr>
        <a:xfrm>
          <a:off x="1064531" y="3802285"/>
          <a:ext cx="9200491" cy="882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lvl="0" algn="l" defTabSz="889000">
            <a:lnSpc>
              <a:spcPct val="90000"/>
            </a:lnSpc>
            <a:spcBef>
              <a:spcPct val="0"/>
            </a:spcBef>
            <a:spcAft>
              <a:spcPct val="35000"/>
            </a:spcAft>
          </a:pPr>
          <a:endParaRPr lang="en-US" sz="2000" b="1" kern="1200" dirty="0"/>
        </a:p>
      </dsp:txBody>
      <dsp:txXfrm>
        <a:off x="1064531" y="3802285"/>
        <a:ext cx="9200491" cy="882419"/>
      </dsp:txXfrm>
    </dsp:sp>
    <dsp:sp modelId="{EDCF0C5F-AB38-4960-9684-E56DEAE9A962}">
      <dsp:nvSpPr>
        <dsp:cNvPr id="0" name=""/>
        <dsp:cNvSpPr/>
      </dsp:nvSpPr>
      <dsp:spPr>
        <a:xfrm>
          <a:off x="192396" y="3913919"/>
          <a:ext cx="1330089"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63CDA7-84A4-4BFB-8BFC-CFA93667B8E4}">
      <dsp:nvSpPr>
        <dsp:cNvPr id="0" name=""/>
        <dsp:cNvSpPr/>
      </dsp:nvSpPr>
      <dsp:spPr>
        <a:xfrm>
          <a:off x="595275" y="4706283"/>
          <a:ext cx="9669747" cy="570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      </a:t>
          </a:r>
          <a:endParaRPr lang="en-US" sz="1600" b="1" kern="1200" dirty="0">
            <a:latin typeface="Times New Roman" panose="02020603050405020304" pitchFamily="18" charset="0"/>
            <a:cs typeface="Times New Roman" panose="02020603050405020304" pitchFamily="18" charset="0"/>
          </a:endParaRPr>
        </a:p>
      </dsp:txBody>
      <dsp:txXfrm>
        <a:off x="595275" y="4706283"/>
        <a:ext cx="9669747" cy="570477"/>
      </dsp:txXfrm>
    </dsp:sp>
    <dsp:sp modelId="{E4A1473D-8CBD-4B48-80B8-813DE69C13C3}">
      <dsp:nvSpPr>
        <dsp:cNvPr id="0" name=""/>
        <dsp:cNvSpPr/>
      </dsp:nvSpPr>
      <dsp:spPr>
        <a:xfrm>
          <a:off x="57226" y="4697318"/>
          <a:ext cx="1359140"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6BC55-6A42-4F91-920B-D1FA80281243}">
      <dsp:nvSpPr>
        <dsp:cNvPr id="0" name=""/>
        <dsp:cNvSpPr/>
      </dsp:nvSpPr>
      <dsp:spPr>
        <a:xfrm>
          <a:off x="0" y="0"/>
          <a:ext cx="5593468" cy="6894877"/>
        </a:xfrm>
        <a:prstGeom prst="triangl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4D6EAE-E857-49EB-8623-2BA95E78253D}">
      <dsp:nvSpPr>
        <dsp:cNvPr id="0" name=""/>
        <dsp:cNvSpPr/>
      </dsp:nvSpPr>
      <dsp:spPr>
        <a:xfrm>
          <a:off x="2343012" y="603869"/>
          <a:ext cx="9494955" cy="1623760"/>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a:p>
      </dsp:txBody>
      <dsp:txXfrm>
        <a:off x="2422277" y="683134"/>
        <a:ext cx="9336425" cy="1465230"/>
      </dsp:txXfrm>
    </dsp:sp>
    <dsp:sp modelId="{0F35375F-0DB5-4122-B2D0-E506B4990DDA}">
      <dsp:nvSpPr>
        <dsp:cNvPr id="0" name=""/>
        <dsp:cNvSpPr/>
      </dsp:nvSpPr>
      <dsp:spPr>
        <a:xfrm>
          <a:off x="2285400" y="2652136"/>
          <a:ext cx="9646032" cy="1007189"/>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endParaRPr lang="en-US" sz="2000" kern="1200" dirty="0"/>
        </a:p>
      </dsp:txBody>
      <dsp:txXfrm>
        <a:off x="2334567" y="2701303"/>
        <a:ext cx="9547698" cy="908855"/>
      </dsp:txXfrm>
    </dsp:sp>
    <dsp:sp modelId="{BC5C531D-47E7-493F-A7FF-EDA0117FFE75}">
      <dsp:nvSpPr>
        <dsp:cNvPr id="0" name=""/>
        <dsp:cNvSpPr/>
      </dsp:nvSpPr>
      <dsp:spPr>
        <a:xfrm>
          <a:off x="2285109" y="4054837"/>
          <a:ext cx="9682468" cy="2336555"/>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33400">
            <a:lnSpc>
              <a:spcPct val="90000"/>
            </a:lnSpc>
            <a:spcBef>
              <a:spcPct val="0"/>
            </a:spcBef>
            <a:spcAft>
              <a:spcPct val="35000"/>
            </a:spcAft>
          </a:pPr>
          <a:endParaRPr lang="en-US" sz="1300" kern="1200" dirty="0"/>
        </a:p>
      </dsp:txBody>
      <dsp:txXfrm>
        <a:off x="2399170" y="4168898"/>
        <a:ext cx="9454346" cy="210843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67D966-EEC6-4488-91BB-75D2765F2B16}"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2661822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67D966-EEC6-4488-91BB-75D2765F2B16}"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3252421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67D966-EEC6-4488-91BB-75D2765F2B16}"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286677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67D966-EEC6-4488-91BB-75D2765F2B16}"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212172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67D966-EEC6-4488-91BB-75D2765F2B16}"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818982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67D966-EEC6-4488-91BB-75D2765F2B16}"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78380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67D966-EEC6-4488-91BB-75D2765F2B16}" type="datetimeFigureOut">
              <a:rPr lang="en-US" smtClean="0"/>
              <a:t>4/2/2026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389884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67D966-EEC6-4488-91BB-75D2765F2B16}" type="datetimeFigureOut">
              <a:rPr lang="en-US" smtClean="0"/>
              <a:t>4/2/2026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336884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7D966-EEC6-4488-91BB-75D2765F2B16}" type="datetimeFigureOut">
              <a:rPr lang="en-US" smtClean="0"/>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86010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7D966-EEC6-4488-91BB-75D2765F2B16}"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319120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7D966-EEC6-4488-91BB-75D2765F2B16}"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799F4-C607-4195-BCF4-BA19B1AA9FB5}" type="slidenum">
              <a:rPr lang="en-US" smtClean="0"/>
              <a:t>‹#›</a:t>
            </a:fld>
            <a:endParaRPr lang="en-US"/>
          </a:p>
        </p:txBody>
      </p:sp>
    </p:spTree>
    <p:extLst>
      <p:ext uri="{BB962C8B-B14F-4D97-AF65-F5344CB8AC3E}">
        <p14:creationId xmlns:p14="http://schemas.microsoft.com/office/powerpoint/2010/main" val="3804584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7D966-EEC6-4488-91BB-75D2765F2B16}" type="datetimeFigureOut">
              <a:rPr lang="en-US" smtClean="0"/>
              <a:t>4/2/2026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799F4-C607-4195-BCF4-BA19B1AA9FB5}" type="slidenum">
              <a:rPr lang="en-US" smtClean="0"/>
              <a:t>‹#›</a:t>
            </a:fld>
            <a:endParaRPr lang="en-US"/>
          </a:p>
        </p:txBody>
      </p:sp>
    </p:spTree>
    <p:extLst>
      <p:ext uri="{BB962C8B-B14F-4D97-AF65-F5344CB8AC3E}">
        <p14:creationId xmlns:p14="http://schemas.microsoft.com/office/powerpoint/2010/main" val="2918142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57"/>
          <a:stretch/>
        </p:blipFill>
        <p:spPr>
          <a:xfrm>
            <a:off x="0" y="0"/>
            <a:ext cx="12233575" cy="6858000"/>
          </a:xfrm>
          <a:prstGeom prst="rect">
            <a:avLst/>
          </a:prstGeom>
        </p:spPr>
      </p:pic>
      <p:sp>
        <p:nvSpPr>
          <p:cNvPr id="5" name="TextBox 4"/>
          <p:cNvSpPr txBox="1"/>
          <p:nvPr/>
        </p:nvSpPr>
        <p:spPr>
          <a:xfrm>
            <a:off x="1240971" y="514030"/>
            <a:ext cx="9392195" cy="3139321"/>
          </a:xfrm>
          <a:prstGeom prst="rect">
            <a:avLst/>
          </a:prstGeom>
          <a:noFill/>
        </p:spPr>
        <p:txBody>
          <a:bodyPr wrap="square" rtlCol="0">
            <a:spAutoFit/>
          </a:bodyPr>
          <a:lstStyle/>
          <a:p>
            <a:r>
              <a:rPr lang="en-US" sz="6600" b="1" dirty="0" smtClean="0"/>
              <a:t>TIẾT</a:t>
            </a:r>
          </a:p>
          <a:p>
            <a:pPr algn="ctr"/>
            <a:r>
              <a:rPr lang="en-US" sz="6600" b="1" dirty="0" smtClean="0"/>
              <a:t>ĐỌC HIỂU VĂN BẢN</a:t>
            </a:r>
          </a:p>
          <a:p>
            <a:pPr algn="ctr"/>
            <a:r>
              <a:rPr lang="en-US" sz="6600" b="1" dirty="0" err="1" smtClean="0"/>
              <a:t>Khóc</a:t>
            </a:r>
            <a:r>
              <a:rPr lang="en-US" sz="6600" b="1" dirty="0" smtClean="0"/>
              <a:t> </a:t>
            </a:r>
            <a:r>
              <a:rPr lang="en-US" sz="6600" b="1" dirty="0" err="1" smtClean="0"/>
              <a:t>Dương</a:t>
            </a:r>
            <a:r>
              <a:rPr lang="en-US" sz="6600" b="1" dirty="0" smtClean="0"/>
              <a:t> </a:t>
            </a:r>
            <a:r>
              <a:rPr lang="en-US" sz="6600" b="1" dirty="0" err="1" smtClean="0"/>
              <a:t>Khuê</a:t>
            </a:r>
            <a:endParaRPr lang="en-US" sz="6600" b="1" dirty="0"/>
          </a:p>
        </p:txBody>
      </p:sp>
      <p:sp>
        <p:nvSpPr>
          <p:cNvPr id="6" name="TextBox 5"/>
          <p:cNvSpPr txBox="1"/>
          <p:nvPr/>
        </p:nvSpPr>
        <p:spPr>
          <a:xfrm>
            <a:off x="6864438" y="4378319"/>
            <a:ext cx="3412901" cy="646331"/>
          </a:xfrm>
          <a:prstGeom prst="rect">
            <a:avLst/>
          </a:prstGeom>
          <a:noFill/>
        </p:spPr>
        <p:txBody>
          <a:bodyPr wrap="square" rtlCol="0">
            <a:spAutoFit/>
          </a:bodyPr>
          <a:lstStyle/>
          <a:p>
            <a:r>
              <a:rPr lang="en-US" sz="3600" b="1" dirty="0" err="1" smtClean="0"/>
              <a:t>Nguyễn</a:t>
            </a:r>
            <a:r>
              <a:rPr lang="en-US" sz="3600" b="1" dirty="0" smtClean="0"/>
              <a:t> </a:t>
            </a:r>
            <a:r>
              <a:rPr lang="en-US" sz="3600" b="1" dirty="0" err="1" smtClean="0"/>
              <a:t>Khuyến</a:t>
            </a:r>
            <a:endParaRPr lang="en-US" sz="3600" b="1" dirty="0"/>
          </a:p>
        </p:txBody>
      </p:sp>
    </p:spTree>
    <p:extLst>
      <p:ext uri="{BB962C8B-B14F-4D97-AF65-F5344CB8AC3E}">
        <p14:creationId xmlns:p14="http://schemas.microsoft.com/office/powerpoint/2010/main" val="48134004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0817"/>
            <a:ext cx="12197276" cy="693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204656" y="1175668"/>
            <a:ext cx="6680238" cy="1985543"/>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b="1" dirty="0" smtClean="0">
              <a:solidFill>
                <a:srgbClr val="0070C0"/>
              </a:solidFill>
            </a:endParaRPr>
          </a:p>
          <a:p>
            <a:pPr algn="ctr"/>
            <a:endParaRPr lang="en-US" sz="2000" b="1" dirty="0">
              <a:solidFill>
                <a:srgbClr val="0070C0"/>
              </a:solidFill>
            </a:endParaRPr>
          </a:p>
          <a:p>
            <a:pPr algn="ctr"/>
            <a:endParaRPr lang="en-US" sz="2000" b="1" dirty="0" smtClean="0">
              <a:solidFill>
                <a:srgbClr val="0070C0"/>
              </a:solidFill>
            </a:endParaRPr>
          </a:p>
          <a:p>
            <a:pPr algn="ctr"/>
            <a:endParaRPr lang="en-US" sz="2000" b="1" dirty="0">
              <a:solidFill>
                <a:srgbClr val="0070C0"/>
              </a:solidFill>
            </a:endParaRPr>
          </a:p>
          <a:p>
            <a:pPr algn="ctr"/>
            <a:r>
              <a:rPr lang="en-US" sz="2000" b="1" dirty="0" err="1" smtClean="0">
                <a:solidFill>
                  <a:srgbClr val="0070C0"/>
                </a:solidFill>
              </a:rPr>
              <a:t>Tình</a:t>
            </a:r>
            <a:r>
              <a:rPr lang="en-US" sz="2000" b="1" dirty="0" smtClean="0">
                <a:solidFill>
                  <a:srgbClr val="0070C0"/>
                </a:solidFill>
              </a:rPr>
              <a:t> </a:t>
            </a:r>
            <a:r>
              <a:rPr lang="en-US" sz="2000" b="1" dirty="0" err="1" smtClean="0">
                <a:solidFill>
                  <a:srgbClr val="0070C0"/>
                </a:solidFill>
              </a:rPr>
              <a:t>cảm</a:t>
            </a:r>
            <a:r>
              <a:rPr lang="en-US" sz="2000" b="1" dirty="0" smtClean="0">
                <a:solidFill>
                  <a:srgbClr val="0070C0"/>
                </a:solidFill>
              </a:rPr>
              <a:t> </a:t>
            </a:r>
            <a:r>
              <a:rPr lang="en-US" sz="2000" b="1" dirty="0" err="1" smtClean="0">
                <a:solidFill>
                  <a:srgbClr val="0070C0"/>
                </a:solidFill>
              </a:rPr>
              <a:t>của</a:t>
            </a:r>
            <a:r>
              <a:rPr lang="en-US" sz="2000" b="1" dirty="0" smtClean="0">
                <a:solidFill>
                  <a:srgbClr val="0070C0"/>
                </a:solidFill>
              </a:rPr>
              <a:t> </a:t>
            </a:r>
            <a:r>
              <a:rPr lang="en-US" sz="2000" b="1" dirty="0" err="1" smtClean="0">
                <a:solidFill>
                  <a:srgbClr val="0070C0"/>
                </a:solidFill>
              </a:rPr>
              <a:t>Nguyễn</a:t>
            </a:r>
            <a:r>
              <a:rPr lang="en-US" sz="2000" b="1" dirty="0" smtClean="0">
                <a:solidFill>
                  <a:srgbClr val="0070C0"/>
                </a:solidFill>
              </a:rPr>
              <a:t> </a:t>
            </a:r>
            <a:r>
              <a:rPr lang="en-US" sz="2000" b="1" dirty="0" err="1" smtClean="0">
                <a:solidFill>
                  <a:srgbClr val="0070C0"/>
                </a:solidFill>
              </a:rPr>
              <a:t>Khuyến</a:t>
            </a:r>
            <a:r>
              <a:rPr lang="en-US" sz="2000" b="1" dirty="0" smtClean="0">
                <a:solidFill>
                  <a:srgbClr val="0070C0"/>
                </a:solidFill>
              </a:rPr>
              <a:t> </a:t>
            </a:r>
            <a:r>
              <a:rPr lang="en-US" sz="2000" b="1" dirty="0" err="1" smtClean="0">
                <a:solidFill>
                  <a:srgbClr val="0070C0"/>
                </a:solidFill>
              </a:rPr>
              <a:t>được</a:t>
            </a:r>
            <a:r>
              <a:rPr lang="en-US" sz="2000" b="1" dirty="0" smtClean="0">
                <a:solidFill>
                  <a:srgbClr val="0070C0"/>
                </a:solidFill>
              </a:rPr>
              <a:t> </a:t>
            </a:r>
            <a:r>
              <a:rPr lang="en-US" sz="2000" b="1" dirty="0" err="1" smtClean="0">
                <a:solidFill>
                  <a:srgbClr val="0070C0"/>
                </a:solidFill>
              </a:rPr>
              <a:t>thể</a:t>
            </a:r>
            <a:r>
              <a:rPr lang="en-US" sz="2000" b="1" dirty="0" smtClean="0">
                <a:solidFill>
                  <a:srgbClr val="0070C0"/>
                </a:solidFill>
              </a:rPr>
              <a:t> </a:t>
            </a:r>
            <a:r>
              <a:rPr lang="en-US" sz="2000" b="1" dirty="0" err="1" smtClean="0">
                <a:solidFill>
                  <a:srgbClr val="0070C0"/>
                </a:solidFill>
              </a:rPr>
              <a:t>hiện</a:t>
            </a:r>
            <a:r>
              <a:rPr lang="en-US" sz="2000" b="1" dirty="0" smtClean="0">
                <a:solidFill>
                  <a:srgbClr val="0070C0"/>
                </a:solidFill>
              </a:rPr>
              <a:t> </a:t>
            </a:r>
            <a:r>
              <a:rPr lang="en-US" sz="2000" b="1" dirty="0" err="1" smtClean="0">
                <a:solidFill>
                  <a:srgbClr val="0070C0"/>
                </a:solidFill>
              </a:rPr>
              <a:t>như</a:t>
            </a:r>
            <a:r>
              <a:rPr lang="en-US" sz="2000" b="1" dirty="0" smtClean="0">
                <a:solidFill>
                  <a:srgbClr val="0070C0"/>
                </a:solidFill>
              </a:rPr>
              <a:t> </a:t>
            </a:r>
            <a:r>
              <a:rPr lang="en-US" sz="2000" b="1" dirty="0" err="1" smtClean="0">
                <a:solidFill>
                  <a:srgbClr val="0070C0"/>
                </a:solidFill>
              </a:rPr>
              <a:t>thế</a:t>
            </a:r>
            <a:r>
              <a:rPr lang="en-US" sz="2000" b="1" dirty="0" smtClean="0">
                <a:solidFill>
                  <a:srgbClr val="0070C0"/>
                </a:solidFill>
              </a:rPr>
              <a:t> </a:t>
            </a:r>
            <a:r>
              <a:rPr lang="en-US" sz="2000" b="1" dirty="0" err="1" smtClean="0">
                <a:solidFill>
                  <a:srgbClr val="0070C0"/>
                </a:solidFill>
              </a:rPr>
              <a:t>nào</a:t>
            </a:r>
            <a:r>
              <a:rPr lang="en-US" sz="2000" b="1" dirty="0" smtClean="0">
                <a:solidFill>
                  <a:srgbClr val="0070C0"/>
                </a:solidFill>
              </a:rPr>
              <a:t> </a:t>
            </a:r>
            <a:r>
              <a:rPr lang="en-US" sz="2000" b="1" dirty="0" err="1" smtClean="0">
                <a:solidFill>
                  <a:srgbClr val="0070C0"/>
                </a:solidFill>
              </a:rPr>
              <a:t>trong</a:t>
            </a:r>
            <a:r>
              <a:rPr lang="en-US" sz="2000" b="1" dirty="0" smtClean="0">
                <a:solidFill>
                  <a:srgbClr val="0070C0"/>
                </a:solidFill>
              </a:rPr>
              <a:t> </a:t>
            </a:r>
            <a:r>
              <a:rPr lang="en-US" sz="2000" b="1" dirty="0" err="1" smtClean="0">
                <a:solidFill>
                  <a:srgbClr val="0070C0"/>
                </a:solidFill>
              </a:rPr>
              <a:t>hai</a:t>
            </a:r>
            <a:r>
              <a:rPr lang="en-US" sz="2000" b="1" dirty="0" smtClean="0">
                <a:solidFill>
                  <a:srgbClr val="0070C0"/>
                </a:solidFill>
              </a:rPr>
              <a:t> </a:t>
            </a:r>
            <a:r>
              <a:rPr lang="en-US" sz="2000" b="1" dirty="0" err="1" smtClean="0">
                <a:solidFill>
                  <a:srgbClr val="0070C0"/>
                </a:solidFill>
              </a:rPr>
              <a:t>dòng</a:t>
            </a:r>
            <a:r>
              <a:rPr lang="en-US" sz="2000" b="1" dirty="0" smtClean="0">
                <a:solidFill>
                  <a:srgbClr val="0070C0"/>
                </a:solidFill>
              </a:rPr>
              <a:t> </a:t>
            </a:r>
            <a:r>
              <a:rPr lang="en-US" sz="2000" b="1" dirty="0" err="1" smtClean="0">
                <a:solidFill>
                  <a:srgbClr val="0070C0"/>
                </a:solidFill>
              </a:rPr>
              <a:t>thơ</a:t>
            </a:r>
            <a:r>
              <a:rPr lang="en-US" sz="2000" b="1" dirty="0" smtClean="0">
                <a:solidFill>
                  <a:srgbClr val="0070C0"/>
                </a:solidFill>
              </a:rPr>
              <a:t> </a:t>
            </a:r>
            <a:r>
              <a:rPr lang="en-US" sz="2000" b="1" dirty="0" err="1" smtClean="0">
                <a:solidFill>
                  <a:srgbClr val="0070C0"/>
                </a:solidFill>
              </a:rPr>
              <a:t>đầu</a:t>
            </a:r>
            <a:r>
              <a:rPr lang="en-US" sz="2000" b="1" dirty="0" smtClean="0">
                <a:solidFill>
                  <a:srgbClr val="0070C0"/>
                </a:solidFill>
              </a:rPr>
              <a:t> </a:t>
            </a:r>
            <a:r>
              <a:rPr lang="en-US" sz="2000" b="1" dirty="0" err="1" smtClean="0">
                <a:solidFill>
                  <a:srgbClr val="0070C0"/>
                </a:solidFill>
              </a:rPr>
              <a:t>khi</a:t>
            </a:r>
            <a:r>
              <a:rPr lang="en-US" sz="2000" b="1" dirty="0" smtClean="0">
                <a:solidFill>
                  <a:srgbClr val="0070C0"/>
                </a:solidFill>
              </a:rPr>
              <a:t> </a:t>
            </a:r>
            <a:r>
              <a:rPr lang="en-US" sz="2000" b="1" dirty="0" err="1" smtClean="0">
                <a:solidFill>
                  <a:srgbClr val="0070C0"/>
                </a:solidFill>
              </a:rPr>
              <a:t>nghe</a:t>
            </a:r>
            <a:r>
              <a:rPr lang="en-US" sz="2000" b="1" dirty="0" smtClean="0">
                <a:solidFill>
                  <a:srgbClr val="0070C0"/>
                </a:solidFill>
              </a:rPr>
              <a:t> tin </a:t>
            </a:r>
            <a:r>
              <a:rPr lang="en-US" sz="2000" b="1" dirty="0" err="1" smtClean="0">
                <a:solidFill>
                  <a:srgbClr val="0070C0"/>
                </a:solidFill>
              </a:rPr>
              <a:t>bạn</a:t>
            </a:r>
            <a:r>
              <a:rPr lang="en-US" sz="2000" b="1" dirty="0" smtClean="0">
                <a:solidFill>
                  <a:srgbClr val="0070C0"/>
                </a:solidFill>
              </a:rPr>
              <a:t> </a:t>
            </a:r>
            <a:r>
              <a:rPr lang="en-US" sz="2000" b="1" dirty="0" err="1" smtClean="0">
                <a:solidFill>
                  <a:srgbClr val="0070C0"/>
                </a:solidFill>
              </a:rPr>
              <a:t>mất</a:t>
            </a:r>
            <a:endParaRPr lang="en-US" sz="2000" b="1" dirty="0" smtClean="0">
              <a:solidFill>
                <a:srgbClr val="0070C0"/>
              </a:solidFill>
            </a:endParaRPr>
          </a:p>
          <a:p>
            <a:r>
              <a:rPr lang="en-US" sz="2000" b="1" dirty="0" smtClean="0">
                <a:solidFill>
                  <a:srgbClr val="0070C0"/>
                </a:solidFill>
              </a:rPr>
              <a:t>………….…………….…………………………………………………………………</a:t>
            </a:r>
          </a:p>
          <a:p>
            <a:r>
              <a:rPr lang="en-US" sz="2000" b="1" dirty="0" smtClean="0">
                <a:solidFill>
                  <a:srgbClr val="0070C0"/>
                </a:solidFill>
              </a:rPr>
              <a:t>…………………………..………………………………………………………….....</a:t>
            </a:r>
          </a:p>
          <a:p>
            <a:r>
              <a:rPr lang="en-US" sz="2000" b="1" dirty="0" smtClean="0">
                <a:solidFill>
                  <a:srgbClr val="0070C0"/>
                </a:solidFill>
              </a:rPr>
              <a:t>…………………………..………………………………………………………………</a:t>
            </a:r>
          </a:p>
          <a:p>
            <a:pPr marL="342900" indent="-342900" algn="ctr">
              <a:buFontTx/>
              <a:buChar char="-"/>
            </a:pPr>
            <a:endParaRPr lang="en-US" sz="2000" b="1" dirty="0" smtClean="0">
              <a:solidFill>
                <a:srgbClr val="0070C0"/>
              </a:solidFill>
            </a:endParaRPr>
          </a:p>
          <a:p>
            <a:pPr marL="342900" indent="-342900" algn="ctr">
              <a:buFontTx/>
              <a:buChar char="-"/>
            </a:pPr>
            <a:endParaRPr lang="en-US" sz="2000" b="1" dirty="0" smtClean="0">
              <a:solidFill>
                <a:srgbClr val="0070C0"/>
              </a:solidFill>
            </a:endParaRPr>
          </a:p>
          <a:p>
            <a:pPr algn="ctr"/>
            <a:endParaRPr lang="en-US" sz="2000" b="1" dirty="0" smtClean="0">
              <a:solidFill>
                <a:srgbClr val="0070C0"/>
              </a:solidFill>
            </a:endParaRPr>
          </a:p>
          <a:p>
            <a:pPr algn="ctr"/>
            <a:endParaRPr lang="en-US" dirty="0">
              <a:solidFill>
                <a:prstClr val="black"/>
              </a:solidFill>
            </a:endParaRPr>
          </a:p>
        </p:txBody>
      </p:sp>
      <p:sp>
        <p:nvSpPr>
          <p:cNvPr id="5" name="Rounded Rectangle 4"/>
          <p:cNvSpPr/>
          <p:nvPr/>
        </p:nvSpPr>
        <p:spPr>
          <a:xfrm>
            <a:off x="240515" y="3817995"/>
            <a:ext cx="6644379" cy="2743199"/>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err="1" smtClean="0">
                <a:solidFill>
                  <a:srgbClr val="0070C0"/>
                </a:solidFill>
              </a:rPr>
              <a:t>Những</a:t>
            </a:r>
            <a:r>
              <a:rPr lang="en-US" sz="2000" b="1" dirty="0" smtClean="0">
                <a:solidFill>
                  <a:srgbClr val="0070C0"/>
                </a:solidFill>
              </a:rPr>
              <a:t> </a:t>
            </a:r>
            <a:r>
              <a:rPr lang="en-US" sz="2000" b="1" dirty="0" err="1" smtClean="0">
                <a:solidFill>
                  <a:srgbClr val="0070C0"/>
                </a:solidFill>
              </a:rPr>
              <a:t>kỉ</a:t>
            </a:r>
            <a:r>
              <a:rPr lang="en-US" sz="2000" b="1" dirty="0" smtClean="0">
                <a:solidFill>
                  <a:srgbClr val="0070C0"/>
                </a:solidFill>
              </a:rPr>
              <a:t> </a:t>
            </a:r>
            <a:r>
              <a:rPr lang="en-US" sz="2000" b="1" dirty="0" err="1" smtClean="0">
                <a:solidFill>
                  <a:srgbClr val="0070C0"/>
                </a:solidFill>
              </a:rPr>
              <a:t>niệm</a:t>
            </a:r>
            <a:r>
              <a:rPr lang="en-US" sz="2000" b="1" dirty="0" smtClean="0">
                <a:solidFill>
                  <a:srgbClr val="0070C0"/>
                </a:solidFill>
              </a:rPr>
              <a:t> </a:t>
            </a:r>
            <a:r>
              <a:rPr lang="en-US" sz="2000" b="1" dirty="0" err="1" smtClean="0">
                <a:solidFill>
                  <a:srgbClr val="0070C0"/>
                </a:solidFill>
              </a:rPr>
              <a:t>về</a:t>
            </a:r>
            <a:r>
              <a:rPr lang="en-US" sz="2000" b="1" dirty="0" smtClean="0">
                <a:solidFill>
                  <a:srgbClr val="0070C0"/>
                </a:solidFill>
              </a:rPr>
              <a:t> </a:t>
            </a:r>
            <a:r>
              <a:rPr lang="en-US" sz="2000" b="1" dirty="0" err="1" smtClean="0">
                <a:solidFill>
                  <a:srgbClr val="0070C0"/>
                </a:solidFill>
              </a:rPr>
              <a:t>tình</a:t>
            </a:r>
            <a:r>
              <a:rPr lang="en-US" sz="2000" b="1" dirty="0" smtClean="0">
                <a:solidFill>
                  <a:srgbClr val="0070C0"/>
                </a:solidFill>
              </a:rPr>
              <a:t> </a:t>
            </a:r>
            <a:r>
              <a:rPr lang="en-US" sz="2000" b="1" dirty="0" err="1" smtClean="0">
                <a:solidFill>
                  <a:srgbClr val="0070C0"/>
                </a:solidFill>
              </a:rPr>
              <a:t>bạn</a:t>
            </a:r>
            <a:r>
              <a:rPr lang="en-US" sz="2000" b="1" dirty="0" smtClean="0">
                <a:solidFill>
                  <a:srgbClr val="0070C0"/>
                </a:solidFill>
              </a:rPr>
              <a:t> </a:t>
            </a:r>
            <a:r>
              <a:rPr lang="en-US" sz="2000" b="1" dirty="0" err="1" smtClean="0">
                <a:solidFill>
                  <a:srgbClr val="0070C0"/>
                </a:solidFill>
              </a:rPr>
              <a:t>đã</a:t>
            </a:r>
            <a:r>
              <a:rPr lang="en-US" sz="2000" b="1" dirty="0" smtClean="0">
                <a:solidFill>
                  <a:srgbClr val="0070C0"/>
                </a:solidFill>
              </a:rPr>
              <a:t> </a:t>
            </a:r>
            <a:r>
              <a:rPr lang="en-US" sz="2000" b="1" dirty="0" err="1" smtClean="0">
                <a:solidFill>
                  <a:srgbClr val="0070C0"/>
                </a:solidFill>
              </a:rPr>
              <a:t>được</a:t>
            </a:r>
            <a:r>
              <a:rPr lang="en-US" sz="2000" b="1" dirty="0" smtClean="0">
                <a:solidFill>
                  <a:srgbClr val="0070C0"/>
                </a:solidFill>
              </a:rPr>
              <a:t> </a:t>
            </a:r>
            <a:r>
              <a:rPr lang="en-US" sz="2000" b="1" dirty="0" err="1" smtClean="0">
                <a:solidFill>
                  <a:srgbClr val="0070C0"/>
                </a:solidFill>
              </a:rPr>
              <a:t>tác</a:t>
            </a:r>
            <a:r>
              <a:rPr lang="en-US" sz="2000" b="1" dirty="0" smtClean="0">
                <a:solidFill>
                  <a:srgbClr val="0070C0"/>
                </a:solidFill>
              </a:rPr>
              <a:t> </a:t>
            </a:r>
            <a:r>
              <a:rPr lang="en-US" sz="2000" b="1" dirty="0" err="1" smtClean="0">
                <a:solidFill>
                  <a:srgbClr val="0070C0"/>
                </a:solidFill>
              </a:rPr>
              <a:t>giả</a:t>
            </a:r>
            <a:r>
              <a:rPr lang="en-US" sz="2000" b="1" dirty="0" smtClean="0">
                <a:solidFill>
                  <a:srgbClr val="0070C0"/>
                </a:solidFill>
              </a:rPr>
              <a:t> </a:t>
            </a:r>
            <a:r>
              <a:rPr lang="en-US" sz="2000" b="1" dirty="0" err="1" smtClean="0">
                <a:solidFill>
                  <a:srgbClr val="0070C0"/>
                </a:solidFill>
              </a:rPr>
              <a:t>hồi</a:t>
            </a:r>
            <a:r>
              <a:rPr lang="en-US" sz="2000" b="1" dirty="0" smtClean="0">
                <a:solidFill>
                  <a:srgbClr val="0070C0"/>
                </a:solidFill>
              </a:rPr>
              <a:t> </a:t>
            </a:r>
            <a:r>
              <a:rPr lang="en-US" sz="2000" b="1" dirty="0" err="1" smtClean="0">
                <a:solidFill>
                  <a:srgbClr val="0070C0"/>
                </a:solidFill>
              </a:rPr>
              <a:t>tưởng</a:t>
            </a:r>
            <a:r>
              <a:rPr lang="en-US" sz="2000" b="1" dirty="0" smtClean="0">
                <a:solidFill>
                  <a:srgbClr val="0070C0"/>
                </a:solidFill>
              </a:rPr>
              <a:t> </a:t>
            </a:r>
            <a:r>
              <a:rPr lang="en-US" sz="2000" b="1" dirty="0" err="1" smtClean="0">
                <a:solidFill>
                  <a:srgbClr val="0070C0"/>
                </a:solidFill>
              </a:rPr>
              <a:t>như</a:t>
            </a:r>
            <a:r>
              <a:rPr lang="en-US" sz="2000" b="1" dirty="0" smtClean="0">
                <a:solidFill>
                  <a:srgbClr val="0070C0"/>
                </a:solidFill>
              </a:rPr>
              <a:t> </a:t>
            </a:r>
            <a:r>
              <a:rPr lang="en-US" sz="2000" b="1" dirty="0" err="1" smtClean="0">
                <a:solidFill>
                  <a:srgbClr val="0070C0"/>
                </a:solidFill>
              </a:rPr>
              <a:t>thế</a:t>
            </a:r>
            <a:r>
              <a:rPr lang="en-US" sz="2000" b="1" dirty="0" smtClean="0">
                <a:solidFill>
                  <a:srgbClr val="0070C0"/>
                </a:solidFill>
              </a:rPr>
              <a:t> </a:t>
            </a:r>
            <a:r>
              <a:rPr lang="en-US" sz="2000" b="1" dirty="0" err="1" smtClean="0">
                <a:solidFill>
                  <a:srgbClr val="0070C0"/>
                </a:solidFill>
              </a:rPr>
              <a:t>nào</a:t>
            </a:r>
            <a:r>
              <a:rPr lang="en-US" sz="2000" b="1" dirty="0" smtClean="0">
                <a:solidFill>
                  <a:srgbClr val="0070C0"/>
                </a:solidFill>
              </a:rPr>
              <a:t> </a:t>
            </a:r>
            <a:r>
              <a:rPr lang="en-US" sz="2000" b="1" dirty="0" err="1" smtClean="0">
                <a:solidFill>
                  <a:srgbClr val="0070C0"/>
                </a:solidFill>
              </a:rPr>
              <a:t>và</a:t>
            </a:r>
            <a:r>
              <a:rPr lang="en-US" sz="2000" b="1" dirty="0" smtClean="0">
                <a:solidFill>
                  <a:srgbClr val="0070C0"/>
                </a:solidFill>
              </a:rPr>
              <a:t> </a:t>
            </a:r>
            <a:r>
              <a:rPr lang="en-US" sz="2000" b="1" dirty="0" err="1" smtClean="0">
                <a:solidFill>
                  <a:srgbClr val="0070C0"/>
                </a:solidFill>
              </a:rPr>
              <a:t>theo</a:t>
            </a:r>
            <a:r>
              <a:rPr lang="en-US" sz="2000" b="1" dirty="0" smtClean="0">
                <a:solidFill>
                  <a:srgbClr val="0070C0"/>
                </a:solidFill>
              </a:rPr>
              <a:t> </a:t>
            </a:r>
            <a:r>
              <a:rPr lang="en-US" sz="2000" b="1" dirty="0" err="1" smtClean="0">
                <a:solidFill>
                  <a:srgbClr val="0070C0"/>
                </a:solidFill>
              </a:rPr>
              <a:t>trình</a:t>
            </a:r>
            <a:r>
              <a:rPr lang="en-US" sz="2000" b="1" dirty="0" smtClean="0">
                <a:solidFill>
                  <a:srgbClr val="0070C0"/>
                </a:solidFill>
              </a:rPr>
              <a:t> </a:t>
            </a:r>
            <a:r>
              <a:rPr lang="en-US" sz="2000" b="1" dirty="0" err="1" smtClean="0">
                <a:solidFill>
                  <a:srgbClr val="0070C0"/>
                </a:solidFill>
              </a:rPr>
              <a:t>tự</a:t>
            </a:r>
            <a:r>
              <a:rPr lang="en-US" sz="2000" b="1" dirty="0" smtClean="0">
                <a:solidFill>
                  <a:srgbClr val="0070C0"/>
                </a:solidFill>
              </a:rPr>
              <a:t> </a:t>
            </a:r>
            <a:r>
              <a:rPr lang="en-US" sz="2000" b="1" dirty="0" err="1" smtClean="0">
                <a:solidFill>
                  <a:srgbClr val="0070C0"/>
                </a:solidFill>
              </a:rPr>
              <a:t>nào</a:t>
            </a:r>
            <a:r>
              <a:rPr lang="en-US" sz="2000" b="1" dirty="0" smtClean="0">
                <a:solidFill>
                  <a:srgbClr val="0070C0"/>
                </a:solidFill>
              </a:rPr>
              <a:t> </a:t>
            </a:r>
          </a:p>
          <a:p>
            <a:pPr algn="ctr"/>
            <a:r>
              <a:rPr lang="en-US" sz="2000" b="1" dirty="0" err="1" smtClean="0">
                <a:solidFill>
                  <a:srgbClr val="0070C0"/>
                </a:solidFill>
              </a:rPr>
              <a:t>trong</a:t>
            </a:r>
            <a:r>
              <a:rPr lang="en-US" sz="2000" b="1" dirty="0" smtClean="0">
                <a:solidFill>
                  <a:srgbClr val="0070C0"/>
                </a:solidFill>
              </a:rPr>
              <a:t> </a:t>
            </a:r>
            <a:r>
              <a:rPr lang="en-US" sz="2000" b="1" dirty="0" err="1" smtClean="0">
                <a:solidFill>
                  <a:srgbClr val="0070C0"/>
                </a:solidFill>
              </a:rPr>
              <a:t>đoạn</a:t>
            </a:r>
            <a:r>
              <a:rPr lang="en-US" sz="2000" b="1" dirty="0" smtClean="0">
                <a:solidFill>
                  <a:srgbClr val="0070C0"/>
                </a:solidFill>
              </a:rPr>
              <a:t> </a:t>
            </a:r>
            <a:r>
              <a:rPr lang="en-US" sz="2000" b="1" dirty="0" err="1" smtClean="0">
                <a:solidFill>
                  <a:srgbClr val="0070C0"/>
                </a:solidFill>
              </a:rPr>
              <a:t>thơ</a:t>
            </a:r>
            <a:r>
              <a:rPr lang="en-US" sz="2000" b="1" dirty="0" smtClean="0">
                <a:solidFill>
                  <a:srgbClr val="0070C0"/>
                </a:solidFill>
              </a:rPr>
              <a:t> </a:t>
            </a:r>
            <a:r>
              <a:rPr lang="en-US" sz="2000" b="1" dirty="0" err="1" smtClean="0">
                <a:solidFill>
                  <a:srgbClr val="0070C0"/>
                </a:solidFill>
              </a:rPr>
              <a:t>từ</a:t>
            </a:r>
            <a:r>
              <a:rPr lang="en-US" sz="2000" b="1" dirty="0" smtClean="0">
                <a:solidFill>
                  <a:srgbClr val="0070C0"/>
                </a:solidFill>
              </a:rPr>
              <a:t> </a:t>
            </a:r>
            <a:r>
              <a:rPr lang="en-US" sz="2000" b="1" dirty="0" err="1" smtClean="0">
                <a:solidFill>
                  <a:srgbClr val="0070C0"/>
                </a:solidFill>
              </a:rPr>
              <a:t>dòng</a:t>
            </a:r>
            <a:r>
              <a:rPr lang="en-US" sz="2000" b="1" dirty="0" smtClean="0">
                <a:solidFill>
                  <a:srgbClr val="0070C0"/>
                </a:solidFill>
              </a:rPr>
              <a:t> 3 – </a:t>
            </a:r>
            <a:r>
              <a:rPr lang="en-US" sz="2000" b="1" dirty="0" err="1" smtClean="0">
                <a:solidFill>
                  <a:srgbClr val="0070C0"/>
                </a:solidFill>
              </a:rPr>
              <a:t>dòng</a:t>
            </a:r>
            <a:r>
              <a:rPr lang="en-US" sz="2000" b="1" dirty="0" smtClean="0">
                <a:solidFill>
                  <a:srgbClr val="0070C0"/>
                </a:solidFill>
              </a:rPr>
              <a:t> 22</a:t>
            </a:r>
          </a:p>
          <a:p>
            <a:r>
              <a:rPr lang="en-US" sz="2000" b="1" dirty="0" smtClean="0">
                <a:solidFill>
                  <a:srgbClr val="0070C0"/>
                </a:solidFill>
              </a:rPr>
              <a:t>…………………………………………………..………………………………...................................…………………………………………………………………………………………………………………….…..……………………………………………………………………....……....……………………………………</a:t>
            </a:r>
          </a:p>
          <a:p>
            <a:r>
              <a:rPr lang="en-US" sz="2000" b="1" dirty="0" smtClean="0">
                <a:solidFill>
                  <a:srgbClr val="0070C0"/>
                </a:solidFill>
              </a:rPr>
              <a:t>……………………………………………………….………………………………..</a:t>
            </a:r>
          </a:p>
          <a:p>
            <a:pPr marL="285750" indent="-285750" algn="ctr">
              <a:buFontTx/>
              <a:buChar char="-"/>
            </a:pPr>
            <a:endParaRPr lang="en-US" dirty="0">
              <a:solidFill>
                <a:prstClr val="black"/>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111" y="3161211"/>
            <a:ext cx="3647302" cy="369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2934036" y="26122"/>
            <a:ext cx="5934767"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smtClean="0">
                <a:solidFill>
                  <a:prstClr val="black"/>
                </a:solidFill>
                <a:latin typeface="Times New Roman" pitchFamily="18" charset="0"/>
                <a:cs typeface="Times New Roman" pitchFamily="18" charset="0"/>
              </a:rPr>
              <a:t>PHIẾU HỌC TẬP SỐ 2</a:t>
            </a:r>
            <a:endParaRPr lang="en-US" sz="4000" b="1" dirty="0">
              <a:solidFill>
                <a:prstClr val="black"/>
              </a:solidFill>
              <a:latin typeface="Times New Roman" pitchFamily="18" charset="0"/>
              <a:cs typeface="Times New Roman" pitchFamily="18" charset="0"/>
            </a:endParaRPr>
          </a:p>
        </p:txBody>
      </p:sp>
      <p:sp>
        <p:nvSpPr>
          <p:cNvPr id="7" name="Rounded Rectangle 6"/>
          <p:cNvSpPr/>
          <p:nvPr/>
        </p:nvSpPr>
        <p:spPr>
          <a:xfrm>
            <a:off x="7279348" y="1202565"/>
            <a:ext cx="4015868" cy="5358629"/>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b="1" dirty="0" smtClean="0">
              <a:solidFill>
                <a:srgbClr val="0070C0"/>
              </a:solidFill>
            </a:endParaRPr>
          </a:p>
          <a:p>
            <a:pPr algn="ctr"/>
            <a:endParaRPr lang="en-US" sz="2000" b="1" dirty="0">
              <a:solidFill>
                <a:srgbClr val="0070C0"/>
              </a:solidFill>
            </a:endParaRPr>
          </a:p>
          <a:p>
            <a:pPr algn="ctr"/>
            <a:endParaRPr lang="en-US" sz="2000" b="1" dirty="0" smtClean="0">
              <a:solidFill>
                <a:srgbClr val="0070C0"/>
              </a:solidFill>
            </a:endParaRPr>
          </a:p>
          <a:p>
            <a:pPr algn="ctr"/>
            <a:endParaRPr lang="en-US" sz="2000" b="1" dirty="0">
              <a:solidFill>
                <a:srgbClr val="0070C0"/>
              </a:solidFill>
            </a:endParaRPr>
          </a:p>
          <a:p>
            <a:pPr algn="ctr"/>
            <a:r>
              <a:rPr lang="en-US" sz="2000" b="1" dirty="0" err="1" smtClean="0">
                <a:solidFill>
                  <a:srgbClr val="0070C0"/>
                </a:solidFill>
              </a:rPr>
              <a:t>Tâm</a:t>
            </a:r>
            <a:r>
              <a:rPr lang="en-US" sz="2000" b="1" dirty="0" smtClean="0">
                <a:solidFill>
                  <a:srgbClr val="0070C0"/>
                </a:solidFill>
              </a:rPr>
              <a:t> </a:t>
            </a:r>
            <a:r>
              <a:rPr lang="en-US" sz="2000" b="1" dirty="0" err="1" smtClean="0">
                <a:solidFill>
                  <a:srgbClr val="0070C0"/>
                </a:solidFill>
              </a:rPr>
              <a:t>trạng</a:t>
            </a:r>
            <a:r>
              <a:rPr lang="en-US" sz="2000" b="1" dirty="0" smtClean="0">
                <a:solidFill>
                  <a:srgbClr val="0070C0"/>
                </a:solidFill>
              </a:rPr>
              <a:t> </a:t>
            </a:r>
            <a:r>
              <a:rPr lang="en-US" sz="2000" b="1" dirty="0" err="1" smtClean="0">
                <a:solidFill>
                  <a:srgbClr val="0070C0"/>
                </a:solidFill>
              </a:rPr>
              <a:t>của</a:t>
            </a:r>
            <a:r>
              <a:rPr lang="en-US" sz="2000" b="1" dirty="0" smtClean="0">
                <a:solidFill>
                  <a:srgbClr val="0070C0"/>
                </a:solidFill>
              </a:rPr>
              <a:t> </a:t>
            </a:r>
            <a:r>
              <a:rPr lang="en-US" sz="2000" b="1" dirty="0" err="1" smtClean="0">
                <a:solidFill>
                  <a:srgbClr val="0070C0"/>
                </a:solidFill>
              </a:rPr>
              <a:t>nhà</a:t>
            </a:r>
            <a:r>
              <a:rPr lang="en-US" sz="2000" b="1" dirty="0" smtClean="0">
                <a:solidFill>
                  <a:srgbClr val="0070C0"/>
                </a:solidFill>
              </a:rPr>
              <a:t> </a:t>
            </a:r>
            <a:r>
              <a:rPr lang="en-US" sz="2000" b="1" dirty="0" err="1" smtClean="0">
                <a:solidFill>
                  <a:srgbClr val="0070C0"/>
                </a:solidFill>
              </a:rPr>
              <a:t>thơ</a:t>
            </a:r>
            <a:r>
              <a:rPr lang="en-US" sz="2000" b="1" dirty="0" smtClean="0">
                <a:solidFill>
                  <a:srgbClr val="0070C0"/>
                </a:solidFill>
              </a:rPr>
              <a:t> </a:t>
            </a:r>
            <a:r>
              <a:rPr lang="en-US" sz="2000" b="1" dirty="0" err="1" smtClean="0">
                <a:solidFill>
                  <a:srgbClr val="0070C0"/>
                </a:solidFill>
              </a:rPr>
              <a:t>được</a:t>
            </a:r>
            <a:r>
              <a:rPr lang="en-US" sz="2000" b="1" dirty="0" smtClean="0">
                <a:solidFill>
                  <a:srgbClr val="0070C0"/>
                </a:solidFill>
              </a:rPr>
              <a:t> </a:t>
            </a:r>
            <a:r>
              <a:rPr lang="en-US" sz="2000" b="1" dirty="0" err="1" smtClean="0">
                <a:solidFill>
                  <a:srgbClr val="0070C0"/>
                </a:solidFill>
              </a:rPr>
              <a:t>diễn</a:t>
            </a:r>
            <a:r>
              <a:rPr lang="en-US" sz="2000" b="1" dirty="0" smtClean="0">
                <a:solidFill>
                  <a:srgbClr val="0070C0"/>
                </a:solidFill>
              </a:rPr>
              <a:t> </a:t>
            </a:r>
            <a:r>
              <a:rPr lang="en-US" sz="2000" b="1" dirty="0" err="1" smtClean="0">
                <a:solidFill>
                  <a:srgbClr val="0070C0"/>
                </a:solidFill>
              </a:rPr>
              <a:t>tả</a:t>
            </a:r>
            <a:r>
              <a:rPr lang="en-US" sz="2000" b="1" dirty="0" smtClean="0">
                <a:solidFill>
                  <a:srgbClr val="0070C0"/>
                </a:solidFill>
              </a:rPr>
              <a:t> </a:t>
            </a:r>
            <a:r>
              <a:rPr lang="en-US" sz="2000" b="1" dirty="0" err="1" smtClean="0">
                <a:solidFill>
                  <a:srgbClr val="0070C0"/>
                </a:solidFill>
              </a:rPr>
              <a:t>như</a:t>
            </a:r>
            <a:r>
              <a:rPr lang="en-US" sz="2000" b="1" dirty="0" smtClean="0">
                <a:solidFill>
                  <a:srgbClr val="0070C0"/>
                </a:solidFill>
              </a:rPr>
              <a:t> </a:t>
            </a:r>
            <a:r>
              <a:rPr lang="en-US" sz="2000" b="1" dirty="0" err="1" smtClean="0">
                <a:solidFill>
                  <a:srgbClr val="0070C0"/>
                </a:solidFill>
              </a:rPr>
              <a:t>thế</a:t>
            </a:r>
            <a:r>
              <a:rPr lang="en-US" sz="2000" b="1" dirty="0" smtClean="0">
                <a:solidFill>
                  <a:srgbClr val="0070C0"/>
                </a:solidFill>
              </a:rPr>
              <a:t> </a:t>
            </a:r>
            <a:r>
              <a:rPr lang="en-US" sz="2000" b="1" dirty="0" err="1" smtClean="0">
                <a:solidFill>
                  <a:srgbClr val="0070C0"/>
                </a:solidFill>
              </a:rPr>
              <a:t>nào</a:t>
            </a:r>
            <a:r>
              <a:rPr lang="en-US" sz="2000" b="1" dirty="0" smtClean="0">
                <a:solidFill>
                  <a:srgbClr val="0070C0"/>
                </a:solidFill>
              </a:rPr>
              <a:t> </a:t>
            </a:r>
            <a:r>
              <a:rPr lang="en-US" sz="2000" b="1" dirty="0" err="1" smtClean="0">
                <a:solidFill>
                  <a:srgbClr val="0070C0"/>
                </a:solidFill>
              </a:rPr>
              <a:t>trong</a:t>
            </a:r>
            <a:r>
              <a:rPr lang="en-US" sz="2000" b="1" dirty="0" smtClean="0">
                <a:solidFill>
                  <a:srgbClr val="0070C0"/>
                </a:solidFill>
              </a:rPr>
              <a:t> </a:t>
            </a:r>
            <a:r>
              <a:rPr lang="en-US" sz="2000" b="1" dirty="0" err="1" smtClean="0">
                <a:solidFill>
                  <a:srgbClr val="0070C0"/>
                </a:solidFill>
              </a:rPr>
              <a:t>đoạn</a:t>
            </a:r>
            <a:r>
              <a:rPr lang="en-US" sz="2000" b="1" dirty="0" smtClean="0">
                <a:solidFill>
                  <a:srgbClr val="0070C0"/>
                </a:solidFill>
              </a:rPr>
              <a:t> </a:t>
            </a:r>
            <a:r>
              <a:rPr lang="en-US" sz="2000" b="1" dirty="0" err="1" smtClean="0">
                <a:solidFill>
                  <a:srgbClr val="0070C0"/>
                </a:solidFill>
              </a:rPr>
              <a:t>thơ</a:t>
            </a:r>
            <a:r>
              <a:rPr lang="en-US" sz="2000" b="1" dirty="0" smtClean="0">
                <a:solidFill>
                  <a:srgbClr val="0070C0"/>
                </a:solidFill>
              </a:rPr>
              <a:t> </a:t>
            </a:r>
            <a:r>
              <a:rPr lang="en-US" sz="2000" b="1" dirty="0" err="1" smtClean="0">
                <a:solidFill>
                  <a:srgbClr val="0070C0"/>
                </a:solidFill>
              </a:rPr>
              <a:t>từ</a:t>
            </a:r>
            <a:r>
              <a:rPr lang="en-US" sz="2000" b="1" dirty="0" smtClean="0">
                <a:solidFill>
                  <a:srgbClr val="0070C0"/>
                </a:solidFill>
              </a:rPr>
              <a:t> </a:t>
            </a:r>
            <a:r>
              <a:rPr lang="en-US" sz="2000" b="1" dirty="0" err="1" smtClean="0">
                <a:solidFill>
                  <a:srgbClr val="0070C0"/>
                </a:solidFill>
              </a:rPr>
              <a:t>dòng</a:t>
            </a:r>
            <a:r>
              <a:rPr lang="en-US" sz="2000" b="1" dirty="0" smtClean="0">
                <a:solidFill>
                  <a:srgbClr val="0070C0"/>
                </a:solidFill>
              </a:rPr>
              <a:t> 23- </a:t>
            </a:r>
            <a:r>
              <a:rPr lang="en-US" sz="2000" b="1" dirty="0" err="1" smtClean="0">
                <a:solidFill>
                  <a:srgbClr val="0070C0"/>
                </a:solidFill>
              </a:rPr>
              <a:t>hết</a:t>
            </a:r>
            <a:r>
              <a:rPr lang="en-US" sz="2000" b="1" dirty="0" smtClean="0">
                <a:solidFill>
                  <a:srgbClr val="0070C0"/>
                </a:solidFill>
              </a:rPr>
              <a:t> ?</a:t>
            </a:r>
            <a:endParaRPr lang="en-US" sz="2000" b="1" dirty="0">
              <a:solidFill>
                <a:srgbClr val="0070C0"/>
              </a:solidFill>
            </a:endParaRPr>
          </a:p>
          <a:p>
            <a:pPr algn="ctr"/>
            <a:r>
              <a:rPr lang="en-US" sz="2000" b="1" dirty="0" smtClean="0">
                <a:solidFill>
                  <a:srgbClr val="0070C0"/>
                </a:solidFill>
              </a:rPr>
              <a:t>…………………………………………………………………………………………………………………………………………………………………………………………………………………………………………………………………………………………………………………………………………………………….…</a:t>
            </a:r>
          </a:p>
          <a:p>
            <a:r>
              <a:rPr lang="en-US" sz="2000" b="1" dirty="0" smtClean="0">
                <a:solidFill>
                  <a:srgbClr val="0070C0"/>
                </a:solidFill>
              </a:rPr>
              <a:t>………………………………………………..</a:t>
            </a:r>
          </a:p>
          <a:p>
            <a:r>
              <a:rPr lang="en-US" sz="2000" b="1" dirty="0" smtClean="0">
                <a:solidFill>
                  <a:srgbClr val="0070C0"/>
                </a:solidFill>
              </a:rPr>
              <a:t>……………………….........................</a:t>
            </a:r>
          </a:p>
          <a:p>
            <a:r>
              <a:rPr lang="en-US" sz="2000" b="1" dirty="0" smtClean="0">
                <a:solidFill>
                  <a:srgbClr val="0070C0"/>
                </a:solidFill>
              </a:rPr>
              <a:t>……………………………………………………………………………………………………</a:t>
            </a:r>
          </a:p>
          <a:p>
            <a:pPr marL="342900" indent="-342900" algn="ctr">
              <a:buFontTx/>
              <a:buChar char="-"/>
            </a:pPr>
            <a:endParaRPr lang="en-US" sz="2000" b="1" dirty="0" smtClean="0">
              <a:solidFill>
                <a:srgbClr val="0070C0"/>
              </a:solidFill>
            </a:endParaRPr>
          </a:p>
          <a:p>
            <a:pPr marL="342900" indent="-342900" algn="ctr">
              <a:buFontTx/>
              <a:buChar char="-"/>
            </a:pPr>
            <a:endParaRPr lang="en-US" sz="2000" b="1" dirty="0" smtClean="0">
              <a:solidFill>
                <a:srgbClr val="0070C0"/>
              </a:solidFill>
            </a:endParaRPr>
          </a:p>
          <a:p>
            <a:pPr algn="ctr"/>
            <a:endParaRPr lang="en-US" sz="2000" b="1" dirty="0" smtClean="0">
              <a:solidFill>
                <a:srgbClr val="0070C0"/>
              </a:solidFill>
            </a:endParaRPr>
          </a:p>
          <a:p>
            <a:pPr algn="ctr"/>
            <a:endParaRPr lang="en-US" dirty="0">
              <a:solidFill>
                <a:prstClr val="black"/>
              </a:solidFill>
            </a:endParaRPr>
          </a:p>
        </p:txBody>
      </p:sp>
    </p:spTree>
    <p:extLst>
      <p:ext uri="{BB962C8B-B14F-4D97-AF65-F5344CB8AC3E}">
        <p14:creationId xmlns:p14="http://schemas.microsoft.com/office/powerpoint/2010/main" val="310005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36877"/>
            <a:ext cx="12193057" cy="6931753"/>
          </a:xfrm>
          <a:prstGeom prst="rect">
            <a:avLst/>
          </a:prstGeom>
        </p:spPr>
      </p:pic>
      <p:pic>
        <p:nvPicPr>
          <p:cNvPr id="4" name="Picture 3"/>
          <p:cNvPicPr>
            <a:picLocks noChangeAspect="1"/>
          </p:cNvPicPr>
          <p:nvPr/>
        </p:nvPicPr>
        <p:blipFill rotWithShape="1">
          <a:blip r:embed="rId3"/>
          <a:srcRect r="2172" b="9537"/>
          <a:stretch/>
        </p:blipFill>
        <p:spPr>
          <a:xfrm>
            <a:off x="7977352" y="3589816"/>
            <a:ext cx="4214648" cy="3268183"/>
          </a:xfrm>
          <a:prstGeom prst="rect">
            <a:avLst/>
          </a:prstGeom>
        </p:spPr>
      </p:pic>
      <p:sp>
        <p:nvSpPr>
          <p:cNvPr id="3" name="Rectangle 2"/>
          <p:cNvSpPr/>
          <p:nvPr/>
        </p:nvSpPr>
        <p:spPr>
          <a:xfrm>
            <a:off x="125506" y="161588"/>
            <a:ext cx="11689976" cy="410882"/>
          </a:xfrm>
          <a:prstGeom prst="rect">
            <a:avLst/>
          </a:prstGeom>
        </p:spPr>
        <p:txBody>
          <a:bodyPr wrap="square">
            <a:spAutoFit/>
          </a:bodyPr>
          <a:lstStyle/>
          <a:p>
            <a:pPr algn="just">
              <a:lnSpc>
                <a:spcPct val="115000"/>
              </a:lnSpc>
              <a:spcAft>
                <a:spcPts val="0"/>
              </a:spcAft>
            </a:pPr>
            <a:r>
              <a:rPr lang="en-US" b="1" i="1" dirty="0">
                <a:latin typeface="Times New Roman"/>
                <a:ea typeface="Times New Roman"/>
                <a:cs typeface="Times New Roman"/>
              </a:rPr>
              <a:t>2. </a:t>
            </a:r>
            <a:r>
              <a:rPr lang="en-US" b="1" i="1" dirty="0" err="1">
                <a:latin typeface="Times New Roman"/>
                <a:ea typeface="Times New Roman"/>
                <a:cs typeface="Times New Roman"/>
              </a:rPr>
              <a:t>Nỗi</a:t>
            </a:r>
            <a:r>
              <a:rPr lang="en-US" b="1" i="1" dirty="0">
                <a:latin typeface="Times New Roman"/>
                <a:ea typeface="Times New Roman"/>
                <a:cs typeface="Times New Roman"/>
              </a:rPr>
              <a:t> </a:t>
            </a:r>
            <a:r>
              <a:rPr lang="en-US" b="1" i="1" dirty="0" err="1">
                <a:latin typeface="Times New Roman"/>
                <a:ea typeface="Times New Roman"/>
                <a:cs typeface="Times New Roman"/>
              </a:rPr>
              <a:t>niềm</a:t>
            </a:r>
            <a:r>
              <a:rPr lang="en-US" b="1" i="1" dirty="0">
                <a:latin typeface="Times New Roman"/>
                <a:ea typeface="Times New Roman"/>
                <a:cs typeface="Times New Roman"/>
              </a:rPr>
              <a:t>, </a:t>
            </a:r>
            <a:r>
              <a:rPr lang="en-US" b="1" i="1" dirty="0" err="1">
                <a:latin typeface="Times New Roman"/>
                <a:ea typeface="Times New Roman"/>
                <a:cs typeface="Times New Roman"/>
              </a:rPr>
              <a:t>tâm</a:t>
            </a:r>
            <a:r>
              <a:rPr lang="en-US" b="1" i="1" dirty="0">
                <a:latin typeface="Times New Roman"/>
                <a:ea typeface="Times New Roman"/>
                <a:cs typeface="Times New Roman"/>
              </a:rPr>
              <a:t> </a:t>
            </a:r>
            <a:r>
              <a:rPr lang="en-US" b="1" i="1" dirty="0" err="1">
                <a:latin typeface="Times New Roman"/>
                <a:ea typeface="Times New Roman"/>
                <a:cs typeface="Times New Roman"/>
              </a:rPr>
              <a:t>trạng</a:t>
            </a:r>
            <a:r>
              <a:rPr lang="en-US" b="1" i="1" dirty="0">
                <a:latin typeface="Times New Roman"/>
                <a:ea typeface="Times New Roman"/>
                <a:cs typeface="Times New Roman"/>
              </a:rPr>
              <a:t> </a:t>
            </a:r>
            <a:r>
              <a:rPr lang="en-US" b="1" i="1" dirty="0" err="1">
                <a:latin typeface="Times New Roman"/>
                <a:ea typeface="Times New Roman"/>
                <a:cs typeface="Times New Roman"/>
              </a:rPr>
              <a:t>của</a:t>
            </a:r>
            <a:r>
              <a:rPr lang="en-US" b="1" i="1" dirty="0">
                <a:latin typeface="Times New Roman"/>
                <a:ea typeface="Times New Roman"/>
                <a:cs typeface="Times New Roman"/>
              </a:rPr>
              <a:t> </a:t>
            </a:r>
            <a:r>
              <a:rPr lang="en-US" b="1" i="1" dirty="0" err="1">
                <a:latin typeface="Times New Roman"/>
                <a:ea typeface="Times New Roman"/>
                <a:cs typeface="Times New Roman"/>
              </a:rPr>
              <a:t>nhân</a:t>
            </a:r>
            <a:r>
              <a:rPr lang="en-US" b="1" i="1" dirty="0">
                <a:latin typeface="Times New Roman"/>
                <a:ea typeface="Times New Roman"/>
                <a:cs typeface="Times New Roman"/>
              </a:rPr>
              <a:t> </a:t>
            </a:r>
            <a:r>
              <a:rPr lang="en-US" b="1" i="1" dirty="0" err="1">
                <a:latin typeface="Times New Roman"/>
                <a:ea typeface="Times New Roman"/>
                <a:cs typeface="Times New Roman"/>
              </a:rPr>
              <a:t>vật</a:t>
            </a:r>
            <a:r>
              <a:rPr lang="en-US" b="1" i="1" dirty="0">
                <a:latin typeface="Times New Roman"/>
                <a:ea typeface="Times New Roman"/>
                <a:cs typeface="Times New Roman"/>
              </a:rPr>
              <a:t> </a:t>
            </a:r>
            <a:r>
              <a:rPr lang="en-US" b="1" i="1" dirty="0" err="1">
                <a:latin typeface="Times New Roman"/>
                <a:ea typeface="Times New Roman"/>
                <a:cs typeface="Times New Roman"/>
              </a:rPr>
              <a:t>trữ</a:t>
            </a:r>
            <a:r>
              <a:rPr lang="en-US" b="1" i="1" dirty="0">
                <a:latin typeface="Times New Roman"/>
                <a:ea typeface="Times New Roman"/>
                <a:cs typeface="Times New Roman"/>
              </a:rPr>
              <a:t> </a:t>
            </a:r>
            <a:r>
              <a:rPr lang="en-US" b="1" i="1" dirty="0" err="1">
                <a:latin typeface="Times New Roman"/>
                <a:ea typeface="Times New Roman"/>
                <a:cs typeface="Times New Roman"/>
              </a:rPr>
              <a:t>tình</a:t>
            </a:r>
            <a:r>
              <a:rPr lang="en-US" b="1" i="1" dirty="0">
                <a:latin typeface="Times New Roman"/>
                <a:ea typeface="Times New Roman"/>
                <a:cs typeface="Times New Roman"/>
              </a:rPr>
              <a:t> (</a:t>
            </a:r>
            <a:r>
              <a:rPr lang="en-US" b="1" i="1" dirty="0" err="1">
                <a:latin typeface="Times New Roman"/>
                <a:ea typeface="Times New Roman"/>
                <a:cs typeface="Times New Roman"/>
              </a:rPr>
              <a:t>Nguyễn</a:t>
            </a:r>
            <a:r>
              <a:rPr lang="en-US" b="1" i="1" dirty="0">
                <a:latin typeface="Times New Roman"/>
                <a:ea typeface="Times New Roman"/>
                <a:cs typeface="Times New Roman"/>
              </a:rPr>
              <a:t> </a:t>
            </a:r>
            <a:r>
              <a:rPr lang="en-US" b="1" i="1" dirty="0" err="1">
                <a:latin typeface="Times New Roman"/>
                <a:ea typeface="Times New Roman"/>
                <a:cs typeface="Times New Roman"/>
              </a:rPr>
              <a:t>Khuyến</a:t>
            </a:r>
            <a:r>
              <a:rPr lang="en-US" dirty="0">
                <a:latin typeface="Times New Roman"/>
                <a:ea typeface="Times New Roman"/>
                <a:cs typeface="Times New Roman"/>
              </a:rPr>
              <a:t>) </a:t>
            </a:r>
            <a:r>
              <a:rPr lang="en-US" b="1" i="1" dirty="0">
                <a:latin typeface="Times New Roman"/>
                <a:ea typeface="Times New Roman"/>
                <a:cs typeface="Times New Roman"/>
              </a:rPr>
              <a:t>qua </a:t>
            </a:r>
            <a:r>
              <a:rPr lang="en-US" b="1" i="1" dirty="0" err="1">
                <a:latin typeface="Times New Roman"/>
                <a:ea typeface="Times New Roman"/>
                <a:cs typeface="Times New Roman"/>
              </a:rPr>
              <a:t>âm</a:t>
            </a:r>
            <a:r>
              <a:rPr lang="en-US" b="1" i="1" dirty="0">
                <a:latin typeface="Times New Roman"/>
                <a:ea typeface="Times New Roman"/>
                <a:cs typeface="Times New Roman"/>
              </a:rPr>
              <a:t> </a:t>
            </a:r>
            <a:r>
              <a:rPr lang="en-US" b="1" i="1" dirty="0" err="1">
                <a:latin typeface="Times New Roman"/>
                <a:ea typeface="Times New Roman"/>
                <a:cs typeface="Times New Roman"/>
              </a:rPr>
              <a:t>hưởng</a:t>
            </a:r>
            <a:r>
              <a:rPr lang="en-US" b="1" i="1" dirty="0">
                <a:latin typeface="Times New Roman"/>
                <a:ea typeface="Times New Roman"/>
                <a:cs typeface="Times New Roman"/>
              </a:rPr>
              <a:t> da </a:t>
            </a:r>
            <a:r>
              <a:rPr lang="en-US" b="1" i="1" dirty="0" err="1">
                <a:latin typeface="Times New Roman"/>
                <a:ea typeface="Times New Roman"/>
                <a:cs typeface="Times New Roman"/>
              </a:rPr>
              <a:t>diết</a:t>
            </a:r>
            <a:r>
              <a:rPr lang="en-US" b="1" i="1" dirty="0">
                <a:latin typeface="Times New Roman"/>
                <a:ea typeface="Times New Roman"/>
                <a:cs typeface="Times New Roman"/>
              </a:rPr>
              <a:t> </a:t>
            </a:r>
            <a:r>
              <a:rPr lang="en-US" b="1" i="1" dirty="0" err="1">
                <a:latin typeface="Times New Roman"/>
                <a:ea typeface="Times New Roman"/>
                <a:cs typeface="Times New Roman"/>
              </a:rPr>
              <a:t>của</a:t>
            </a:r>
            <a:r>
              <a:rPr lang="en-US" b="1" i="1" dirty="0">
                <a:latin typeface="Times New Roman"/>
                <a:ea typeface="Times New Roman"/>
                <a:cs typeface="Times New Roman"/>
              </a:rPr>
              <a:t> </a:t>
            </a:r>
            <a:r>
              <a:rPr lang="en-US" b="1" i="1" dirty="0" err="1">
                <a:latin typeface="Times New Roman"/>
                <a:ea typeface="Times New Roman"/>
                <a:cs typeface="Times New Roman"/>
              </a:rPr>
              <a:t>bài</a:t>
            </a:r>
            <a:r>
              <a:rPr lang="en-US" b="1" i="1" dirty="0">
                <a:latin typeface="Times New Roman"/>
                <a:ea typeface="Times New Roman"/>
                <a:cs typeface="Times New Roman"/>
              </a:rPr>
              <a:t> </a:t>
            </a:r>
            <a:r>
              <a:rPr lang="en-US" b="1" i="1" dirty="0" err="1">
                <a:latin typeface="Times New Roman"/>
                <a:ea typeface="Times New Roman"/>
                <a:cs typeface="Times New Roman"/>
              </a:rPr>
              <a:t>thơ</a:t>
            </a:r>
            <a:r>
              <a:rPr lang="en-US" b="1" i="1" dirty="0">
                <a:latin typeface="Times New Roman"/>
                <a:ea typeface="Times New Roman"/>
                <a:cs typeface="Times New Roman"/>
              </a:rPr>
              <a:t> song </a:t>
            </a:r>
            <a:r>
              <a:rPr lang="en-US" b="1" i="1" dirty="0" err="1">
                <a:latin typeface="Times New Roman"/>
                <a:ea typeface="Times New Roman"/>
                <a:cs typeface="Times New Roman"/>
              </a:rPr>
              <a:t>thất</a:t>
            </a:r>
            <a:r>
              <a:rPr lang="en-US" b="1" i="1" dirty="0">
                <a:latin typeface="Times New Roman"/>
                <a:ea typeface="Times New Roman"/>
                <a:cs typeface="Times New Roman"/>
              </a:rPr>
              <a:t> </a:t>
            </a:r>
            <a:r>
              <a:rPr lang="en-US" b="1" i="1" dirty="0" err="1">
                <a:latin typeface="Times New Roman"/>
                <a:ea typeface="Times New Roman"/>
                <a:cs typeface="Times New Roman"/>
              </a:rPr>
              <a:t>lục</a:t>
            </a:r>
            <a:r>
              <a:rPr lang="en-US" b="1" i="1" dirty="0">
                <a:latin typeface="Times New Roman"/>
                <a:ea typeface="Times New Roman"/>
                <a:cs typeface="Times New Roman"/>
              </a:rPr>
              <a:t> </a:t>
            </a:r>
            <a:r>
              <a:rPr lang="en-US" b="1" i="1" dirty="0" err="1">
                <a:latin typeface="Times New Roman"/>
                <a:ea typeface="Times New Roman"/>
                <a:cs typeface="Times New Roman"/>
              </a:rPr>
              <a:t>bát</a:t>
            </a:r>
            <a:r>
              <a:rPr lang="en-US" b="1" i="1" dirty="0" smtClean="0">
                <a:latin typeface="Times New Roman"/>
                <a:ea typeface="Times New Roman"/>
                <a:cs typeface="Times New Roman"/>
              </a:rPr>
              <a:t>.</a:t>
            </a:r>
            <a:endParaRPr lang="en-US" sz="1400" dirty="0">
              <a:ea typeface="Calibri"/>
              <a:cs typeface="Times New Roman"/>
            </a:endParaRPr>
          </a:p>
        </p:txBody>
      </p:sp>
      <p:sp>
        <p:nvSpPr>
          <p:cNvPr id="5" name="Rectangle 4"/>
          <p:cNvSpPr/>
          <p:nvPr/>
        </p:nvSpPr>
        <p:spPr>
          <a:xfrm>
            <a:off x="125506" y="573955"/>
            <a:ext cx="11510682" cy="369332"/>
          </a:xfrm>
          <a:prstGeom prst="rect">
            <a:avLst/>
          </a:prstGeom>
        </p:spPr>
        <p:txBody>
          <a:bodyPr wrap="square">
            <a:spAutoFit/>
          </a:bodyPr>
          <a:lstStyle/>
          <a:p>
            <a:pPr marR="94615">
              <a:spcAft>
                <a:spcPts val="0"/>
              </a:spcAft>
            </a:pPr>
            <a:r>
              <a:rPr lang="en-US" i="1" dirty="0" smtClean="0">
                <a:latin typeface="Times New Roman"/>
                <a:ea typeface="Times New Roman"/>
              </a:rPr>
              <a:t>a</a:t>
            </a:r>
            <a:r>
              <a:rPr lang="en-US" i="1" dirty="0">
                <a:latin typeface="Times New Roman"/>
                <a:ea typeface="Times New Roman"/>
              </a:rPr>
              <a:t>. </a:t>
            </a:r>
            <a:r>
              <a:rPr lang="en-US" i="1" dirty="0" err="1">
                <a:latin typeface="Times New Roman"/>
                <a:ea typeface="Times New Roman"/>
              </a:rPr>
              <a:t>Hai</a:t>
            </a:r>
            <a:r>
              <a:rPr lang="en-US" i="1" dirty="0">
                <a:latin typeface="Times New Roman"/>
                <a:ea typeface="Times New Roman"/>
              </a:rPr>
              <a:t> </a:t>
            </a:r>
            <a:r>
              <a:rPr lang="en-US" i="1" dirty="0" err="1">
                <a:latin typeface="Times New Roman"/>
                <a:ea typeface="Times New Roman"/>
              </a:rPr>
              <a:t>câu</a:t>
            </a:r>
            <a:r>
              <a:rPr lang="en-US" i="1" dirty="0">
                <a:latin typeface="Times New Roman"/>
                <a:ea typeface="Times New Roman"/>
              </a:rPr>
              <a:t> </a:t>
            </a:r>
            <a:r>
              <a:rPr lang="en-US" i="1" dirty="0" err="1">
                <a:latin typeface="Times New Roman"/>
                <a:ea typeface="Times New Roman"/>
              </a:rPr>
              <a:t>đầu</a:t>
            </a:r>
            <a:r>
              <a:rPr lang="en-US" i="1" dirty="0">
                <a:latin typeface="Times New Roman"/>
                <a:ea typeface="Times New Roman"/>
              </a:rPr>
              <a:t>: </a:t>
            </a:r>
            <a:r>
              <a:rPr lang="en-US" i="1" dirty="0" err="1">
                <a:latin typeface="Times New Roman"/>
                <a:ea typeface="Times New Roman"/>
              </a:rPr>
              <a:t>Nỗi</a:t>
            </a:r>
            <a:r>
              <a:rPr lang="en-US" i="1" dirty="0">
                <a:latin typeface="Times New Roman"/>
                <a:ea typeface="Times New Roman"/>
              </a:rPr>
              <a:t> </a:t>
            </a:r>
            <a:r>
              <a:rPr lang="en-US" i="1" dirty="0" err="1">
                <a:latin typeface="Times New Roman"/>
                <a:ea typeface="Times New Roman"/>
              </a:rPr>
              <a:t>xót</a:t>
            </a:r>
            <a:r>
              <a:rPr lang="en-US" i="1" dirty="0">
                <a:latin typeface="Times New Roman"/>
                <a:ea typeface="Times New Roman"/>
              </a:rPr>
              <a:t> </a:t>
            </a:r>
            <a:r>
              <a:rPr lang="en-US" i="1" dirty="0" err="1">
                <a:latin typeface="Times New Roman"/>
                <a:ea typeface="Times New Roman"/>
              </a:rPr>
              <a:t>xa</a:t>
            </a:r>
            <a:r>
              <a:rPr lang="en-US" i="1" dirty="0">
                <a:latin typeface="Times New Roman"/>
                <a:ea typeface="Times New Roman"/>
              </a:rPr>
              <a:t> </a:t>
            </a:r>
            <a:r>
              <a:rPr lang="en-US" i="1" dirty="0" err="1">
                <a:latin typeface="Times New Roman"/>
                <a:ea typeface="Times New Roman"/>
              </a:rPr>
              <a:t>khi</a:t>
            </a:r>
            <a:r>
              <a:rPr lang="en-US" i="1" dirty="0">
                <a:latin typeface="Times New Roman"/>
                <a:ea typeface="Times New Roman"/>
              </a:rPr>
              <a:t> </a:t>
            </a:r>
            <a:r>
              <a:rPr lang="en-US" i="1" dirty="0" err="1">
                <a:latin typeface="Times New Roman"/>
                <a:ea typeface="Times New Roman"/>
              </a:rPr>
              <a:t>nghe</a:t>
            </a:r>
            <a:r>
              <a:rPr lang="en-US" i="1" dirty="0">
                <a:latin typeface="Times New Roman"/>
                <a:ea typeface="Times New Roman"/>
              </a:rPr>
              <a:t> tin </a:t>
            </a:r>
            <a:r>
              <a:rPr lang="en-US" i="1" dirty="0" err="1">
                <a:latin typeface="Times New Roman"/>
                <a:ea typeface="Times New Roman"/>
              </a:rPr>
              <a:t>bạn</a:t>
            </a:r>
            <a:r>
              <a:rPr lang="en-US" i="1" dirty="0">
                <a:latin typeface="Times New Roman"/>
                <a:ea typeface="Times New Roman"/>
              </a:rPr>
              <a:t> </a:t>
            </a:r>
            <a:r>
              <a:rPr lang="en-US" i="1" dirty="0" err="1">
                <a:latin typeface="Times New Roman"/>
                <a:ea typeface="Times New Roman"/>
              </a:rPr>
              <a:t>mất</a:t>
            </a:r>
            <a:r>
              <a:rPr lang="en-US" i="1" dirty="0">
                <a:latin typeface="Times New Roman"/>
                <a:ea typeface="Times New Roman"/>
              </a:rPr>
              <a:t>. </a:t>
            </a:r>
            <a:endParaRPr lang="en-US" sz="1600" dirty="0">
              <a:latin typeface="Times New Roman"/>
              <a:ea typeface="Times New Roman"/>
            </a:endParaRPr>
          </a:p>
        </p:txBody>
      </p:sp>
      <p:sp>
        <p:nvSpPr>
          <p:cNvPr id="6" name="Rectangle 5"/>
          <p:cNvSpPr/>
          <p:nvPr/>
        </p:nvSpPr>
        <p:spPr>
          <a:xfrm>
            <a:off x="98616" y="1013219"/>
            <a:ext cx="11510682" cy="646331"/>
          </a:xfrm>
          <a:prstGeom prst="rect">
            <a:avLst/>
          </a:prstGeom>
        </p:spPr>
        <p:txBody>
          <a:bodyPr wrap="square">
            <a:spAutoFit/>
          </a:bodyPr>
          <a:lstStyle/>
          <a:p>
            <a:pPr marR="94615">
              <a:spcAft>
                <a:spcPts val="0"/>
              </a:spcAft>
            </a:pPr>
            <a:r>
              <a:rPr lang="en-US" dirty="0" smtClean="0">
                <a:latin typeface="Times New Roman"/>
                <a:ea typeface="Times New Roman"/>
              </a:rPr>
              <a:t>- </a:t>
            </a:r>
            <a:r>
              <a:rPr lang="en-US" dirty="0" err="1">
                <a:latin typeface="Times New Roman"/>
                <a:ea typeface="Times New Roman"/>
              </a:rPr>
              <a:t>Câu</a:t>
            </a:r>
            <a:r>
              <a:rPr lang="en-US" dirty="0">
                <a:latin typeface="Times New Roman"/>
                <a:ea typeface="Times New Roman"/>
              </a:rPr>
              <a:t> </a:t>
            </a:r>
            <a:r>
              <a:rPr lang="en-US" dirty="0" err="1">
                <a:latin typeface="Times New Roman"/>
                <a:ea typeface="Times New Roman"/>
              </a:rPr>
              <a:t>thơ</a:t>
            </a:r>
            <a:r>
              <a:rPr lang="en-US" dirty="0">
                <a:latin typeface="Times New Roman"/>
                <a:ea typeface="Times New Roman"/>
              </a:rPr>
              <a:t> </a:t>
            </a:r>
            <a:r>
              <a:rPr lang="en-US" dirty="0" err="1">
                <a:latin typeface="Times New Roman"/>
                <a:ea typeface="Times New Roman"/>
              </a:rPr>
              <a:t>như</a:t>
            </a:r>
            <a:r>
              <a:rPr lang="en-US" dirty="0">
                <a:latin typeface="Times New Roman"/>
                <a:ea typeface="Times New Roman"/>
              </a:rPr>
              <a:t> </a:t>
            </a:r>
            <a:r>
              <a:rPr lang="en-US" dirty="0" err="1">
                <a:latin typeface="Times New Roman"/>
                <a:ea typeface="Times New Roman"/>
              </a:rPr>
              <a:t>một</a:t>
            </a:r>
            <a:r>
              <a:rPr lang="en-US" dirty="0">
                <a:latin typeface="Times New Roman"/>
                <a:ea typeface="Times New Roman"/>
              </a:rPr>
              <a:t> </a:t>
            </a:r>
            <a:r>
              <a:rPr lang="en-US" dirty="0" err="1">
                <a:latin typeface="Times New Roman"/>
                <a:ea typeface="Times New Roman"/>
              </a:rPr>
              <a:t>tiếng</a:t>
            </a:r>
            <a:r>
              <a:rPr lang="en-US" dirty="0">
                <a:latin typeface="Times New Roman"/>
                <a:ea typeface="Times New Roman"/>
              </a:rPr>
              <a:t> </a:t>
            </a:r>
            <a:r>
              <a:rPr lang="en-US" dirty="0" err="1">
                <a:latin typeface="Times New Roman"/>
                <a:ea typeface="Times New Roman"/>
              </a:rPr>
              <a:t>thở</a:t>
            </a:r>
            <a:r>
              <a:rPr lang="en-US" dirty="0">
                <a:latin typeface="Times New Roman"/>
                <a:ea typeface="Times New Roman"/>
              </a:rPr>
              <a:t> </a:t>
            </a:r>
            <a:r>
              <a:rPr lang="en-US" dirty="0" err="1">
                <a:latin typeface="Times New Roman"/>
                <a:ea typeface="Times New Roman"/>
              </a:rPr>
              <a:t>dài</a:t>
            </a:r>
            <a:r>
              <a:rPr lang="en-US" dirty="0">
                <a:latin typeface="Times New Roman"/>
                <a:ea typeface="Times New Roman"/>
              </a:rPr>
              <a:t>, </a:t>
            </a:r>
            <a:r>
              <a:rPr lang="en-US" dirty="0" err="1">
                <a:latin typeface="Times New Roman"/>
                <a:ea typeface="Times New Roman"/>
              </a:rPr>
              <a:t>tiếng</a:t>
            </a:r>
            <a:r>
              <a:rPr lang="en-US" dirty="0">
                <a:latin typeface="Times New Roman"/>
                <a:ea typeface="Times New Roman"/>
              </a:rPr>
              <a:t> than </a:t>
            </a:r>
            <a:r>
              <a:rPr lang="en-US" dirty="0" err="1">
                <a:latin typeface="Times New Roman"/>
                <a:ea typeface="Times New Roman"/>
              </a:rPr>
              <a:t>nhẹ</a:t>
            </a:r>
            <a:r>
              <a:rPr lang="en-US" dirty="0">
                <a:latin typeface="Times New Roman"/>
                <a:ea typeface="Times New Roman"/>
              </a:rPr>
              <a:t> </a:t>
            </a:r>
            <a:r>
              <a:rPr lang="en-US" dirty="0" err="1">
                <a:latin typeface="Times New Roman"/>
                <a:ea typeface="Times New Roman"/>
              </a:rPr>
              <a:t>nhàng</a:t>
            </a:r>
            <a:r>
              <a:rPr lang="en-US" dirty="0">
                <a:latin typeface="Times New Roman"/>
                <a:ea typeface="Times New Roman"/>
              </a:rPr>
              <a:t>, </a:t>
            </a:r>
            <a:r>
              <a:rPr lang="en-US" dirty="0" err="1">
                <a:latin typeface="Times New Roman"/>
                <a:ea typeface="Times New Roman"/>
              </a:rPr>
              <a:t>nỗi</a:t>
            </a:r>
            <a:r>
              <a:rPr lang="en-US" dirty="0">
                <a:latin typeface="Times New Roman"/>
                <a:ea typeface="Times New Roman"/>
              </a:rPr>
              <a:t> </a:t>
            </a:r>
            <a:r>
              <a:rPr lang="en-US" dirty="0" err="1">
                <a:latin typeface="Times New Roman"/>
                <a:ea typeface="Times New Roman"/>
              </a:rPr>
              <a:t>đau</a:t>
            </a:r>
            <a:r>
              <a:rPr lang="en-US" dirty="0">
                <a:latin typeface="Times New Roman"/>
                <a:ea typeface="Times New Roman"/>
              </a:rPr>
              <a:t> </a:t>
            </a:r>
            <a:r>
              <a:rPr lang="en-US" dirty="0" err="1">
                <a:latin typeface="Times New Roman"/>
                <a:ea typeface="Times New Roman"/>
              </a:rPr>
              <a:t>đột</a:t>
            </a:r>
            <a:r>
              <a:rPr lang="en-US" dirty="0">
                <a:latin typeface="Times New Roman"/>
                <a:ea typeface="Times New Roman"/>
              </a:rPr>
              <a:t> </a:t>
            </a:r>
            <a:r>
              <a:rPr lang="en-US" dirty="0" err="1">
                <a:latin typeface="Times New Roman"/>
                <a:ea typeface="Times New Roman"/>
              </a:rPr>
              <a:t>ngột</a:t>
            </a:r>
            <a:r>
              <a:rPr lang="en-US" dirty="0">
                <a:latin typeface="Times New Roman"/>
                <a:ea typeface="Times New Roman"/>
              </a:rPr>
              <a:t> </a:t>
            </a:r>
            <a:r>
              <a:rPr lang="en-US" dirty="0" err="1">
                <a:latin typeface="Times New Roman"/>
                <a:ea typeface="Times New Roman"/>
              </a:rPr>
              <a:t>khi</a:t>
            </a:r>
            <a:r>
              <a:rPr lang="en-US" dirty="0">
                <a:latin typeface="Times New Roman"/>
                <a:ea typeface="Times New Roman"/>
              </a:rPr>
              <a:t> </a:t>
            </a:r>
            <a:r>
              <a:rPr lang="en-US" dirty="0" err="1">
                <a:latin typeface="Times New Roman"/>
                <a:ea typeface="Times New Roman"/>
              </a:rPr>
              <a:t>vừa</a:t>
            </a:r>
            <a:r>
              <a:rPr lang="en-US" dirty="0">
                <a:latin typeface="Times New Roman"/>
                <a:ea typeface="Times New Roman"/>
              </a:rPr>
              <a:t> </a:t>
            </a:r>
            <a:r>
              <a:rPr lang="en-US" dirty="0" err="1">
                <a:latin typeface="Times New Roman"/>
                <a:ea typeface="Times New Roman"/>
              </a:rPr>
              <a:t>nghe</a:t>
            </a:r>
            <a:r>
              <a:rPr lang="en-US" dirty="0">
                <a:latin typeface="Times New Roman"/>
                <a:ea typeface="Times New Roman"/>
              </a:rPr>
              <a:t> tin </a:t>
            </a:r>
            <a:r>
              <a:rPr lang="en-US" dirty="0" err="1">
                <a:latin typeface="Times New Roman"/>
                <a:ea typeface="Times New Roman"/>
              </a:rPr>
              <a:t>bạn</a:t>
            </a:r>
            <a:r>
              <a:rPr lang="en-US" dirty="0">
                <a:latin typeface="Times New Roman"/>
                <a:ea typeface="Times New Roman"/>
              </a:rPr>
              <a:t> </a:t>
            </a:r>
            <a:r>
              <a:rPr lang="en-US" dirty="0" err="1">
                <a:latin typeface="Times New Roman"/>
                <a:ea typeface="Times New Roman"/>
              </a:rPr>
              <a:t>mất</a:t>
            </a:r>
            <a:r>
              <a:rPr lang="en-US" dirty="0">
                <a:latin typeface="Times New Roman"/>
                <a:ea typeface="Times New Roman"/>
              </a:rPr>
              <a:t> </a:t>
            </a:r>
            <a:endParaRPr lang="en-US" sz="1600" dirty="0">
              <a:latin typeface="Times New Roman"/>
              <a:ea typeface="Times New Roman"/>
            </a:endParaRPr>
          </a:p>
          <a:p>
            <a:pPr marR="94615">
              <a:spcAft>
                <a:spcPts val="0"/>
              </a:spcAft>
            </a:pPr>
            <a:r>
              <a:rPr lang="en-US" dirty="0">
                <a:latin typeface="Times New Roman"/>
                <a:ea typeface="Times New Roman"/>
              </a:rPr>
              <a:t>- </a:t>
            </a:r>
            <a:r>
              <a:rPr lang="en-US" dirty="0" err="1">
                <a:latin typeface="Times New Roman"/>
                <a:ea typeface="Times New Roman"/>
              </a:rPr>
              <a:t>Nỗi</a:t>
            </a:r>
            <a:r>
              <a:rPr lang="en-US" dirty="0">
                <a:latin typeface="Times New Roman"/>
                <a:ea typeface="Times New Roman"/>
              </a:rPr>
              <a:t> </a:t>
            </a:r>
            <a:r>
              <a:rPr lang="en-US" dirty="0" err="1">
                <a:latin typeface="Times New Roman"/>
                <a:ea typeface="Times New Roman"/>
              </a:rPr>
              <a:t>mất</a:t>
            </a:r>
            <a:r>
              <a:rPr lang="en-US" dirty="0">
                <a:latin typeface="Times New Roman"/>
                <a:ea typeface="Times New Roman"/>
              </a:rPr>
              <a:t> </a:t>
            </a:r>
            <a:r>
              <a:rPr lang="en-US" dirty="0" err="1">
                <a:latin typeface="Times New Roman"/>
                <a:ea typeface="Times New Roman"/>
              </a:rPr>
              <a:t>mát</a:t>
            </a:r>
            <a:r>
              <a:rPr lang="en-US" dirty="0">
                <a:latin typeface="Times New Roman"/>
                <a:ea typeface="Times New Roman"/>
              </a:rPr>
              <a:t> </a:t>
            </a:r>
            <a:r>
              <a:rPr lang="en-US" dirty="0" err="1">
                <a:latin typeface="Times New Roman"/>
                <a:ea typeface="Times New Roman"/>
              </a:rPr>
              <a:t>ngậm</a:t>
            </a:r>
            <a:r>
              <a:rPr lang="en-US" dirty="0">
                <a:latin typeface="Times New Roman"/>
                <a:ea typeface="Times New Roman"/>
              </a:rPr>
              <a:t> </a:t>
            </a:r>
            <a:r>
              <a:rPr lang="en-US" dirty="0" err="1">
                <a:latin typeface="Times New Roman"/>
                <a:ea typeface="Times New Roman"/>
              </a:rPr>
              <a:t>ngùi</a:t>
            </a:r>
            <a:r>
              <a:rPr lang="en-US" dirty="0">
                <a:latin typeface="Times New Roman"/>
                <a:ea typeface="Times New Roman"/>
              </a:rPr>
              <a:t> </a:t>
            </a:r>
            <a:r>
              <a:rPr lang="en-US" dirty="0" err="1">
                <a:latin typeface="Times New Roman"/>
                <a:ea typeface="Times New Roman"/>
              </a:rPr>
              <a:t>như</a:t>
            </a:r>
            <a:r>
              <a:rPr lang="en-US" dirty="0">
                <a:latin typeface="Times New Roman"/>
                <a:ea typeface="Times New Roman"/>
              </a:rPr>
              <a:t> chia </a:t>
            </a:r>
            <a:r>
              <a:rPr lang="en-US" dirty="0" err="1">
                <a:latin typeface="Times New Roman"/>
                <a:ea typeface="Times New Roman"/>
              </a:rPr>
              <a:t>sẻ</a:t>
            </a:r>
            <a:r>
              <a:rPr lang="en-US" dirty="0">
                <a:latin typeface="Times New Roman"/>
                <a:ea typeface="Times New Roman"/>
              </a:rPr>
              <a:t> </a:t>
            </a:r>
            <a:r>
              <a:rPr lang="en-US" dirty="0" err="1">
                <a:latin typeface="Times New Roman"/>
                <a:ea typeface="Times New Roman"/>
              </a:rPr>
              <a:t>với</a:t>
            </a:r>
            <a:r>
              <a:rPr lang="en-US" dirty="0">
                <a:latin typeface="Times New Roman"/>
                <a:ea typeface="Times New Roman"/>
              </a:rPr>
              <a:t> </a:t>
            </a:r>
            <a:r>
              <a:rPr lang="en-US" dirty="0" err="1">
                <a:latin typeface="Times New Roman"/>
                <a:ea typeface="Times New Roman"/>
              </a:rPr>
              <a:t>trời</a:t>
            </a:r>
            <a:r>
              <a:rPr lang="en-US" dirty="0">
                <a:latin typeface="Times New Roman"/>
                <a:ea typeface="Times New Roman"/>
              </a:rPr>
              <a:t> </a:t>
            </a:r>
            <a:r>
              <a:rPr lang="en-US" dirty="0" err="1">
                <a:latin typeface="Times New Roman"/>
                <a:ea typeface="Times New Roman"/>
              </a:rPr>
              <a:t>đất</a:t>
            </a:r>
            <a:r>
              <a:rPr lang="en-US" dirty="0">
                <a:latin typeface="Times New Roman"/>
                <a:ea typeface="Times New Roman"/>
              </a:rPr>
              <a:t>. </a:t>
            </a:r>
            <a:endParaRPr lang="en-US" sz="1600" dirty="0">
              <a:effectLst/>
              <a:latin typeface="Times New Roman"/>
              <a:ea typeface="Times New Roman"/>
            </a:endParaRPr>
          </a:p>
        </p:txBody>
      </p:sp>
      <p:sp>
        <p:nvSpPr>
          <p:cNvPr id="7" name="Rectangle 6"/>
          <p:cNvSpPr/>
          <p:nvPr/>
        </p:nvSpPr>
        <p:spPr>
          <a:xfrm>
            <a:off x="125506" y="1653586"/>
            <a:ext cx="9018494" cy="369332"/>
          </a:xfrm>
          <a:prstGeom prst="rect">
            <a:avLst/>
          </a:prstGeom>
        </p:spPr>
        <p:txBody>
          <a:bodyPr wrap="square">
            <a:spAutoFit/>
          </a:bodyPr>
          <a:lstStyle/>
          <a:p>
            <a:pPr marR="94615">
              <a:spcAft>
                <a:spcPts val="0"/>
              </a:spcAft>
            </a:pPr>
            <a:r>
              <a:rPr lang="en-US" i="1" dirty="0">
                <a:latin typeface="Times New Roman"/>
                <a:ea typeface="Times New Roman"/>
              </a:rPr>
              <a:t>b. </a:t>
            </a:r>
            <a:r>
              <a:rPr lang="en-US" i="1" dirty="0" err="1">
                <a:latin typeface="Times New Roman"/>
                <a:ea typeface="Times New Roman"/>
              </a:rPr>
              <a:t>Từ</a:t>
            </a:r>
            <a:r>
              <a:rPr lang="en-US" i="1" dirty="0">
                <a:latin typeface="Times New Roman"/>
                <a:ea typeface="Times New Roman"/>
              </a:rPr>
              <a:t> </a:t>
            </a:r>
            <a:r>
              <a:rPr lang="en-US" i="1" dirty="0" err="1">
                <a:latin typeface="Times New Roman"/>
                <a:ea typeface="Times New Roman"/>
              </a:rPr>
              <a:t>câu</a:t>
            </a:r>
            <a:r>
              <a:rPr lang="en-US" i="1" dirty="0">
                <a:latin typeface="Times New Roman"/>
                <a:ea typeface="Times New Roman"/>
              </a:rPr>
              <a:t> 3 </a:t>
            </a:r>
            <a:r>
              <a:rPr lang="en-US" i="1" dirty="0" err="1">
                <a:latin typeface="Times New Roman"/>
                <a:ea typeface="Times New Roman"/>
              </a:rPr>
              <a:t>đến</a:t>
            </a:r>
            <a:r>
              <a:rPr lang="en-US" i="1" dirty="0">
                <a:latin typeface="Times New Roman"/>
                <a:ea typeface="Times New Roman"/>
              </a:rPr>
              <a:t> </a:t>
            </a:r>
            <a:r>
              <a:rPr lang="en-US" i="1" dirty="0" err="1">
                <a:latin typeface="Times New Roman"/>
                <a:ea typeface="Times New Roman"/>
              </a:rPr>
              <a:t>câu</a:t>
            </a:r>
            <a:r>
              <a:rPr lang="en-US" i="1" dirty="0">
                <a:latin typeface="Times New Roman"/>
                <a:ea typeface="Times New Roman"/>
              </a:rPr>
              <a:t> 22: </a:t>
            </a:r>
            <a:r>
              <a:rPr lang="en-US" i="1" dirty="0" err="1">
                <a:latin typeface="Times New Roman"/>
                <a:ea typeface="Times New Roman"/>
              </a:rPr>
              <a:t>Tình</a:t>
            </a:r>
            <a:r>
              <a:rPr lang="en-US" i="1" dirty="0">
                <a:latin typeface="Times New Roman"/>
                <a:ea typeface="Times New Roman"/>
              </a:rPr>
              <a:t> </a:t>
            </a:r>
            <a:r>
              <a:rPr lang="en-US" i="1" dirty="0" err="1">
                <a:latin typeface="Times New Roman"/>
                <a:ea typeface="Times New Roman"/>
              </a:rPr>
              <a:t>bạn</a:t>
            </a:r>
            <a:r>
              <a:rPr lang="en-US" i="1" dirty="0">
                <a:latin typeface="Times New Roman"/>
                <a:ea typeface="Times New Roman"/>
              </a:rPr>
              <a:t> </a:t>
            </a:r>
            <a:r>
              <a:rPr lang="en-US" i="1" dirty="0" err="1">
                <a:latin typeface="Times New Roman"/>
                <a:ea typeface="Times New Roman"/>
              </a:rPr>
              <a:t>chân</a:t>
            </a:r>
            <a:r>
              <a:rPr lang="en-US" i="1" dirty="0">
                <a:latin typeface="Times New Roman"/>
                <a:ea typeface="Times New Roman"/>
              </a:rPr>
              <a:t> </a:t>
            </a:r>
            <a:r>
              <a:rPr lang="en-US" i="1" dirty="0" err="1">
                <a:latin typeface="Times New Roman"/>
                <a:ea typeface="Times New Roman"/>
              </a:rPr>
              <a:t>thành</a:t>
            </a:r>
            <a:r>
              <a:rPr lang="en-US" i="1" dirty="0">
                <a:latin typeface="Times New Roman"/>
                <a:ea typeface="Times New Roman"/>
              </a:rPr>
              <a:t>, </a:t>
            </a:r>
            <a:r>
              <a:rPr lang="en-US" i="1" dirty="0" err="1">
                <a:latin typeface="Times New Roman"/>
                <a:ea typeface="Times New Roman"/>
              </a:rPr>
              <a:t>thuỷ</a:t>
            </a:r>
            <a:r>
              <a:rPr lang="en-US" i="1" dirty="0">
                <a:latin typeface="Times New Roman"/>
                <a:ea typeface="Times New Roman"/>
              </a:rPr>
              <a:t> </a:t>
            </a:r>
            <a:r>
              <a:rPr lang="en-US" i="1" dirty="0" err="1">
                <a:latin typeface="Times New Roman"/>
                <a:ea typeface="Times New Roman"/>
              </a:rPr>
              <a:t>chung</a:t>
            </a:r>
            <a:r>
              <a:rPr lang="en-US" i="1" dirty="0">
                <a:latin typeface="Times New Roman"/>
                <a:ea typeface="Times New Roman"/>
              </a:rPr>
              <a:t> </a:t>
            </a:r>
            <a:r>
              <a:rPr lang="en-US" i="1" dirty="0" err="1">
                <a:latin typeface="Times New Roman"/>
                <a:ea typeface="Times New Roman"/>
              </a:rPr>
              <a:t>gắn</a:t>
            </a:r>
            <a:r>
              <a:rPr lang="en-US" i="1" dirty="0">
                <a:latin typeface="Times New Roman"/>
                <a:ea typeface="Times New Roman"/>
              </a:rPr>
              <a:t> </a:t>
            </a:r>
            <a:r>
              <a:rPr lang="en-US" i="1" dirty="0" err="1">
                <a:latin typeface="Times New Roman"/>
                <a:ea typeface="Times New Roman"/>
              </a:rPr>
              <a:t>bó</a:t>
            </a:r>
            <a:endParaRPr lang="en-US" sz="1600" dirty="0">
              <a:effectLst/>
              <a:latin typeface="Times New Roman"/>
              <a:ea typeface="Times New Roman"/>
            </a:endParaRPr>
          </a:p>
        </p:txBody>
      </p:sp>
      <p:sp>
        <p:nvSpPr>
          <p:cNvPr id="8" name="Rectangle 7"/>
          <p:cNvSpPr/>
          <p:nvPr/>
        </p:nvSpPr>
        <p:spPr>
          <a:xfrm>
            <a:off x="125506" y="2023358"/>
            <a:ext cx="12066494" cy="1283428"/>
          </a:xfrm>
          <a:prstGeom prst="rect">
            <a:avLst/>
          </a:prstGeom>
        </p:spPr>
        <p:txBody>
          <a:bodyPr wrap="square">
            <a:spAutoFit/>
          </a:bodyPr>
          <a:lstStyle/>
          <a:p>
            <a:pPr marR="94615">
              <a:spcAft>
                <a:spcPts val="0"/>
              </a:spcAft>
            </a:pPr>
            <a:r>
              <a:rPr lang="en-US" dirty="0">
                <a:latin typeface="Times New Roman"/>
                <a:ea typeface="Times New Roman"/>
              </a:rPr>
              <a:t>- </a:t>
            </a:r>
            <a:r>
              <a:rPr lang="en-US" dirty="0" err="1">
                <a:latin typeface="Times New Roman"/>
                <a:ea typeface="Times New Roman"/>
              </a:rPr>
              <a:t>Tiếng</a:t>
            </a:r>
            <a:r>
              <a:rPr lang="en-US" dirty="0">
                <a:latin typeface="Times New Roman"/>
                <a:ea typeface="Times New Roman"/>
              </a:rPr>
              <a:t> </a:t>
            </a:r>
            <a:r>
              <a:rPr lang="en-US" dirty="0" err="1">
                <a:latin typeface="Times New Roman"/>
                <a:ea typeface="Times New Roman"/>
              </a:rPr>
              <a:t>khóc</a:t>
            </a:r>
            <a:r>
              <a:rPr lang="en-US" dirty="0">
                <a:latin typeface="Times New Roman"/>
                <a:ea typeface="Times New Roman"/>
              </a:rPr>
              <a:t> </a:t>
            </a:r>
            <a:r>
              <a:rPr lang="en-US" dirty="0" err="1">
                <a:latin typeface="Times New Roman"/>
                <a:ea typeface="Times New Roman"/>
              </a:rPr>
              <a:t>như</a:t>
            </a:r>
            <a:r>
              <a:rPr lang="en-US" dirty="0">
                <a:latin typeface="Times New Roman"/>
                <a:ea typeface="Times New Roman"/>
              </a:rPr>
              <a:t> </a:t>
            </a:r>
            <a:r>
              <a:rPr lang="en-US" dirty="0" err="1">
                <a:latin typeface="Times New Roman"/>
                <a:ea typeface="Times New Roman"/>
              </a:rPr>
              <a:t>giãi</a:t>
            </a:r>
            <a:r>
              <a:rPr lang="en-US" dirty="0">
                <a:latin typeface="Times New Roman"/>
                <a:ea typeface="Times New Roman"/>
              </a:rPr>
              <a:t> </a:t>
            </a:r>
            <a:r>
              <a:rPr lang="en-US" dirty="0" err="1">
                <a:latin typeface="Times New Roman"/>
                <a:ea typeface="Times New Roman"/>
              </a:rPr>
              <a:t>bày</a:t>
            </a:r>
            <a:r>
              <a:rPr lang="en-US" dirty="0">
                <a:latin typeface="Times New Roman"/>
                <a:ea typeface="Times New Roman"/>
              </a:rPr>
              <a:t>, </a:t>
            </a:r>
            <a:r>
              <a:rPr lang="en-US" dirty="0" err="1">
                <a:latin typeface="Times New Roman"/>
                <a:ea typeface="Times New Roman"/>
              </a:rPr>
              <a:t>làm</a:t>
            </a:r>
            <a:r>
              <a:rPr lang="en-US" dirty="0">
                <a:latin typeface="Times New Roman"/>
                <a:ea typeface="Times New Roman"/>
              </a:rPr>
              <a:t> </a:t>
            </a:r>
            <a:r>
              <a:rPr lang="en-US" dirty="0" err="1">
                <a:latin typeface="Times New Roman"/>
                <a:ea typeface="Times New Roman"/>
              </a:rPr>
              <a:t>sống</a:t>
            </a:r>
            <a:r>
              <a:rPr lang="en-US" dirty="0">
                <a:latin typeface="Times New Roman"/>
                <a:ea typeface="Times New Roman"/>
              </a:rPr>
              <a:t> </a:t>
            </a:r>
            <a:r>
              <a:rPr lang="en-US" dirty="0" err="1">
                <a:latin typeface="Times New Roman"/>
                <a:ea typeface="Times New Roman"/>
              </a:rPr>
              <a:t>lại</a:t>
            </a:r>
            <a:r>
              <a:rPr lang="en-US" dirty="0">
                <a:latin typeface="Times New Roman"/>
                <a:ea typeface="Times New Roman"/>
              </a:rPr>
              <a:t> </a:t>
            </a:r>
            <a:r>
              <a:rPr lang="en-US" dirty="0" err="1">
                <a:latin typeface="Times New Roman"/>
                <a:ea typeface="Times New Roman"/>
              </a:rPr>
              <a:t>những</a:t>
            </a:r>
            <a:r>
              <a:rPr lang="en-US" dirty="0">
                <a:latin typeface="Times New Roman"/>
                <a:ea typeface="Times New Roman"/>
              </a:rPr>
              <a:t> </a:t>
            </a:r>
            <a:r>
              <a:rPr lang="en-US" dirty="0" err="1">
                <a:latin typeface="Times New Roman"/>
                <a:ea typeface="Times New Roman"/>
              </a:rPr>
              <a:t>kỉ</a:t>
            </a:r>
            <a:r>
              <a:rPr lang="en-US" dirty="0">
                <a:latin typeface="Times New Roman"/>
                <a:ea typeface="Times New Roman"/>
              </a:rPr>
              <a:t> </a:t>
            </a:r>
            <a:r>
              <a:rPr lang="en-US" dirty="0" err="1">
                <a:latin typeface="Times New Roman"/>
                <a:ea typeface="Times New Roman"/>
              </a:rPr>
              <a:t>niệm</a:t>
            </a:r>
            <a:r>
              <a:rPr lang="en-US" dirty="0">
                <a:latin typeface="Times New Roman"/>
                <a:ea typeface="Times New Roman"/>
              </a:rPr>
              <a:t> </a:t>
            </a:r>
            <a:r>
              <a:rPr lang="en-US" dirty="0" err="1">
                <a:latin typeface="Times New Roman"/>
                <a:ea typeface="Times New Roman"/>
              </a:rPr>
              <a:t>của</a:t>
            </a:r>
            <a:r>
              <a:rPr lang="en-US" dirty="0">
                <a:latin typeface="Times New Roman"/>
                <a:ea typeface="Times New Roman"/>
              </a:rPr>
              <a:t> </a:t>
            </a:r>
            <a:r>
              <a:rPr lang="en-US" dirty="0" err="1">
                <a:latin typeface="Times New Roman"/>
                <a:ea typeface="Times New Roman"/>
              </a:rPr>
              <a:t>tình</a:t>
            </a:r>
            <a:r>
              <a:rPr lang="en-US" dirty="0">
                <a:latin typeface="Times New Roman"/>
                <a:ea typeface="Times New Roman"/>
              </a:rPr>
              <a:t> </a:t>
            </a:r>
            <a:r>
              <a:rPr lang="en-US" dirty="0" err="1">
                <a:latin typeface="Times New Roman"/>
                <a:ea typeface="Times New Roman"/>
              </a:rPr>
              <a:t>bạn</a:t>
            </a:r>
            <a:r>
              <a:rPr lang="en-US" dirty="0">
                <a:latin typeface="Times New Roman"/>
                <a:ea typeface="Times New Roman"/>
              </a:rPr>
              <a:t> </a:t>
            </a:r>
            <a:r>
              <a:rPr lang="en-US" dirty="0" err="1">
                <a:latin typeface="Times New Roman"/>
                <a:ea typeface="Times New Roman"/>
              </a:rPr>
              <a:t>thắm</a:t>
            </a:r>
            <a:r>
              <a:rPr lang="en-US" dirty="0">
                <a:latin typeface="Times New Roman"/>
                <a:ea typeface="Times New Roman"/>
              </a:rPr>
              <a:t> </a:t>
            </a:r>
            <a:r>
              <a:rPr lang="en-US" dirty="0" err="1">
                <a:latin typeface="Times New Roman"/>
                <a:ea typeface="Times New Roman"/>
              </a:rPr>
              <a:t>thiết</a:t>
            </a:r>
            <a:r>
              <a:rPr lang="en-US" dirty="0">
                <a:latin typeface="Times New Roman"/>
                <a:ea typeface="Times New Roman"/>
              </a:rPr>
              <a:t>: </a:t>
            </a:r>
            <a:r>
              <a:rPr lang="en-US" dirty="0" err="1">
                <a:latin typeface="Times New Roman"/>
                <a:ea typeface="Times New Roman"/>
              </a:rPr>
              <a:t>tiếng</a:t>
            </a:r>
            <a:r>
              <a:rPr lang="en-US" dirty="0">
                <a:latin typeface="Times New Roman"/>
                <a:ea typeface="Times New Roman"/>
              </a:rPr>
              <a:t> </a:t>
            </a:r>
            <a:r>
              <a:rPr lang="en-US" dirty="0" err="1">
                <a:latin typeface="Times New Roman"/>
                <a:ea typeface="Times New Roman"/>
              </a:rPr>
              <a:t>khóc</a:t>
            </a:r>
            <a:r>
              <a:rPr lang="en-US" dirty="0">
                <a:latin typeface="Times New Roman"/>
                <a:ea typeface="Times New Roman"/>
              </a:rPr>
              <a:t> </a:t>
            </a:r>
            <a:r>
              <a:rPr lang="en-US" dirty="0" err="1">
                <a:latin typeface="Times New Roman"/>
                <a:ea typeface="Times New Roman"/>
              </a:rPr>
              <a:t>mang</a:t>
            </a:r>
            <a:r>
              <a:rPr lang="en-US" dirty="0">
                <a:latin typeface="Times New Roman"/>
                <a:ea typeface="Times New Roman"/>
              </a:rPr>
              <a:t> </a:t>
            </a:r>
            <a:r>
              <a:rPr lang="en-US" dirty="0" err="1">
                <a:latin typeface="Times New Roman"/>
                <a:ea typeface="Times New Roman"/>
              </a:rPr>
              <a:t>cảm</a:t>
            </a:r>
            <a:r>
              <a:rPr lang="en-US" dirty="0">
                <a:latin typeface="Times New Roman"/>
                <a:ea typeface="Times New Roman"/>
              </a:rPr>
              <a:t> </a:t>
            </a:r>
            <a:r>
              <a:rPr lang="en-US" dirty="0" err="1">
                <a:latin typeface="Times New Roman"/>
                <a:ea typeface="Times New Roman"/>
              </a:rPr>
              <a:t>hứng</a:t>
            </a:r>
            <a:r>
              <a:rPr lang="en-US" dirty="0">
                <a:latin typeface="Times New Roman"/>
                <a:ea typeface="Times New Roman"/>
              </a:rPr>
              <a:t> </a:t>
            </a:r>
            <a:r>
              <a:rPr lang="en-US" dirty="0" err="1">
                <a:latin typeface="Times New Roman"/>
                <a:ea typeface="Times New Roman"/>
              </a:rPr>
              <a:t>nhân</a:t>
            </a:r>
            <a:r>
              <a:rPr lang="en-US" dirty="0">
                <a:latin typeface="Times New Roman"/>
                <a:ea typeface="Times New Roman"/>
              </a:rPr>
              <a:t> </a:t>
            </a:r>
            <a:r>
              <a:rPr lang="en-US" dirty="0" err="1">
                <a:latin typeface="Times New Roman"/>
                <a:ea typeface="Times New Roman"/>
              </a:rPr>
              <a:t>sinh</a:t>
            </a:r>
            <a:r>
              <a:rPr lang="en-US" dirty="0">
                <a:latin typeface="Times New Roman"/>
                <a:ea typeface="Times New Roman"/>
              </a:rPr>
              <a:t> </a:t>
            </a:r>
            <a:r>
              <a:rPr lang="en-US" dirty="0" err="1">
                <a:latin typeface="Times New Roman"/>
                <a:ea typeface="Times New Roman"/>
              </a:rPr>
              <a:t>của</a:t>
            </a:r>
            <a:r>
              <a:rPr lang="en-US" dirty="0">
                <a:latin typeface="Times New Roman"/>
                <a:ea typeface="Times New Roman"/>
              </a:rPr>
              <a:t> </a:t>
            </a:r>
            <a:r>
              <a:rPr lang="en-US" dirty="0" err="1">
                <a:latin typeface="Times New Roman"/>
                <a:ea typeface="Times New Roman"/>
              </a:rPr>
              <a:t>kẻ</a:t>
            </a:r>
            <a:r>
              <a:rPr lang="en-US" dirty="0">
                <a:latin typeface="Times New Roman"/>
                <a:ea typeface="Times New Roman"/>
              </a:rPr>
              <a:t> </a:t>
            </a:r>
            <a:r>
              <a:rPr lang="en-US" dirty="0" err="1">
                <a:latin typeface="Times New Roman"/>
                <a:ea typeface="Times New Roman"/>
              </a:rPr>
              <a:t>sĩ</a:t>
            </a:r>
            <a:r>
              <a:rPr lang="en-US" dirty="0">
                <a:latin typeface="Times New Roman"/>
                <a:ea typeface="Times New Roman"/>
              </a:rPr>
              <a:t> </a:t>
            </a:r>
            <a:r>
              <a:rPr lang="en-US" dirty="0" err="1">
                <a:latin typeface="Times New Roman"/>
                <a:ea typeface="Times New Roman"/>
              </a:rPr>
              <a:t>bất</a:t>
            </a:r>
            <a:r>
              <a:rPr lang="en-US" dirty="0">
                <a:latin typeface="Times New Roman"/>
                <a:ea typeface="Times New Roman"/>
              </a:rPr>
              <a:t> </a:t>
            </a:r>
            <a:r>
              <a:rPr lang="en-US" dirty="0" err="1">
                <a:latin typeface="Times New Roman"/>
                <a:ea typeface="Times New Roman"/>
              </a:rPr>
              <a:t>lực</a:t>
            </a:r>
            <a:r>
              <a:rPr lang="en-US" dirty="0">
                <a:latin typeface="Times New Roman"/>
                <a:ea typeface="Times New Roman"/>
              </a:rPr>
              <a:t> </a:t>
            </a:r>
            <a:r>
              <a:rPr lang="en-US" dirty="0" err="1">
                <a:latin typeface="Times New Roman"/>
                <a:ea typeface="Times New Roman"/>
              </a:rPr>
              <a:t>trước</a:t>
            </a:r>
            <a:r>
              <a:rPr lang="en-US" dirty="0">
                <a:latin typeface="Times New Roman"/>
                <a:ea typeface="Times New Roman"/>
              </a:rPr>
              <a:t> </a:t>
            </a:r>
            <a:r>
              <a:rPr lang="en-US" dirty="0" err="1">
                <a:latin typeface="Times New Roman"/>
                <a:ea typeface="Times New Roman"/>
              </a:rPr>
              <a:t>thời</a:t>
            </a:r>
            <a:r>
              <a:rPr lang="en-US" dirty="0">
                <a:latin typeface="Times New Roman"/>
                <a:ea typeface="Times New Roman"/>
              </a:rPr>
              <a:t> </a:t>
            </a:r>
            <a:r>
              <a:rPr lang="en-US" dirty="0" err="1">
                <a:latin typeface="Times New Roman"/>
                <a:ea typeface="Times New Roman"/>
              </a:rPr>
              <a:t>cuộc</a:t>
            </a:r>
            <a:r>
              <a:rPr lang="en-US" dirty="0">
                <a:latin typeface="Times New Roman"/>
                <a:ea typeface="Times New Roman"/>
              </a:rPr>
              <a:t>.</a:t>
            </a:r>
            <a:endParaRPr lang="en-US" sz="1600" dirty="0">
              <a:latin typeface="Times New Roman"/>
              <a:ea typeface="Times New Roman"/>
            </a:endParaRPr>
          </a:p>
          <a:p>
            <a:pPr marR="94615" algn="just">
              <a:lnSpc>
                <a:spcPct val="115000"/>
              </a:lnSpc>
              <a:spcAft>
                <a:spcPts val="0"/>
              </a:spcAft>
            </a:pPr>
            <a:r>
              <a:rPr lang="en-US" dirty="0">
                <a:latin typeface="Times New Roman"/>
                <a:ea typeface="Times New Roman"/>
                <a:cs typeface="Times New Roman"/>
              </a:rPr>
              <a:t>- </a:t>
            </a:r>
            <a:r>
              <a:rPr lang="en-US" dirty="0" err="1">
                <a:latin typeface="Times New Roman"/>
                <a:ea typeface="Times New Roman"/>
                <a:cs typeface="Times New Roman"/>
              </a:rPr>
              <a:t>Cùng</a:t>
            </a:r>
            <a:r>
              <a:rPr lang="en-US" dirty="0">
                <a:latin typeface="Times New Roman"/>
                <a:ea typeface="Times New Roman"/>
                <a:cs typeface="Times New Roman"/>
              </a:rPr>
              <a:t> </a:t>
            </a:r>
            <a:r>
              <a:rPr lang="en-US" dirty="0" err="1">
                <a:latin typeface="Times New Roman"/>
                <a:ea typeface="Times New Roman"/>
                <a:cs typeface="Times New Roman"/>
              </a:rPr>
              <a:t>thi</a:t>
            </a:r>
            <a:r>
              <a:rPr lang="en-US" dirty="0">
                <a:latin typeface="Times New Roman"/>
                <a:ea typeface="Times New Roman"/>
                <a:cs typeface="Times New Roman"/>
              </a:rPr>
              <a:t> </a:t>
            </a:r>
            <a:r>
              <a:rPr lang="en-US" dirty="0" err="1">
                <a:latin typeface="Times New Roman"/>
                <a:ea typeface="Times New Roman"/>
                <a:cs typeface="Times New Roman"/>
              </a:rPr>
              <a:t>đậu</a:t>
            </a:r>
            <a:r>
              <a:rPr lang="en-US" dirty="0">
                <a:latin typeface="Times New Roman"/>
                <a:ea typeface="Times New Roman"/>
                <a:cs typeface="Times New Roman"/>
              </a:rPr>
              <a:t>, </a:t>
            </a:r>
            <a:r>
              <a:rPr lang="en-US" dirty="0" err="1">
                <a:latin typeface="Times New Roman"/>
                <a:ea typeface="Times New Roman"/>
                <a:cs typeface="Times New Roman"/>
              </a:rPr>
              <a:t>cùng</a:t>
            </a:r>
            <a:r>
              <a:rPr lang="en-US" dirty="0">
                <a:latin typeface="Times New Roman"/>
                <a:ea typeface="Times New Roman"/>
                <a:cs typeface="Times New Roman"/>
              </a:rPr>
              <a:t> </a:t>
            </a:r>
            <a:r>
              <a:rPr lang="en-US" dirty="0" err="1">
                <a:latin typeface="Times New Roman"/>
                <a:ea typeface="Times New Roman"/>
                <a:cs typeface="Times New Roman"/>
              </a:rPr>
              <a:t>vui</a:t>
            </a:r>
            <a:r>
              <a:rPr lang="en-US" dirty="0">
                <a:latin typeface="Times New Roman"/>
                <a:ea typeface="Times New Roman"/>
                <a:cs typeface="Times New Roman"/>
              </a:rPr>
              <a:t> </a:t>
            </a:r>
            <a:r>
              <a:rPr lang="en-US" dirty="0" err="1">
                <a:latin typeface="Times New Roman"/>
                <a:ea typeface="Times New Roman"/>
                <a:cs typeface="Times New Roman"/>
              </a:rPr>
              <a:t>chơi</a:t>
            </a:r>
            <a:r>
              <a:rPr lang="en-US" dirty="0">
                <a:latin typeface="Times New Roman"/>
                <a:ea typeface="Times New Roman"/>
                <a:cs typeface="Times New Roman"/>
              </a:rPr>
              <a:t>, </a:t>
            </a:r>
            <a:r>
              <a:rPr lang="en-US" dirty="0" err="1">
                <a:latin typeface="Times New Roman"/>
                <a:ea typeface="Times New Roman"/>
                <a:cs typeface="Times New Roman"/>
              </a:rPr>
              <a:t>cùng</a:t>
            </a:r>
            <a:r>
              <a:rPr lang="en-US" dirty="0">
                <a:latin typeface="Times New Roman"/>
                <a:ea typeface="Times New Roman"/>
                <a:cs typeface="Times New Roman"/>
              </a:rPr>
              <a:t> </a:t>
            </a:r>
            <a:r>
              <a:rPr lang="en-US" dirty="0" err="1">
                <a:latin typeface="Times New Roman"/>
                <a:ea typeface="Times New Roman"/>
                <a:cs typeface="Times New Roman"/>
              </a:rPr>
              <a:t>nhau</a:t>
            </a:r>
            <a:r>
              <a:rPr lang="en-US" dirty="0">
                <a:latin typeface="Times New Roman"/>
                <a:ea typeface="Times New Roman"/>
                <a:cs typeface="Times New Roman"/>
              </a:rPr>
              <a:t> </a:t>
            </a:r>
            <a:r>
              <a:rPr lang="en-US" dirty="0" err="1">
                <a:latin typeface="Times New Roman"/>
                <a:ea typeface="Times New Roman"/>
                <a:cs typeface="Times New Roman"/>
              </a:rPr>
              <a:t>uống</a:t>
            </a:r>
            <a:r>
              <a:rPr lang="en-US" dirty="0">
                <a:latin typeface="Times New Roman"/>
                <a:ea typeface="Times New Roman"/>
                <a:cs typeface="Times New Roman"/>
              </a:rPr>
              <a:t> </a:t>
            </a:r>
            <a:r>
              <a:rPr lang="en-US" dirty="0" err="1">
                <a:latin typeface="Times New Roman"/>
                <a:ea typeface="Times New Roman"/>
                <a:cs typeface="Times New Roman"/>
              </a:rPr>
              <a:t>rượu</a:t>
            </a:r>
            <a:r>
              <a:rPr lang="en-US" dirty="0">
                <a:latin typeface="Times New Roman"/>
                <a:ea typeface="Times New Roman"/>
                <a:cs typeface="Times New Roman"/>
              </a:rPr>
              <a:t>, </a:t>
            </a:r>
            <a:r>
              <a:rPr lang="en-US" dirty="0" err="1">
                <a:latin typeface="Times New Roman"/>
                <a:ea typeface="Times New Roman"/>
                <a:cs typeface="Times New Roman"/>
              </a:rPr>
              <a:t>cùng</a:t>
            </a:r>
            <a:r>
              <a:rPr lang="en-US" dirty="0">
                <a:latin typeface="Times New Roman"/>
                <a:ea typeface="Times New Roman"/>
                <a:cs typeface="Times New Roman"/>
              </a:rPr>
              <a:t> </a:t>
            </a:r>
            <a:r>
              <a:rPr lang="en-US" dirty="0" err="1">
                <a:latin typeface="Times New Roman"/>
                <a:ea typeface="Times New Roman"/>
                <a:cs typeface="Times New Roman"/>
              </a:rPr>
              <a:t>gặp</a:t>
            </a:r>
            <a:r>
              <a:rPr lang="en-US" dirty="0">
                <a:latin typeface="Times New Roman"/>
                <a:ea typeface="Times New Roman"/>
                <a:cs typeface="Times New Roman"/>
              </a:rPr>
              <a:t> </a:t>
            </a:r>
            <a:r>
              <a:rPr lang="en-US" dirty="0" err="1">
                <a:latin typeface="Times New Roman"/>
                <a:ea typeface="Times New Roman"/>
                <a:cs typeface="Times New Roman"/>
              </a:rPr>
              <a:t>nhau</a:t>
            </a:r>
            <a:r>
              <a:rPr lang="en-US" dirty="0">
                <a:latin typeface="Times New Roman"/>
                <a:ea typeface="Times New Roman"/>
                <a:cs typeface="Times New Roman"/>
              </a:rPr>
              <a:t> </a:t>
            </a:r>
            <a:r>
              <a:rPr lang="en-US" dirty="0" err="1">
                <a:latin typeface="Times New Roman"/>
                <a:ea typeface="Times New Roman"/>
                <a:cs typeface="Times New Roman"/>
              </a:rPr>
              <a:t>một</a:t>
            </a:r>
            <a:r>
              <a:rPr lang="en-US" dirty="0">
                <a:latin typeface="Times New Roman"/>
                <a:ea typeface="Times New Roman"/>
                <a:cs typeface="Times New Roman"/>
              </a:rPr>
              <a:t> </a:t>
            </a:r>
            <a:r>
              <a:rPr lang="en-US" dirty="0" err="1">
                <a:latin typeface="Times New Roman"/>
                <a:ea typeface="Times New Roman"/>
                <a:cs typeface="Times New Roman"/>
              </a:rPr>
              <a:t>lần</a:t>
            </a:r>
            <a:r>
              <a:rPr lang="en-US" dirty="0">
                <a:latin typeface="Times New Roman"/>
                <a:ea typeface="Times New Roman"/>
                <a:cs typeface="Times New Roman"/>
              </a:rPr>
              <a:t>, </a:t>
            </a:r>
            <a:r>
              <a:rPr lang="en-US" dirty="0" err="1">
                <a:latin typeface="Times New Roman"/>
                <a:ea typeface="Times New Roman"/>
                <a:cs typeface="Times New Roman"/>
              </a:rPr>
              <a:t>cả</a:t>
            </a:r>
            <a:r>
              <a:rPr lang="en-US" dirty="0">
                <a:latin typeface="Times New Roman"/>
                <a:ea typeface="Times New Roman"/>
                <a:cs typeface="Times New Roman"/>
              </a:rPr>
              <a:t> </a:t>
            </a:r>
            <a:r>
              <a:rPr lang="en-US" dirty="0" err="1">
                <a:latin typeface="Times New Roman"/>
                <a:ea typeface="Times New Roman"/>
                <a:cs typeface="Times New Roman"/>
              </a:rPr>
              <a:t>hai</a:t>
            </a:r>
            <a:r>
              <a:rPr lang="en-US" dirty="0">
                <a:latin typeface="Times New Roman"/>
                <a:ea typeface="Times New Roman"/>
                <a:cs typeface="Times New Roman"/>
              </a:rPr>
              <a:t> </a:t>
            </a:r>
            <a:r>
              <a:rPr lang="en-US" dirty="0" err="1">
                <a:latin typeface="Times New Roman"/>
                <a:ea typeface="Times New Roman"/>
                <a:cs typeface="Times New Roman"/>
              </a:rPr>
              <a:t>cùng</a:t>
            </a:r>
            <a:r>
              <a:rPr lang="en-US" dirty="0">
                <a:latin typeface="Times New Roman"/>
                <a:ea typeface="Times New Roman"/>
                <a:cs typeface="Times New Roman"/>
              </a:rPr>
              <a:t> </a:t>
            </a:r>
            <a:r>
              <a:rPr lang="en-US" dirty="0" err="1">
                <a:latin typeface="Times New Roman"/>
                <a:ea typeface="Times New Roman"/>
                <a:cs typeface="Times New Roman"/>
              </a:rPr>
              <a:t>sống</a:t>
            </a:r>
            <a:r>
              <a:rPr lang="en-US" dirty="0">
                <a:latin typeface="Times New Roman"/>
                <a:ea typeface="Times New Roman"/>
                <a:cs typeface="Times New Roman"/>
              </a:rPr>
              <a:t> </a:t>
            </a:r>
            <a:r>
              <a:rPr lang="en-US" dirty="0" err="1">
                <a:latin typeface="Times New Roman"/>
                <a:ea typeface="Times New Roman"/>
                <a:cs typeface="Times New Roman"/>
              </a:rPr>
              <a:t>trong</a:t>
            </a:r>
            <a:r>
              <a:rPr lang="en-US" dirty="0">
                <a:latin typeface="Times New Roman"/>
                <a:ea typeface="Times New Roman"/>
                <a:cs typeface="Times New Roman"/>
              </a:rPr>
              <a:t> </a:t>
            </a:r>
            <a:r>
              <a:rPr lang="en-US" dirty="0" err="1">
                <a:latin typeface="Times New Roman"/>
                <a:ea typeface="Times New Roman"/>
                <a:cs typeface="Times New Roman"/>
              </a:rPr>
              <a:t>cảnh</a:t>
            </a:r>
            <a:r>
              <a:rPr lang="en-US" dirty="0">
                <a:latin typeface="Times New Roman"/>
                <a:ea typeface="Times New Roman"/>
                <a:cs typeface="Times New Roman"/>
              </a:rPr>
              <a:t> </a:t>
            </a:r>
            <a:r>
              <a:rPr lang="en-US" dirty="0" err="1">
                <a:latin typeface="Times New Roman"/>
                <a:ea typeface="Times New Roman"/>
                <a:cs typeface="Times New Roman"/>
              </a:rPr>
              <a:t>hoạn</a:t>
            </a:r>
            <a:r>
              <a:rPr lang="en-US" dirty="0">
                <a:latin typeface="Times New Roman"/>
                <a:ea typeface="Times New Roman"/>
                <a:cs typeface="Times New Roman"/>
              </a:rPr>
              <a:t> </a:t>
            </a:r>
            <a:r>
              <a:rPr lang="en-US" dirty="0" err="1">
                <a:latin typeface="Times New Roman"/>
                <a:ea typeface="Times New Roman"/>
                <a:cs typeface="Times New Roman"/>
              </a:rPr>
              <a:t>nạn</a:t>
            </a:r>
            <a:r>
              <a:rPr lang="en-US" dirty="0">
                <a:latin typeface="Times New Roman"/>
                <a:ea typeface="Times New Roman"/>
                <a:cs typeface="Times New Roman"/>
              </a:rPr>
              <a:t> </a:t>
            </a:r>
            <a:r>
              <a:rPr lang="en-US" dirty="0" err="1">
                <a:latin typeface="Times New Roman"/>
                <a:ea typeface="Times New Roman"/>
                <a:cs typeface="Times New Roman"/>
              </a:rPr>
              <a:t>và</a:t>
            </a:r>
            <a:r>
              <a:rPr lang="en-US" dirty="0">
                <a:latin typeface="Times New Roman"/>
                <a:ea typeface="Times New Roman"/>
                <a:cs typeface="Times New Roman"/>
              </a:rPr>
              <a:t> </a:t>
            </a:r>
            <a:r>
              <a:rPr lang="en-US" dirty="0" err="1">
                <a:latin typeface="Times New Roman"/>
                <a:ea typeface="Times New Roman"/>
                <a:cs typeface="Times New Roman"/>
              </a:rPr>
              <a:t>cùng</a:t>
            </a:r>
            <a:r>
              <a:rPr lang="en-US" dirty="0">
                <a:latin typeface="Times New Roman"/>
                <a:ea typeface="Times New Roman"/>
                <a:cs typeface="Times New Roman"/>
              </a:rPr>
              <a:t> </a:t>
            </a:r>
            <a:r>
              <a:rPr lang="en-US" dirty="0" err="1">
                <a:latin typeface="Times New Roman"/>
                <a:ea typeface="Times New Roman"/>
                <a:cs typeface="Times New Roman"/>
              </a:rPr>
              <a:t>đang</a:t>
            </a:r>
            <a:r>
              <a:rPr lang="en-US" dirty="0">
                <a:latin typeface="Times New Roman"/>
                <a:ea typeface="Times New Roman"/>
                <a:cs typeface="Times New Roman"/>
              </a:rPr>
              <a:t> </a:t>
            </a:r>
            <a:r>
              <a:rPr lang="en-US" dirty="0" err="1">
                <a:latin typeface="Times New Roman"/>
                <a:ea typeface="Times New Roman"/>
                <a:cs typeface="Times New Roman"/>
              </a:rPr>
              <a:t>trong</a:t>
            </a:r>
            <a:r>
              <a:rPr lang="en-US" dirty="0">
                <a:latin typeface="Times New Roman"/>
                <a:ea typeface="Times New Roman"/>
                <a:cs typeface="Times New Roman"/>
              </a:rPr>
              <a:t> </a:t>
            </a:r>
            <a:r>
              <a:rPr lang="en-US" dirty="0" err="1">
                <a:latin typeface="Times New Roman"/>
                <a:ea typeface="Times New Roman"/>
                <a:cs typeface="Times New Roman"/>
              </a:rPr>
              <a:t>tuổi</a:t>
            </a:r>
            <a:r>
              <a:rPr lang="en-US" dirty="0">
                <a:latin typeface="Times New Roman"/>
                <a:ea typeface="Times New Roman"/>
                <a:cs typeface="Times New Roman"/>
              </a:rPr>
              <a:t> </a:t>
            </a:r>
            <a:r>
              <a:rPr lang="en-US" dirty="0" err="1">
                <a:latin typeface="Times New Roman"/>
                <a:ea typeface="Times New Roman"/>
                <a:cs typeface="Times New Roman"/>
              </a:rPr>
              <a:t>già</a:t>
            </a:r>
            <a:r>
              <a:rPr lang="en-US" dirty="0">
                <a:latin typeface="Times New Roman"/>
                <a:ea typeface="Times New Roman"/>
                <a:cs typeface="Times New Roman"/>
              </a:rPr>
              <a:t>.</a:t>
            </a:r>
            <a:endParaRPr lang="en-US" sz="1400" dirty="0">
              <a:ea typeface="Calibri"/>
              <a:cs typeface="Times New Roman"/>
            </a:endParaRPr>
          </a:p>
        </p:txBody>
      </p:sp>
      <p:sp>
        <p:nvSpPr>
          <p:cNvPr id="9" name="Rectangle 8"/>
          <p:cNvSpPr/>
          <p:nvPr/>
        </p:nvSpPr>
        <p:spPr>
          <a:xfrm>
            <a:off x="125506" y="3297362"/>
            <a:ext cx="9018494" cy="410882"/>
          </a:xfrm>
          <a:prstGeom prst="rect">
            <a:avLst/>
          </a:prstGeom>
        </p:spPr>
        <p:txBody>
          <a:bodyPr wrap="square">
            <a:spAutoFit/>
          </a:bodyPr>
          <a:lstStyle/>
          <a:p>
            <a:pPr marR="94615" algn="just">
              <a:lnSpc>
                <a:spcPct val="115000"/>
              </a:lnSpc>
              <a:spcAft>
                <a:spcPts val="0"/>
              </a:spcAft>
            </a:pPr>
            <a:r>
              <a:rPr lang="en-US" dirty="0">
                <a:latin typeface="Times New Roman"/>
                <a:ea typeface="Times New Roman"/>
                <a:cs typeface="Times New Roman"/>
              </a:rPr>
              <a:t>→ </a:t>
            </a:r>
            <a:r>
              <a:rPr lang="en-US" dirty="0" err="1">
                <a:latin typeface="Times New Roman"/>
                <a:ea typeface="Times New Roman"/>
                <a:cs typeface="Times New Roman"/>
              </a:rPr>
              <a:t>Tình</a:t>
            </a:r>
            <a:r>
              <a:rPr lang="en-US" dirty="0">
                <a:latin typeface="Times New Roman"/>
                <a:ea typeface="Times New Roman"/>
                <a:cs typeface="Times New Roman"/>
              </a:rPr>
              <a:t> </a:t>
            </a:r>
            <a:r>
              <a:rPr lang="en-US" dirty="0" err="1">
                <a:latin typeface="Times New Roman"/>
                <a:ea typeface="Times New Roman"/>
                <a:cs typeface="Times New Roman"/>
              </a:rPr>
              <a:t>bạn</a:t>
            </a:r>
            <a:r>
              <a:rPr lang="en-US" dirty="0">
                <a:latin typeface="Times New Roman"/>
                <a:ea typeface="Times New Roman"/>
                <a:cs typeface="Times New Roman"/>
              </a:rPr>
              <a:t> </a:t>
            </a:r>
            <a:r>
              <a:rPr lang="en-US" dirty="0" err="1">
                <a:latin typeface="Times New Roman"/>
                <a:ea typeface="Times New Roman"/>
                <a:cs typeface="Times New Roman"/>
              </a:rPr>
              <a:t>keo</a:t>
            </a:r>
            <a:r>
              <a:rPr lang="en-US" dirty="0">
                <a:latin typeface="Times New Roman"/>
                <a:ea typeface="Times New Roman"/>
                <a:cs typeface="Times New Roman"/>
              </a:rPr>
              <a:t> </a:t>
            </a:r>
            <a:r>
              <a:rPr lang="en-US" dirty="0" err="1">
                <a:latin typeface="Times New Roman"/>
                <a:ea typeface="Times New Roman"/>
                <a:cs typeface="Times New Roman"/>
              </a:rPr>
              <a:t>sơn</a:t>
            </a:r>
            <a:r>
              <a:rPr lang="en-US" dirty="0">
                <a:latin typeface="Times New Roman"/>
                <a:ea typeface="Times New Roman"/>
                <a:cs typeface="Times New Roman"/>
              </a:rPr>
              <a:t>, </a:t>
            </a:r>
            <a:r>
              <a:rPr lang="en-US" dirty="0" err="1">
                <a:latin typeface="Times New Roman"/>
                <a:ea typeface="Times New Roman"/>
                <a:cs typeface="Times New Roman"/>
              </a:rPr>
              <a:t>thắm</a:t>
            </a:r>
            <a:r>
              <a:rPr lang="en-US" dirty="0">
                <a:latin typeface="Times New Roman"/>
                <a:ea typeface="Times New Roman"/>
                <a:cs typeface="Times New Roman"/>
              </a:rPr>
              <a:t> </a:t>
            </a:r>
            <a:r>
              <a:rPr lang="en-US" dirty="0" err="1">
                <a:latin typeface="Times New Roman"/>
                <a:ea typeface="Times New Roman"/>
                <a:cs typeface="Times New Roman"/>
              </a:rPr>
              <a:t>thiết</a:t>
            </a:r>
            <a:r>
              <a:rPr lang="en-US" dirty="0">
                <a:latin typeface="Times New Roman"/>
                <a:ea typeface="Times New Roman"/>
                <a:cs typeface="Times New Roman"/>
              </a:rPr>
              <a:t>. </a:t>
            </a:r>
            <a:r>
              <a:rPr lang="en-US" dirty="0" err="1">
                <a:latin typeface="Times New Roman"/>
                <a:ea typeface="Times New Roman"/>
                <a:cs typeface="Times New Roman"/>
              </a:rPr>
              <a:t>Bộc</a:t>
            </a:r>
            <a:r>
              <a:rPr lang="en-US" dirty="0">
                <a:latin typeface="Times New Roman"/>
                <a:ea typeface="Times New Roman"/>
                <a:cs typeface="Times New Roman"/>
              </a:rPr>
              <a:t> </a:t>
            </a:r>
            <a:r>
              <a:rPr lang="en-US" dirty="0" err="1">
                <a:latin typeface="Times New Roman"/>
                <a:ea typeface="Times New Roman"/>
                <a:cs typeface="Times New Roman"/>
              </a:rPr>
              <a:t>lộ</a:t>
            </a:r>
            <a:r>
              <a:rPr lang="en-US" dirty="0">
                <a:latin typeface="Times New Roman"/>
                <a:ea typeface="Times New Roman"/>
                <a:cs typeface="Times New Roman"/>
              </a:rPr>
              <a:t> </a:t>
            </a:r>
            <a:r>
              <a:rPr lang="en-US" dirty="0" err="1">
                <a:latin typeface="Times New Roman"/>
                <a:ea typeface="Times New Roman"/>
                <a:cs typeface="Times New Roman"/>
              </a:rPr>
              <a:t>nỗi</a:t>
            </a:r>
            <a:r>
              <a:rPr lang="en-US" dirty="0">
                <a:latin typeface="Times New Roman"/>
                <a:ea typeface="Times New Roman"/>
                <a:cs typeface="Times New Roman"/>
              </a:rPr>
              <a:t> </a:t>
            </a:r>
            <a:r>
              <a:rPr lang="en-US" dirty="0" err="1">
                <a:latin typeface="Times New Roman"/>
                <a:ea typeface="Times New Roman"/>
                <a:cs typeface="Times New Roman"/>
              </a:rPr>
              <a:t>niềm</a:t>
            </a:r>
            <a:r>
              <a:rPr lang="en-US" dirty="0">
                <a:latin typeface="Times New Roman"/>
                <a:ea typeface="Times New Roman"/>
                <a:cs typeface="Times New Roman"/>
              </a:rPr>
              <a:t> </a:t>
            </a:r>
            <a:r>
              <a:rPr lang="en-US" dirty="0" err="1">
                <a:latin typeface="Times New Roman"/>
                <a:ea typeface="Times New Roman"/>
                <a:cs typeface="Times New Roman"/>
              </a:rPr>
              <a:t>trong</a:t>
            </a:r>
            <a:r>
              <a:rPr lang="en-US" dirty="0">
                <a:latin typeface="Times New Roman"/>
                <a:ea typeface="Times New Roman"/>
                <a:cs typeface="Times New Roman"/>
              </a:rPr>
              <a:t> </a:t>
            </a:r>
            <a:r>
              <a:rPr lang="en-US" dirty="0" err="1">
                <a:latin typeface="Times New Roman"/>
                <a:ea typeface="Times New Roman"/>
                <a:cs typeface="Times New Roman"/>
              </a:rPr>
              <a:t>tâm</a:t>
            </a:r>
            <a:r>
              <a:rPr lang="en-US" dirty="0">
                <a:latin typeface="Times New Roman"/>
                <a:ea typeface="Times New Roman"/>
                <a:cs typeface="Times New Roman"/>
              </a:rPr>
              <a:t> </a:t>
            </a:r>
            <a:r>
              <a:rPr lang="en-US" dirty="0" err="1">
                <a:latin typeface="Times New Roman"/>
                <a:ea typeface="Times New Roman"/>
                <a:cs typeface="Times New Roman"/>
              </a:rPr>
              <a:t>trạng</a:t>
            </a:r>
            <a:r>
              <a:rPr lang="en-US" dirty="0">
                <a:latin typeface="Times New Roman"/>
                <a:ea typeface="Times New Roman"/>
                <a:cs typeface="Times New Roman"/>
              </a:rPr>
              <a:t> </a:t>
            </a:r>
            <a:r>
              <a:rPr lang="en-US" dirty="0" err="1">
                <a:latin typeface="Times New Roman"/>
                <a:ea typeface="Times New Roman"/>
                <a:cs typeface="Times New Roman"/>
              </a:rPr>
              <a:t>thầm</a:t>
            </a:r>
            <a:r>
              <a:rPr lang="en-US" dirty="0">
                <a:latin typeface="Times New Roman"/>
                <a:ea typeface="Times New Roman"/>
                <a:cs typeface="Times New Roman"/>
              </a:rPr>
              <a:t> </a:t>
            </a:r>
            <a:r>
              <a:rPr lang="en-US" dirty="0" err="1">
                <a:latin typeface="Times New Roman"/>
                <a:ea typeface="Times New Roman"/>
                <a:cs typeface="Times New Roman"/>
              </a:rPr>
              <a:t>kín</a:t>
            </a:r>
            <a:r>
              <a:rPr lang="en-US" dirty="0">
                <a:latin typeface="Times New Roman"/>
                <a:ea typeface="Times New Roman"/>
                <a:cs typeface="Times New Roman"/>
              </a:rPr>
              <a:t> </a:t>
            </a:r>
            <a:r>
              <a:rPr lang="en-US" dirty="0" err="1">
                <a:latin typeface="Times New Roman"/>
                <a:ea typeface="Times New Roman"/>
                <a:cs typeface="Times New Roman"/>
              </a:rPr>
              <a:t>với</a:t>
            </a:r>
            <a:r>
              <a:rPr lang="en-US" dirty="0">
                <a:latin typeface="Times New Roman"/>
                <a:ea typeface="Times New Roman"/>
                <a:cs typeface="Times New Roman"/>
              </a:rPr>
              <a:t> </a:t>
            </a:r>
            <a:r>
              <a:rPr lang="en-US" dirty="0" err="1">
                <a:latin typeface="Times New Roman"/>
                <a:ea typeface="Times New Roman"/>
                <a:cs typeface="Times New Roman"/>
              </a:rPr>
              <a:t>nỗi</a:t>
            </a:r>
            <a:r>
              <a:rPr lang="en-US" dirty="0">
                <a:latin typeface="Times New Roman"/>
                <a:ea typeface="Times New Roman"/>
                <a:cs typeface="Times New Roman"/>
              </a:rPr>
              <a:t> </a:t>
            </a:r>
            <a:r>
              <a:rPr lang="en-US" dirty="0" err="1">
                <a:latin typeface="Times New Roman"/>
                <a:ea typeface="Times New Roman"/>
                <a:cs typeface="Times New Roman"/>
              </a:rPr>
              <a:t>đau</a:t>
            </a:r>
            <a:r>
              <a:rPr lang="en-US" dirty="0">
                <a:latin typeface="Times New Roman"/>
                <a:ea typeface="Times New Roman"/>
                <a:cs typeface="Times New Roman"/>
              </a:rPr>
              <a:t> </a:t>
            </a:r>
            <a:r>
              <a:rPr lang="en-US" dirty="0" err="1">
                <a:latin typeface="Times New Roman"/>
                <a:ea typeface="Times New Roman"/>
                <a:cs typeface="Times New Roman"/>
              </a:rPr>
              <a:t>thời</a:t>
            </a:r>
            <a:r>
              <a:rPr lang="en-US" dirty="0">
                <a:latin typeface="Times New Roman"/>
                <a:ea typeface="Times New Roman"/>
                <a:cs typeface="Times New Roman"/>
              </a:rPr>
              <a:t> </a:t>
            </a:r>
            <a:r>
              <a:rPr lang="en-US" dirty="0" err="1">
                <a:latin typeface="Times New Roman"/>
                <a:ea typeface="Times New Roman"/>
                <a:cs typeface="Times New Roman"/>
              </a:rPr>
              <a:t>thế</a:t>
            </a:r>
            <a:r>
              <a:rPr lang="en-US" dirty="0">
                <a:latin typeface="Times New Roman"/>
                <a:ea typeface="Times New Roman"/>
                <a:cs typeface="Times New Roman"/>
              </a:rPr>
              <a:t>.</a:t>
            </a:r>
            <a:endParaRPr lang="en-US" sz="1400" dirty="0">
              <a:ea typeface="Calibri"/>
              <a:cs typeface="Times New Roman"/>
            </a:endParaRPr>
          </a:p>
        </p:txBody>
      </p:sp>
      <p:sp>
        <p:nvSpPr>
          <p:cNvPr id="10" name="Rectangle 9"/>
          <p:cNvSpPr/>
          <p:nvPr/>
        </p:nvSpPr>
        <p:spPr>
          <a:xfrm>
            <a:off x="125507" y="3726173"/>
            <a:ext cx="8390066" cy="369332"/>
          </a:xfrm>
          <a:prstGeom prst="rect">
            <a:avLst/>
          </a:prstGeom>
        </p:spPr>
        <p:txBody>
          <a:bodyPr wrap="square">
            <a:spAutoFit/>
          </a:bodyPr>
          <a:lstStyle/>
          <a:p>
            <a:pPr marR="94615">
              <a:spcAft>
                <a:spcPts val="0"/>
              </a:spcAft>
            </a:pPr>
            <a:r>
              <a:rPr lang="en-US" i="1" dirty="0">
                <a:latin typeface="Times New Roman"/>
                <a:ea typeface="Times New Roman"/>
              </a:rPr>
              <a:t>c/ </a:t>
            </a:r>
            <a:r>
              <a:rPr lang="en-US" i="1" dirty="0" err="1">
                <a:latin typeface="Times New Roman"/>
                <a:ea typeface="Times New Roman"/>
              </a:rPr>
              <a:t>Những</a:t>
            </a:r>
            <a:r>
              <a:rPr lang="en-US" i="1" dirty="0">
                <a:latin typeface="Times New Roman"/>
                <a:ea typeface="Times New Roman"/>
              </a:rPr>
              <a:t> </a:t>
            </a:r>
            <a:r>
              <a:rPr lang="en-US" i="1" dirty="0" err="1">
                <a:latin typeface="Times New Roman"/>
                <a:ea typeface="Times New Roman"/>
              </a:rPr>
              <a:t>câu</a:t>
            </a:r>
            <a:r>
              <a:rPr lang="en-US" i="1" dirty="0">
                <a:latin typeface="Times New Roman"/>
                <a:ea typeface="Times New Roman"/>
              </a:rPr>
              <a:t> </a:t>
            </a:r>
            <a:r>
              <a:rPr lang="en-US" i="1" dirty="0" err="1">
                <a:latin typeface="Times New Roman"/>
                <a:ea typeface="Times New Roman"/>
              </a:rPr>
              <a:t>thơ</a:t>
            </a:r>
            <a:r>
              <a:rPr lang="en-US" i="1" dirty="0">
                <a:latin typeface="Times New Roman"/>
                <a:ea typeface="Times New Roman"/>
              </a:rPr>
              <a:t> </a:t>
            </a:r>
            <a:r>
              <a:rPr lang="en-US" i="1" dirty="0" err="1">
                <a:latin typeface="Times New Roman"/>
                <a:ea typeface="Times New Roman"/>
              </a:rPr>
              <a:t>còn</a:t>
            </a:r>
            <a:r>
              <a:rPr lang="en-US" i="1" dirty="0">
                <a:latin typeface="Times New Roman"/>
                <a:ea typeface="Times New Roman"/>
              </a:rPr>
              <a:t> </a:t>
            </a:r>
            <a:r>
              <a:rPr lang="en-US" i="1" dirty="0" err="1">
                <a:latin typeface="Times New Roman"/>
                <a:ea typeface="Times New Roman"/>
              </a:rPr>
              <a:t>lại</a:t>
            </a:r>
            <a:r>
              <a:rPr lang="en-US" i="1" dirty="0">
                <a:latin typeface="Times New Roman"/>
                <a:ea typeface="Times New Roman"/>
              </a:rPr>
              <a:t>: </a:t>
            </a:r>
            <a:r>
              <a:rPr lang="en-US" i="1" dirty="0" err="1">
                <a:latin typeface="Times New Roman"/>
                <a:ea typeface="Times New Roman"/>
              </a:rPr>
              <a:t>Nỗi</a:t>
            </a:r>
            <a:r>
              <a:rPr lang="en-US" i="1" dirty="0">
                <a:latin typeface="Times New Roman"/>
                <a:ea typeface="Times New Roman"/>
              </a:rPr>
              <a:t> </a:t>
            </a:r>
            <a:r>
              <a:rPr lang="en-US" i="1" dirty="0" err="1">
                <a:latin typeface="Times New Roman"/>
                <a:ea typeface="Times New Roman"/>
              </a:rPr>
              <a:t>hẫng</a:t>
            </a:r>
            <a:r>
              <a:rPr lang="en-US" i="1" dirty="0">
                <a:latin typeface="Times New Roman"/>
                <a:ea typeface="Times New Roman"/>
              </a:rPr>
              <a:t> </a:t>
            </a:r>
            <a:r>
              <a:rPr lang="en-US" i="1" dirty="0" err="1">
                <a:latin typeface="Times New Roman"/>
                <a:ea typeface="Times New Roman"/>
              </a:rPr>
              <a:t>hụt</a:t>
            </a:r>
            <a:r>
              <a:rPr lang="en-US" i="1" dirty="0">
                <a:latin typeface="Times New Roman"/>
                <a:ea typeface="Times New Roman"/>
              </a:rPr>
              <a:t> </a:t>
            </a:r>
            <a:r>
              <a:rPr lang="en-US" i="1" dirty="0" err="1">
                <a:latin typeface="Times New Roman"/>
                <a:ea typeface="Times New Roman"/>
              </a:rPr>
              <a:t>mất</a:t>
            </a:r>
            <a:r>
              <a:rPr lang="en-US" i="1" dirty="0">
                <a:latin typeface="Times New Roman"/>
                <a:ea typeface="Times New Roman"/>
              </a:rPr>
              <a:t> </a:t>
            </a:r>
            <a:r>
              <a:rPr lang="en-US" i="1" dirty="0" err="1">
                <a:latin typeface="Times New Roman"/>
                <a:ea typeface="Times New Roman"/>
              </a:rPr>
              <a:t>mát</a:t>
            </a:r>
            <a:r>
              <a:rPr lang="en-US" dirty="0">
                <a:latin typeface="Times New Roman"/>
                <a:ea typeface="Times New Roman"/>
              </a:rPr>
              <a:t>. </a:t>
            </a:r>
            <a:endParaRPr lang="en-US" sz="1600" dirty="0">
              <a:effectLst/>
              <a:latin typeface="Times New Roman"/>
              <a:ea typeface="Times New Roman"/>
            </a:endParaRPr>
          </a:p>
        </p:txBody>
      </p:sp>
      <p:sp>
        <p:nvSpPr>
          <p:cNvPr id="11" name="Rectangle 10"/>
          <p:cNvSpPr/>
          <p:nvPr/>
        </p:nvSpPr>
        <p:spPr>
          <a:xfrm>
            <a:off x="125507" y="4131202"/>
            <a:ext cx="12066493" cy="1006429"/>
          </a:xfrm>
          <a:prstGeom prst="rect">
            <a:avLst/>
          </a:prstGeom>
        </p:spPr>
        <p:txBody>
          <a:bodyPr wrap="square">
            <a:spAutoFit/>
          </a:bodyPr>
          <a:lstStyle/>
          <a:p>
            <a:pPr marR="94615" algn="just">
              <a:spcAft>
                <a:spcPts val="0"/>
              </a:spcAft>
            </a:pPr>
            <a:r>
              <a:rPr lang="en-US" dirty="0">
                <a:latin typeface="Times New Roman"/>
                <a:ea typeface="Times New Roman"/>
              </a:rPr>
              <a:t>- </a:t>
            </a:r>
            <a:r>
              <a:rPr lang="en-US" dirty="0" err="1">
                <a:latin typeface="Times New Roman"/>
                <a:ea typeface="Times New Roman"/>
              </a:rPr>
              <a:t>Mất</a:t>
            </a:r>
            <a:r>
              <a:rPr lang="en-US" dirty="0">
                <a:latin typeface="Times New Roman"/>
                <a:ea typeface="Times New Roman"/>
              </a:rPr>
              <a:t> </a:t>
            </a:r>
            <a:r>
              <a:rPr lang="en-US" dirty="0" err="1">
                <a:latin typeface="Times New Roman"/>
                <a:ea typeface="Times New Roman"/>
              </a:rPr>
              <a:t>bạn</a:t>
            </a:r>
            <a:r>
              <a:rPr lang="en-US" dirty="0">
                <a:latin typeface="Times New Roman"/>
                <a:ea typeface="Times New Roman"/>
              </a:rPr>
              <a:t> </a:t>
            </a:r>
            <a:r>
              <a:rPr lang="en-US" dirty="0" err="1">
                <a:latin typeface="Times New Roman"/>
                <a:ea typeface="Times New Roman"/>
              </a:rPr>
              <a:t>Nguyễn</a:t>
            </a:r>
            <a:r>
              <a:rPr lang="en-US" dirty="0">
                <a:latin typeface="Times New Roman"/>
                <a:ea typeface="Times New Roman"/>
              </a:rPr>
              <a:t> </a:t>
            </a:r>
            <a:r>
              <a:rPr lang="en-US" dirty="0" err="1">
                <a:latin typeface="Times New Roman"/>
                <a:ea typeface="Times New Roman"/>
              </a:rPr>
              <a:t>Khuyến</a:t>
            </a:r>
            <a:r>
              <a:rPr lang="en-US" dirty="0">
                <a:latin typeface="Times New Roman"/>
                <a:ea typeface="Times New Roman"/>
              </a:rPr>
              <a:t> </a:t>
            </a:r>
            <a:r>
              <a:rPr lang="en-US" dirty="0" err="1">
                <a:latin typeface="Times New Roman"/>
                <a:ea typeface="Times New Roman"/>
              </a:rPr>
              <a:t>như</a:t>
            </a:r>
            <a:r>
              <a:rPr lang="en-US" dirty="0">
                <a:latin typeface="Times New Roman"/>
                <a:ea typeface="Times New Roman"/>
              </a:rPr>
              <a:t> </a:t>
            </a:r>
            <a:r>
              <a:rPr lang="en-US" dirty="0" err="1">
                <a:latin typeface="Times New Roman"/>
                <a:ea typeface="Times New Roman"/>
              </a:rPr>
              <a:t>mất</a:t>
            </a:r>
            <a:r>
              <a:rPr lang="en-US" dirty="0">
                <a:latin typeface="Times New Roman"/>
                <a:ea typeface="Times New Roman"/>
              </a:rPr>
              <a:t> </a:t>
            </a:r>
            <a:r>
              <a:rPr lang="en-US" dirty="0" err="1">
                <a:latin typeface="Times New Roman"/>
                <a:ea typeface="Times New Roman"/>
              </a:rPr>
              <a:t>đi</a:t>
            </a:r>
            <a:r>
              <a:rPr lang="en-US" dirty="0">
                <a:latin typeface="Times New Roman"/>
                <a:ea typeface="Times New Roman"/>
              </a:rPr>
              <a:t> </a:t>
            </a:r>
            <a:r>
              <a:rPr lang="en-US" dirty="0" err="1">
                <a:latin typeface="Times New Roman"/>
                <a:ea typeface="Times New Roman"/>
              </a:rPr>
              <a:t>một</a:t>
            </a:r>
            <a:r>
              <a:rPr lang="en-US" dirty="0">
                <a:latin typeface="Times New Roman"/>
                <a:ea typeface="Times New Roman"/>
              </a:rPr>
              <a:t> </a:t>
            </a:r>
            <a:r>
              <a:rPr lang="en-US" dirty="0" err="1">
                <a:latin typeface="Times New Roman"/>
                <a:ea typeface="Times New Roman"/>
              </a:rPr>
              <a:t>phần</a:t>
            </a:r>
            <a:r>
              <a:rPr lang="en-US" dirty="0">
                <a:latin typeface="Times New Roman"/>
                <a:ea typeface="Times New Roman"/>
              </a:rPr>
              <a:t> </a:t>
            </a:r>
            <a:r>
              <a:rPr lang="en-US" dirty="0" err="1">
                <a:latin typeface="Times New Roman"/>
                <a:ea typeface="Times New Roman"/>
              </a:rPr>
              <a:t>cơ</a:t>
            </a:r>
            <a:r>
              <a:rPr lang="en-US" dirty="0">
                <a:latin typeface="Times New Roman"/>
                <a:ea typeface="Times New Roman"/>
              </a:rPr>
              <a:t> </a:t>
            </a:r>
            <a:r>
              <a:rPr lang="en-US" dirty="0" err="1">
                <a:latin typeface="Times New Roman"/>
                <a:ea typeface="Times New Roman"/>
              </a:rPr>
              <a:t>thể</a:t>
            </a:r>
            <a:r>
              <a:rPr lang="en-US" dirty="0">
                <a:latin typeface="Times New Roman"/>
                <a:ea typeface="Times New Roman"/>
              </a:rPr>
              <a:t>.</a:t>
            </a:r>
            <a:endParaRPr lang="en-US" sz="1600" dirty="0">
              <a:latin typeface="Times New Roman"/>
              <a:ea typeface="Times New Roman"/>
            </a:endParaRPr>
          </a:p>
          <a:p>
            <a:pPr marR="94615" algn="just">
              <a:lnSpc>
                <a:spcPct val="115000"/>
              </a:lnSpc>
              <a:spcAft>
                <a:spcPts val="0"/>
              </a:spcAft>
            </a:pPr>
            <a:r>
              <a:rPr lang="en-US" dirty="0">
                <a:latin typeface="Times New Roman"/>
                <a:ea typeface="Times New Roman"/>
                <a:cs typeface="Times New Roman"/>
              </a:rPr>
              <a:t>- </a:t>
            </a:r>
            <a:r>
              <a:rPr lang="en-US" dirty="0" err="1">
                <a:latin typeface="Times New Roman"/>
                <a:ea typeface="Times New Roman"/>
                <a:cs typeface="Times New Roman"/>
              </a:rPr>
              <a:t>Muốn</a:t>
            </a:r>
            <a:r>
              <a:rPr lang="en-US" dirty="0">
                <a:latin typeface="Times New Roman"/>
                <a:ea typeface="Times New Roman"/>
                <a:cs typeface="Times New Roman"/>
              </a:rPr>
              <a:t> </a:t>
            </a:r>
            <a:r>
              <a:rPr lang="en-US" dirty="0" err="1">
                <a:latin typeface="Times New Roman"/>
                <a:ea typeface="Times New Roman"/>
                <a:cs typeface="Times New Roman"/>
              </a:rPr>
              <a:t>gặp</a:t>
            </a:r>
            <a:r>
              <a:rPr lang="en-US" dirty="0">
                <a:latin typeface="Times New Roman"/>
                <a:ea typeface="Times New Roman"/>
                <a:cs typeface="Times New Roman"/>
              </a:rPr>
              <a:t> </a:t>
            </a:r>
            <a:r>
              <a:rPr lang="en-US" dirty="0" err="1">
                <a:latin typeface="Times New Roman"/>
                <a:ea typeface="Times New Roman"/>
                <a:cs typeface="Times New Roman"/>
              </a:rPr>
              <a:t>bạn</a:t>
            </a:r>
            <a:r>
              <a:rPr lang="en-US" dirty="0">
                <a:latin typeface="Times New Roman"/>
                <a:ea typeface="Times New Roman"/>
                <a:cs typeface="Times New Roman"/>
              </a:rPr>
              <a:t> </a:t>
            </a:r>
            <a:r>
              <a:rPr lang="en-US" dirty="0" err="1">
                <a:latin typeface="Times New Roman"/>
                <a:ea typeface="Times New Roman"/>
                <a:cs typeface="Times New Roman"/>
              </a:rPr>
              <a:t>nhưng</a:t>
            </a:r>
            <a:r>
              <a:rPr lang="en-US" dirty="0">
                <a:latin typeface="Times New Roman"/>
                <a:ea typeface="Times New Roman"/>
                <a:cs typeface="Times New Roman"/>
              </a:rPr>
              <a:t> </a:t>
            </a:r>
            <a:r>
              <a:rPr lang="en-US" dirty="0" err="1">
                <a:latin typeface="Times New Roman"/>
                <a:ea typeface="Times New Roman"/>
                <a:cs typeface="Times New Roman"/>
              </a:rPr>
              <a:t>tuổi</a:t>
            </a:r>
            <a:r>
              <a:rPr lang="en-US" dirty="0">
                <a:latin typeface="Times New Roman"/>
                <a:ea typeface="Times New Roman"/>
                <a:cs typeface="Times New Roman"/>
              </a:rPr>
              <a:t> </a:t>
            </a:r>
            <a:r>
              <a:rPr lang="en-US" dirty="0" err="1">
                <a:latin typeface="Times New Roman"/>
                <a:ea typeface="Times New Roman"/>
                <a:cs typeface="Times New Roman"/>
              </a:rPr>
              <a:t>già</a:t>
            </a:r>
            <a:r>
              <a:rPr lang="en-US" dirty="0">
                <a:latin typeface="Times New Roman"/>
                <a:ea typeface="Times New Roman"/>
                <a:cs typeface="Times New Roman"/>
              </a:rPr>
              <a:t> </a:t>
            </a:r>
            <a:r>
              <a:rPr lang="en-US" dirty="0" err="1">
                <a:latin typeface="Times New Roman"/>
                <a:ea typeface="Times New Roman"/>
                <a:cs typeface="Times New Roman"/>
              </a:rPr>
              <a:t>không</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phép</a:t>
            </a:r>
            <a:r>
              <a:rPr lang="en-US" dirty="0">
                <a:latin typeface="Times New Roman"/>
                <a:ea typeface="Times New Roman"/>
                <a:cs typeface="Times New Roman"/>
              </a:rPr>
              <a:t>. Nay </a:t>
            </a:r>
            <a:r>
              <a:rPr lang="en-US" dirty="0" err="1">
                <a:latin typeface="Times New Roman"/>
                <a:ea typeface="Times New Roman"/>
                <a:cs typeface="Times New Roman"/>
              </a:rPr>
              <a:t>bạn</a:t>
            </a:r>
            <a:r>
              <a:rPr lang="en-US" dirty="0">
                <a:latin typeface="Times New Roman"/>
                <a:ea typeface="Times New Roman"/>
                <a:cs typeface="Times New Roman"/>
              </a:rPr>
              <a:t> </a:t>
            </a:r>
            <a:r>
              <a:rPr lang="en-US" dirty="0" err="1">
                <a:latin typeface="Times New Roman"/>
                <a:ea typeface="Times New Roman"/>
                <a:cs typeface="Times New Roman"/>
              </a:rPr>
              <a:t>mất</a:t>
            </a:r>
            <a:r>
              <a:rPr lang="en-US" dirty="0">
                <a:latin typeface="Times New Roman"/>
                <a:ea typeface="Times New Roman"/>
                <a:cs typeface="Times New Roman"/>
              </a:rPr>
              <a:t>, </a:t>
            </a:r>
            <a:r>
              <a:rPr lang="en-US" dirty="0" err="1">
                <a:latin typeface="Times New Roman"/>
                <a:ea typeface="Times New Roman"/>
                <a:cs typeface="Times New Roman"/>
              </a:rPr>
              <a:t>đau</a:t>
            </a:r>
            <a:r>
              <a:rPr lang="en-US" dirty="0">
                <a:latin typeface="Times New Roman"/>
                <a:ea typeface="Times New Roman"/>
                <a:cs typeface="Times New Roman"/>
              </a:rPr>
              <a:t> </a:t>
            </a:r>
            <a:r>
              <a:rPr lang="en-US" dirty="0" err="1">
                <a:latin typeface="Times New Roman"/>
                <a:ea typeface="Times New Roman"/>
                <a:cs typeface="Times New Roman"/>
              </a:rPr>
              <a:t>đớn</a:t>
            </a:r>
            <a:r>
              <a:rPr lang="en-US" dirty="0">
                <a:latin typeface="Times New Roman"/>
                <a:ea typeface="Times New Roman"/>
                <a:cs typeface="Times New Roman"/>
              </a:rPr>
              <a:t> </a:t>
            </a:r>
            <a:r>
              <a:rPr lang="en-US" dirty="0" err="1">
                <a:latin typeface="Times New Roman"/>
                <a:ea typeface="Times New Roman"/>
                <a:cs typeface="Times New Roman"/>
              </a:rPr>
              <a:t>vô</a:t>
            </a:r>
            <a:r>
              <a:rPr lang="en-US" dirty="0">
                <a:latin typeface="Times New Roman"/>
                <a:ea typeface="Times New Roman"/>
                <a:cs typeface="Times New Roman"/>
              </a:rPr>
              <a:t> </a:t>
            </a:r>
            <a:r>
              <a:rPr lang="en-US" dirty="0" err="1">
                <a:latin typeface="Times New Roman"/>
                <a:ea typeface="Times New Roman"/>
                <a:cs typeface="Times New Roman"/>
              </a:rPr>
              <a:t>cùng</a:t>
            </a:r>
            <a:r>
              <a:rPr lang="en-US" dirty="0">
                <a:latin typeface="Times New Roman"/>
                <a:ea typeface="Times New Roman"/>
                <a:cs typeface="Times New Roman"/>
              </a:rPr>
              <a:t>.</a:t>
            </a:r>
            <a:endParaRPr lang="en-US" sz="1400" dirty="0">
              <a:ea typeface="Calibri"/>
              <a:cs typeface="Times New Roman"/>
            </a:endParaRPr>
          </a:p>
          <a:p>
            <a:pPr marR="94615" algn="just">
              <a:lnSpc>
                <a:spcPct val="115000"/>
              </a:lnSpc>
              <a:spcAft>
                <a:spcPts val="0"/>
              </a:spcAft>
            </a:pPr>
            <a:r>
              <a:rPr lang="en-US" dirty="0">
                <a:latin typeface="Times New Roman"/>
                <a:ea typeface="Times New Roman"/>
                <a:cs typeface="Times New Roman"/>
              </a:rPr>
              <a:t>- </a:t>
            </a:r>
            <a:r>
              <a:rPr lang="en-US" dirty="0" err="1">
                <a:latin typeface="Times New Roman"/>
                <a:ea typeface="Times New Roman"/>
                <a:cs typeface="Times New Roman"/>
              </a:rPr>
              <a:t>Mất</a:t>
            </a:r>
            <a:r>
              <a:rPr lang="en-US" dirty="0">
                <a:latin typeface="Times New Roman"/>
                <a:ea typeface="Times New Roman"/>
                <a:cs typeface="Times New Roman"/>
              </a:rPr>
              <a:t> </a:t>
            </a:r>
            <a:r>
              <a:rPr lang="en-US" dirty="0" err="1">
                <a:latin typeface="Times New Roman"/>
                <a:ea typeface="Times New Roman"/>
                <a:cs typeface="Times New Roman"/>
              </a:rPr>
              <a:t>bạn</a:t>
            </a:r>
            <a:r>
              <a:rPr lang="en-US" dirty="0">
                <a:latin typeface="Times New Roman"/>
                <a:ea typeface="Times New Roman"/>
                <a:cs typeface="Times New Roman"/>
              </a:rPr>
              <a:t> </a:t>
            </a:r>
            <a:r>
              <a:rPr lang="en-US" dirty="0" err="1">
                <a:latin typeface="Times New Roman"/>
                <a:ea typeface="Times New Roman"/>
                <a:cs typeface="Times New Roman"/>
              </a:rPr>
              <a:t>trở</a:t>
            </a:r>
            <a:r>
              <a:rPr lang="en-US" dirty="0">
                <a:latin typeface="Times New Roman"/>
                <a:ea typeface="Times New Roman"/>
                <a:cs typeface="Times New Roman"/>
              </a:rPr>
              <a:t> </a:t>
            </a:r>
            <a:r>
              <a:rPr lang="en-US" dirty="0" err="1">
                <a:latin typeface="Times New Roman"/>
                <a:ea typeface="Times New Roman"/>
                <a:cs typeface="Times New Roman"/>
              </a:rPr>
              <a:t>nên</a:t>
            </a:r>
            <a:r>
              <a:rPr lang="en-US" dirty="0">
                <a:latin typeface="Times New Roman"/>
                <a:ea typeface="Times New Roman"/>
                <a:cs typeface="Times New Roman"/>
              </a:rPr>
              <a:t> </a:t>
            </a:r>
            <a:r>
              <a:rPr lang="en-US" dirty="0" err="1">
                <a:latin typeface="Times New Roman"/>
                <a:ea typeface="Times New Roman"/>
                <a:cs typeface="Times New Roman"/>
              </a:rPr>
              <a:t>cô</a:t>
            </a:r>
            <a:r>
              <a:rPr lang="en-US" dirty="0">
                <a:latin typeface="Times New Roman"/>
                <a:ea typeface="Times New Roman"/>
                <a:cs typeface="Times New Roman"/>
              </a:rPr>
              <a:t> </a:t>
            </a:r>
            <a:r>
              <a:rPr lang="en-US" dirty="0" err="1">
                <a:latin typeface="Times New Roman"/>
                <a:ea typeface="Times New Roman"/>
                <a:cs typeface="Times New Roman"/>
              </a:rPr>
              <a:t>đơn</a:t>
            </a:r>
            <a:r>
              <a:rPr lang="en-US" dirty="0">
                <a:latin typeface="Times New Roman"/>
                <a:ea typeface="Times New Roman"/>
                <a:cs typeface="Times New Roman"/>
              </a:rPr>
              <a:t> : </a:t>
            </a:r>
            <a:r>
              <a:rPr lang="en-US" dirty="0" err="1">
                <a:latin typeface="Times New Roman"/>
                <a:ea typeface="Times New Roman"/>
                <a:cs typeface="Times New Roman"/>
              </a:rPr>
              <a:t>Rượu</a:t>
            </a:r>
            <a:r>
              <a:rPr lang="en-US" dirty="0">
                <a:latin typeface="Times New Roman"/>
                <a:ea typeface="Times New Roman"/>
                <a:cs typeface="Times New Roman"/>
              </a:rPr>
              <a:t> </a:t>
            </a:r>
            <a:r>
              <a:rPr lang="en-US" dirty="0" err="1">
                <a:latin typeface="Times New Roman"/>
                <a:ea typeface="Times New Roman"/>
                <a:cs typeface="Times New Roman"/>
              </a:rPr>
              <a:t>không</a:t>
            </a:r>
            <a:r>
              <a:rPr lang="en-US" dirty="0">
                <a:latin typeface="Times New Roman"/>
                <a:ea typeface="Times New Roman"/>
                <a:cs typeface="Times New Roman"/>
              </a:rPr>
              <a:t> </a:t>
            </a:r>
            <a:r>
              <a:rPr lang="en-US" dirty="0" err="1">
                <a:latin typeface="Times New Roman"/>
                <a:ea typeface="Times New Roman"/>
                <a:cs typeface="Times New Roman"/>
              </a:rPr>
              <a:t>muốn</a:t>
            </a:r>
            <a:r>
              <a:rPr lang="en-US" dirty="0">
                <a:latin typeface="Times New Roman"/>
                <a:ea typeface="Times New Roman"/>
                <a:cs typeface="Times New Roman"/>
              </a:rPr>
              <a:t> </a:t>
            </a:r>
            <a:r>
              <a:rPr lang="en-US" dirty="0" err="1">
                <a:latin typeface="Times New Roman"/>
                <a:ea typeface="Times New Roman"/>
                <a:cs typeface="Times New Roman"/>
              </a:rPr>
              <a:t>uống</a:t>
            </a:r>
            <a:r>
              <a:rPr lang="en-US" dirty="0">
                <a:latin typeface="Times New Roman"/>
                <a:ea typeface="Times New Roman"/>
                <a:cs typeface="Times New Roman"/>
              </a:rPr>
              <a:t>, </a:t>
            </a:r>
            <a:r>
              <a:rPr lang="en-US" dirty="0" err="1">
                <a:latin typeface="Times New Roman"/>
                <a:ea typeface="Times New Roman"/>
                <a:cs typeface="Times New Roman"/>
              </a:rPr>
              <a:t>thơ</a:t>
            </a:r>
            <a:r>
              <a:rPr lang="en-US" dirty="0">
                <a:latin typeface="Times New Roman"/>
                <a:ea typeface="Times New Roman"/>
                <a:cs typeface="Times New Roman"/>
              </a:rPr>
              <a:t> </a:t>
            </a:r>
            <a:r>
              <a:rPr lang="en-US" dirty="0" err="1">
                <a:latin typeface="Times New Roman"/>
                <a:ea typeface="Times New Roman"/>
                <a:cs typeface="Times New Roman"/>
              </a:rPr>
              <a:t>không</a:t>
            </a:r>
            <a:r>
              <a:rPr lang="en-US" dirty="0">
                <a:latin typeface="Times New Roman"/>
                <a:ea typeface="Times New Roman"/>
                <a:cs typeface="Times New Roman"/>
              </a:rPr>
              <a:t> </a:t>
            </a:r>
            <a:r>
              <a:rPr lang="en-US" dirty="0" err="1">
                <a:latin typeface="Times New Roman"/>
                <a:ea typeface="Times New Roman"/>
                <a:cs typeface="Times New Roman"/>
              </a:rPr>
              <a:t>muốn</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đàn</a:t>
            </a:r>
            <a:r>
              <a:rPr lang="en-US" dirty="0">
                <a:latin typeface="Times New Roman"/>
                <a:ea typeface="Times New Roman"/>
                <a:cs typeface="Times New Roman"/>
              </a:rPr>
              <a:t> </a:t>
            </a:r>
            <a:r>
              <a:rPr lang="en-US" dirty="0" err="1">
                <a:latin typeface="Times New Roman"/>
                <a:ea typeface="Times New Roman"/>
                <a:cs typeface="Times New Roman"/>
              </a:rPr>
              <a:t>không</a:t>
            </a:r>
            <a:r>
              <a:rPr lang="en-US" dirty="0">
                <a:latin typeface="Times New Roman"/>
                <a:ea typeface="Times New Roman"/>
                <a:cs typeface="Times New Roman"/>
              </a:rPr>
              <a:t> </a:t>
            </a:r>
            <a:r>
              <a:rPr lang="en-US" dirty="0" err="1">
                <a:latin typeface="Times New Roman"/>
                <a:ea typeface="Times New Roman"/>
                <a:cs typeface="Times New Roman"/>
              </a:rPr>
              <a:t>gảy</a:t>
            </a:r>
            <a:r>
              <a:rPr lang="en-US" dirty="0">
                <a:latin typeface="Times New Roman"/>
                <a:ea typeface="Times New Roman"/>
                <a:cs typeface="Times New Roman"/>
              </a:rPr>
              <a:t>, </a:t>
            </a:r>
            <a:r>
              <a:rPr lang="en-US" dirty="0" err="1">
                <a:latin typeface="Times New Roman"/>
                <a:ea typeface="Times New Roman"/>
                <a:cs typeface="Times New Roman"/>
              </a:rPr>
              <a:t>giường</a:t>
            </a:r>
            <a:r>
              <a:rPr lang="en-US" dirty="0">
                <a:latin typeface="Times New Roman"/>
                <a:ea typeface="Times New Roman"/>
                <a:cs typeface="Times New Roman"/>
              </a:rPr>
              <a:t> </a:t>
            </a:r>
            <a:r>
              <a:rPr lang="en-US" dirty="0" err="1">
                <a:latin typeface="Times New Roman"/>
                <a:ea typeface="Times New Roman"/>
                <a:cs typeface="Times New Roman"/>
              </a:rPr>
              <a:t>treo</a:t>
            </a:r>
            <a:r>
              <a:rPr lang="en-US" dirty="0">
                <a:latin typeface="Times New Roman"/>
                <a:ea typeface="Times New Roman"/>
                <a:cs typeface="Times New Roman"/>
              </a:rPr>
              <a:t> </a:t>
            </a:r>
            <a:r>
              <a:rPr lang="en-US" dirty="0" err="1">
                <a:latin typeface="Times New Roman"/>
                <a:ea typeface="Times New Roman"/>
                <a:cs typeface="Times New Roman"/>
              </a:rPr>
              <a:t>lên</a:t>
            </a:r>
            <a:r>
              <a:rPr lang="en-US" dirty="0">
                <a:latin typeface="Times New Roman"/>
                <a:ea typeface="Times New Roman"/>
                <a:cs typeface="Times New Roman"/>
              </a:rPr>
              <a:t>.</a:t>
            </a:r>
            <a:endParaRPr lang="en-US" sz="1400" dirty="0">
              <a:ea typeface="Calibri"/>
              <a:cs typeface="Times New Roman"/>
            </a:endParaRPr>
          </a:p>
        </p:txBody>
      </p:sp>
      <p:sp>
        <p:nvSpPr>
          <p:cNvPr id="12" name="Rectangle 11"/>
          <p:cNvSpPr/>
          <p:nvPr/>
        </p:nvSpPr>
        <p:spPr>
          <a:xfrm>
            <a:off x="2326" y="5070246"/>
            <a:ext cx="4513736" cy="410882"/>
          </a:xfrm>
          <a:prstGeom prst="rect">
            <a:avLst/>
          </a:prstGeom>
        </p:spPr>
        <p:txBody>
          <a:bodyPr wrap="none">
            <a:spAutoFit/>
          </a:bodyPr>
          <a:lstStyle/>
          <a:p>
            <a:pPr marR="94615" algn="just">
              <a:lnSpc>
                <a:spcPct val="115000"/>
              </a:lnSpc>
              <a:spcAft>
                <a:spcPts val="0"/>
              </a:spcAft>
            </a:pPr>
            <a:r>
              <a:rPr lang="en-US" dirty="0">
                <a:latin typeface="Times New Roman"/>
                <a:ea typeface="Times New Roman"/>
                <a:cs typeface="Times New Roman"/>
              </a:rPr>
              <a:t>-&gt; </a:t>
            </a:r>
            <a:r>
              <a:rPr lang="en-US" dirty="0" err="1">
                <a:latin typeface="Times New Roman"/>
                <a:ea typeface="Times New Roman"/>
                <a:cs typeface="Times New Roman"/>
              </a:rPr>
              <a:t>Cảm</a:t>
            </a:r>
            <a:r>
              <a:rPr lang="en-US" dirty="0">
                <a:latin typeface="Times New Roman"/>
                <a:ea typeface="Times New Roman"/>
                <a:cs typeface="Times New Roman"/>
              </a:rPr>
              <a:t> </a:t>
            </a:r>
            <a:r>
              <a:rPr lang="en-US" dirty="0" err="1">
                <a:latin typeface="Times New Roman"/>
                <a:ea typeface="Times New Roman"/>
                <a:cs typeface="Times New Roman"/>
              </a:rPr>
              <a:t>giác</a:t>
            </a:r>
            <a:r>
              <a:rPr lang="en-US" dirty="0">
                <a:latin typeface="Times New Roman"/>
                <a:ea typeface="Times New Roman"/>
                <a:cs typeface="Times New Roman"/>
              </a:rPr>
              <a:t> </a:t>
            </a:r>
            <a:r>
              <a:rPr lang="en-US" dirty="0" err="1">
                <a:latin typeface="Times New Roman"/>
                <a:ea typeface="Times New Roman"/>
                <a:cs typeface="Times New Roman"/>
              </a:rPr>
              <a:t>hụt</a:t>
            </a:r>
            <a:r>
              <a:rPr lang="en-US" dirty="0">
                <a:latin typeface="Times New Roman"/>
                <a:ea typeface="Times New Roman"/>
                <a:cs typeface="Times New Roman"/>
              </a:rPr>
              <a:t> </a:t>
            </a:r>
            <a:r>
              <a:rPr lang="en-US" dirty="0" err="1">
                <a:latin typeface="Times New Roman"/>
                <a:ea typeface="Times New Roman"/>
                <a:cs typeface="Times New Roman"/>
              </a:rPr>
              <a:t>hẫng</a:t>
            </a:r>
            <a:r>
              <a:rPr lang="en-US" dirty="0">
                <a:latin typeface="Times New Roman"/>
                <a:ea typeface="Times New Roman"/>
                <a:cs typeface="Times New Roman"/>
              </a:rPr>
              <a:t>, </a:t>
            </a:r>
            <a:r>
              <a:rPr lang="en-US" dirty="0" err="1">
                <a:latin typeface="Times New Roman"/>
                <a:ea typeface="Times New Roman"/>
                <a:cs typeface="Times New Roman"/>
              </a:rPr>
              <a:t>trống</a:t>
            </a:r>
            <a:r>
              <a:rPr lang="en-US" dirty="0">
                <a:latin typeface="Times New Roman"/>
                <a:ea typeface="Times New Roman"/>
                <a:cs typeface="Times New Roman"/>
              </a:rPr>
              <a:t> </a:t>
            </a:r>
            <a:r>
              <a:rPr lang="en-US" dirty="0" err="1">
                <a:latin typeface="Times New Roman"/>
                <a:ea typeface="Times New Roman"/>
                <a:cs typeface="Times New Roman"/>
              </a:rPr>
              <a:t>rỗng</a:t>
            </a:r>
            <a:r>
              <a:rPr lang="en-US" dirty="0">
                <a:latin typeface="Times New Roman"/>
                <a:ea typeface="Times New Roman"/>
                <a:cs typeface="Times New Roman"/>
              </a:rPr>
              <a:t> </a:t>
            </a:r>
            <a:r>
              <a:rPr lang="en-US" dirty="0" err="1">
                <a:latin typeface="Times New Roman"/>
                <a:ea typeface="Times New Roman"/>
                <a:cs typeface="Times New Roman"/>
              </a:rPr>
              <a:t>khi</a:t>
            </a:r>
            <a:r>
              <a:rPr lang="en-US" dirty="0">
                <a:latin typeface="Times New Roman"/>
                <a:ea typeface="Times New Roman"/>
                <a:cs typeface="Times New Roman"/>
              </a:rPr>
              <a:t> </a:t>
            </a:r>
            <a:r>
              <a:rPr lang="en-US" dirty="0" err="1">
                <a:latin typeface="Times New Roman"/>
                <a:ea typeface="Times New Roman"/>
                <a:cs typeface="Times New Roman"/>
              </a:rPr>
              <a:t>mất</a:t>
            </a:r>
            <a:r>
              <a:rPr lang="en-US" dirty="0">
                <a:latin typeface="Times New Roman"/>
                <a:ea typeface="Times New Roman"/>
                <a:cs typeface="Times New Roman"/>
              </a:rPr>
              <a:t> </a:t>
            </a:r>
            <a:r>
              <a:rPr lang="en-US" dirty="0" err="1">
                <a:latin typeface="Times New Roman"/>
                <a:ea typeface="Times New Roman"/>
                <a:cs typeface="Times New Roman"/>
              </a:rPr>
              <a:t>bạn</a:t>
            </a:r>
            <a:endParaRPr lang="en-US" sz="1400" dirty="0">
              <a:ea typeface="Calibri"/>
              <a:cs typeface="Times New Roman"/>
            </a:endParaRPr>
          </a:p>
        </p:txBody>
      </p:sp>
      <p:sp>
        <p:nvSpPr>
          <p:cNvPr id="13" name="Rectangle 12"/>
          <p:cNvSpPr/>
          <p:nvPr/>
        </p:nvSpPr>
        <p:spPr>
          <a:xfrm>
            <a:off x="3472" y="5464684"/>
            <a:ext cx="4009431" cy="410882"/>
          </a:xfrm>
          <a:prstGeom prst="rect">
            <a:avLst/>
          </a:prstGeom>
        </p:spPr>
        <p:txBody>
          <a:bodyPr wrap="none">
            <a:spAutoFit/>
          </a:bodyPr>
          <a:lstStyle/>
          <a:p>
            <a:pPr marR="94615" algn="just">
              <a:lnSpc>
                <a:spcPct val="115000"/>
              </a:lnSpc>
              <a:spcAft>
                <a:spcPts val="0"/>
              </a:spcAft>
            </a:pPr>
            <a:r>
              <a:rPr lang="en-US" dirty="0">
                <a:latin typeface="Times New Roman"/>
                <a:ea typeface="Times New Roman"/>
                <a:cs typeface="Times New Roman"/>
              </a:rPr>
              <a:t>-&gt; </a:t>
            </a:r>
            <a:r>
              <a:rPr lang="en-US" dirty="0" err="1">
                <a:latin typeface="Times New Roman"/>
                <a:ea typeface="Times New Roman"/>
                <a:cs typeface="Times New Roman"/>
              </a:rPr>
              <a:t>Tình</a:t>
            </a:r>
            <a:r>
              <a:rPr lang="en-US" dirty="0">
                <a:latin typeface="Times New Roman"/>
                <a:ea typeface="Times New Roman"/>
                <a:cs typeface="Times New Roman"/>
              </a:rPr>
              <a:t> </a:t>
            </a:r>
            <a:r>
              <a:rPr lang="en-US" dirty="0" err="1">
                <a:latin typeface="Times New Roman"/>
                <a:ea typeface="Times New Roman"/>
                <a:cs typeface="Times New Roman"/>
              </a:rPr>
              <a:t>bạn</a:t>
            </a:r>
            <a:r>
              <a:rPr lang="en-US" dirty="0">
                <a:latin typeface="Times New Roman"/>
                <a:ea typeface="Times New Roman"/>
                <a:cs typeface="Times New Roman"/>
              </a:rPr>
              <a:t> </a:t>
            </a:r>
            <a:r>
              <a:rPr lang="en-US" dirty="0" err="1">
                <a:latin typeface="Times New Roman"/>
                <a:ea typeface="Times New Roman"/>
                <a:cs typeface="Times New Roman"/>
              </a:rPr>
              <a:t>già</a:t>
            </a:r>
            <a:r>
              <a:rPr lang="en-US" dirty="0">
                <a:latin typeface="Times New Roman"/>
                <a:ea typeface="Times New Roman"/>
                <a:cs typeface="Times New Roman"/>
              </a:rPr>
              <a:t> </a:t>
            </a:r>
            <a:r>
              <a:rPr lang="en-US" dirty="0" err="1">
                <a:latin typeface="Times New Roman"/>
                <a:ea typeface="Times New Roman"/>
                <a:cs typeface="Times New Roman"/>
              </a:rPr>
              <a:t>mà</a:t>
            </a:r>
            <a:r>
              <a:rPr lang="en-US" dirty="0">
                <a:latin typeface="Times New Roman"/>
                <a:ea typeface="Times New Roman"/>
                <a:cs typeface="Times New Roman"/>
              </a:rPr>
              <a:t> </a:t>
            </a:r>
            <a:r>
              <a:rPr lang="en-US" dirty="0" err="1">
                <a:latin typeface="Times New Roman"/>
                <a:ea typeface="Times New Roman"/>
                <a:cs typeface="Times New Roman"/>
              </a:rPr>
              <a:t>vẫn</a:t>
            </a:r>
            <a:r>
              <a:rPr lang="en-US" dirty="0">
                <a:latin typeface="Times New Roman"/>
                <a:ea typeface="Times New Roman"/>
                <a:cs typeface="Times New Roman"/>
              </a:rPr>
              <a:t> </a:t>
            </a:r>
            <a:r>
              <a:rPr lang="en-US" dirty="0" err="1">
                <a:latin typeface="Times New Roman"/>
                <a:ea typeface="Times New Roman"/>
                <a:cs typeface="Times New Roman"/>
              </a:rPr>
              <a:t>keo</a:t>
            </a:r>
            <a:r>
              <a:rPr lang="en-US" dirty="0">
                <a:latin typeface="Times New Roman"/>
                <a:ea typeface="Times New Roman"/>
                <a:cs typeface="Times New Roman"/>
              </a:rPr>
              <a:t> </a:t>
            </a:r>
            <a:r>
              <a:rPr lang="en-US" dirty="0" err="1">
                <a:latin typeface="Times New Roman"/>
                <a:ea typeface="Times New Roman"/>
                <a:cs typeface="Times New Roman"/>
              </a:rPr>
              <a:t>sơn</a:t>
            </a:r>
            <a:r>
              <a:rPr lang="en-US" dirty="0">
                <a:latin typeface="Times New Roman"/>
                <a:ea typeface="Times New Roman"/>
                <a:cs typeface="Times New Roman"/>
              </a:rPr>
              <a:t>, </a:t>
            </a:r>
            <a:r>
              <a:rPr lang="en-US" dirty="0" err="1">
                <a:latin typeface="Times New Roman"/>
                <a:ea typeface="Times New Roman"/>
                <a:cs typeface="Times New Roman"/>
              </a:rPr>
              <a:t>gắn</a:t>
            </a:r>
            <a:r>
              <a:rPr lang="en-US" dirty="0">
                <a:latin typeface="Times New Roman"/>
                <a:ea typeface="Times New Roman"/>
                <a:cs typeface="Times New Roman"/>
              </a:rPr>
              <a:t> </a:t>
            </a:r>
            <a:r>
              <a:rPr lang="en-US" dirty="0" err="1">
                <a:latin typeface="Times New Roman"/>
                <a:ea typeface="Times New Roman"/>
                <a:cs typeface="Times New Roman"/>
              </a:rPr>
              <a:t>bó</a:t>
            </a:r>
            <a:r>
              <a:rPr lang="en-US" dirty="0">
                <a:latin typeface="Times New Roman"/>
                <a:ea typeface="Times New Roman"/>
                <a:cs typeface="Times New Roman"/>
              </a:rPr>
              <a:t>.</a:t>
            </a:r>
            <a:endParaRPr lang="en-US" sz="1400" dirty="0">
              <a:ea typeface="Calibri"/>
              <a:cs typeface="Times New Roman"/>
            </a:endParaRPr>
          </a:p>
        </p:txBody>
      </p:sp>
      <p:sp>
        <p:nvSpPr>
          <p:cNvPr id="14" name="Rectangle 13"/>
          <p:cNvSpPr/>
          <p:nvPr/>
        </p:nvSpPr>
        <p:spPr>
          <a:xfrm>
            <a:off x="125507" y="5974475"/>
            <a:ext cx="7153877" cy="369332"/>
          </a:xfrm>
          <a:prstGeom prst="rect">
            <a:avLst/>
          </a:prstGeom>
        </p:spPr>
        <p:txBody>
          <a:bodyPr wrap="square">
            <a:spAutoFit/>
          </a:bodyPr>
          <a:lstStyle/>
          <a:p>
            <a:pPr marR="94615">
              <a:spcAft>
                <a:spcPts val="0"/>
              </a:spcAft>
            </a:pPr>
            <a:r>
              <a:rPr lang="en-US" b="1" dirty="0">
                <a:solidFill>
                  <a:srgbClr val="FF0000"/>
                </a:solidFill>
                <a:latin typeface="Times New Roman"/>
                <a:ea typeface="Times New Roman"/>
              </a:rPr>
              <a:t>=&gt; </a:t>
            </a:r>
            <a:r>
              <a:rPr lang="en-US" b="1" dirty="0" err="1">
                <a:solidFill>
                  <a:srgbClr val="FF0000"/>
                </a:solidFill>
                <a:latin typeface="Times New Roman"/>
                <a:ea typeface="Times New Roman"/>
              </a:rPr>
              <a:t>Bài</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thơ</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là</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tiếng</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khóc</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bạn</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chân</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thành</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xót</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xa</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nuối</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tiếc</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của</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nhà</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thơ</a:t>
            </a:r>
            <a:r>
              <a:rPr lang="en-US" b="1" dirty="0">
                <a:solidFill>
                  <a:srgbClr val="FF0000"/>
                </a:solidFill>
                <a:latin typeface="Times New Roman"/>
                <a:ea typeface="Times New Roman"/>
              </a:rPr>
              <a:t>.</a:t>
            </a:r>
            <a:endParaRPr lang="en-US" sz="1600" b="1" dirty="0">
              <a:solidFill>
                <a:srgbClr val="FF0000"/>
              </a:solidFill>
              <a:effectLst/>
              <a:latin typeface="Times New Roman"/>
              <a:ea typeface="Times New Roman"/>
            </a:endParaRPr>
          </a:p>
        </p:txBody>
      </p:sp>
    </p:spTree>
    <p:extLst>
      <p:ext uri="{BB962C8B-B14F-4D97-AF65-F5344CB8AC3E}">
        <p14:creationId xmlns:p14="http://schemas.microsoft.com/office/powerpoint/2010/main" val="24817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80">
                                          <p:stCondLst>
                                            <p:cond delay="0"/>
                                          </p:stCondLst>
                                        </p:cTn>
                                        <p:tgtEl>
                                          <p:spTgt spid="14"/>
                                        </p:tgtEl>
                                      </p:cBhvr>
                                    </p:animEffect>
                                    <p:anim calcmode="lin" valueType="num">
                                      <p:cBhvr>
                                        <p:cTn id="6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3" dur="26">
                                          <p:stCondLst>
                                            <p:cond delay="650"/>
                                          </p:stCondLst>
                                        </p:cTn>
                                        <p:tgtEl>
                                          <p:spTgt spid="14"/>
                                        </p:tgtEl>
                                      </p:cBhvr>
                                      <p:to x="100000" y="60000"/>
                                    </p:animScale>
                                    <p:animScale>
                                      <p:cBhvr>
                                        <p:cTn id="74" dur="166" decel="50000">
                                          <p:stCondLst>
                                            <p:cond delay="676"/>
                                          </p:stCondLst>
                                        </p:cTn>
                                        <p:tgtEl>
                                          <p:spTgt spid="14"/>
                                        </p:tgtEl>
                                      </p:cBhvr>
                                      <p:to x="100000" y="100000"/>
                                    </p:animScale>
                                    <p:animScale>
                                      <p:cBhvr>
                                        <p:cTn id="75" dur="26">
                                          <p:stCondLst>
                                            <p:cond delay="1312"/>
                                          </p:stCondLst>
                                        </p:cTn>
                                        <p:tgtEl>
                                          <p:spTgt spid="14"/>
                                        </p:tgtEl>
                                      </p:cBhvr>
                                      <p:to x="100000" y="80000"/>
                                    </p:animScale>
                                    <p:animScale>
                                      <p:cBhvr>
                                        <p:cTn id="76" dur="166" decel="50000">
                                          <p:stCondLst>
                                            <p:cond delay="1338"/>
                                          </p:stCondLst>
                                        </p:cTn>
                                        <p:tgtEl>
                                          <p:spTgt spid="14"/>
                                        </p:tgtEl>
                                      </p:cBhvr>
                                      <p:to x="100000" y="100000"/>
                                    </p:animScale>
                                    <p:animScale>
                                      <p:cBhvr>
                                        <p:cTn id="77" dur="26">
                                          <p:stCondLst>
                                            <p:cond delay="1642"/>
                                          </p:stCondLst>
                                        </p:cTn>
                                        <p:tgtEl>
                                          <p:spTgt spid="14"/>
                                        </p:tgtEl>
                                      </p:cBhvr>
                                      <p:to x="100000" y="90000"/>
                                    </p:animScale>
                                    <p:animScale>
                                      <p:cBhvr>
                                        <p:cTn id="78" dur="166" decel="50000">
                                          <p:stCondLst>
                                            <p:cond delay="1668"/>
                                          </p:stCondLst>
                                        </p:cTn>
                                        <p:tgtEl>
                                          <p:spTgt spid="14"/>
                                        </p:tgtEl>
                                      </p:cBhvr>
                                      <p:to x="100000" y="100000"/>
                                    </p:animScale>
                                    <p:animScale>
                                      <p:cBhvr>
                                        <p:cTn id="79" dur="26">
                                          <p:stCondLst>
                                            <p:cond delay="1808"/>
                                          </p:stCondLst>
                                        </p:cTn>
                                        <p:tgtEl>
                                          <p:spTgt spid="14"/>
                                        </p:tgtEl>
                                      </p:cBhvr>
                                      <p:to x="100000" y="95000"/>
                                    </p:animScale>
                                    <p:animScale>
                                      <p:cBhvr>
                                        <p:cTn id="8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36877"/>
            <a:ext cx="12193057" cy="6931753"/>
          </a:xfrm>
          <a:prstGeom prst="rect">
            <a:avLst/>
          </a:prstGeom>
        </p:spPr>
      </p:pic>
      <p:sp>
        <p:nvSpPr>
          <p:cNvPr id="3" name="Rectangle 2"/>
          <p:cNvSpPr/>
          <p:nvPr/>
        </p:nvSpPr>
        <p:spPr>
          <a:xfrm>
            <a:off x="178674" y="837224"/>
            <a:ext cx="8728843" cy="369332"/>
          </a:xfrm>
          <a:prstGeom prst="rect">
            <a:avLst/>
          </a:prstGeom>
        </p:spPr>
        <p:txBody>
          <a:bodyPr wrap="square">
            <a:spAutoFit/>
          </a:bodyPr>
          <a:lstStyle/>
          <a:p>
            <a:r>
              <a:rPr lang="vi-VN" dirty="0" smtClean="0"/>
              <a:t> </a:t>
            </a:r>
            <a:endParaRPr lang="en-US" sz="2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5908" r="71552" b="577"/>
          <a:stretch/>
        </p:blipFill>
        <p:spPr>
          <a:xfrm flipH="1">
            <a:off x="6022428" y="2661125"/>
            <a:ext cx="6169572" cy="4233752"/>
          </a:xfrm>
          <a:prstGeom prst="rect">
            <a:avLst/>
          </a:prstGeom>
        </p:spPr>
      </p:pic>
      <p:sp>
        <p:nvSpPr>
          <p:cNvPr id="6" name="Cloud Callout 5"/>
          <p:cNvSpPr/>
          <p:nvPr/>
        </p:nvSpPr>
        <p:spPr>
          <a:xfrm>
            <a:off x="3316962" y="394450"/>
            <a:ext cx="7100046" cy="3140695"/>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solidFill>
                  <a:schemeClr val="accent5"/>
                </a:solidFill>
                <a:latin typeface="Times New Roman"/>
                <a:ea typeface="Calibri"/>
              </a:rPr>
              <a:t>Bài</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thơ</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giúp</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em</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có</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thêm</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nhận</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thức</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gì</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về</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tình</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bạn</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tình</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người</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trong</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cuộc</a:t>
            </a:r>
            <a:r>
              <a:rPr lang="en-US" sz="2800" dirty="0">
                <a:solidFill>
                  <a:schemeClr val="accent5"/>
                </a:solidFill>
                <a:latin typeface="Times New Roman"/>
                <a:ea typeface="Calibri"/>
              </a:rPr>
              <a:t> </a:t>
            </a:r>
            <a:r>
              <a:rPr lang="en-US" sz="2800" dirty="0" err="1">
                <a:solidFill>
                  <a:schemeClr val="accent5"/>
                </a:solidFill>
                <a:latin typeface="Times New Roman"/>
                <a:ea typeface="Calibri"/>
              </a:rPr>
              <a:t>sống</a:t>
            </a:r>
            <a:r>
              <a:rPr lang="en-US" sz="2800" dirty="0">
                <a:solidFill>
                  <a:schemeClr val="accent5"/>
                </a:solidFill>
                <a:latin typeface="Times New Roman"/>
                <a:ea typeface="Calibri"/>
              </a:rPr>
              <a:t>?</a:t>
            </a:r>
            <a:endParaRPr lang="en-US" sz="2800" dirty="0">
              <a:solidFill>
                <a:schemeClr val="accent5"/>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8013" y="3432969"/>
            <a:ext cx="3206750" cy="32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7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31750"/>
            <a:ext cx="12193588" cy="693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624" y="2627312"/>
            <a:ext cx="4984376" cy="423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6770" y="121772"/>
            <a:ext cx="7150675" cy="556434"/>
          </a:xfrm>
          <a:prstGeom prst="rect">
            <a:avLst/>
          </a:prstGeom>
        </p:spPr>
        <p:txBody>
          <a:bodyPr wrap="none">
            <a:spAutoFit/>
          </a:bodyPr>
          <a:lstStyle/>
          <a:p>
            <a:pPr marR="94615" algn="just">
              <a:lnSpc>
                <a:spcPct val="115000"/>
              </a:lnSpc>
              <a:spcAft>
                <a:spcPts val="0"/>
              </a:spcAft>
              <a:tabLst>
                <a:tab pos="248920" algn="l"/>
              </a:tabLst>
            </a:pPr>
            <a:r>
              <a:rPr lang="en-US" sz="2800" b="1" i="1" dirty="0">
                <a:latin typeface="Times New Roman"/>
                <a:ea typeface="Times New Roman"/>
                <a:cs typeface="Times New Roman"/>
              </a:rPr>
              <a:t>3. M</a:t>
            </a:r>
            <a:r>
              <a:rPr lang="vi-VN" sz="2800" b="1" i="1" dirty="0">
                <a:latin typeface="Times New Roman"/>
                <a:ea typeface="Times New Roman"/>
                <a:cs typeface="Times New Roman"/>
              </a:rPr>
              <a:t>ột số nét đặc sắc nghệ thuật của tác phẩm</a:t>
            </a:r>
            <a:endParaRPr lang="en-US" sz="2800" dirty="0">
              <a:ea typeface="Calibri"/>
              <a:cs typeface="Times New Roman"/>
            </a:endParaRPr>
          </a:p>
        </p:txBody>
      </p:sp>
      <p:sp>
        <p:nvSpPr>
          <p:cNvPr id="5" name="Cloud Callout 4"/>
          <p:cNvSpPr/>
          <p:nvPr/>
        </p:nvSpPr>
        <p:spPr>
          <a:xfrm>
            <a:off x="3442447" y="354849"/>
            <a:ext cx="8749553" cy="3499975"/>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marR="83185" algn="just">
              <a:lnSpc>
                <a:spcPct val="120000"/>
              </a:lnSpc>
              <a:spcAft>
                <a:spcPts val="0"/>
              </a:spcAft>
            </a:pPr>
            <a:r>
              <a:rPr lang="en-US" sz="2400" dirty="0">
                <a:solidFill>
                  <a:srgbClr val="231F20"/>
                </a:solidFill>
                <a:latin typeface="Times New Roman"/>
                <a:ea typeface="Times New Roman"/>
              </a:rPr>
              <a:t>+ Theo </a:t>
            </a:r>
            <a:r>
              <a:rPr lang="en-US" sz="2400" dirty="0" err="1">
                <a:solidFill>
                  <a:srgbClr val="231F20"/>
                </a:solidFill>
                <a:latin typeface="Times New Roman"/>
                <a:ea typeface="Times New Roman"/>
              </a:rPr>
              <a:t>em</a:t>
            </a:r>
            <a:r>
              <a:rPr lang="en-US" sz="2400" dirty="0">
                <a:solidFill>
                  <a:srgbClr val="231F20"/>
                </a:solidFill>
                <a:latin typeface="Times New Roman"/>
                <a:ea typeface="Times New Roman"/>
              </a:rPr>
              <a:t>, VB </a:t>
            </a:r>
            <a:r>
              <a:rPr lang="en-US" sz="2400" dirty="0" err="1">
                <a:solidFill>
                  <a:srgbClr val="231F20"/>
                </a:solidFill>
                <a:latin typeface="Times New Roman"/>
                <a:ea typeface="Times New Roman"/>
              </a:rPr>
              <a:t>có</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những</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nét</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đặc</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sắc</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nghệ</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thuật</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nào</a:t>
            </a:r>
            <a:r>
              <a:rPr lang="en-US" sz="2400" dirty="0">
                <a:solidFill>
                  <a:srgbClr val="231F20"/>
                </a:solidFill>
                <a:latin typeface="Times New Roman"/>
                <a:ea typeface="Times New Roman"/>
              </a:rPr>
              <a:t>?</a:t>
            </a:r>
          </a:p>
          <a:p>
            <a:pPr marR="83185" algn="just">
              <a:lnSpc>
                <a:spcPct val="120000"/>
              </a:lnSpc>
              <a:spcAft>
                <a:spcPts val="0"/>
              </a:spcAft>
            </a:pP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Em</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hãy</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nêu</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một</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số</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ví</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dụ</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và</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phân</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tích</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tác</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dụng</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của</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việc</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sử</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dụng</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những</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biện</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pháp</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nghệ</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thuật</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trong</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các</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trường</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hợp</a:t>
            </a:r>
            <a:r>
              <a:rPr lang="en-US" sz="2400" dirty="0">
                <a:solidFill>
                  <a:srgbClr val="231F20"/>
                </a:solidFill>
                <a:latin typeface="Times New Roman"/>
                <a:ea typeface="Times New Roman"/>
              </a:rPr>
              <a:t> </a:t>
            </a:r>
            <a:r>
              <a:rPr lang="en-US" sz="2400" dirty="0" err="1">
                <a:solidFill>
                  <a:srgbClr val="231F20"/>
                </a:solidFill>
                <a:latin typeface="Times New Roman"/>
                <a:ea typeface="Times New Roman"/>
              </a:rPr>
              <a:t>đó</a:t>
            </a:r>
            <a:r>
              <a:rPr lang="en-US" sz="2400" dirty="0">
                <a:solidFill>
                  <a:srgbClr val="231F20"/>
                </a:solidFill>
                <a:latin typeface="Times New Roman"/>
                <a:ea typeface="Times New Roman"/>
              </a:rPr>
              <a:t>?</a:t>
            </a:r>
          </a:p>
          <a:p>
            <a:pPr algn="ctr"/>
            <a:endParaRPr lang="en-US" sz="2800" dirty="0">
              <a:solidFill>
                <a:schemeClr val="accent5"/>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5938" y="3643271"/>
            <a:ext cx="3206750" cy="32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23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3" y="58269"/>
            <a:ext cx="12193588" cy="693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73822" y="94128"/>
            <a:ext cx="4804457" cy="523220"/>
          </a:xfrm>
          <a:prstGeom prst="rect">
            <a:avLst/>
          </a:prstGeom>
        </p:spPr>
        <p:txBody>
          <a:bodyPr wrap="none">
            <a:spAutoFit/>
          </a:bodyPr>
          <a:lstStyle/>
          <a:p>
            <a:r>
              <a:rPr lang="en-US" sz="2800" b="1" dirty="0" err="1" smtClean="0">
                <a:solidFill>
                  <a:srgbClr val="0070C0"/>
                </a:solidFill>
                <a:latin typeface="Times New Roman"/>
                <a:ea typeface="Times New Roman"/>
              </a:rPr>
              <a:t>Sử</a:t>
            </a:r>
            <a:r>
              <a:rPr lang="en-US" sz="2800" b="1" dirty="0" smtClean="0">
                <a:solidFill>
                  <a:srgbClr val="0070C0"/>
                </a:solidFill>
                <a:latin typeface="Times New Roman"/>
                <a:ea typeface="Times New Roman"/>
              </a:rPr>
              <a:t> </a:t>
            </a:r>
            <a:r>
              <a:rPr lang="en-US" sz="2800" b="1" dirty="0" err="1" smtClean="0">
                <a:solidFill>
                  <a:srgbClr val="0070C0"/>
                </a:solidFill>
                <a:latin typeface="Times New Roman"/>
                <a:ea typeface="Times New Roman"/>
              </a:rPr>
              <a:t>dụng</a:t>
            </a:r>
            <a:r>
              <a:rPr lang="en-US" sz="2800" b="1" dirty="0" smtClean="0">
                <a:solidFill>
                  <a:srgbClr val="0070C0"/>
                </a:solidFill>
                <a:latin typeface="Times New Roman"/>
                <a:ea typeface="Times New Roman"/>
              </a:rPr>
              <a:t> </a:t>
            </a:r>
            <a:r>
              <a:rPr lang="en-US" sz="2800" b="1" dirty="0" err="1" smtClean="0">
                <a:solidFill>
                  <a:srgbClr val="0070C0"/>
                </a:solidFill>
                <a:latin typeface="Times New Roman"/>
                <a:ea typeface="Times New Roman"/>
              </a:rPr>
              <a:t>một</a:t>
            </a:r>
            <a:r>
              <a:rPr lang="en-US" sz="2800" b="1" dirty="0" smtClean="0">
                <a:solidFill>
                  <a:srgbClr val="0070C0"/>
                </a:solidFill>
                <a:latin typeface="Times New Roman"/>
                <a:ea typeface="Times New Roman"/>
              </a:rPr>
              <a:t> </a:t>
            </a:r>
            <a:r>
              <a:rPr lang="en-US" sz="2800" b="1" dirty="0" err="1">
                <a:solidFill>
                  <a:srgbClr val="0070C0"/>
                </a:solidFill>
                <a:latin typeface="Times New Roman"/>
                <a:ea typeface="Times New Roman"/>
              </a:rPr>
              <a:t>số</a:t>
            </a:r>
            <a:r>
              <a:rPr lang="en-US" sz="2800" b="1" dirty="0">
                <a:solidFill>
                  <a:srgbClr val="0070C0"/>
                </a:solidFill>
                <a:latin typeface="Times New Roman"/>
                <a:ea typeface="Times New Roman"/>
              </a:rPr>
              <a:t> BPNT </a:t>
            </a:r>
            <a:r>
              <a:rPr lang="en-US" sz="2800" b="1" dirty="0" err="1">
                <a:solidFill>
                  <a:srgbClr val="0070C0"/>
                </a:solidFill>
                <a:latin typeface="Times New Roman"/>
                <a:ea typeface="Times New Roman"/>
              </a:rPr>
              <a:t>đặc</a:t>
            </a:r>
            <a:r>
              <a:rPr lang="en-US" sz="2800" b="1" dirty="0">
                <a:solidFill>
                  <a:srgbClr val="0070C0"/>
                </a:solidFill>
                <a:latin typeface="Times New Roman"/>
                <a:ea typeface="Times New Roman"/>
              </a:rPr>
              <a:t> </a:t>
            </a:r>
            <a:r>
              <a:rPr lang="en-US" sz="2800" b="1" dirty="0" err="1">
                <a:solidFill>
                  <a:srgbClr val="0070C0"/>
                </a:solidFill>
                <a:latin typeface="Times New Roman"/>
                <a:ea typeface="Times New Roman"/>
              </a:rPr>
              <a:t>sắc</a:t>
            </a:r>
            <a:endParaRPr lang="en-US" sz="2800" b="1" dirty="0">
              <a:solidFill>
                <a:srgbClr val="0070C0"/>
              </a:solidFill>
            </a:endParaRPr>
          </a:p>
        </p:txBody>
      </p:sp>
      <p:graphicFrame>
        <p:nvGraphicFramePr>
          <p:cNvPr id="5" name="Diagram 4"/>
          <p:cNvGraphicFramePr/>
          <p:nvPr>
            <p:extLst>
              <p:ext uri="{D42A27DB-BD31-4B8C-83A1-F6EECF244321}">
                <p14:modId xmlns:p14="http://schemas.microsoft.com/office/powerpoint/2010/main" val="4064106921"/>
              </p:ext>
            </p:extLst>
          </p:nvPr>
        </p:nvGraphicFramePr>
        <p:xfrm>
          <a:off x="-32688" y="724428"/>
          <a:ext cx="1018072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10757647" y="1057835"/>
            <a:ext cx="1158127" cy="47692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latin typeface="Times New Roman"/>
                <a:ea typeface="Times New Roman"/>
              </a:rPr>
              <a:t> </a:t>
            </a:r>
            <a:r>
              <a:rPr lang="en-US" sz="2000" b="1" dirty="0" err="1">
                <a:latin typeface="Times New Roman"/>
                <a:ea typeface="Times New Roman"/>
              </a:rPr>
              <a:t>Thể</a:t>
            </a:r>
            <a:r>
              <a:rPr lang="en-US" sz="2000" b="1" dirty="0">
                <a:latin typeface="Times New Roman"/>
                <a:ea typeface="Times New Roman"/>
              </a:rPr>
              <a:t> </a:t>
            </a:r>
            <a:r>
              <a:rPr lang="en-US" sz="2000" b="1" dirty="0" err="1">
                <a:latin typeface="Times New Roman"/>
                <a:ea typeface="Times New Roman"/>
              </a:rPr>
              <a:t>hiện</a:t>
            </a:r>
            <a:r>
              <a:rPr lang="en-US" sz="2000" b="1" dirty="0">
                <a:latin typeface="Times New Roman"/>
                <a:ea typeface="Times New Roman"/>
              </a:rPr>
              <a:t> </a:t>
            </a:r>
            <a:r>
              <a:rPr lang="en-US" sz="2000" b="1" dirty="0" err="1">
                <a:latin typeface="Times New Roman"/>
                <a:ea typeface="Times New Roman"/>
              </a:rPr>
              <a:t>sâu</a:t>
            </a:r>
            <a:r>
              <a:rPr lang="en-US" sz="2000" b="1" dirty="0">
                <a:latin typeface="Times New Roman"/>
                <a:ea typeface="Times New Roman"/>
              </a:rPr>
              <a:t> </a:t>
            </a:r>
            <a:r>
              <a:rPr lang="en-US" sz="2000" b="1" dirty="0" err="1">
                <a:latin typeface="Times New Roman"/>
                <a:ea typeface="Times New Roman"/>
              </a:rPr>
              <a:t>sắc</a:t>
            </a:r>
            <a:r>
              <a:rPr lang="en-US" sz="2000" b="1" dirty="0">
                <a:latin typeface="Times New Roman"/>
                <a:ea typeface="Times New Roman"/>
              </a:rPr>
              <a:t> </a:t>
            </a:r>
            <a:r>
              <a:rPr lang="en-US" sz="2000" b="1" dirty="0" err="1">
                <a:latin typeface="Times New Roman"/>
                <a:ea typeface="Times New Roman"/>
              </a:rPr>
              <a:t>tình</a:t>
            </a:r>
            <a:r>
              <a:rPr lang="en-US" sz="2000" b="1" dirty="0">
                <a:latin typeface="Times New Roman"/>
                <a:ea typeface="Times New Roman"/>
              </a:rPr>
              <a:t> </a:t>
            </a:r>
            <a:r>
              <a:rPr lang="en-US" sz="2000" b="1" dirty="0" err="1">
                <a:latin typeface="Times New Roman"/>
                <a:ea typeface="Times New Roman"/>
              </a:rPr>
              <a:t>bạn</a:t>
            </a:r>
            <a:r>
              <a:rPr lang="en-US" sz="2000" b="1" dirty="0">
                <a:latin typeface="Times New Roman"/>
                <a:ea typeface="Times New Roman"/>
              </a:rPr>
              <a:t> tri </a:t>
            </a:r>
            <a:r>
              <a:rPr lang="en-US" sz="2000" b="1" dirty="0" err="1">
                <a:latin typeface="Times New Roman"/>
                <a:ea typeface="Times New Roman"/>
              </a:rPr>
              <a:t>âm</a:t>
            </a:r>
            <a:r>
              <a:rPr lang="en-US" sz="2000" b="1" dirty="0">
                <a:latin typeface="Times New Roman"/>
                <a:ea typeface="Times New Roman"/>
              </a:rPr>
              <a:t>, tri </a:t>
            </a:r>
            <a:r>
              <a:rPr lang="en-US" sz="2000" b="1" dirty="0" err="1">
                <a:latin typeface="Times New Roman"/>
                <a:ea typeface="Times New Roman"/>
              </a:rPr>
              <a:t>kỉ</a:t>
            </a:r>
            <a:r>
              <a:rPr lang="en-US" sz="2000" b="1" dirty="0">
                <a:latin typeface="Times New Roman"/>
                <a:ea typeface="Times New Roman"/>
              </a:rPr>
              <a:t> </a:t>
            </a:r>
            <a:r>
              <a:rPr lang="en-US" sz="2000" b="1" dirty="0" err="1">
                <a:latin typeface="Times New Roman"/>
                <a:ea typeface="Times New Roman"/>
              </a:rPr>
              <a:t>và</a:t>
            </a:r>
            <a:r>
              <a:rPr lang="en-US" sz="2000" b="1" dirty="0">
                <a:latin typeface="Times New Roman"/>
                <a:ea typeface="Times New Roman"/>
              </a:rPr>
              <a:t> </a:t>
            </a:r>
            <a:r>
              <a:rPr lang="en-US" sz="2000" b="1" dirty="0" err="1">
                <a:latin typeface="Times New Roman"/>
                <a:ea typeface="Times New Roman"/>
              </a:rPr>
              <a:t>nỗi</a:t>
            </a:r>
            <a:r>
              <a:rPr lang="en-US" sz="2000" b="1" dirty="0">
                <a:latin typeface="Times New Roman"/>
                <a:ea typeface="Times New Roman"/>
              </a:rPr>
              <a:t> </a:t>
            </a:r>
            <a:r>
              <a:rPr lang="en-US" sz="2000" b="1" dirty="0" err="1">
                <a:latin typeface="Times New Roman"/>
                <a:ea typeface="Times New Roman"/>
              </a:rPr>
              <a:t>buồn</a:t>
            </a:r>
            <a:r>
              <a:rPr lang="en-US" sz="2000" b="1" dirty="0">
                <a:latin typeface="Times New Roman"/>
                <a:ea typeface="Times New Roman"/>
              </a:rPr>
              <a:t> </a:t>
            </a:r>
            <a:r>
              <a:rPr lang="en-US" sz="2000" b="1" dirty="0" err="1">
                <a:latin typeface="Times New Roman"/>
                <a:ea typeface="Times New Roman"/>
              </a:rPr>
              <a:t>ẩn</a:t>
            </a:r>
            <a:r>
              <a:rPr lang="en-US" sz="2000" b="1" dirty="0">
                <a:latin typeface="Times New Roman"/>
                <a:ea typeface="Times New Roman"/>
              </a:rPr>
              <a:t> </a:t>
            </a:r>
            <a:r>
              <a:rPr lang="en-US" sz="2000" b="1" dirty="0" err="1">
                <a:latin typeface="Times New Roman"/>
                <a:ea typeface="Times New Roman"/>
              </a:rPr>
              <a:t>sâu</a:t>
            </a:r>
            <a:r>
              <a:rPr lang="en-US" sz="2000" b="1" dirty="0">
                <a:latin typeface="Times New Roman"/>
                <a:ea typeface="Times New Roman"/>
              </a:rPr>
              <a:t> </a:t>
            </a:r>
            <a:r>
              <a:rPr lang="en-US" sz="2000" b="1" dirty="0" err="1">
                <a:latin typeface="Times New Roman"/>
                <a:ea typeface="Times New Roman"/>
              </a:rPr>
              <a:t>khi</a:t>
            </a:r>
            <a:r>
              <a:rPr lang="en-US" sz="2000" b="1" dirty="0">
                <a:latin typeface="Times New Roman"/>
                <a:ea typeface="Times New Roman"/>
              </a:rPr>
              <a:t> </a:t>
            </a:r>
            <a:r>
              <a:rPr lang="en-US" sz="2000" b="1" dirty="0" err="1">
                <a:latin typeface="Times New Roman"/>
                <a:ea typeface="Times New Roman"/>
              </a:rPr>
              <a:t>mất</a:t>
            </a:r>
            <a:r>
              <a:rPr lang="en-US" sz="2000" b="1" dirty="0">
                <a:latin typeface="Times New Roman"/>
                <a:ea typeface="Times New Roman"/>
              </a:rPr>
              <a:t> </a:t>
            </a:r>
            <a:r>
              <a:rPr lang="en-US" sz="2000" b="1" dirty="0" err="1">
                <a:latin typeface="Times New Roman"/>
                <a:ea typeface="Times New Roman"/>
              </a:rPr>
              <a:t>đi</a:t>
            </a:r>
            <a:r>
              <a:rPr lang="en-US" sz="2000" b="1" dirty="0">
                <a:latin typeface="Times New Roman"/>
                <a:ea typeface="Times New Roman"/>
              </a:rPr>
              <a:t> </a:t>
            </a:r>
            <a:r>
              <a:rPr lang="en-US" sz="2000" b="1" dirty="0" err="1">
                <a:latin typeface="Times New Roman"/>
                <a:ea typeface="Times New Roman"/>
              </a:rPr>
              <a:t>người</a:t>
            </a:r>
            <a:r>
              <a:rPr lang="en-US" sz="2000" b="1" dirty="0">
                <a:latin typeface="Times New Roman"/>
                <a:ea typeface="Times New Roman"/>
              </a:rPr>
              <a:t> </a:t>
            </a:r>
            <a:r>
              <a:rPr lang="en-US" sz="2000" b="1" dirty="0" err="1">
                <a:latin typeface="Times New Roman"/>
                <a:ea typeface="Times New Roman"/>
              </a:rPr>
              <a:t>bạn</a:t>
            </a:r>
            <a:r>
              <a:rPr lang="en-US" sz="2000" b="1" dirty="0">
                <a:latin typeface="Times New Roman"/>
                <a:ea typeface="Times New Roman"/>
              </a:rPr>
              <a:t>.</a:t>
            </a:r>
            <a:r>
              <a:rPr lang="en-US" sz="2000" dirty="0">
                <a:latin typeface="Times New Roman"/>
                <a:ea typeface="Times New Roman"/>
              </a:rPr>
              <a:t> </a:t>
            </a:r>
            <a:endParaRPr lang="en-US" sz="2000" dirty="0"/>
          </a:p>
        </p:txBody>
      </p:sp>
      <p:sp>
        <p:nvSpPr>
          <p:cNvPr id="8" name="Right Brace 7"/>
          <p:cNvSpPr/>
          <p:nvPr/>
        </p:nvSpPr>
        <p:spPr>
          <a:xfrm>
            <a:off x="10148040" y="1057835"/>
            <a:ext cx="478178" cy="4769224"/>
          </a:xfrm>
          <a:prstGeom prst="rightBrace">
            <a:avLst>
              <a:gd name="adj1" fmla="val 8333"/>
              <a:gd name="adj2" fmla="val 49624"/>
            </a:avLst>
          </a:prstGeom>
          <a:ln w="28575"/>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 name="Rectangle 8"/>
          <p:cNvSpPr/>
          <p:nvPr/>
        </p:nvSpPr>
        <p:spPr>
          <a:xfrm>
            <a:off x="-284384" y="823671"/>
            <a:ext cx="1604589" cy="830997"/>
          </a:xfrm>
          <a:prstGeom prst="rect">
            <a:avLst/>
          </a:prstGeom>
        </p:spPr>
        <p:txBody>
          <a:bodyPr wrap="square">
            <a:spAutoFit/>
          </a:bodyPr>
          <a:lstStyle/>
          <a:p>
            <a:pPr lvl="0" algn="ctr"/>
            <a:r>
              <a:rPr lang="en-US" sz="2400" kern="0" dirty="0" err="1">
                <a:solidFill>
                  <a:srgbClr val="FF0000"/>
                </a:solidFill>
                <a:latin typeface="Times New Roman" panose="02020603050405020304" pitchFamily="18" charset="0"/>
                <a:cs typeface="Times New Roman" panose="02020603050405020304" pitchFamily="18" charset="0"/>
              </a:rPr>
              <a:t>Cách</a:t>
            </a:r>
            <a:r>
              <a:rPr lang="en-US" sz="2400" kern="0" dirty="0">
                <a:solidFill>
                  <a:srgbClr val="FF0000"/>
                </a:solidFill>
                <a:latin typeface="Times New Roman" panose="02020603050405020304" pitchFamily="18" charset="0"/>
                <a:cs typeface="Times New Roman" panose="02020603050405020304" pitchFamily="18" charset="0"/>
              </a:rPr>
              <a:t> </a:t>
            </a:r>
            <a:endParaRPr lang="en-US" sz="2400" kern="0" dirty="0" smtClean="0">
              <a:solidFill>
                <a:srgbClr val="FF0000"/>
              </a:solidFill>
              <a:latin typeface="Times New Roman" panose="02020603050405020304" pitchFamily="18" charset="0"/>
              <a:cs typeface="Times New Roman" panose="02020603050405020304" pitchFamily="18" charset="0"/>
            </a:endParaRPr>
          </a:p>
          <a:p>
            <a:pPr lvl="0" algn="ctr"/>
            <a:r>
              <a:rPr lang="en-US" sz="2400" kern="0" dirty="0" err="1" smtClean="0">
                <a:solidFill>
                  <a:srgbClr val="FF0000"/>
                </a:solidFill>
                <a:latin typeface="Times New Roman" panose="02020603050405020304" pitchFamily="18" charset="0"/>
                <a:cs typeface="Times New Roman" panose="02020603050405020304" pitchFamily="18" charset="0"/>
              </a:rPr>
              <a:t>nói</a:t>
            </a:r>
            <a:r>
              <a:rPr lang="en-US" sz="2400" kern="0" dirty="0" smtClean="0">
                <a:solidFill>
                  <a:srgbClr val="FF0000"/>
                </a:solidFill>
                <a:latin typeface="Times New Roman" panose="02020603050405020304" pitchFamily="18" charset="0"/>
                <a:cs typeface="Times New Roman" panose="02020603050405020304" pitchFamily="18" charset="0"/>
              </a:rPr>
              <a:t> </a:t>
            </a:r>
            <a:r>
              <a:rPr lang="en-US" sz="2400" kern="0" dirty="0" err="1">
                <a:solidFill>
                  <a:srgbClr val="FF0000"/>
                </a:solidFill>
                <a:latin typeface="Times New Roman" panose="02020603050405020304" pitchFamily="18" charset="0"/>
                <a:cs typeface="Times New Roman" panose="02020603050405020304" pitchFamily="18" charset="0"/>
              </a:rPr>
              <a:t>giảm</a:t>
            </a:r>
            <a:endParaRPr lang="en-US" kern="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240190" y="864663"/>
            <a:ext cx="8692672" cy="892552"/>
          </a:xfrm>
          <a:prstGeom prst="rect">
            <a:avLst/>
          </a:prstGeom>
        </p:spPr>
        <p:txBody>
          <a:bodyPr wrap="square">
            <a:spAutoFit/>
          </a:bodyPr>
          <a:lstStyle/>
          <a:p>
            <a:pPr lvl="0"/>
            <a:r>
              <a:rPr lang="en-US" sz="2600" kern="0" dirty="0" err="1">
                <a:solidFill>
                  <a:sysClr val="windowText" lastClr="000000"/>
                </a:solidFill>
                <a:latin typeface="Times New Roman" panose="02020603050405020304" pitchFamily="18" charset="0"/>
                <a:cs typeface="Times New Roman" panose="02020603050405020304" pitchFamily="18" charset="0"/>
              </a:rPr>
              <a:t>Bác</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Dương</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thôi</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đã</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thôi</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rồi</a:t>
            </a:r>
            <a:r>
              <a:rPr lang="en-US" sz="2600" kern="0" dirty="0">
                <a:solidFill>
                  <a:sysClr val="windowText" lastClr="000000"/>
                </a:solidFill>
                <a:latin typeface="Times New Roman" panose="02020603050405020304" pitchFamily="18" charset="0"/>
                <a:cs typeface="Times New Roman" panose="02020603050405020304" pitchFamily="18" charset="0"/>
              </a:rPr>
              <a:t>! , </a:t>
            </a:r>
            <a:r>
              <a:rPr lang="en-US" sz="2600" kern="0" dirty="0" err="1">
                <a:solidFill>
                  <a:sysClr val="windowText" lastClr="000000"/>
                </a:solidFill>
                <a:latin typeface="Times New Roman" panose="02020603050405020304" pitchFamily="18" charset="0"/>
                <a:cs typeface="Times New Roman" panose="02020603050405020304" pitchFamily="18" charset="0"/>
              </a:rPr>
              <a:t>nhằm</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làm</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giảm</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đi</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những</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mất</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mát</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đau</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thương</a:t>
            </a:r>
            <a:r>
              <a:rPr lang="en-US" sz="2600" kern="0" dirty="0">
                <a:solidFill>
                  <a:sysClr val="windowText" lastClr="00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83897" y="1745142"/>
            <a:ext cx="1263931" cy="830997"/>
          </a:xfrm>
          <a:prstGeom prst="rect">
            <a:avLst/>
          </a:prstGeom>
        </p:spPr>
        <p:txBody>
          <a:bodyPr wrap="square">
            <a:spAutoFit/>
          </a:bodyPr>
          <a:lstStyle/>
          <a:p>
            <a:pPr lvl="0" algn="ctr"/>
            <a:r>
              <a:rPr lang="en-US" sz="2400" kern="0" dirty="0" err="1">
                <a:solidFill>
                  <a:srgbClr val="FF0000"/>
                </a:solidFill>
                <a:latin typeface="Times New Roman" panose="02020603050405020304" pitchFamily="18" charset="0"/>
                <a:cs typeface="Times New Roman" panose="02020603050405020304" pitchFamily="18" charset="0"/>
              </a:rPr>
              <a:t>Cách</a:t>
            </a:r>
            <a:r>
              <a:rPr lang="en-US" sz="2400" kern="0" dirty="0">
                <a:solidFill>
                  <a:srgbClr val="FF0000"/>
                </a:solidFill>
                <a:latin typeface="Times New Roman" panose="02020603050405020304" pitchFamily="18" charset="0"/>
                <a:cs typeface="Times New Roman" panose="02020603050405020304" pitchFamily="18" charset="0"/>
              </a:rPr>
              <a:t> </a:t>
            </a:r>
            <a:endParaRPr lang="en-US" sz="2400" kern="0" dirty="0" smtClean="0">
              <a:solidFill>
                <a:srgbClr val="FF0000"/>
              </a:solidFill>
              <a:latin typeface="Times New Roman" panose="02020603050405020304" pitchFamily="18" charset="0"/>
              <a:cs typeface="Times New Roman" panose="02020603050405020304" pitchFamily="18" charset="0"/>
            </a:endParaRPr>
          </a:p>
          <a:p>
            <a:pPr lvl="0" algn="ctr"/>
            <a:r>
              <a:rPr lang="en-US" sz="2400" kern="0" dirty="0" smtClean="0">
                <a:solidFill>
                  <a:srgbClr val="FF0000"/>
                </a:solidFill>
                <a:latin typeface="Times New Roman" panose="02020603050405020304" pitchFamily="18" charset="0"/>
                <a:cs typeface="Times New Roman" panose="02020603050405020304" pitchFamily="18" charset="0"/>
              </a:rPr>
              <a:t>so </a:t>
            </a:r>
            <a:r>
              <a:rPr lang="en-US" sz="2400" kern="0" dirty="0" err="1" smtClean="0">
                <a:solidFill>
                  <a:srgbClr val="FF0000"/>
                </a:solidFill>
                <a:latin typeface="Times New Roman" panose="02020603050405020304" pitchFamily="18" charset="0"/>
                <a:cs typeface="Times New Roman" panose="02020603050405020304" pitchFamily="18" charset="0"/>
              </a:rPr>
              <a:t>sánh</a:t>
            </a:r>
            <a:endParaRPr lang="en-US" kern="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383675" y="1880765"/>
            <a:ext cx="8692672" cy="523220"/>
          </a:xfrm>
          <a:prstGeom prst="rect">
            <a:avLst/>
          </a:prstGeom>
        </p:spPr>
        <p:txBody>
          <a:bodyPr wrap="square">
            <a:spAutoFit/>
          </a:bodyPr>
          <a:lstStyle/>
          <a:p>
            <a:pPr lvl="0"/>
            <a:r>
              <a:rPr lang="en-US" sz="2800" kern="0" dirty="0" err="1">
                <a:solidFill>
                  <a:sysClr val="windowText" lastClr="000000"/>
                </a:solidFill>
                <a:latin typeface="Times New Roman" panose="02020603050405020304" pitchFamily="18" charset="0"/>
                <a:cs typeface="Times New Roman" panose="02020603050405020304" pitchFamily="18" charset="0"/>
              </a:rPr>
              <a:t>Tuổi</a:t>
            </a:r>
            <a:r>
              <a:rPr lang="en-US" sz="2800" kern="0" dirty="0">
                <a:solidFill>
                  <a:sysClr val="windowText" lastClr="000000"/>
                </a:solidFill>
                <a:latin typeface="Times New Roman" panose="02020603050405020304" pitchFamily="18" charset="0"/>
                <a:cs typeface="Times New Roman" panose="02020603050405020304" pitchFamily="18" charset="0"/>
              </a:rPr>
              <a:t> </a:t>
            </a:r>
            <a:r>
              <a:rPr lang="en-US" sz="2800" kern="0" dirty="0" err="1">
                <a:solidFill>
                  <a:sysClr val="windowText" lastClr="000000"/>
                </a:solidFill>
                <a:latin typeface="Times New Roman" panose="02020603050405020304" pitchFamily="18" charset="0"/>
                <a:cs typeface="Times New Roman" panose="02020603050405020304" pitchFamily="18" charset="0"/>
              </a:rPr>
              <a:t>già</a:t>
            </a:r>
            <a:r>
              <a:rPr lang="en-US" sz="2800" kern="0" dirty="0">
                <a:solidFill>
                  <a:sysClr val="windowText" lastClr="000000"/>
                </a:solidFill>
                <a:latin typeface="Times New Roman" panose="02020603050405020304" pitchFamily="18" charset="0"/>
                <a:cs typeface="Times New Roman" panose="02020603050405020304" pitchFamily="18" charset="0"/>
              </a:rPr>
              <a:t> </a:t>
            </a:r>
            <a:r>
              <a:rPr lang="en-US" sz="2800" kern="0" dirty="0" err="1">
                <a:solidFill>
                  <a:sysClr val="windowText" lastClr="000000"/>
                </a:solidFill>
                <a:latin typeface="Times New Roman" panose="02020603050405020304" pitchFamily="18" charset="0"/>
                <a:cs typeface="Times New Roman" panose="02020603050405020304" pitchFamily="18" charset="0"/>
              </a:rPr>
              <a:t>giọt</a:t>
            </a:r>
            <a:r>
              <a:rPr lang="en-US" sz="2800" kern="0" dirty="0">
                <a:solidFill>
                  <a:sysClr val="windowText" lastClr="000000"/>
                </a:solidFill>
                <a:latin typeface="Times New Roman" panose="02020603050405020304" pitchFamily="18" charset="0"/>
                <a:cs typeface="Times New Roman" panose="02020603050405020304" pitchFamily="18" charset="0"/>
              </a:rPr>
              <a:t> </a:t>
            </a:r>
            <a:r>
              <a:rPr lang="en-US" sz="2800" kern="0" dirty="0" err="1">
                <a:solidFill>
                  <a:sysClr val="windowText" lastClr="000000"/>
                </a:solidFill>
                <a:latin typeface="Times New Roman" panose="02020603050405020304" pitchFamily="18" charset="0"/>
                <a:cs typeface="Times New Roman" panose="02020603050405020304" pitchFamily="18" charset="0"/>
              </a:rPr>
              <a:t>lệ</a:t>
            </a:r>
            <a:r>
              <a:rPr lang="en-US" sz="2800" kern="0" dirty="0">
                <a:solidFill>
                  <a:sysClr val="windowText" lastClr="000000"/>
                </a:solidFill>
                <a:latin typeface="Times New Roman" panose="02020603050405020304" pitchFamily="18" charset="0"/>
                <a:cs typeface="Times New Roman" panose="02020603050405020304" pitchFamily="18" charset="0"/>
              </a:rPr>
              <a:t> </a:t>
            </a:r>
            <a:r>
              <a:rPr lang="en-US" sz="2800" kern="0" dirty="0" err="1">
                <a:solidFill>
                  <a:sysClr val="windowText" lastClr="000000"/>
                </a:solidFill>
                <a:latin typeface="Times New Roman" panose="02020603050405020304" pitchFamily="18" charset="0"/>
                <a:cs typeface="Times New Roman" panose="02020603050405020304" pitchFamily="18" charset="0"/>
              </a:rPr>
              <a:t>như</a:t>
            </a:r>
            <a:r>
              <a:rPr lang="en-US" sz="2800" kern="0" dirty="0">
                <a:solidFill>
                  <a:sysClr val="windowText" lastClr="000000"/>
                </a:solidFill>
                <a:latin typeface="Times New Roman" panose="02020603050405020304" pitchFamily="18" charset="0"/>
                <a:cs typeface="Times New Roman" panose="02020603050405020304" pitchFamily="18" charset="0"/>
              </a:rPr>
              <a:t> </a:t>
            </a:r>
            <a:r>
              <a:rPr lang="en-US" sz="2800" kern="0" dirty="0" err="1">
                <a:solidFill>
                  <a:sysClr val="windowText" lastClr="000000"/>
                </a:solidFill>
                <a:latin typeface="Times New Roman" panose="02020603050405020304" pitchFamily="18" charset="0"/>
                <a:cs typeface="Times New Roman" panose="02020603050405020304" pitchFamily="18" charset="0"/>
              </a:rPr>
              <a:t>sương</a:t>
            </a:r>
            <a:r>
              <a:rPr lang="en-US" sz="2800" kern="0" dirty="0">
                <a:solidFill>
                  <a:sysClr val="windowText" lastClr="000000"/>
                </a:solidFill>
                <a:latin typeface="Times New Roman" panose="02020603050405020304" pitchFamily="18" charset="0"/>
                <a:cs typeface="Times New Roman" panose="02020603050405020304" pitchFamily="18" charset="0"/>
              </a:rPr>
              <a:t>.</a:t>
            </a:r>
          </a:p>
        </p:txBody>
      </p:sp>
      <p:sp>
        <p:nvSpPr>
          <p:cNvPr id="14" name="Rectangle 13"/>
          <p:cNvSpPr/>
          <p:nvPr/>
        </p:nvSpPr>
        <p:spPr>
          <a:xfrm>
            <a:off x="206277" y="2747795"/>
            <a:ext cx="1559669" cy="461665"/>
          </a:xfrm>
          <a:prstGeom prst="rect">
            <a:avLst/>
          </a:prstGeom>
        </p:spPr>
        <p:txBody>
          <a:bodyPr wrap="square">
            <a:spAutoFit/>
          </a:bodyPr>
          <a:lstStyle/>
          <a:p>
            <a:pPr lvl="0"/>
            <a:r>
              <a:rPr lang="en-US" sz="2400" kern="0" dirty="0" err="1" smtClean="0">
                <a:solidFill>
                  <a:srgbClr val="FF0000"/>
                </a:solidFill>
                <a:latin typeface="Times New Roman" panose="02020603050405020304" pitchFamily="18" charset="0"/>
                <a:cs typeface="Times New Roman" panose="02020603050405020304" pitchFamily="18" charset="0"/>
              </a:rPr>
              <a:t>nhân</a:t>
            </a:r>
            <a:r>
              <a:rPr lang="en-US" sz="2400" kern="0" dirty="0" smtClean="0">
                <a:solidFill>
                  <a:srgbClr val="FF0000"/>
                </a:solidFill>
                <a:latin typeface="Times New Roman" panose="020206030504050203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cs typeface="Times New Roman" panose="02020603050405020304" pitchFamily="18" charset="0"/>
              </a:rPr>
              <a:t>hóa</a:t>
            </a:r>
            <a:endParaRPr lang="en-US" kern="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78030" y="3442954"/>
            <a:ext cx="1263931" cy="830997"/>
          </a:xfrm>
          <a:prstGeom prst="rect">
            <a:avLst/>
          </a:prstGeom>
        </p:spPr>
        <p:txBody>
          <a:bodyPr wrap="square">
            <a:spAutoFit/>
          </a:bodyPr>
          <a:lstStyle/>
          <a:p>
            <a:pPr lvl="0" algn="ctr"/>
            <a:r>
              <a:rPr lang="en-US" sz="2400" kern="0" dirty="0" err="1" smtClean="0">
                <a:solidFill>
                  <a:srgbClr val="FF0000"/>
                </a:solidFill>
                <a:latin typeface="Times New Roman" panose="02020603050405020304" pitchFamily="18" charset="0"/>
                <a:cs typeface="Times New Roman" panose="02020603050405020304" pitchFamily="18" charset="0"/>
              </a:rPr>
              <a:t>Câu</a:t>
            </a:r>
            <a:r>
              <a:rPr lang="en-US" sz="2400" kern="0" dirty="0" smtClean="0">
                <a:solidFill>
                  <a:srgbClr val="FF0000"/>
                </a:solidFill>
                <a:latin typeface="Times New Roman" panose="020206030504050203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cs typeface="Times New Roman" panose="02020603050405020304" pitchFamily="18" charset="0"/>
              </a:rPr>
              <a:t>hỏi</a:t>
            </a:r>
            <a:r>
              <a:rPr lang="en-US" sz="2400" kern="0" dirty="0" smtClean="0">
                <a:solidFill>
                  <a:srgbClr val="FF0000"/>
                </a:solidFill>
                <a:latin typeface="Times New Roman" panose="020206030504050203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cs typeface="Times New Roman" panose="02020603050405020304" pitchFamily="18" charset="0"/>
              </a:rPr>
              <a:t>tu</a:t>
            </a:r>
            <a:r>
              <a:rPr lang="en-US" sz="2400" kern="0" dirty="0" smtClean="0">
                <a:solidFill>
                  <a:srgbClr val="FF0000"/>
                </a:solidFill>
                <a:latin typeface="Times New Roman" panose="020206030504050203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cs typeface="Times New Roman" panose="02020603050405020304" pitchFamily="18" charset="0"/>
              </a:rPr>
              <a:t>từ</a:t>
            </a:r>
            <a:endParaRPr lang="en-US" kern="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51394" y="4731253"/>
            <a:ext cx="1416331" cy="461665"/>
          </a:xfrm>
          <a:prstGeom prst="rect">
            <a:avLst/>
          </a:prstGeom>
        </p:spPr>
        <p:txBody>
          <a:bodyPr wrap="square">
            <a:spAutoFit/>
          </a:bodyPr>
          <a:lstStyle/>
          <a:p>
            <a:pPr lvl="0"/>
            <a:r>
              <a:rPr lang="en-US" sz="2400" kern="0" dirty="0" err="1" smtClean="0">
                <a:solidFill>
                  <a:srgbClr val="FF0000"/>
                </a:solidFill>
                <a:latin typeface="Times New Roman" panose="02020603050405020304" pitchFamily="18" charset="0"/>
                <a:cs typeface="Times New Roman" panose="02020603050405020304" pitchFamily="18" charset="0"/>
              </a:rPr>
              <a:t>lối</a:t>
            </a:r>
            <a:r>
              <a:rPr lang="en-US" sz="2400" kern="0" dirty="0" smtClean="0">
                <a:solidFill>
                  <a:srgbClr val="FF0000"/>
                </a:solidFill>
                <a:latin typeface="Times New Roman" panose="020206030504050203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cs typeface="Times New Roman" panose="02020603050405020304" pitchFamily="18" charset="0"/>
              </a:rPr>
              <a:t>liệt</a:t>
            </a:r>
            <a:r>
              <a:rPr lang="en-US" sz="2400" kern="0" dirty="0" smtClean="0">
                <a:solidFill>
                  <a:srgbClr val="FF0000"/>
                </a:solidFill>
                <a:latin typeface="Times New Roman" panose="020206030504050203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cs typeface="Times New Roman" panose="02020603050405020304" pitchFamily="18" charset="0"/>
              </a:rPr>
              <a:t>kê</a:t>
            </a:r>
            <a:endParaRPr lang="en-US" kern="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78030" y="5363598"/>
            <a:ext cx="1470111" cy="830997"/>
          </a:xfrm>
          <a:prstGeom prst="rect">
            <a:avLst/>
          </a:prstGeom>
        </p:spPr>
        <p:txBody>
          <a:bodyPr wrap="square">
            <a:spAutoFit/>
          </a:bodyPr>
          <a:lstStyle/>
          <a:p>
            <a:pPr lvl="0"/>
            <a:r>
              <a:rPr lang="en-US" sz="2400" kern="0" dirty="0" err="1" smtClean="0">
                <a:solidFill>
                  <a:srgbClr val="FF0000"/>
                </a:solidFill>
                <a:latin typeface="Times New Roman" panose="02020603050405020304" pitchFamily="18" charset="0"/>
                <a:cs typeface="Times New Roman" panose="02020603050405020304" pitchFamily="18" charset="0"/>
              </a:rPr>
              <a:t>Điển</a:t>
            </a:r>
            <a:r>
              <a:rPr lang="en-US" sz="2400" kern="0" dirty="0" smtClean="0">
                <a:solidFill>
                  <a:srgbClr val="FF0000"/>
                </a:solidFill>
                <a:latin typeface="Times New Roman" panose="020206030504050203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cs typeface="Times New Roman" panose="02020603050405020304" pitchFamily="18" charset="0"/>
              </a:rPr>
              <a:t>cố</a:t>
            </a:r>
            <a:r>
              <a:rPr lang="en-US" sz="2400" kern="0" dirty="0" smtClean="0">
                <a:solidFill>
                  <a:srgbClr val="FF0000"/>
                </a:solidFill>
                <a:latin typeface="Times New Roman" panose="020206030504050203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cs typeface="Times New Roman" panose="02020603050405020304" pitchFamily="18" charset="0"/>
              </a:rPr>
              <a:t>điển</a:t>
            </a:r>
            <a:r>
              <a:rPr lang="en-US" sz="2400" kern="0" dirty="0" smtClean="0">
                <a:solidFill>
                  <a:srgbClr val="FF0000"/>
                </a:solidFill>
                <a:latin typeface="Times New Roman" panose="020206030504050203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cs typeface="Times New Roman" panose="02020603050405020304" pitchFamily="18" charset="0"/>
              </a:rPr>
              <a:t>tích</a:t>
            </a:r>
            <a:endParaRPr lang="en-US" kern="0"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446430" y="4597012"/>
            <a:ext cx="8692672" cy="830997"/>
          </a:xfrm>
          <a:prstGeom prst="rect">
            <a:avLst/>
          </a:prstGeom>
        </p:spPr>
        <p:txBody>
          <a:bodyPr wrap="square">
            <a:spAutoFit/>
          </a:bodyPr>
          <a:lstStyle/>
          <a:p>
            <a:pPr lvl="0"/>
            <a:r>
              <a:rPr lang="en-US" sz="2400" kern="0" dirty="0" err="1">
                <a:solidFill>
                  <a:sysClr val="windowText" lastClr="000000"/>
                </a:solidFill>
                <a:latin typeface="Times New Roman" panose="02020603050405020304" pitchFamily="18" charset="0"/>
                <a:cs typeface="Times New Roman" panose="02020603050405020304" pitchFamily="18" charset="0"/>
              </a:rPr>
              <a:t>Có</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lúc</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có</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khi</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cũng</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có</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khi</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nhằm</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tái</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hiện</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những</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kỉ</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niệm</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về</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tình</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bạn</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thân</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thiết</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và</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tấm</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lòng</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của</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nhà</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thơ</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đối</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với</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smtClean="0">
                <a:solidFill>
                  <a:sysClr val="windowText" lastClr="000000"/>
                </a:solidFill>
                <a:latin typeface="Times New Roman" panose="02020603050405020304" pitchFamily="18" charset="0"/>
                <a:cs typeface="Times New Roman" panose="02020603050405020304" pitchFamily="18" charset="0"/>
              </a:rPr>
              <a:t>bạn</a:t>
            </a:r>
            <a:r>
              <a:rPr lang="en-US" sz="2400" kern="0" dirty="0" smtClean="0">
                <a:solidFill>
                  <a:sysClr val="windowText" lastClr="000000"/>
                </a:solidFill>
                <a:latin typeface="Times New Roman" panose="02020603050405020304" pitchFamily="18" charset="0"/>
                <a:cs typeface="Times New Roman" panose="02020603050405020304" pitchFamily="18" charset="0"/>
              </a:rPr>
              <a:t>.</a:t>
            </a:r>
            <a:endParaRPr lang="en-US" sz="24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492048" y="3484407"/>
            <a:ext cx="8692672" cy="830997"/>
          </a:xfrm>
          <a:prstGeom prst="rect">
            <a:avLst/>
          </a:prstGeom>
        </p:spPr>
        <p:txBody>
          <a:bodyPr wrap="square">
            <a:spAutoFit/>
          </a:bodyPr>
          <a:lstStyle/>
          <a:p>
            <a:pPr lvl="0"/>
            <a:r>
              <a:rPr lang="en-US" sz="2400" kern="0" dirty="0" err="1">
                <a:solidFill>
                  <a:sysClr val="windowText" lastClr="000000"/>
                </a:solidFill>
                <a:latin typeface="Times New Roman" panose="02020603050405020304" pitchFamily="18" charset="0"/>
                <a:cs typeface="Times New Roman" panose="02020603050405020304" pitchFamily="18" charset="0"/>
              </a:rPr>
              <a:t>Hàng</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loạt</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các</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câu</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thơ</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như</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Làm</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sao</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bác</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vội</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về</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ngay</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Vội</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vàng</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sao</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đã</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mải</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lên</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tiên</a:t>
            </a:r>
            <a:r>
              <a:rPr lang="en-US" sz="2400" kern="0" dirty="0">
                <a:solidFill>
                  <a:sysClr val="windowText" lastClr="000000"/>
                </a:solidFill>
                <a:latin typeface="Times New Roman" panose="02020603050405020304" pitchFamily="18" charset="0"/>
                <a:cs typeface="Times New Roman" panose="02020603050405020304" pitchFamily="18" charset="0"/>
              </a:rPr>
              <a:t>, ... </a:t>
            </a:r>
            <a:r>
              <a:rPr lang="en-US" sz="2400" kern="0" dirty="0" err="1">
                <a:solidFill>
                  <a:sysClr val="windowText" lastClr="000000"/>
                </a:solidFill>
                <a:latin typeface="Times New Roman" panose="02020603050405020304" pitchFamily="18" charset="0"/>
                <a:cs typeface="Times New Roman" panose="02020603050405020304" pitchFamily="18" charset="0"/>
              </a:rPr>
              <a:t>Để</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rồi</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lắng</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đọng</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trong</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những</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câu</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thơ</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hụt</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smtClean="0">
                <a:solidFill>
                  <a:sysClr val="windowText" lastClr="000000"/>
                </a:solidFill>
                <a:latin typeface="Times New Roman" panose="02020603050405020304" pitchFamily="18" charset="0"/>
                <a:cs typeface="Times New Roman" panose="02020603050405020304" pitchFamily="18" charset="0"/>
              </a:rPr>
              <a:t>hẫng</a:t>
            </a:r>
            <a:r>
              <a:rPr lang="en-US" sz="2400" kern="0" dirty="0" smtClean="0">
                <a:solidFill>
                  <a:sysClr val="windowText" lastClr="000000"/>
                </a:solidFill>
                <a:latin typeface="Times New Roman" panose="02020603050405020304" pitchFamily="18" charset="0"/>
                <a:cs typeface="Times New Roman" panose="02020603050405020304" pitchFamily="18" charset="0"/>
              </a:rPr>
              <a:t>…</a:t>
            </a:r>
            <a:endParaRPr lang="en-US" sz="24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446430" y="2606893"/>
            <a:ext cx="8692672" cy="892552"/>
          </a:xfrm>
          <a:prstGeom prst="rect">
            <a:avLst/>
          </a:prstGeom>
        </p:spPr>
        <p:txBody>
          <a:bodyPr wrap="square">
            <a:spAutoFit/>
          </a:bodyPr>
          <a:lstStyle/>
          <a:p>
            <a:pPr lvl="0"/>
            <a:r>
              <a:rPr lang="en-US" sz="2600" kern="0" dirty="0" err="1" smtClean="0">
                <a:solidFill>
                  <a:sysClr val="windowText" lastClr="000000"/>
                </a:solidFill>
                <a:latin typeface="Times New Roman" panose="02020603050405020304" pitchFamily="18" charset="0"/>
                <a:cs typeface="Times New Roman" panose="02020603050405020304" pitchFamily="18" charset="0"/>
              </a:rPr>
              <a:t>Nước</a:t>
            </a:r>
            <a:r>
              <a:rPr lang="en-US" sz="2600" kern="0" dirty="0" smtClean="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mây</a:t>
            </a:r>
            <a:r>
              <a:rPr lang="en-US" sz="2600" kern="0" dirty="0">
                <a:solidFill>
                  <a:sysClr val="windowText" lastClr="000000"/>
                </a:solidFill>
                <a:latin typeface="Times New Roman" panose="02020603050405020304" pitchFamily="18" charset="0"/>
                <a:cs typeface="Times New Roman" panose="02020603050405020304" pitchFamily="18" charset="0"/>
              </a:rPr>
              <a:t> man </a:t>
            </a:r>
            <a:r>
              <a:rPr lang="en-US" sz="2600" kern="0" dirty="0" err="1">
                <a:solidFill>
                  <a:sysClr val="windowText" lastClr="000000"/>
                </a:solidFill>
                <a:latin typeface="Times New Roman" panose="02020603050405020304" pitchFamily="18" charset="0"/>
                <a:cs typeface="Times New Roman" panose="02020603050405020304" pitchFamily="18" charset="0"/>
              </a:rPr>
              <a:t>mác</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Nhằm</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diễn</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tả</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sự</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ra</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đi</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của</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bạn</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cũng</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khiến</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đất</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trời</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thương</a:t>
            </a:r>
            <a:r>
              <a:rPr lang="en-US" sz="2600" kern="0" dirty="0">
                <a:solidFill>
                  <a:sysClr val="windowText" lastClr="000000"/>
                </a:solidFill>
                <a:latin typeface="Times New Roman" panose="02020603050405020304" pitchFamily="18" charset="0"/>
                <a:cs typeface="Times New Roman" panose="02020603050405020304" pitchFamily="18" charset="0"/>
              </a:rPr>
              <a:t> </a:t>
            </a:r>
            <a:r>
              <a:rPr lang="en-US" sz="2600" kern="0" dirty="0" err="1">
                <a:solidFill>
                  <a:sysClr val="windowText" lastClr="000000"/>
                </a:solidFill>
                <a:latin typeface="Times New Roman" panose="02020603050405020304" pitchFamily="18" charset="0"/>
                <a:cs typeface="Times New Roman" panose="02020603050405020304" pitchFamily="18" charset="0"/>
              </a:rPr>
              <a:t>xót</a:t>
            </a:r>
            <a:endParaRPr lang="en-US" sz="26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428501" y="5421746"/>
            <a:ext cx="3573805" cy="461665"/>
          </a:xfrm>
          <a:prstGeom prst="rect">
            <a:avLst/>
          </a:prstGeom>
        </p:spPr>
        <p:txBody>
          <a:bodyPr wrap="square">
            <a:spAutoFit/>
          </a:bodyPr>
          <a:lstStyle/>
          <a:p>
            <a:pPr lvl="0"/>
            <a:r>
              <a:rPr lang="en-US" sz="2400" kern="0" dirty="0" err="1">
                <a:solidFill>
                  <a:sysClr val="windowText" lastClr="000000"/>
                </a:solidFill>
                <a:latin typeface="Times New Roman" panose="02020603050405020304" pitchFamily="18" charset="0"/>
                <a:cs typeface="Times New Roman" panose="02020603050405020304" pitchFamily="18" charset="0"/>
              </a:rPr>
              <a:t>Giường</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treo</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Đàn</a:t>
            </a:r>
            <a:r>
              <a:rPr lang="en-US" sz="2400" kern="0" dirty="0">
                <a:solidFill>
                  <a:sysClr val="windowText" lastClr="000000"/>
                </a:solidFill>
                <a:latin typeface="Times New Roman" panose="02020603050405020304" pitchFamily="18" charset="0"/>
                <a:cs typeface="Times New Roman" panose="02020603050405020304" pitchFamily="18" charset="0"/>
              </a:rPr>
              <a:t> </a:t>
            </a:r>
            <a:r>
              <a:rPr lang="en-US" sz="2400" kern="0" dirty="0" err="1">
                <a:solidFill>
                  <a:sysClr val="windowText" lastClr="000000"/>
                </a:solidFill>
                <a:latin typeface="Times New Roman" panose="02020603050405020304" pitchFamily="18" charset="0"/>
                <a:cs typeface="Times New Roman" panose="02020603050405020304" pitchFamily="18" charset="0"/>
              </a:rPr>
              <a:t>kia</a:t>
            </a:r>
            <a:r>
              <a:rPr lang="en-US" sz="2400" kern="0" dirty="0">
                <a:solidFill>
                  <a:sysClr val="windowText" lastClr="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7582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barn(inVertical)">
                                      <p:cBhvr>
                                        <p:cTn id="73" dur="5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p:cTn id="78" dur="500" fill="hold"/>
                                        <p:tgtEl>
                                          <p:spTgt spid="7"/>
                                        </p:tgtEl>
                                        <p:attrNameLst>
                                          <p:attrName>ppt_w</p:attrName>
                                        </p:attrNameLst>
                                      </p:cBhvr>
                                      <p:tavLst>
                                        <p:tav tm="0">
                                          <p:val>
                                            <p:fltVal val="0"/>
                                          </p:val>
                                        </p:tav>
                                        <p:tav tm="100000">
                                          <p:val>
                                            <p:strVal val="#ppt_w"/>
                                          </p:val>
                                        </p:tav>
                                      </p:tavLst>
                                    </p:anim>
                                    <p:anim calcmode="lin" valueType="num">
                                      <p:cBhvr>
                                        <p:cTn id="79" dur="500" fill="hold"/>
                                        <p:tgtEl>
                                          <p:spTgt spid="7"/>
                                        </p:tgtEl>
                                        <p:attrNameLst>
                                          <p:attrName>ppt_h</p:attrName>
                                        </p:attrNameLst>
                                      </p:cBhvr>
                                      <p:tavLst>
                                        <p:tav tm="0">
                                          <p:val>
                                            <p:fltVal val="0"/>
                                          </p:val>
                                        </p:tav>
                                        <p:tav tm="100000">
                                          <p:val>
                                            <p:strVal val="#ppt_h"/>
                                          </p:val>
                                        </p:tav>
                                      </p:tavLst>
                                    </p:anim>
                                    <p:animEffect transition="in" filter="fade">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2" grpId="0"/>
      <p:bldP spid="14" grpId="0"/>
      <p:bldP spid="15" grpId="0"/>
      <p:bldP spid="16"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36877"/>
            <a:ext cx="12193057" cy="6931753"/>
          </a:xfrm>
          <a:prstGeom prst="rect">
            <a:avLst/>
          </a:prstGeom>
        </p:spPr>
      </p:pic>
      <p:pic>
        <p:nvPicPr>
          <p:cNvPr id="8" name="Picture 7"/>
          <p:cNvPicPr>
            <a:picLocks noChangeAspect="1"/>
          </p:cNvPicPr>
          <p:nvPr/>
        </p:nvPicPr>
        <p:blipFill>
          <a:blip r:embed="rId3"/>
          <a:stretch>
            <a:fillRect/>
          </a:stretch>
        </p:blipFill>
        <p:spPr>
          <a:xfrm>
            <a:off x="5327309" y="3480523"/>
            <a:ext cx="6864691" cy="3377477"/>
          </a:xfrm>
          <a:prstGeom prst="rect">
            <a:avLst/>
          </a:prstGeom>
        </p:spPr>
      </p:pic>
      <p:graphicFrame>
        <p:nvGraphicFramePr>
          <p:cNvPr id="6" name="Diagram 5"/>
          <p:cNvGraphicFramePr/>
          <p:nvPr>
            <p:extLst>
              <p:ext uri="{D42A27DB-BD31-4B8C-83A1-F6EECF244321}">
                <p14:modId xmlns:p14="http://schemas.microsoft.com/office/powerpoint/2010/main" val="3624471715"/>
              </p:ext>
            </p:extLst>
          </p:nvPr>
        </p:nvGraphicFramePr>
        <p:xfrm>
          <a:off x="-1" y="52768"/>
          <a:ext cx="12048565" cy="68948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456605"/>
            <a:ext cx="7637929" cy="35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463492" y="654041"/>
            <a:ext cx="1174438" cy="461665"/>
          </a:xfrm>
          <a:prstGeom prst="rect">
            <a:avLst/>
          </a:prstGeom>
        </p:spPr>
        <p:txBody>
          <a:bodyPr wrap="square">
            <a:spAutoFit/>
          </a:bodyPr>
          <a:lstStyle/>
          <a:p>
            <a:pPr lvl="0"/>
            <a:r>
              <a:rPr lang="en-US" sz="2400" b="1" kern="0" dirty="0" err="1" smtClean="0">
                <a:solidFill>
                  <a:srgbClr val="FF0000"/>
                </a:solidFill>
              </a:rPr>
              <a:t>Chủ</a:t>
            </a:r>
            <a:r>
              <a:rPr lang="en-US" sz="2400" b="1" kern="0" dirty="0" smtClean="0">
                <a:solidFill>
                  <a:srgbClr val="FF0000"/>
                </a:solidFill>
              </a:rPr>
              <a:t> </a:t>
            </a:r>
            <a:r>
              <a:rPr lang="en-US" sz="2400" b="1" kern="0" dirty="0" err="1" smtClean="0">
                <a:solidFill>
                  <a:srgbClr val="FF0000"/>
                </a:solidFill>
              </a:rPr>
              <a:t>đề</a:t>
            </a:r>
            <a:endParaRPr lang="en-US" kern="0" dirty="0">
              <a:solidFill>
                <a:srgbClr val="FF0000"/>
              </a:solidFill>
            </a:endParaRPr>
          </a:p>
        </p:txBody>
      </p:sp>
      <p:sp>
        <p:nvSpPr>
          <p:cNvPr id="9" name="Rectangle 8"/>
          <p:cNvSpPr/>
          <p:nvPr/>
        </p:nvSpPr>
        <p:spPr>
          <a:xfrm>
            <a:off x="2312769" y="976763"/>
            <a:ext cx="9583209" cy="1323439"/>
          </a:xfrm>
          <a:prstGeom prst="rect">
            <a:avLst/>
          </a:prstGeom>
        </p:spPr>
        <p:txBody>
          <a:bodyPr wrap="square">
            <a:spAutoFit/>
          </a:bodyPr>
          <a:lstStyle/>
          <a:p>
            <a:pPr lvl="0" algn="just"/>
            <a:r>
              <a:rPr lang="vi-VN" sz="2000" kern="0" dirty="0">
                <a:solidFill>
                  <a:sysClr val="windowText" lastClr="000000"/>
                </a:solidFill>
              </a:rPr>
              <a:t>Tâm trạng và nỗi niềm của N</a:t>
            </a:r>
            <a:r>
              <a:rPr lang="en-US" sz="2000" kern="0" dirty="0" err="1">
                <a:solidFill>
                  <a:sysClr val="windowText" lastClr="000000"/>
                </a:solidFill>
              </a:rPr>
              <a:t>guyễn</a:t>
            </a:r>
            <a:r>
              <a:rPr lang="en-US" sz="2000" kern="0" dirty="0">
                <a:solidFill>
                  <a:sysClr val="windowText" lastClr="000000"/>
                </a:solidFill>
              </a:rPr>
              <a:t> </a:t>
            </a:r>
            <a:r>
              <a:rPr lang="en-US" sz="2000" kern="0" dirty="0" err="1">
                <a:solidFill>
                  <a:sysClr val="windowText" lastClr="000000"/>
                </a:solidFill>
              </a:rPr>
              <a:t>Khuyến</a:t>
            </a:r>
            <a:r>
              <a:rPr lang="vi-VN" sz="2000" kern="0" dirty="0">
                <a:solidFill>
                  <a:sysClr val="windowText" lastClr="000000"/>
                </a:solidFill>
              </a:rPr>
              <a:t> khi nghe tin bạn mất,</a:t>
            </a:r>
            <a:r>
              <a:rPr lang="en-US" sz="2000" kern="0" dirty="0">
                <a:solidFill>
                  <a:sysClr val="windowText" lastClr="000000"/>
                </a:solidFill>
              </a:rPr>
              <a:t> </a:t>
            </a:r>
            <a:r>
              <a:rPr lang="en-US" sz="2000" kern="0" dirty="0" err="1">
                <a:solidFill>
                  <a:sysClr val="windowText" lastClr="000000"/>
                </a:solidFill>
              </a:rPr>
              <a:t>những</a:t>
            </a:r>
            <a:r>
              <a:rPr lang="en-US" sz="2000" kern="0" dirty="0">
                <a:solidFill>
                  <a:sysClr val="windowText" lastClr="000000"/>
                </a:solidFill>
              </a:rPr>
              <a:t> </a:t>
            </a:r>
            <a:r>
              <a:rPr lang="en-US" sz="2000" kern="0" dirty="0" err="1">
                <a:solidFill>
                  <a:sysClr val="windowText" lastClr="000000"/>
                </a:solidFill>
              </a:rPr>
              <a:t>kỉ</a:t>
            </a:r>
            <a:r>
              <a:rPr lang="en-US" sz="2000" kern="0" dirty="0">
                <a:solidFill>
                  <a:sysClr val="windowText" lastClr="000000"/>
                </a:solidFill>
              </a:rPr>
              <a:t> </a:t>
            </a:r>
            <a:r>
              <a:rPr lang="en-US" sz="2000" kern="0" dirty="0" err="1">
                <a:solidFill>
                  <a:sysClr val="windowText" lastClr="000000"/>
                </a:solidFill>
              </a:rPr>
              <a:t>niệm</a:t>
            </a:r>
            <a:r>
              <a:rPr lang="en-US" sz="2000" kern="0" dirty="0">
                <a:solidFill>
                  <a:sysClr val="windowText" lastClr="000000"/>
                </a:solidFill>
              </a:rPr>
              <a:t> </a:t>
            </a:r>
            <a:r>
              <a:rPr lang="en-US" sz="2000" kern="0" dirty="0" err="1">
                <a:solidFill>
                  <a:sysClr val="windowText" lastClr="000000"/>
                </a:solidFill>
              </a:rPr>
              <a:t>êm</a:t>
            </a:r>
            <a:r>
              <a:rPr lang="en-US" sz="2000" kern="0" dirty="0">
                <a:solidFill>
                  <a:sysClr val="windowText" lastClr="000000"/>
                </a:solidFill>
              </a:rPr>
              <a:t> </a:t>
            </a:r>
            <a:r>
              <a:rPr lang="en-US" sz="2000" kern="0" dirty="0" err="1">
                <a:solidFill>
                  <a:sysClr val="windowText" lastClr="000000"/>
                </a:solidFill>
              </a:rPr>
              <a:t>đềm</a:t>
            </a:r>
            <a:r>
              <a:rPr lang="en-US" sz="2000" kern="0" dirty="0">
                <a:solidFill>
                  <a:sysClr val="windowText" lastClr="000000"/>
                </a:solidFill>
              </a:rPr>
              <a:t> </a:t>
            </a:r>
            <a:r>
              <a:rPr lang="en-US" sz="2000" kern="0" dirty="0" err="1">
                <a:solidFill>
                  <a:sysClr val="windowText" lastClr="000000"/>
                </a:solidFill>
              </a:rPr>
              <a:t>gắn</a:t>
            </a:r>
            <a:r>
              <a:rPr lang="en-US" sz="2000" kern="0" dirty="0">
                <a:solidFill>
                  <a:sysClr val="windowText" lastClr="000000"/>
                </a:solidFill>
              </a:rPr>
              <a:t> </a:t>
            </a:r>
            <a:r>
              <a:rPr lang="en-US" sz="2000" kern="0" dirty="0" err="1">
                <a:solidFill>
                  <a:sysClr val="windowText" lastClr="000000"/>
                </a:solidFill>
              </a:rPr>
              <a:t>bó</a:t>
            </a:r>
            <a:r>
              <a:rPr lang="en-US" sz="2000" kern="0" dirty="0">
                <a:solidFill>
                  <a:sysClr val="windowText" lastClr="000000"/>
                </a:solidFill>
              </a:rPr>
              <a:t> </a:t>
            </a:r>
            <a:r>
              <a:rPr lang="en-US" sz="2000" kern="0" dirty="0" err="1">
                <a:solidFill>
                  <a:sysClr val="windowText" lastClr="000000"/>
                </a:solidFill>
              </a:rPr>
              <a:t>ngày</a:t>
            </a:r>
            <a:r>
              <a:rPr lang="en-US" sz="2000" kern="0" dirty="0">
                <a:solidFill>
                  <a:sysClr val="windowText" lastClr="000000"/>
                </a:solidFill>
              </a:rPr>
              <a:t> </a:t>
            </a:r>
            <a:r>
              <a:rPr lang="en-US" sz="2000" kern="0" dirty="0" err="1">
                <a:solidFill>
                  <a:sysClr val="windowText" lastClr="000000"/>
                </a:solidFill>
              </a:rPr>
              <a:t>xưa</a:t>
            </a:r>
            <a:r>
              <a:rPr lang="en-US" sz="2000" kern="0" dirty="0">
                <a:solidFill>
                  <a:sysClr val="windowText" lastClr="000000"/>
                </a:solidFill>
              </a:rPr>
              <a:t> </a:t>
            </a:r>
            <a:r>
              <a:rPr lang="en-US" sz="2000" kern="0" dirty="0" err="1">
                <a:solidFill>
                  <a:sysClr val="windowText" lastClr="000000"/>
                </a:solidFill>
              </a:rPr>
              <a:t>sống</a:t>
            </a:r>
            <a:r>
              <a:rPr lang="en-US" sz="2000" kern="0" dirty="0">
                <a:solidFill>
                  <a:sysClr val="windowText" lastClr="000000"/>
                </a:solidFill>
              </a:rPr>
              <a:t> </a:t>
            </a:r>
            <a:r>
              <a:rPr lang="en-US" sz="2000" kern="0" dirty="0" err="1">
                <a:solidFill>
                  <a:sysClr val="windowText" lastClr="000000"/>
                </a:solidFill>
              </a:rPr>
              <a:t>dậy</a:t>
            </a:r>
            <a:r>
              <a:rPr lang="en-US" sz="2000" kern="0" dirty="0">
                <a:solidFill>
                  <a:sysClr val="windowText" lastClr="000000"/>
                </a:solidFill>
              </a:rPr>
              <a:t> </a:t>
            </a:r>
            <a:r>
              <a:rPr lang="en-US" sz="2000" kern="0" dirty="0" err="1">
                <a:solidFill>
                  <a:sysClr val="windowText" lastClr="000000"/>
                </a:solidFill>
              </a:rPr>
              <a:t>mãnh</a:t>
            </a:r>
            <a:r>
              <a:rPr lang="en-US" sz="2000" kern="0" dirty="0">
                <a:solidFill>
                  <a:sysClr val="windowText" lastClr="000000"/>
                </a:solidFill>
              </a:rPr>
              <a:t> </a:t>
            </a:r>
            <a:r>
              <a:rPr lang="en-US" sz="2000" kern="0" dirty="0" err="1">
                <a:solidFill>
                  <a:sysClr val="windowText" lastClr="000000"/>
                </a:solidFill>
              </a:rPr>
              <a:t>liệt</a:t>
            </a:r>
            <a:r>
              <a:rPr lang="en-US" sz="2000" kern="0" dirty="0">
                <a:solidFill>
                  <a:sysClr val="windowText" lastClr="000000"/>
                </a:solidFill>
              </a:rPr>
              <a:t> </a:t>
            </a:r>
            <a:r>
              <a:rPr lang="en-US" sz="2000" kern="0" dirty="0" err="1">
                <a:solidFill>
                  <a:sysClr val="windowText" lastClr="000000"/>
                </a:solidFill>
              </a:rPr>
              <a:t>trong</a:t>
            </a:r>
            <a:r>
              <a:rPr lang="en-US" sz="2000" kern="0" dirty="0">
                <a:solidFill>
                  <a:sysClr val="windowText" lastClr="000000"/>
                </a:solidFill>
              </a:rPr>
              <a:t> </a:t>
            </a:r>
            <a:r>
              <a:rPr lang="en-US" sz="2000" kern="0" dirty="0" err="1">
                <a:solidFill>
                  <a:sysClr val="windowText" lastClr="000000"/>
                </a:solidFill>
              </a:rPr>
              <a:t>tâm</a:t>
            </a:r>
            <a:r>
              <a:rPr lang="en-US" sz="2000" kern="0" dirty="0">
                <a:solidFill>
                  <a:sysClr val="windowText" lastClr="000000"/>
                </a:solidFill>
              </a:rPr>
              <a:t> </a:t>
            </a:r>
            <a:r>
              <a:rPr lang="en-US" sz="2000" kern="0" dirty="0" err="1">
                <a:solidFill>
                  <a:sysClr val="windowText" lastClr="000000"/>
                </a:solidFill>
              </a:rPr>
              <a:t>hồn</a:t>
            </a:r>
            <a:r>
              <a:rPr lang="en-US" sz="2000" kern="0" dirty="0">
                <a:solidFill>
                  <a:sysClr val="windowText" lastClr="000000"/>
                </a:solidFill>
              </a:rPr>
              <a:t> </a:t>
            </a:r>
            <a:r>
              <a:rPr lang="en-US" sz="2000" kern="0" dirty="0" err="1">
                <a:solidFill>
                  <a:sysClr val="windowText" lastClr="000000"/>
                </a:solidFill>
              </a:rPr>
              <a:t>nhà</a:t>
            </a:r>
            <a:r>
              <a:rPr lang="en-US" sz="2000" kern="0" dirty="0">
                <a:solidFill>
                  <a:sysClr val="windowText" lastClr="000000"/>
                </a:solidFill>
              </a:rPr>
              <a:t> </a:t>
            </a:r>
            <a:r>
              <a:rPr lang="en-US" sz="2000" kern="0" dirty="0" err="1">
                <a:solidFill>
                  <a:sysClr val="windowText" lastClr="000000"/>
                </a:solidFill>
              </a:rPr>
              <a:t>thơ</a:t>
            </a:r>
            <a:r>
              <a:rPr lang="en-US" sz="2000" kern="0" dirty="0">
                <a:solidFill>
                  <a:sysClr val="windowText" lastClr="000000"/>
                </a:solidFill>
              </a:rPr>
              <a:t>. Q</a:t>
            </a:r>
            <a:r>
              <a:rPr lang="vi-VN" sz="2000" kern="0" dirty="0">
                <a:solidFill>
                  <a:sysClr val="windowText" lastClr="000000"/>
                </a:solidFill>
              </a:rPr>
              <a:t>ua đó ca ngợi tình bạn </a:t>
            </a:r>
            <a:r>
              <a:rPr lang="en-US" sz="2000" kern="0" dirty="0" err="1">
                <a:solidFill>
                  <a:sysClr val="windowText" lastClr="000000"/>
                </a:solidFill>
              </a:rPr>
              <a:t>chân</a:t>
            </a:r>
            <a:r>
              <a:rPr lang="en-US" sz="2000" kern="0" dirty="0">
                <a:solidFill>
                  <a:sysClr val="windowText" lastClr="000000"/>
                </a:solidFill>
              </a:rPr>
              <a:t> </a:t>
            </a:r>
            <a:r>
              <a:rPr lang="en-US" sz="2000" kern="0" dirty="0" err="1">
                <a:solidFill>
                  <a:sysClr val="windowText" lastClr="000000"/>
                </a:solidFill>
              </a:rPr>
              <a:t>thành</a:t>
            </a:r>
            <a:r>
              <a:rPr lang="en-US" sz="2000" kern="0" dirty="0">
                <a:solidFill>
                  <a:sysClr val="windowText" lastClr="000000"/>
                </a:solidFill>
              </a:rPr>
              <a:t>, </a:t>
            </a:r>
            <a:r>
              <a:rPr lang="vi-VN" sz="2000" kern="0" dirty="0">
                <a:solidFill>
                  <a:sysClr val="windowText" lastClr="000000"/>
                </a:solidFill>
              </a:rPr>
              <a:t>thủy chung, gắn bó, cao đẹp giữa cuộc đời đầy đau khổ. Bài thơ còn bộc lộ một tài năng nghệ thuật thơ ca trong dòng văn học trung đại.</a:t>
            </a:r>
            <a:endParaRPr lang="en-US" sz="2000" kern="0" dirty="0">
              <a:solidFill>
                <a:sysClr val="windowText" lastClr="000000"/>
              </a:solidFill>
            </a:endParaRPr>
          </a:p>
        </p:txBody>
      </p:sp>
      <p:sp>
        <p:nvSpPr>
          <p:cNvPr id="10" name="Rectangle 9"/>
          <p:cNvSpPr/>
          <p:nvPr/>
        </p:nvSpPr>
        <p:spPr>
          <a:xfrm>
            <a:off x="5327309" y="2623499"/>
            <a:ext cx="3478367" cy="461665"/>
          </a:xfrm>
          <a:prstGeom prst="rect">
            <a:avLst/>
          </a:prstGeom>
        </p:spPr>
        <p:txBody>
          <a:bodyPr wrap="square">
            <a:spAutoFit/>
          </a:bodyPr>
          <a:lstStyle/>
          <a:p>
            <a:pPr lvl="0"/>
            <a:r>
              <a:rPr lang="en-US" sz="2400" b="1" kern="0" dirty="0" err="1" smtClean="0">
                <a:solidFill>
                  <a:srgbClr val="FF0000"/>
                </a:solidFill>
              </a:rPr>
              <a:t>Nét</a:t>
            </a:r>
            <a:r>
              <a:rPr lang="en-US" sz="2400" b="1" kern="0" dirty="0" smtClean="0">
                <a:solidFill>
                  <a:srgbClr val="FF0000"/>
                </a:solidFill>
              </a:rPr>
              <a:t> </a:t>
            </a:r>
            <a:r>
              <a:rPr lang="en-US" sz="2400" b="1" kern="0" dirty="0" err="1" smtClean="0">
                <a:solidFill>
                  <a:srgbClr val="FF0000"/>
                </a:solidFill>
              </a:rPr>
              <a:t>đặc</a:t>
            </a:r>
            <a:r>
              <a:rPr lang="en-US" sz="2400" b="1" kern="0" dirty="0" smtClean="0">
                <a:solidFill>
                  <a:srgbClr val="FF0000"/>
                </a:solidFill>
              </a:rPr>
              <a:t> </a:t>
            </a:r>
            <a:r>
              <a:rPr lang="en-US" sz="2400" b="1" kern="0" dirty="0" err="1" smtClean="0">
                <a:solidFill>
                  <a:srgbClr val="FF0000"/>
                </a:solidFill>
              </a:rPr>
              <a:t>sắc</a:t>
            </a:r>
            <a:r>
              <a:rPr lang="en-US" sz="2400" b="1" kern="0" dirty="0" smtClean="0">
                <a:solidFill>
                  <a:srgbClr val="FF0000"/>
                </a:solidFill>
              </a:rPr>
              <a:t> </a:t>
            </a:r>
            <a:r>
              <a:rPr lang="en-US" sz="2400" b="1" kern="0" dirty="0" err="1" smtClean="0">
                <a:solidFill>
                  <a:srgbClr val="FF0000"/>
                </a:solidFill>
              </a:rPr>
              <a:t>nghệ</a:t>
            </a:r>
            <a:r>
              <a:rPr lang="en-US" sz="2400" b="1" kern="0" dirty="0" smtClean="0">
                <a:solidFill>
                  <a:srgbClr val="FF0000"/>
                </a:solidFill>
              </a:rPr>
              <a:t> </a:t>
            </a:r>
            <a:r>
              <a:rPr lang="en-US" sz="2400" b="1" kern="0" dirty="0" err="1" smtClean="0">
                <a:solidFill>
                  <a:srgbClr val="FF0000"/>
                </a:solidFill>
              </a:rPr>
              <a:t>thuật</a:t>
            </a:r>
            <a:endParaRPr lang="en-US" kern="0" dirty="0">
              <a:solidFill>
                <a:srgbClr val="FF0000"/>
              </a:solidFill>
            </a:endParaRPr>
          </a:p>
        </p:txBody>
      </p:sp>
      <p:sp>
        <p:nvSpPr>
          <p:cNvPr id="11" name="Rectangle 10"/>
          <p:cNvSpPr/>
          <p:nvPr/>
        </p:nvSpPr>
        <p:spPr>
          <a:xfrm>
            <a:off x="2312769" y="3013448"/>
            <a:ext cx="9583209" cy="707886"/>
          </a:xfrm>
          <a:prstGeom prst="rect">
            <a:avLst/>
          </a:prstGeom>
        </p:spPr>
        <p:txBody>
          <a:bodyPr wrap="square">
            <a:spAutoFit/>
          </a:bodyPr>
          <a:lstStyle/>
          <a:p>
            <a:pPr lvl="0" algn="just"/>
            <a:r>
              <a:rPr lang="vi-VN" sz="2000" kern="0" dirty="0">
                <a:solidFill>
                  <a:sysClr val="windowText" lastClr="000000"/>
                </a:solidFill>
              </a:rPr>
              <a:t>Cách sử dụng từ và hình ảnh, sử dụng điển tích, âm điệu của câu thơ song thất lục bát, nhân vật trữ tình tự bộc lộ tâm </a:t>
            </a:r>
            <a:r>
              <a:rPr lang="vi-VN" sz="2000" kern="0" dirty="0" smtClean="0">
                <a:solidFill>
                  <a:sysClr val="windowText" lastClr="000000"/>
                </a:solidFill>
              </a:rPr>
              <a:t>trạng.</a:t>
            </a:r>
            <a:endParaRPr lang="en-US" sz="2000" kern="0" dirty="0">
              <a:solidFill>
                <a:sysClr val="windowText" lastClr="000000"/>
              </a:solidFill>
            </a:endParaRPr>
          </a:p>
        </p:txBody>
      </p:sp>
      <p:sp>
        <p:nvSpPr>
          <p:cNvPr id="12" name="Rectangle 11"/>
          <p:cNvSpPr/>
          <p:nvPr/>
        </p:nvSpPr>
        <p:spPr>
          <a:xfrm>
            <a:off x="4368111" y="4066787"/>
            <a:ext cx="5779962" cy="461665"/>
          </a:xfrm>
          <a:prstGeom prst="rect">
            <a:avLst/>
          </a:prstGeom>
        </p:spPr>
        <p:txBody>
          <a:bodyPr wrap="square">
            <a:spAutoFit/>
          </a:bodyPr>
          <a:lstStyle/>
          <a:p>
            <a:pPr lvl="0"/>
            <a:r>
              <a:rPr lang="en-US" sz="2400" b="1" kern="0" dirty="0" err="1" smtClean="0">
                <a:solidFill>
                  <a:srgbClr val="FF0000"/>
                </a:solidFill>
              </a:rPr>
              <a:t>Kĩ</a:t>
            </a:r>
            <a:r>
              <a:rPr lang="en-US" sz="2400" b="1" kern="0" dirty="0" smtClean="0">
                <a:solidFill>
                  <a:srgbClr val="FF0000"/>
                </a:solidFill>
              </a:rPr>
              <a:t> </a:t>
            </a:r>
            <a:r>
              <a:rPr lang="en-US" sz="2400" b="1" kern="0" dirty="0" err="1" smtClean="0">
                <a:solidFill>
                  <a:srgbClr val="FF0000"/>
                </a:solidFill>
              </a:rPr>
              <a:t>năng</a:t>
            </a:r>
            <a:r>
              <a:rPr lang="en-US" sz="2400" b="1" kern="0" dirty="0" smtClean="0">
                <a:solidFill>
                  <a:srgbClr val="FF0000"/>
                </a:solidFill>
              </a:rPr>
              <a:t> </a:t>
            </a:r>
            <a:r>
              <a:rPr lang="en-US" sz="2400" b="1" kern="0" dirty="0" err="1" smtClean="0">
                <a:solidFill>
                  <a:srgbClr val="FF0000"/>
                </a:solidFill>
              </a:rPr>
              <a:t>đọc</a:t>
            </a:r>
            <a:r>
              <a:rPr lang="en-US" sz="2400" b="1" kern="0" dirty="0" smtClean="0">
                <a:solidFill>
                  <a:srgbClr val="FF0000"/>
                </a:solidFill>
              </a:rPr>
              <a:t> </a:t>
            </a:r>
            <a:r>
              <a:rPr lang="en-US" sz="2400" b="1" kern="0" dirty="0" err="1" smtClean="0">
                <a:solidFill>
                  <a:srgbClr val="FF0000"/>
                </a:solidFill>
              </a:rPr>
              <a:t>hiểu</a:t>
            </a:r>
            <a:r>
              <a:rPr lang="en-US" sz="2400" b="1" kern="0" dirty="0" smtClean="0">
                <a:solidFill>
                  <a:srgbClr val="FF0000"/>
                </a:solidFill>
              </a:rPr>
              <a:t> </a:t>
            </a:r>
            <a:r>
              <a:rPr lang="en-US" sz="2400" b="1" kern="0" dirty="0" err="1" smtClean="0">
                <a:solidFill>
                  <a:srgbClr val="FF0000"/>
                </a:solidFill>
              </a:rPr>
              <a:t>thể</a:t>
            </a:r>
            <a:r>
              <a:rPr lang="en-US" sz="2400" b="1" kern="0" dirty="0" smtClean="0">
                <a:solidFill>
                  <a:srgbClr val="FF0000"/>
                </a:solidFill>
              </a:rPr>
              <a:t> </a:t>
            </a:r>
            <a:r>
              <a:rPr lang="en-US" sz="2400" b="1" kern="0" dirty="0" err="1" smtClean="0">
                <a:solidFill>
                  <a:srgbClr val="FF0000"/>
                </a:solidFill>
              </a:rPr>
              <a:t>thơ</a:t>
            </a:r>
            <a:r>
              <a:rPr lang="en-US" sz="2400" b="1" kern="0" dirty="0" smtClean="0">
                <a:solidFill>
                  <a:srgbClr val="FF0000"/>
                </a:solidFill>
              </a:rPr>
              <a:t> song </a:t>
            </a:r>
            <a:r>
              <a:rPr lang="en-US" sz="2400" b="1" kern="0" dirty="0" err="1" smtClean="0">
                <a:solidFill>
                  <a:srgbClr val="FF0000"/>
                </a:solidFill>
              </a:rPr>
              <a:t>thất</a:t>
            </a:r>
            <a:r>
              <a:rPr lang="en-US" sz="2400" b="1" kern="0" dirty="0" smtClean="0">
                <a:solidFill>
                  <a:srgbClr val="FF0000"/>
                </a:solidFill>
              </a:rPr>
              <a:t> </a:t>
            </a:r>
            <a:r>
              <a:rPr lang="en-US" sz="2400" b="1" kern="0" dirty="0" err="1" smtClean="0">
                <a:solidFill>
                  <a:srgbClr val="FF0000"/>
                </a:solidFill>
              </a:rPr>
              <a:t>lục</a:t>
            </a:r>
            <a:r>
              <a:rPr lang="en-US" sz="2400" b="1" kern="0" dirty="0" smtClean="0">
                <a:solidFill>
                  <a:srgbClr val="FF0000"/>
                </a:solidFill>
              </a:rPr>
              <a:t> </a:t>
            </a:r>
            <a:r>
              <a:rPr lang="en-US" sz="2400" b="1" kern="0" dirty="0" err="1" smtClean="0">
                <a:solidFill>
                  <a:srgbClr val="FF0000"/>
                </a:solidFill>
              </a:rPr>
              <a:t>bát</a:t>
            </a:r>
            <a:endParaRPr lang="en-US" kern="0" dirty="0">
              <a:solidFill>
                <a:srgbClr val="FF0000"/>
              </a:solidFill>
            </a:endParaRPr>
          </a:p>
        </p:txBody>
      </p:sp>
      <p:sp>
        <p:nvSpPr>
          <p:cNvPr id="13" name="Rectangle 12"/>
          <p:cNvSpPr/>
          <p:nvPr/>
        </p:nvSpPr>
        <p:spPr>
          <a:xfrm>
            <a:off x="2465169" y="4492594"/>
            <a:ext cx="9583209" cy="2031325"/>
          </a:xfrm>
          <a:prstGeom prst="rect">
            <a:avLst/>
          </a:prstGeom>
        </p:spPr>
        <p:txBody>
          <a:bodyPr wrap="square">
            <a:spAutoFit/>
          </a:bodyPr>
          <a:lstStyle/>
          <a:p>
            <a:pPr lvl="0" algn="just">
              <a:defRPr/>
            </a:pPr>
            <a:r>
              <a:rPr lang="vi-VN" kern="0" dirty="0">
                <a:solidFill>
                  <a:sysClr val="windowText" lastClr="000000"/>
                </a:solidFill>
              </a:rPr>
              <a:t>- Nhận biết bài thơ được viết bằng chữ Hán, chữ Nôm hay chữ quốc ngữ, viết theo thể thơ nào?</a:t>
            </a:r>
            <a:endParaRPr lang="en-US" kern="0" dirty="0">
              <a:solidFill>
                <a:sysClr val="windowText" lastClr="000000"/>
              </a:solidFill>
            </a:endParaRPr>
          </a:p>
          <a:p>
            <a:pPr lvl="0" algn="just">
              <a:defRPr/>
            </a:pPr>
            <a:r>
              <a:rPr lang="vi-VN" kern="0" dirty="0">
                <a:solidFill>
                  <a:sysClr val="windowText" lastClr="000000"/>
                </a:solidFill>
              </a:rPr>
              <a:t> - Xác định và phân tích một số yếu tố về thi luật như vần, nhịp, số chữ, số dòng trong một khổ thơ; </a:t>
            </a:r>
            <a:endParaRPr lang="en-US" kern="0" dirty="0">
              <a:solidFill>
                <a:sysClr val="windowText" lastClr="000000"/>
              </a:solidFill>
            </a:endParaRPr>
          </a:p>
          <a:p>
            <a:pPr lvl="0" algn="just">
              <a:defRPr/>
            </a:pPr>
            <a:r>
              <a:rPr lang="vi-VN" kern="0" dirty="0">
                <a:solidFill>
                  <a:sysClr val="windowText" lastClr="000000"/>
                </a:solidFill>
              </a:rPr>
              <a:t>- Xác định và phân tích tình cảm, cảm xúc, cảm hứng chủ đạo của người viết thể hiện qua </a:t>
            </a:r>
            <a:r>
              <a:rPr lang="en-US" kern="0" dirty="0" err="1" smtClean="0">
                <a:solidFill>
                  <a:sysClr val="windowText" lastClr="000000"/>
                </a:solidFill>
              </a:rPr>
              <a:t>văn</a:t>
            </a:r>
            <a:r>
              <a:rPr lang="en-US" kern="0" dirty="0" smtClean="0">
                <a:solidFill>
                  <a:sysClr val="windowText" lastClr="000000"/>
                </a:solidFill>
              </a:rPr>
              <a:t> </a:t>
            </a:r>
            <a:r>
              <a:rPr lang="en-US" kern="0" dirty="0" err="1" smtClean="0">
                <a:solidFill>
                  <a:sysClr val="windowText" lastClr="000000"/>
                </a:solidFill>
              </a:rPr>
              <a:t>bản</a:t>
            </a:r>
            <a:r>
              <a:rPr lang="en-US" kern="0" dirty="0" smtClean="0">
                <a:solidFill>
                  <a:sysClr val="windowText" lastClr="000000"/>
                </a:solidFill>
              </a:rPr>
              <a:t>.</a:t>
            </a:r>
            <a:endParaRPr lang="en-US" kern="0" dirty="0">
              <a:solidFill>
                <a:sysClr val="windowText" lastClr="000000"/>
              </a:solidFill>
            </a:endParaRPr>
          </a:p>
          <a:p>
            <a:pPr lvl="0" algn="just">
              <a:defRPr/>
            </a:pPr>
            <a:r>
              <a:rPr lang="vi-VN" kern="0" dirty="0">
                <a:solidFill>
                  <a:sysClr val="windowText" lastClr="000000"/>
                </a:solidFill>
              </a:rPr>
              <a:t>- Chỉ ra những nét đặc sắc trong nghệ thuật của tác phẩm, tìm chủ đề của </a:t>
            </a:r>
            <a:r>
              <a:rPr lang="en-US" kern="0" dirty="0" err="1" smtClean="0">
                <a:solidFill>
                  <a:sysClr val="windowText" lastClr="000000"/>
                </a:solidFill>
              </a:rPr>
              <a:t>văn</a:t>
            </a:r>
            <a:r>
              <a:rPr lang="en-US" kern="0" dirty="0" smtClean="0">
                <a:solidFill>
                  <a:sysClr val="windowText" lastClr="000000"/>
                </a:solidFill>
              </a:rPr>
              <a:t> </a:t>
            </a:r>
            <a:r>
              <a:rPr lang="en-US" kern="0" dirty="0" err="1" smtClean="0">
                <a:solidFill>
                  <a:sysClr val="windowText" lastClr="000000"/>
                </a:solidFill>
              </a:rPr>
              <a:t>bản</a:t>
            </a:r>
            <a:r>
              <a:rPr lang="en-US" kern="0" dirty="0" smtClean="0">
                <a:solidFill>
                  <a:sysClr val="windowText" lastClr="000000"/>
                </a:solidFill>
              </a:rPr>
              <a:t>.</a:t>
            </a:r>
            <a:endParaRPr lang="en-US" sz="1300" kern="0" dirty="0">
              <a:solidFill>
                <a:sysClr val="windowText" lastClr="000000"/>
              </a:solidFill>
            </a:endParaRPr>
          </a:p>
        </p:txBody>
      </p:sp>
    </p:spTree>
    <p:extLst>
      <p:ext uri="{BB962C8B-B14F-4D97-AF65-F5344CB8AC3E}">
        <p14:creationId xmlns:p14="http://schemas.microsoft.com/office/powerpoint/2010/main" val="234346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3057" cy="6931753"/>
          </a:xfrm>
          <a:prstGeom prst="rect">
            <a:avLst/>
          </a:prstGeom>
        </p:spPr>
      </p:pic>
      <p:sp>
        <p:nvSpPr>
          <p:cNvPr id="3" name="TextBox 2"/>
          <p:cNvSpPr txBox="1"/>
          <p:nvPr/>
        </p:nvSpPr>
        <p:spPr>
          <a:xfrm>
            <a:off x="463639" y="360608"/>
            <a:ext cx="3928057" cy="369332"/>
          </a:xfrm>
          <a:prstGeom prst="rect">
            <a:avLst/>
          </a:prstGeom>
          <a:noFill/>
        </p:spPr>
        <p:txBody>
          <a:bodyPr wrap="square" rtlCol="0">
            <a:spAutoFit/>
          </a:bodyPr>
          <a:lstStyle/>
          <a:p>
            <a:endParaRPr lang="en-US" dirty="0"/>
          </a:p>
        </p:txBody>
      </p:sp>
      <p:sp>
        <p:nvSpPr>
          <p:cNvPr id="4" name="Rectangle 3"/>
          <p:cNvSpPr/>
          <p:nvPr/>
        </p:nvSpPr>
        <p:spPr>
          <a:xfrm>
            <a:off x="914400" y="2546065"/>
            <a:ext cx="10363199" cy="1938992"/>
          </a:xfrm>
          <a:prstGeom prst="rect">
            <a:avLst/>
          </a:prstGeom>
        </p:spPr>
        <p:txBody>
          <a:bodyPr wrap="square">
            <a:spAutoFit/>
          </a:bodyPr>
          <a:lstStyle/>
          <a:p>
            <a:pPr algn="ctr"/>
            <a:r>
              <a:rPr lang="en-US" sz="4000" dirty="0" err="1" smtClean="0">
                <a:solidFill>
                  <a:srgbClr val="0070C0"/>
                </a:solidFill>
                <a:latin typeface="Times New Roman" pitchFamily="18" charset="0"/>
                <a:cs typeface="Times New Roman" pitchFamily="18" charset="0"/>
              </a:rPr>
              <a:t>Viết</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đoạn</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văn</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trình</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bày</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cảm</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nhận</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của</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em</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sau</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khi</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đọc</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bài</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thơ</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Khóc</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Dương</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Khuê</a:t>
            </a:r>
            <a:r>
              <a:rPr lang="en-US" sz="4000" dirty="0" smtClean="0">
                <a:solidFill>
                  <a:srgbClr val="0070C0"/>
                </a:solidFill>
                <a:latin typeface="Times New Roman" pitchFamily="18" charset="0"/>
                <a:cs typeface="Times New Roman" pitchFamily="18" charset="0"/>
              </a:rPr>
              <a:t>” </a:t>
            </a:r>
          </a:p>
          <a:p>
            <a:pPr algn="ctr"/>
            <a:r>
              <a:rPr lang="en-US" sz="4000" dirty="0" smtClean="0">
                <a:solidFill>
                  <a:srgbClr val="0070C0"/>
                </a:solidFill>
                <a:latin typeface="Times New Roman" pitchFamily="18" charset="0"/>
                <a:cs typeface="Times New Roman" pitchFamily="18" charset="0"/>
              </a:rPr>
              <a:t>(</a:t>
            </a:r>
            <a:r>
              <a:rPr lang="en-US" sz="4000" dirty="0" err="1" smtClean="0">
                <a:solidFill>
                  <a:srgbClr val="0070C0"/>
                </a:solidFill>
                <a:latin typeface="Times New Roman" pitchFamily="18" charset="0"/>
                <a:cs typeface="Times New Roman" pitchFamily="18" charset="0"/>
              </a:rPr>
              <a:t>Nguyễn</a:t>
            </a:r>
            <a:r>
              <a:rPr lang="en-US" sz="4000" dirty="0" smtClean="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Khuyến</a:t>
            </a:r>
            <a:r>
              <a:rPr lang="en-US" sz="4000" dirty="0" smtClean="0">
                <a:solidFill>
                  <a:srgbClr val="0070C0"/>
                </a:solidFill>
                <a:latin typeface="Times New Roman" pitchFamily="18" charset="0"/>
                <a:cs typeface="Times New Roman" pitchFamily="18" charset="0"/>
              </a:rPr>
              <a:t>)</a:t>
            </a:r>
            <a:endParaRPr lang="en-US" sz="4000" dirty="0">
              <a:solidFill>
                <a:srgbClr val="0070C0"/>
              </a:solidFill>
              <a:latin typeface="Times New Roman" pitchFamily="18" charset="0"/>
              <a:cs typeface="Times New Roman" pitchFamily="18" charset="0"/>
            </a:endParaRPr>
          </a:p>
        </p:txBody>
      </p:sp>
      <p:sp>
        <p:nvSpPr>
          <p:cNvPr id="5" name="TextBox 4"/>
          <p:cNvSpPr txBox="1"/>
          <p:nvPr/>
        </p:nvSpPr>
        <p:spPr>
          <a:xfrm>
            <a:off x="3472148" y="1119002"/>
            <a:ext cx="4675031" cy="707886"/>
          </a:xfrm>
          <a:prstGeom prst="rect">
            <a:avLst/>
          </a:prstGeom>
          <a:noFill/>
        </p:spPr>
        <p:txBody>
          <a:bodyPr wrap="square" rtlCol="0">
            <a:spAutoFit/>
          </a:bodyPr>
          <a:lstStyle/>
          <a:p>
            <a:pPr algn="ctr"/>
            <a:r>
              <a:rPr lang="en-US" sz="4000" b="1" kern="0" dirty="0" smtClean="0">
                <a:solidFill>
                  <a:srgbClr val="FF0000"/>
                </a:solidFill>
                <a:latin typeface="Times New Roman" pitchFamily="18" charset="0"/>
                <a:cs typeface="Times New Roman" pitchFamily="18" charset="0"/>
              </a:rPr>
              <a:t>LUYỆN TẬP</a:t>
            </a:r>
            <a:endParaRPr lang="en-US" sz="4000" b="1" kern="0" dirty="0">
              <a:solidFill>
                <a:srgbClr val="FF0000"/>
              </a:solidFill>
              <a:latin typeface="Times New Roman" pitchFamily="18" charset="0"/>
              <a:cs typeface="Times New Roman"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4414" r="29754"/>
          <a:stretch/>
        </p:blipFill>
        <p:spPr>
          <a:xfrm>
            <a:off x="0" y="3382282"/>
            <a:ext cx="12192000" cy="3549472"/>
          </a:xfrm>
          <a:prstGeom prst="rect">
            <a:avLst/>
          </a:prstGeom>
        </p:spPr>
      </p:pic>
    </p:spTree>
    <p:extLst>
      <p:ext uri="{BB962C8B-B14F-4D97-AF65-F5344CB8AC3E}">
        <p14:creationId xmlns:p14="http://schemas.microsoft.com/office/powerpoint/2010/main" val="2945788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3639" y="-1"/>
            <a:ext cx="12193057" cy="6931753"/>
          </a:xfrm>
          <a:prstGeom prst="rect">
            <a:avLst/>
          </a:prstGeom>
        </p:spPr>
      </p:pic>
      <p:sp>
        <p:nvSpPr>
          <p:cNvPr id="3" name="TextBox 2"/>
          <p:cNvSpPr txBox="1"/>
          <p:nvPr/>
        </p:nvSpPr>
        <p:spPr>
          <a:xfrm>
            <a:off x="463639" y="360608"/>
            <a:ext cx="3928057" cy="369332"/>
          </a:xfrm>
          <a:prstGeom prst="rect">
            <a:avLst/>
          </a:prstGeom>
          <a:noFill/>
        </p:spPr>
        <p:txBody>
          <a:bodyPr wrap="square" rtlCol="0">
            <a:spAutoFit/>
          </a:bodyPr>
          <a:lstStyle/>
          <a:p>
            <a:endParaRPr lang="en-US" dirty="0">
              <a:solidFill>
                <a:prstClr val="black"/>
              </a:solidFill>
            </a:endParaRPr>
          </a:p>
        </p:txBody>
      </p:sp>
      <p:sp>
        <p:nvSpPr>
          <p:cNvPr id="4" name="Rectangle 3"/>
          <p:cNvSpPr/>
          <p:nvPr/>
        </p:nvSpPr>
        <p:spPr>
          <a:xfrm>
            <a:off x="914400" y="1040029"/>
            <a:ext cx="11277600" cy="4467890"/>
          </a:xfrm>
          <a:prstGeom prst="rect">
            <a:avLst/>
          </a:prstGeom>
        </p:spPr>
        <p:txBody>
          <a:bodyPr wrap="square">
            <a:spAutoFit/>
          </a:bodyPr>
          <a:lstStyle/>
          <a:p>
            <a:pPr>
              <a:lnSpc>
                <a:spcPct val="115000"/>
              </a:lnSpc>
              <a:spcAft>
                <a:spcPts val="1000"/>
              </a:spcAft>
            </a:pPr>
            <a:r>
              <a:rPr lang="en-US" sz="4000" dirty="0">
                <a:solidFill>
                  <a:srgbClr val="0070C0"/>
                </a:solidFill>
                <a:latin typeface="Times New Roman"/>
                <a:ea typeface="Times New Roman"/>
                <a:cs typeface="Times New Roman"/>
              </a:rPr>
              <a:t>+ </a:t>
            </a:r>
            <a:r>
              <a:rPr lang="vi-VN" sz="4000" dirty="0">
                <a:solidFill>
                  <a:srgbClr val="0070C0"/>
                </a:solidFill>
                <a:latin typeface="Times New Roman"/>
                <a:ea typeface="Times New Roman"/>
                <a:cs typeface="Times New Roman"/>
              </a:rPr>
              <a:t>Làm một sản phẩm (làm thơ, vẽ tranh, làm thiệp, bưu thiếp, viết thư,...) gửi đến người bạn thân yêu để thể hiện tình cảm chân thành, gắn bó thắm thiết của mình với </a:t>
            </a:r>
            <a:r>
              <a:rPr lang="vi-VN" sz="4000" dirty="0" smtClean="0">
                <a:solidFill>
                  <a:srgbClr val="0070C0"/>
                </a:solidFill>
                <a:latin typeface="Times New Roman"/>
                <a:ea typeface="Times New Roman"/>
                <a:cs typeface="Times New Roman"/>
              </a:rPr>
              <a:t>bạn</a:t>
            </a:r>
            <a:r>
              <a:rPr lang="en-US" sz="4000" dirty="0" smtClean="0">
                <a:solidFill>
                  <a:srgbClr val="0070C0"/>
                </a:solidFill>
                <a:latin typeface="Times New Roman"/>
                <a:ea typeface="Times New Roman"/>
                <a:cs typeface="Times New Roman"/>
              </a:rPr>
              <a:t>.</a:t>
            </a:r>
            <a:endParaRPr lang="en-US" sz="3200" dirty="0">
              <a:solidFill>
                <a:srgbClr val="0070C0"/>
              </a:solidFill>
              <a:ea typeface="Calibri"/>
              <a:cs typeface="Times New Roman"/>
            </a:endParaRPr>
          </a:p>
          <a:p>
            <a:pPr>
              <a:lnSpc>
                <a:spcPct val="115000"/>
              </a:lnSpc>
              <a:spcAft>
                <a:spcPts val="1000"/>
              </a:spcAft>
            </a:pPr>
            <a:r>
              <a:rPr lang="en-US" sz="4000" dirty="0">
                <a:solidFill>
                  <a:srgbClr val="0070C0"/>
                </a:solidFill>
                <a:latin typeface="Times New Roman"/>
                <a:ea typeface="Times New Roman"/>
                <a:cs typeface="Times New Roman"/>
              </a:rPr>
              <a:t>+ </a:t>
            </a:r>
            <a:r>
              <a:rPr lang="en-US" sz="4000" dirty="0" smtClean="0">
                <a:solidFill>
                  <a:srgbClr val="0070C0"/>
                </a:solidFill>
                <a:latin typeface="Times New Roman"/>
                <a:ea typeface="Times New Roman"/>
                <a:cs typeface="Times New Roman"/>
              </a:rPr>
              <a:t>\</a:t>
            </a:r>
            <a:r>
              <a:rPr lang="en-US" sz="4000" dirty="0" err="1" smtClean="0">
                <a:solidFill>
                  <a:srgbClr val="0070C0"/>
                </a:solidFill>
                <a:latin typeface="Times New Roman"/>
                <a:ea typeface="Times New Roman"/>
                <a:cs typeface="Times New Roman"/>
              </a:rPr>
              <a:t>Em</a:t>
            </a:r>
            <a:r>
              <a:rPr lang="en-US" sz="4000" dirty="0" smtClean="0">
                <a:solidFill>
                  <a:srgbClr val="0070C0"/>
                </a:solidFill>
                <a:latin typeface="Times New Roman"/>
                <a:ea typeface="Times New Roman"/>
                <a:cs typeface="Times New Roman"/>
              </a:rPr>
              <a:t> </a:t>
            </a:r>
            <a:r>
              <a:rPr lang="en-US" sz="4000" dirty="0" err="1" smtClean="0">
                <a:solidFill>
                  <a:srgbClr val="0070C0"/>
                </a:solidFill>
                <a:latin typeface="Times New Roman"/>
                <a:ea typeface="Times New Roman"/>
                <a:cs typeface="Times New Roman"/>
              </a:rPr>
              <a:t>hãy</a:t>
            </a:r>
            <a:r>
              <a:rPr lang="en-US" sz="4000" dirty="0" smtClean="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sưu</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tầm</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những</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bài</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thơ</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câu</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chuyện</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ngợi</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ca</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tình</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bạn</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chân</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thành</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thắm</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thiết</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thủy</a:t>
            </a:r>
            <a:r>
              <a:rPr lang="en-US" sz="4000" dirty="0">
                <a:solidFill>
                  <a:srgbClr val="0070C0"/>
                </a:solidFill>
                <a:latin typeface="Times New Roman"/>
                <a:ea typeface="Times New Roman"/>
                <a:cs typeface="Times New Roman"/>
              </a:rPr>
              <a:t> </a:t>
            </a:r>
            <a:r>
              <a:rPr lang="en-US" sz="4000" dirty="0" err="1">
                <a:solidFill>
                  <a:srgbClr val="0070C0"/>
                </a:solidFill>
                <a:latin typeface="Times New Roman"/>
                <a:ea typeface="Times New Roman"/>
                <a:cs typeface="Times New Roman"/>
              </a:rPr>
              <a:t>chung</a:t>
            </a:r>
            <a:r>
              <a:rPr lang="en-US" sz="4000" dirty="0">
                <a:solidFill>
                  <a:srgbClr val="0070C0"/>
                </a:solidFill>
                <a:latin typeface="Times New Roman"/>
                <a:ea typeface="Times New Roman"/>
                <a:cs typeface="Times New Roman"/>
              </a:rPr>
              <a:t>.</a:t>
            </a:r>
            <a:endParaRPr lang="en-US" sz="3200" dirty="0">
              <a:solidFill>
                <a:srgbClr val="0070C0"/>
              </a:solidFill>
              <a:ea typeface="Calibri"/>
              <a:cs typeface="Times New Roman"/>
            </a:endParaRPr>
          </a:p>
        </p:txBody>
      </p:sp>
      <p:sp>
        <p:nvSpPr>
          <p:cNvPr id="5" name="TextBox 4"/>
          <p:cNvSpPr txBox="1"/>
          <p:nvPr/>
        </p:nvSpPr>
        <p:spPr>
          <a:xfrm>
            <a:off x="4027947" y="276339"/>
            <a:ext cx="4675031" cy="707886"/>
          </a:xfrm>
          <a:prstGeom prst="rect">
            <a:avLst/>
          </a:prstGeom>
          <a:noFill/>
        </p:spPr>
        <p:txBody>
          <a:bodyPr wrap="square" rtlCol="0">
            <a:spAutoFit/>
          </a:bodyPr>
          <a:lstStyle/>
          <a:p>
            <a:pPr algn="ctr"/>
            <a:r>
              <a:rPr lang="en-US" sz="4000" b="1" kern="0" dirty="0" smtClean="0">
                <a:solidFill>
                  <a:srgbClr val="FF0000"/>
                </a:solidFill>
                <a:latin typeface="Times New Roman" pitchFamily="18" charset="0"/>
                <a:cs typeface="Times New Roman" pitchFamily="18" charset="0"/>
              </a:rPr>
              <a:t>VẬN DỤNG</a:t>
            </a:r>
            <a:endParaRPr lang="en-US" sz="4000" b="1" kern="0" dirty="0">
              <a:solidFill>
                <a:srgbClr val="FF0000"/>
              </a:solidFill>
              <a:latin typeface="Times New Roman" pitchFamily="18" charset="0"/>
              <a:cs typeface="Times New Roman"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4414" r="29754"/>
          <a:stretch/>
        </p:blipFill>
        <p:spPr>
          <a:xfrm>
            <a:off x="0" y="3382282"/>
            <a:ext cx="12656696" cy="3549472"/>
          </a:xfrm>
          <a:prstGeom prst="rect">
            <a:avLst/>
          </a:prstGeom>
        </p:spPr>
      </p:pic>
    </p:spTree>
    <p:extLst>
      <p:ext uri="{BB962C8B-B14F-4D97-AF65-F5344CB8AC3E}">
        <p14:creationId xmlns:p14="http://schemas.microsoft.com/office/powerpoint/2010/main" val="578785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0817"/>
            <a:ext cx="12197276" cy="693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509449" y="1175668"/>
            <a:ext cx="11443066" cy="2470557"/>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b="1" dirty="0" smtClean="0">
              <a:solidFill>
                <a:srgbClr val="0070C0"/>
              </a:solidFill>
            </a:endParaRPr>
          </a:p>
          <a:p>
            <a:pPr algn="ctr"/>
            <a:endParaRPr lang="en-US" sz="2000" b="1" dirty="0">
              <a:solidFill>
                <a:srgbClr val="0070C0"/>
              </a:solidFill>
            </a:endParaRPr>
          </a:p>
          <a:p>
            <a:pPr algn="ctr"/>
            <a:r>
              <a:rPr lang="en-US" sz="2800" b="1" dirty="0" err="1" smtClean="0">
                <a:solidFill>
                  <a:srgbClr val="0070C0"/>
                </a:solidFill>
              </a:rPr>
              <a:t>Những</a:t>
            </a:r>
            <a:r>
              <a:rPr lang="en-US" sz="2800" b="1" dirty="0" smtClean="0">
                <a:solidFill>
                  <a:srgbClr val="0070C0"/>
                </a:solidFill>
              </a:rPr>
              <a:t> </a:t>
            </a:r>
            <a:r>
              <a:rPr lang="en-US" sz="2800" b="1" dirty="0" err="1" smtClean="0">
                <a:solidFill>
                  <a:srgbClr val="0070C0"/>
                </a:solidFill>
              </a:rPr>
              <a:t>thông</a:t>
            </a:r>
            <a:r>
              <a:rPr lang="en-US" sz="2800" b="1" dirty="0" smtClean="0">
                <a:solidFill>
                  <a:srgbClr val="0070C0"/>
                </a:solidFill>
              </a:rPr>
              <a:t> tin </a:t>
            </a:r>
            <a:r>
              <a:rPr lang="en-US" sz="2800" b="1" dirty="0" err="1" smtClean="0">
                <a:solidFill>
                  <a:srgbClr val="0070C0"/>
                </a:solidFill>
              </a:rPr>
              <a:t>chính</a:t>
            </a:r>
            <a:r>
              <a:rPr lang="en-US" sz="2800" b="1" dirty="0" smtClean="0">
                <a:solidFill>
                  <a:srgbClr val="0070C0"/>
                </a:solidFill>
              </a:rPr>
              <a:t> </a:t>
            </a:r>
            <a:r>
              <a:rPr lang="en-US" sz="2800" b="1" dirty="0" err="1" smtClean="0">
                <a:solidFill>
                  <a:srgbClr val="0070C0"/>
                </a:solidFill>
              </a:rPr>
              <a:t>về</a:t>
            </a:r>
            <a:r>
              <a:rPr lang="en-US" sz="2800" b="1" dirty="0" smtClean="0">
                <a:solidFill>
                  <a:srgbClr val="0070C0"/>
                </a:solidFill>
              </a:rPr>
              <a:t> </a:t>
            </a:r>
            <a:r>
              <a:rPr lang="en-US" sz="2800" b="1" dirty="0" err="1" smtClean="0">
                <a:solidFill>
                  <a:srgbClr val="0070C0"/>
                </a:solidFill>
              </a:rPr>
              <a:t>tác</a:t>
            </a:r>
            <a:r>
              <a:rPr lang="en-US" sz="2800" b="1" dirty="0" smtClean="0">
                <a:solidFill>
                  <a:srgbClr val="0070C0"/>
                </a:solidFill>
              </a:rPr>
              <a:t> </a:t>
            </a:r>
            <a:r>
              <a:rPr lang="en-US" sz="2800" b="1" dirty="0" err="1" smtClean="0">
                <a:solidFill>
                  <a:srgbClr val="0070C0"/>
                </a:solidFill>
              </a:rPr>
              <a:t>giả</a:t>
            </a:r>
            <a:r>
              <a:rPr lang="en-US" sz="2800" b="1" dirty="0" smtClean="0">
                <a:solidFill>
                  <a:srgbClr val="0070C0"/>
                </a:solidFill>
              </a:rPr>
              <a:t> </a:t>
            </a:r>
            <a:r>
              <a:rPr lang="en-US" sz="2800" b="1" dirty="0" err="1" smtClean="0">
                <a:solidFill>
                  <a:srgbClr val="0070C0"/>
                </a:solidFill>
              </a:rPr>
              <a:t>Nguyễn</a:t>
            </a:r>
            <a:r>
              <a:rPr lang="en-US" sz="2800" b="1" dirty="0" smtClean="0">
                <a:solidFill>
                  <a:srgbClr val="0070C0"/>
                </a:solidFill>
              </a:rPr>
              <a:t> </a:t>
            </a:r>
            <a:r>
              <a:rPr lang="en-US" sz="2800" b="1" dirty="0" err="1" smtClean="0">
                <a:solidFill>
                  <a:srgbClr val="0070C0"/>
                </a:solidFill>
              </a:rPr>
              <a:t>Khuyến</a:t>
            </a:r>
            <a:endParaRPr lang="en-US" sz="2800" b="1" dirty="0" smtClean="0">
              <a:solidFill>
                <a:srgbClr val="0070C0"/>
              </a:solidFill>
            </a:endParaRPr>
          </a:p>
          <a:p>
            <a:r>
              <a:rPr lang="en-US" sz="2000" b="1" dirty="0" smtClean="0">
                <a:solidFill>
                  <a:srgbClr val="0070C0"/>
                </a:solidFill>
              </a:rPr>
              <a:t>- </a:t>
            </a:r>
            <a:r>
              <a:rPr lang="en-US" sz="2000" b="1" dirty="0" err="1" smtClean="0">
                <a:solidFill>
                  <a:srgbClr val="0070C0"/>
                </a:solidFill>
              </a:rPr>
              <a:t>Tên</a:t>
            </a:r>
            <a:r>
              <a:rPr lang="en-US" sz="2000" b="1" dirty="0" smtClean="0">
                <a:solidFill>
                  <a:srgbClr val="0070C0"/>
                </a:solidFill>
              </a:rPr>
              <a:t> </a:t>
            </a:r>
            <a:r>
              <a:rPr lang="en-US" sz="2000" b="1" dirty="0" err="1" smtClean="0">
                <a:solidFill>
                  <a:srgbClr val="0070C0"/>
                </a:solidFill>
              </a:rPr>
              <a:t>tuổi</a:t>
            </a:r>
            <a:r>
              <a:rPr lang="en-US" sz="2000" b="1" dirty="0" smtClean="0">
                <a:solidFill>
                  <a:srgbClr val="0070C0"/>
                </a:solidFill>
              </a:rPr>
              <a:t>:…………………………………………………………………………………………………………………………………………………</a:t>
            </a:r>
          </a:p>
          <a:p>
            <a:r>
              <a:rPr lang="en-US" sz="2000" b="1" dirty="0" smtClean="0">
                <a:solidFill>
                  <a:srgbClr val="0070C0"/>
                </a:solidFill>
              </a:rPr>
              <a:t>- </a:t>
            </a:r>
            <a:r>
              <a:rPr lang="en-US" sz="2000" b="1" dirty="0" err="1" smtClean="0">
                <a:solidFill>
                  <a:srgbClr val="0070C0"/>
                </a:solidFill>
              </a:rPr>
              <a:t>Quê</a:t>
            </a:r>
            <a:r>
              <a:rPr lang="en-US" sz="2000" b="1" dirty="0" smtClean="0">
                <a:solidFill>
                  <a:srgbClr val="0070C0"/>
                </a:solidFill>
              </a:rPr>
              <a:t> </a:t>
            </a:r>
            <a:r>
              <a:rPr lang="en-US" sz="2000" b="1" dirty="0" err="1" smtClean="0">
                <a:solidFill>
                  <a:srgbClr val="0070C0"/>
                </a:solidFill>
              </a:rPr>
              <a:t>quán</a:t>
            </a:r>
            <a:r>
              <a:rPr lang="en-US" sz="2000" b="1" dirty="0" smtClean="0">
                <a:solidFill>
                  <a:srgbClr val="0070C0"/>
                </a:solidFill>
              </a:rPr>
              <a:t>:……………………………………………………………………………………………………………………………………..........</a:t>
            </a:r>
          </a:p>
          <a:p>
            <a:r>
              <a:rPr lang="en-US" sz="2000" b="1" dirty="0" smtClean="0">
                <a:solidFill>
                  <a:srgbClr val="0070C0"/>
                </a:solidFill>
              </a:rPr>
              <a:t>- </a:t>
            </a:r>
            <a:r>
              <a:rPr lang="en-US" sz="2000" b="1" dirty="0" err="1" smtClean="0">
                <a:solidFill>
                  <a:srgbClr val="0070C0"/>
                </a:solidFill>
              </a:rPr>
              <a:t>Phong</a:t>
            </a:r>
            <a:r>
              <a:rPr lang="en-US" sz="2000" b="1" dirty="0" smtClean="0">
                <a:solidFill>
                  <a:srgbClr val="0070C0"/>
                </a:solidFill>
              </a:rPr>
              <a:t> </a:t>
            </a:r>
            <a:r>
              <a:rPr lang="en-US" sz="2000" b="1" dirty="0" err="1" smtClean="0">
                <a:solidFill>
                  <a:srgbClr val="0070C0"/>
                </a:solidFill>
              </a:rPr>
              <a:t>cách</a:t>
            </a:r>
            <a:r>
              <a:rPr lang="en-US" sz="2000" b="1" dirty="0" smtClean="0">
                <a:solidFill>
                  <a:srgbClr val="0070C0"/>
                </a:solidFill>
              </a:rPr>
              <a:t> </a:t>
            </a:r>
            <a:r>
              <a:rPr lang="en-US" sz="2000" b="1" dirty="0" err="1" smtClean="0">
                <a:solidFill>
                  <a:srgbClr val="0070C0"/>
                </a:solidFill>
              </a:rPr>
              <a:t>sáng</a:t>
            </a:r>
            <a:r>
              <a:rPr lang="en-US" sz="2000" b="1" dirty="0" smtClean="0">
                <a:solidFill>
                  <a:srgbClr val="0070C0"/>
                </a:solidFill>
              </a:rPr>
              <a:t> </a:t>
            </a:r>
            <a:r>
              <a:rPr lang="en-US" sz="2000" b="1" dirty="0" err="1" smtClean="0">
                <a:solidFill>
                  <a:srgbClr val="0070C0"/>
                </a:solidFill>
              </a:rPr>
              <a:t>tác</a:t>
            </a:r>
            <a:r>
              <a:rPr lang="en-US" sz="2000" b="1" dirty="0" smtClean="0">
                <a:solidFill>
                  <a:srgbClr val="0070C0"/>
                </a:solidFill>
              </a:rPr>
              <a:t>:………………………………………………………………………………………………………………………………</a:t>
            </a:r>
          </a:p>
          <a:p>
            <a:r>
              <a:rPr lang="en-US" sz="2000" b="1" dirty="0" smtClean="0">
                <a:solidFill>
                  <a:srgbClr val="0070C0"/>
                </a:solidFill>
              </a:rPr>
              <a:t>- </a:t>
            </a:r>
            <a:r>
              <a:rPr lang="en-US" sz="2000" b="1" dirty="0" err="1" smtClean="0">
                <a:solidFill>
                  <a:srgbClr val="0070C0"/>
                </a:solidFill>
              </a:rPr>
              <a:t>Mối</a:t>
            </a:r>
            <a:r>
              <a:rPr lang="en-US" sz="2000" b="1" dirty="0" smtClean="0">
                <a:solidFill>
                  <a:srgbClr val="0070C0"/>
                </a:solidFill>
              </a:rPr>
              <a:t> </a:t>
            </a:r>
            <a:r>
              <a:rPr lang="en-US" sz="2000" b="1" dirty="0" err="1" smtClean="0">
                <a:solidFill>
                  <a:srgbClr val="0070C0"/>
                </a:solidFill>
              </a:rPr>
              <a:t>quan</a:t>
            </a:r>
            <a:r>
              <a:rPr lang="en-US" sz="2000" b="1" dirty="0" smtClean="0">
                <a:solidFill>
                  <a:srgbClr val="0070C0"/>
                </a:solidFill>
              </a:rPr>
              <a:t> </a:t>
            </a:r>
            <a:r>
              <a:rPr lang="en-US" sz="2000" b="1" dirty="0" err="1" smtClean="0">
                <a:solidFill>
                  <a:srgbClr val="0070C0"/>
                </a:solidFill>
              </a:rPr>
              <a:t>hệ</a:t>
            </a:r>
            <a:r>
              <a:rPr lang="en-US" sz="2000" b="1" dirty="0" smtClean="0">
                <a:solidFill>
                  <a:srgbClr val="0070C0"/>
                </a:solidFill>
              </a:rPr>
              <a:t> </a:t>
            </a:r>
            <a:r>
              <a:rPr lang="en-US" sz="2000" b="1" dirty="0" err="1" smtClean="0">
                <a:solidFill>
                  <a:srgbClr val="0070C0"/>
                </a:solidFill>
              </a:rPr>
              <a:t>vớiKhuê</a:t>
            </a:r>
            <a:r>
              <a:rPr lang="en-US" sz="2000" b="1" dirty="0" smtClean="0">
                <a:solidFill>
                  <a:srgbClr val="0070C0"/>
                </a:solidFill>
              </a:rPr>
              <a:t>: ………………………………………………………………………………………………………………………....</a:t>
            </a:r>
          </a:p>
          <a:p>
            <a:pPr marL="342900" indent="-342900" algn="ctr">
              <a:buFontTx/>
              <a:buChar char="-"/>
            </a:pPr>
            <a:endParaRPr lang="en-US" sz="2000" b="1" dirty="0" smtClean="0">
              <a:solidFill>
                <a:srgbClr val="0070C0"/>
              </a:solidFill>
            </a:endParaRPr>
          </a:p>
          <a:p>
            <a:pPr marL="342900" indent="-342900" algn="ctr">
              <a:buFontTx/>
              <a:buChar char="-"/>
            </a:pPr>
            <a:endParaRPr lang="en-US" sz="2000" b="1" dirty="0" smtClean="0">
              <a:solidFill>
                <a:srgbClr val="0070C0"/>
              </a:solidFill>
            </a:endParaRPr>
          </a:p>
          <a:p>
            <a:pPr algn="ctr"/>
            <a:endParaRPr lang="en-US" sz="2000" b="1" dirty="0" smtClean="0">
              <a:solidFill>
                <a:srgbClr val="0070C0"/>
              </a:solidFill>
            </a:endParaRPr>
          </a:p>
          <a:p>
            <a:pPr algn="ctr"/>
            <a:endParaRPr lang="en-US" dirty="0">
              <a:solidFill>
                <a:prstClr val="black"/>
              </a:solidFill>
            </a:endParaRPr>
          </a:p>
        </p:txBody>
      </p:sp>
      <p:sp>
        <p:nvSpPr>
          <p:cNvPr id="5" name="Rounded Rectangle 4"/>
          <p:cNvSpPr/>
          <p:nvPr/>
        </p:nvSpPr>
        <p:spPr>
          <a:xfrm>
            <a:off x="509450" y="3889711"/>
            <a:ext cx="8033662" cy="2743199"/>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err="1" smtClean="0">
                <a:solidFill>
                  <a:srgbClr val="0070C0"/>
                </a:solidFill>
              </a:rPr>
              <a:t>Văn</a:t>
            </a:r>
            <a:r>
              <a:rPr lang="en-US" sz="3200" b="1" dirty="0" smtClean="0">
                <a:solidFill>
                  <a:srgbClr val="0070C0"/>
                </a:solidFill>
              </a:rPr>
              <a:t> </a:t>
            </a:r>
            <a:r>
              <a:rPr lang="en-US" sz="3200" b="1" dirty="0" err="1" smtClean="0">
                <a:solidFill>
                  <a:srgbClr val="0070C0"/>
                </a:solidFill>
              </a:rPr>
              <a:t>bản</a:t>
            </a:r>
            <a:r>
              <a:rPr lang="en-US" sz="3200" b="1" dirty="0" smtClean="0">
                <a:solidFill>
                  <a:srgbClr val="0070C0"/>
                </a:solidFill>
              </a:rPr>
              <a:t> “</a:t>
            </a:r>
            <a:r>
              <a:rPr lang="en-US" sz="3200" b="1" dirty="0" err="1" smtClean="0">
                <a:solidFill>
                  <a:srgbClr val="0070C0"/>
                </a:solidFill>
              </a:rPr>
              <a:t>Khóc</a:t>
            </a:r>
            <a:r>
              <a:rPr lang="en-US" sz="3200" b="1" dirty="0" smtClean="0">
                <a:solidFill>
                  <a:srgbClr val="0070C0"/>
                </a:solidFill>
              </a:rPr>
              <a:t> </a:t>
            </a:r>
            <a:r>
              <a:rPr lang="en-US" sz="3200" b="1" dirty="0" err="1" smtClean="0">
                <a:solidFill>
                  <a:srgbClr val="0070C0"/>
                </a:solidFill>
              </a:rPr>
              <a:t>Dương</a:t>
            </a:r>
            <a:r>
              <a:rPr lang="en-US" sz="3200" b="1" dirty="0" smtClean="0">
                <a:solidFill>
                  <a:srgbClr val="0070C0"/>
                </a:solidFill>
              </a:rPr>
              <a:t> </a:t>
            </a:r>
            <a:r>
              <a:rPr lang="en-US" sz="3200" b="1" dirty="0" err="1" smtClean="0">
                <a:solidFill>
                  <a:srgbClr val="0070C0"/>
                </a:solidFill>
              </a:rPr>
              <a:t>Khuê</a:t>
            </a:r>
            <a:r>
              <a:rPr lang="en-US" sz="3200" b="1" dirty="0" smtClean="0">
                <a:solidFill>
                  <a:srgbClr val="0070C0"/>
                </a:solidFill>
              </a:rPr>
              <a:t>”</a:t>
            </a:r>
          </a:p>
          <a:p>
            <a:pPr marL="285750" indent="-285750">
              <a:buFontTx/>
              <a:buChar char="-"/>
            </a:pPr>
            <a:r>
              <a:rPr lang="en-US" sz="2000" b="1" dirty="0" err="1" smtClean="0">
                <a:solidFill>
                  <a:srgbClr val="0070C0"/>
                </a:solidFill>
              </a:rPr>
              <a:t>Hoàn</a:t>
            </a:r>
            <a:r>
              <a:rPr lang="en-US" sz="2000" b="1" dirty="0" smtClean="0">
                <a:solidFill>
                  <a:srgbClr val="0070C0"/>
                </a:solidFill>
              </a:rPr>
              <a:t> </a:t>
            </a:r>
            <a:r>
              <a:rPr lang="en-US" sz="2000" b="1" dirty="0" err="1" smtClean="0">
                <a:solidFill>
                  <a:srgbClr val="0070C0"/>
                </a:solidFill>
              </a:rPr>
              <a:t>cảnh</a:t>
            </a:r>
            <a:r>
              <a:rPr lang="en-US" sz="2000" b="1" dirty="0" smtClean="0">
                <a:solidFill>
                  <a:srgbClr val="0070C0"/>
                </a:solidFill>
              </a:rPr>
              <a:t> </a:t>
            </a:r>
            <a:r>
              <a:rPr lang="en-US" sz="2000" b="1" dirty="0" err="1" smtClean="0">
                <a:solidFill>
                  <a:srgbClr val="0070C0"/>
                </a:solidFill>
              </a:rPr>
              <a:t>sáng</a:t>
            </a:r>
            <a:r>
              <a:rPr lang="en-US" sz="2000" b="1" dirty="0" smtClean="0">
                <a:solidFill>
                  <a:srgbClr val="0070C0"/>
                </a:solidFill>
              </a:rPr>
              <a:t> </a:t>
            </a:r>
            <a:r>
              <a:rPr lang="en-US" sz="2000" b="1" dirty="0" err="1" smtClean="0">
                <a:solidFill>
                  <a:srgbClr val="0070C0"/>
                </a:solidFill>
              </a:rPr>
              <a:t>tác</a:t>
            </a:r>
            <a:r>
              <a:rPr lang="en-US" sz="2000" b="1" dirty="0" smtClean="0">
                <a:solidFill>
                  <a:srgbClr val="0070C0"/>
                </a:solidFill>
              </a:rPr>
              <a:t>:……………………………………………………………………......</a:t>
            </a:r>
          </a:p>
          <a:p>
            <a:pPr marL="285750" indent="-285750">
              <a:buFontTx/>
              <a:buChar char="-"/>
            </a:pPr>
            <a:r>
              <a:rPr lang="en-US" sz="2000" b="1" dirty="0" err="1" smtClean="0">
                <a:solidFill>
                  <a:srgbClr val="0070C0"/>
                </a:solidFill>
              </a:rPr>
              <a:t>Thể</a:t>
            </a:r>
            <a:r>
              <a:rPr lang="en-US" sz="2000" b="1" dirty="0" smtClean="0">
                <a:solidFill>
                  <a:srgbClr val="0070C0"/>
                </a:solidFill>
              </a:rPr>
              <a:t> </a:t>
            </a:r>
            <a:r>
              <a:rPr lang="en-US" sz="2000" b="1" dirty="0" err="1" smtClean="0">
                <a:solidFill>
                  <a:srgbClr val="0070C0"/>
                </a:solidFill>
              </a:rPr>
              <a:t>loại</a:t>
            </a:r>
            <a:r>
              <a:rPr lang="en-US" sz="2000" b="1" dirty="0" smtClean="0">
                <a:solidFill>
                  <a:srgbClr val="0070C0"/>
                </a:solidFill>
              </a:rPr>
              <a:t>:……………………………………………………………………………………………</a:t>
            </a:r>
          </a:p>
          <a:p>
            <a:pPr marL="285750" indent="-285750">
              <a:buFontTx/>
              <a:buChar char="-"/>
            </a:pPr>
            <a:r>
              <a:rPr lang="en-US" sz="2000" b="1" dirty="0" err="1" smtClean="0">
                <a:solidFill>
                  <a:srgbClr val="0070C0"/>
                </a:solidFill>
              </a:rPr>
              <a:t>Phương</a:t>
            </a:r>
            <a:r>
              <a:rPr lang="en-US" sz="2000" b="1" dirty="0" smtClean="0">
                <a:solidFill>
                  <a:srgbClr val="0070C0"/>
                </a:solidFill>
              </a:rPr>
              <a:t> </a:t>
            </a:r>
            <a:r>
              <a:rPr lang="en-US" sz="2000" b="1" dirty="0" err="1" smtClean="0">
                <a:solidFill>
                  <a:srgbClr val="0070C0"/>
                </a:solidFill>
              </a:rPr>
              <a:t>thức</a:t>
            </a:r>
            <a:r>
              <a:rPr lang="en-US" sz="2000" b="1" dirty="0" smtClean="0">
                <a:solidFill>
                  <a:srgbClr val="0070C0"/>
                </a:solidFill>
              </a:rPr>
              <a:t> </a:t>
            </a:r>
            <a:r>
              <a:rPr lang="en-US" sz="2000" b="1" dirty="0" err="1" smtClean="0">
                <a:solidFill>
                  <a:srgbClr val="0070C0"/>
                </a:solidFill>
              </a:rPr>
              <a:t>biểu</a:t>
            </a:r>
            <a:r>
              <a:rPr lang="en-US" sz="2000" b="1" dirty="0" smtClean="0">
                <a:solidFill>
                  <a:srgbClr val="0070C0"/>
                </a:solidFill>
              </a:rPr>
              <a:t> </a:t>
            </a:r>
            <a:r>
              <a:rPr lang="en-US" sz="2000" b="1" dirty="0" err="1" smtClean="0">
                <a:solidFill>
                  <a:srgbClr val="0070C0"/>
                </a:solidFill>
              </a:rPr>
              <a:t>đạt</a:t>
            </a:r>
            <a:r>
              <a:rPr lang="en-US" sz="2000" b="1" dirty="0" smtClean="0">
                <a:solidFill>
                  <a:srgbClr val="0070C0"/>
                </a:solidFill>
              </a:rPr>
              <a:t>:…..………………………………………………………………..</a:t>
            </a:r>
          </a:p>
          <a:p>
            <a:pPr marL="285750" indent="-285750">
              <a:buFontTx/>
              <a:buChar char="-"/>
            </a:pPr>
            <a:r>
              <a:rPr lang="en-US" sz="2000" b="1" dirty="0" err="1" smtClean="0">
                <a:solidFill>
                  <a:srgbClr val="0070C0"/>
                </a:solidFill>
              </a:rPr>
              <a:t>Nhân</a:t>
            </a:r>
            <a:r>
              <a:rPr lang="en-US" sz="2000" b="1" dirty="0" smtClean="0">
                <a:solidFill>
                  <a:srgbClr val="0070C0"/>
                </a:solidFill>
              </a:rPr>
              <a:t> </a:t>
            </a:r>
            <a:r>
              <a:rPr lang="en-US" sz="2000" b="1" dirty="0" err="1" smtClean="0">
                <a:solidFill>
                  <a:srgbClr val="0070C0"/>
                </a:solidFill>
              </a:rPr>
              <a:t>vật</a:t>
            </a:r>
            <a:r>
              <a:rPr lang="en-US" sz="2000" b="1" dirty="0" smtClean="0">
                <a:solidFill>
                  <a:srgbClr val="0070C0"/>
                </a:solidFill>
              </a:rPr>
              <a:t> </a:t>
            </a:r>
            <a:r>
              <a:rPr lang="en-US" sz="2000" b="1" dirty="0" err="1" smtClean="0">
                <a:solidFill>
                  <a:srgbClr val="0070C0"/>
                </a:solidFill>
              </a:rPr>
              <a:t>trữ</a:t>
            </a:r>
            <a:r>
              <a:rPr lang="en-US" sz="2000" b="1" dirty="0" smtClean="0">
                <a:solidFill>
                  <a:srgbClr val="0070C0"/>
                </a:solidFill>
              </a:rPr>
              <a:t> </a:t>
            </a:r>
            <a:r>
              <a:rPr lang="en-US" sz="2000" b="1" dirty="0" err="1" smtClean="0">
                <a:solidFill>
                  <a:srgbClr val="0070C0"/>
                </a:solidFill>
              </a:rPr>
              <a:t>tình</a:t>
            </a:r>
            <a:r>
              <a:rPr lang="en-US" sz="2000" b="1" dirty="0" smtClean="0">
                <a:solidFill>
                  <a:srgbClr val="0070C0"/>
                </a:solidFill>
              </a:rPr>
              <a:t>:……....……………………………………………………………………</a:t>
            </a:r>
          </a:p>
          <a:p>
            <a:pPr marL="285750" indent="-285750">
              <a:buFontTx/>
              <a:buChar char="-"/>
            </a:pPr>
            <a:r>
              <a:rPr lang="en-US" sz="2000" b="1" dirty="0" err="1" smtClean="0">
                <a:solidFill>
                  <a:srgbClr val="0070C0"/>
                </a:solidFill>
              </a:rPr>
              <a:t>Mạch</a:t>
            </a:r>
            <a:r>
              <a:rPr lang="en-US" sz="2000" b="1" dirty="0" smtClean="0">
                <a:solidFill>
                  <a:srgbClr val="0070C0"/>
                </a:solidFill>
              </a:rPr>
              <a:t> </a:t>
            </a:r>
            <a:r>
              <a:rPr lang="en-US" sz="2000" b="1" dirty="0" err="1" smtClean="0">
                <a:solidFill>
                  <a:srgbClr val="0070C0"/>
                </a:solidFill>
              </a:rPr>
              <a:t>cảm</a:t>
            </a:r>
            <a:r>
              <a:rPr lang="en-US" sz="2000" b="1" dirty="0" smtClean="0">
                <a:solidFill>
                  <a:srgbClr val="0070C0"/>
                </a:solidFill>
              </a:rPr>
              <a:t> </a:t>
            </a:r>
            <a:r>
              <a:rPr lang="en-US" sz="2000" b="1" dirty="0" err="1" smtClean="0">
                <a:solidFill>
                  <a:srgbClr val="0070C0"/>
                </a:solidFill>
              </a:rPr>
              <a:t>xúc</a:t>
            </a:r>
            <a:r>
              <a:rPr lang="en-US" sz="2000" b="1" dirty="0" smtClean="0">
                <a:solidFill>
                  <a:srgbClr val="0070C0"/>
                </a:solidFill>
              </a:rPr>
              <a:t> (</a:t>
            </a:r>
            <a:r>
              <a:rPr lang="en-US" sz="2000" b="1" dirty="0" err="1" smtClean="0">
                <a:solidFill>
                  <a:srgbClr val="0070C0"/>
                </a:solidFill>
              </a:rPr>
              <a:t>bố</a:t>
            </a:r>
            <a:r>
              <a:rPr lang="en-US" sz="2000" b="1" dirty="0" smtClean="0">
                <a:solidFill>
                  <a:srgbClr val="0070C0"/>
                </a:solidFill>
              </a:rPr>
              <a:t> </a:t>
            </a:r>
            <a:r>
              <a:rPr lang="en-US" sz="2000" b="1" dirty="0" err="1" smtClean="0">
                <a:solidFill>
                  <a:srgbClr val="0070C0"/>
                </a:solidFill>
              </a:rPr>
              <a:t>cục</a:t>
            </a:r>
            <a:r>
              <a:rPr lang="en-US" sz="2000" b="1" dirty="0" smtClean="0">
                <a:solidFill>
                  <a:srgbClr val="0070C0"/>
                </a:solidFill>
              </a:rPr>
              <a:t>):………………………….………………………………………..</a:t>
            </a:r>
          </a:p>
          <a:p>
            <a:pPr marL="285750" indent="-285750" algn="ctr">
              <a:buFontTx/>
              <a:buChar char="-"/>
            </a:pPr>
            <a:endParaRPr lang="en-US" dirty="0">
              <a:solidFill>
                <a:prstClr val="black"/>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111" y="3161211"/>
            <a:ext cx="3647302" cy="369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3131255" y="26122"/>
            <a:ext cx="5934767"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smtClean="0">
                <a:solidFill>
                  <a:prstClr val="black"/>
                </a:solidFill>
                <a:latin typeface="Times New Roman" pitchFamily="18" charset="0"/>
                <a:cs typeface="Times New Roman" pitchFamily="18" charset="0"/>
              </a:rPr>
              <a:t>PHIẾU HỌC TẬP SỐ 1</a:t>
            </a:r>
            <a:endParaRPr lang="en-US" sz="40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7192195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0817"/>
            <a:ext cx="12197276" cy="693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509449" y="1039092"/>
            <a:ext cx="9028446" cy="2731825"/>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smtClean="0">
                <a:solidFill>
                  <a:srgbClr val="0070C0"/>
                </a:solidFill>
              </a:rPr>
              <a:t>Những</a:t>
            </a:r>
            <a:r>
              <a:rPr lang="en-US" sz="2400" b="1" dirty="0" smtClean="0">
                <a:solidFill>
                  <a:srgbClr val="0070C0"/>
                </a:solidFill>
              </a:rPr>
              <a:t> </a:t>
            </a:r>
            <a:r>
              <a:rPr lang="en-US" sz="2400" b="1" dirty="0" err="1" smtClean="0">
                <a:solidFill>
                  <a:srgbClr val="0070C0"/>
                </a:solidFill>
              </a:rPr>
              <a:t>thông</a:t>
            </a:r>
            <a:r>
              <a:rPr lang="en-US" sz="2400" b="1" dirty="0" smtClean="0">
                <a:solidFill>
                  <a:srgbClr val="0070C0"/>
                </a:solidFill>
              </a:rPr>
              <a:t> tin </a:t>
            </a:r>
            <a:r>
              <a:rPr lang="en-US" sz="2400" b="1" dirty="0" err="1" smtClean="0">
                <a:solidFill>
                  <a:srgbClr val="0070C0"/>
                </a:solidFill>
              </a:rPr>
              <a:t>chính</a:t>
            </a:r>
            <a:r>
              <a:rPr lang="en-US" sz="2400" b="1" dirty="0" smtClean="0">
                <a:solidFill>
                  <a:srgbClr val="0070C0"/>
                </a:solidFill>
              </a:rPr>
              <a:t> </a:t>
            </a:r>
            <a:r>
              <a:rPr lang="en-US" sz="2400" b="1" dirty="0" err="1" smtClean="0">
                <a:solidFill>
                  <a:srgbClr val="0070C0"/>
                </a:solidFill>
              </a:rPr>
              <a:t>về</a:t>
            </a:r>
            <a:r>
              <a:rPr lang="en-US" sz="2400" b="1" dirty="0" smtClean="0">
                <a:solidFill>
                  <a:srgbClr val="0070C0"/>
                </a:solidFill>
              </a:rPr>
              <a:t> </a:t>
            </a:r>
            <a:r>
              <a:rPr lang="en-US" sz="2400" b="1" dirty="0" err="1" smtClean="0">
                <a:solidFill>
                  <a:srgbClr val="0070C0"/>
                </a:solidFill>
              </a:rPr>
              <a:t>tác</a:t>
            </a:r>
            <a:r>
              <a:rPr lang="en-US" sz="2400" b="1" dirty="0" smtClean="0">
                <a:solidFill>
                  <a:srgbClr val="0070C0"/>
                </a:solidFill>
              </a:rPr>
              <a:t> </a:t>
            </a:r>
            <a:r>
              <a:rPr lang="en-US" sz="2400" b="1" dirty="0" err="1" smtClean="0">
                <a:solidFill>
                  <a:srgbClr val="0070C0"/>
                </a:solidFill>
              </a:rPr>
              <a:t>giả</a:t>
            </a:r>
            <a:r>
              <a:rPr lang="en-US" sz="2400" b="1" dirty="0" smtClean="0">
                <a:solidFill>
                  <a:srgbClr val="0070C0"/>
                </a:solidFill>
              </a:rPr>
              <a:t> </a:t>
            </a:r>
            <a:r>
              <a:rPr lang="en-US" sz="2400" b="1" dirty="0" err="1" smtClean="0">
                <a:solidFill>
                  <a:srgbClr val="0070C0"/>
                </a:solidFill>
              </a:rPr>
              <a:t>Nguyễn</a:t>
            </a:r>
            <a:r>
              <a:rPr lang="en-US" sz="2400" b="1" dirty="0" smtClean="0">
                <a:solidFill>
                  <a:srgbClr val="0070C0"/>
                </a:solidFill>
              </a:rPr>
              <a:t> </a:t>
            </a:r>
            <a:r>
              <a:rPr lang="en-US" sz="2400" b="1" dirty="0" err="1" smtClean="0">
                <a:solidFill>
                  <a:srgbClr val="0070C0"/>
                </a:solidFill>
              </a:rPr>
              <a:t>Khuyến</a:t>
            </a:r>
            <a:endParaRPr lang="en-US" sz="2400" b="1" dirty="0" smtClean="0">
              <a:solidFill>
                <a:srgbClr val="0070C0"/>
              </a:solidFill>
            </a:endParaRPr>
          </a:p>
          <a:p>
            <a:r>
              <a:rPr lang="en-US" sz="2000" b="1" dirty="0" smtClean="0">
                <a:solidFill>
                  <a:srgbClr val="0070C0"/>
                </a:solidFill>
              </a:rPr>
              <a:t>- </a:t>
            </a:r>
            <a:r>
              <a:rPr lang="en-US" sz="2000" b="1" dirty="0" err="1" smtClean="0">
                <a:solidFill>
                  <a:srgbClr val="0070C0"/>
                </a:solidFill>
              </a:rPr>
              <a:t>Tên</a:t>
            </a:r>
            <a:r>
              <a:rPr lang="en-US" sz="2000" b="1" dirty="0" smtClean="0">
                <a:solidFill>
                  <a:srgbClr val="0070C0"/>
                </a:solidFill>
              </a:rPr>
              <a:t> </a:t>
            </a:r>
            <a:r>
              <a:rPr lang="en-US" sz="2000" b="1" dirty="0" err="1" smtClean="0">
                <a:solidFill>
                  <a:srgbClr val="0070C0"/>
                </a:solidFill>
              </a:rPr>
              <a:t>tuổi</a:t>
            </a:r>
            <a:r>
              <a:rPr lang="en-US" sz="2000" b="1" dirty="0" smtClean="0">
                <a:solidFill>
                  <a:srgbClr val="0070C0"/>
                </a:solidFill>
              </a:rPr>
              <a:t>: </a:t>
            </a:r>
          </a:p>
          <a:p>
            <a:r>
              <a:rPr lang="en-US" sz="2000" b="1" dirty="0" smtClean="0">
                <a:solidFill>
                  <a:srgbClr val="0070C0"/>
                </a:solidFill>
              </a:rPr>
              <a:t>- </a:t>
            </a:r>
            <a:r>
              <a:rPr lang="en-US" sz="2000" b="1" dirty="0" err="1" smtClean="0">
                <a:solidFill>
                  <a:srgbClr val="0070C0"/>
                </a:solidFill>
              </a:rPr>
              <a:t>Quê</a:t>
            </a:r>
            <a:r>
              <a:rPr lang="en-US" sz="2000" b="1" dirty="0" smtClean="0">
                <a:solidFill>
                  <a:srgbClr val="0070C0"/>
                </a:solidFill>
              </a:rPr>
              <a:t> </a:t>
            </a:r>
            <a:r>
              <a:rPr lang="en-US" sz="2000" b="1" dirty="0" err="1" smtClean="0">
                <a:solidFill>
                  <a:srgbClr val="0070C0"/>
                </a:solidFill>
              </a:rPr>
              <a:t>quán</a:t>
            </a:r>
            <a:r>
              <a:rPr lang="en-US" sz="2000" b="1" dirty="0" smtClean="0">
                <a:solidFill>
                  <a:srgbClr val="0070C0"/>
                </a:solidFill>
              </a:rPr>
              <a:t>: </a:t>
            </a:r>
          </a:p>
          <a:p>
            <a:r>
              <a:rPr lang="en-US" sz="2000" b="1" dirty="0" smtClean="0">
                <a:solidFill>
                  <a:srgbClr val="0070C0"/>
                </a:solidFill>
              </a:rPr>
              <a:t>- </a:t>
            </a:r>
            <a:r>
              <a:rPr lang="en-US" sz="2000" b="1" dirty="0" err="1" smtClean="0">
                <a:solidFill>
                  <a:srgbClr val="0070C0"/>
                </a:solidFill>
              </a:rPr>
              <a:t>Phong</a:t>
            </a:r>
            <a:r>
              <a:rPr lang="en-US" sz="2000" b="1" dirty="0" smtClean="0">
                <a:solidFill>
                  <a:srgbClr val="0070C0"/>
                </a:solidFill>
              </a:rPr>
              <a:t> </a:t>
            </a:r>
            <a:r>
              <a:rPr lang="en-US" sz="2000" b="1" dirty="0" err="1" smtClean="0">
                <a:solidFill>
                  <a:srgbClr val="0070C0"/>
                </a:solidFill>
              </a:rPr>
              <a:t>cách</a:t>
            </a:r>
            <a:r>
              <a:rPr lang="en-US" sz="2000" b="1" dirty="0" smtClean="0">
                <a:solidFill>
                  <a:srgbClr val="0070C0"/>
                </a:solidFill>
              </a:rPr>
              <a:t> </a:t>
            </a:r>
            <a:r>
              <a:rPr lang="en-US" sz="2000" b="1" dirty="0" err="1" smtClean="0">
                <a:solidFill>
                  <a:srgbClr val="0070C0"/>
                </a:solidFill>
              </a:rPr>
              <a:t>sáng</a:t>
            </a:r>
            <a:r>
              <a:rPr lang="en-US" sz="2000" b="1" dirty="0" smtClean="0">
                <a:solidFill>
                  <a:srgbClr val="0070C0"/>
                </a:solidFill>
              </a:rPr>
              <a:t> </a:t>
            </a:r>
            <a:r>
              <a:rPr lang="en-US" sz="2000" b="1" dirty="0" err="1" smtClean="0">
                <a:solidFill>
                  <a:srgbClr val="0070C0"/>
                </a:solidFill>
              </a:rPr>
              <a:t>tác</a:t>
            </a:r>
            <a:r>
              <a:rPr lang="en-US" sz="2000" b="1" dirty="0" smtClean="0">
                <a:solidFill>
                  <a:srgbClr val="0070C0"/>
                </a:solidFill>
              </a:rPr>
              <a:t>: </a:t>
            </a:r>
          </a:p>
          <a:p>
            <a:endParaRPr lang="en-US" sz="2000" b="1" dirty="0" smtClean="0">
              <a:solidFill>
                <a:srgbClr val="0070C0"/>
              </a:solidFill>
            </a:endParaRPr>
          </a:p>
          <a:p>
            <a:r>
              <a:rPr lang="en-US" sz="2000" b="1" dirty="0">
                <a:solidFill>
                  <a:srgbClr val="0070C0"/>
                </a:solidFill>
              </a:rPr>
              <a:t>-</a:t>
            </a:r>
            <a:r>
              <a:rPr lang="en-US" sz="2000" b="1" dirty="0" smtClean="0">
                <a:solidFill>
                  <a:srgbClr val="0070C0"/>
                </a:solidFill>
              </a:rPr>
              <a:t> </a:t>
            </a:r>
            <a:r>
              <a:rPr lang="en-US" sz="2000" b="1" dirty="0" err="1" smtClean="0">
                <a:solidFill>
                  <a:srgbClr val="0070C0"/>
                </a:solidFill>
              </a:rPr>
              <a:t>Mối</a:t>
            </a:r>
            <a:r>
              <a:rPr lang="en-US" sz="2000" b="1" dirty="0" smtClean="0">
                <a:solidFill>
                  <a:srgbClr val="0070C0"/>
                </a:solidFill>
              </a:rPr>
              <a:t> </a:t>
            </a:r>
            <a:r>
              <a:rPr lang="en-US" sz="2000" b="1" dirty="0" err="1" smtClean="0">
                <a:solidFill>
                  <a:srgbClr val="0070C0"/>
                </a:solidFill>
              </a:rPr>
              <a:t>quan</a:t>
            </a:r>
            <a:r>
              <a:rPr lang="en-US" sz="2000" b="1" dirty="0" smtClean="0">
                <a:solidFill>
                  <a:srgbClr val="0070C0"/>
                </a:solidFill>
              </a:rPr>
              <a:t> </a:t>
            </a:r>
            <a:r>
              <a:rPr lang="en-US" sz="2000" b="1" dirty="0" err="1" smtClean="0">
                <a:solidFill>
                  <a:srgbClr val="0070C0"/>
                </a:solidFill>
              </a:rPr>
              <a:t>hệ</a:t>
            </a:r>
            <a:r>
              <a:rPr lang="en-US" sz="2000" b="1" dirty="0" smtClean="0">
                <a:solidFill>
                  <a:srgbClr val="0070C0"/>
                </a:solidFill>
              </a:rPr>
              <a:t> </a:t>
            </a:r>
            <a:r>
              <a:rPr lang="en-US" sz="2000" b="1" dirty="0" err="1" smtClean="0">
                <a:solidFill>
                  <a:srgbClr val="0070C0"/>
                </a:solidFill>
              </a:rPr>
              <a:t>với</a:t>
            </a:r>
            <a:r>
              <a:rPr lang="en-US" sz="2000" b="1" dirty="0" smtClean="0">
                <a:solidFill>
                  <a:srgbClr val="0070C0"/>
                </a:solidFill>
              </a:rPr>
              <a:t> </a:t>
            </a:r>
            <a:r>
              <a:rPr lang="en-US" sz="2000" b="1" dirty="0" err="1" smtClean="0">
                <a:solidFill>
                  <a:srgbClr val="0070C0"/>
                </a:solidFill>
              </a:rPr>
              <a:t>Dương</a:t>
            </a:r>
            <a:r>
              <a:rPr lang="en-US" sz="2000" b="1" dirty="0" smtClean="0">
                <a:solidFill>
                  <a:srgbClr val="0070C0"/>
                </a:solidFill>
              </a:rPr>
              <a:t> </a:t>
            </a:r>
            <a:r>
              <a:rPr lang="en-US" sz="2000" b="1" dirty="0" err="1" smtClean="0">
                <a:solidFill>
                  <a:srgbClr val="0070C0"/>
                </a:solidFill>
              </a:rPr>
              <a:t>Khuê</a:t>
            </a:r>
            <a:r>
              <a:rPr lang="en-US" sz="2000" b="1" dirty="0" smtClean="0">
                <a:solidFill>
                  <a:srgbClr val="0070C0"/>
                </a:solidFill>
              </a:rPr>
              <a:t>:</a:t>
            </a:r>
          </a:p>
          <a:p>
            <a:pPr algn="ctr"/>
            <a:endParaRPr lang="en-US" sz="2000" b="1" dirty="0" smtClean="0">
              <a:solidFill>
                <a:srgbClr val="0070C0"/>
              </a:solidFill>
            </a:endParaRPr>
          </a:p>
          <a:p>
            <a:pPr algn="ctr"/>
            <a:endParaRPr lang="en-US" dirty="0">
              <a:solidFill>
                <a:prstClr val="black"/>
              </a:solidFill>
            </a:endParaRPr>
          </a:p>
        </p:txBody>
      </p:sp>
      <p:sp>
        <p:nvSpPr>
          <p:cNvPr id="5" name="Rounded Rectangle 4"/>
          <p:cNvSpPr/>
          <p:nvPr/>
        </p:nvSpPr>
        <p:spPr>
          <a:xfrm>
            <a:off x="509450" y="4073236"/>
            <a:ext cx="8033662" cy="2559674"/>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smtClean="0">
                <a:solidFill>
                  <a:srgbClr val="0070C0"/>
                </a:solidFill>
              </a:rPr>
              <a:t>Văn</a:t>
            </a:r>
            <a:r>
              <a:rPr lang="en-US" sz="2400" b="1" dirty="0" smtClean="0">
                <a:solidFill>
                  <a:srgbClr val="0070C0"/>
                </a:solidFill>
              </a:rPr>
              <a:t> </a:t>
            </a:r>
            <a:r>
              <a:rPr lang="en-US" sz="2400" b="1" dirty="0" err="1" smtClean="0">
                <a:solidFill>
                  <a:srgbClr val="0070C0"/>
                </a:solidFill>
              </a:rPr>
              <a:t>bản</a:t>
            </a:r>
            <a:r>
              <a:rPr lang="en-US" sz="2400" b="1" dirty="0" smtClean="0">
                <a:solidFill>
                  <a:srgbClr val="0070C0"/>
                </a:solidFill>
              </a:rPr>
              <a:t> “</a:t>
            </a:r>
            <a:r>
              <a:rPr lang="en-US" sz="2400" b="1" dirty="0" err="1" smtClean="0">
                <a:solidFill>
                  <a:srgbClr val="0070C0"/>
                </a:solidFill>
              </a:rPr>
              <a:t>Khóc</a:t>
            </a:r>
            <a:r>
              <a:rPr lang="en-US" sz="2400" b="1" dirty="0" smtClean="0">
                <a:solidFill>
                  <a:srgbClr val="0070C0"/>
                </a:solidFill>
              </a:rPr>
              <a:t> </a:t>
            </a:r>
            <a:r>
              <a:rPr lang="en-US" sz="2400" b="1" dirty="0" err="1" smtClean="0">
                <a:solidFill>
                  <a:srgbClr val="0070C0"/>
                </a:solidFill>
              </a:rPr>
              <a:t>Dương</a:t>
            </a:r>
            <a:r>
              <a:rPr lang="en-US" sz="2400" b="1" dirty="0" smtClean="0">
                <a:solidFill>
                  <a:srgbClr val="0070C0"/>
                </a:solidFill>
              </a:rPr>
              <a:t> </a:t>
            </a:r>
            <a:r>
              <a:rPr lang="en-US" sz="2400" b="1" dirty="0" err="1" smtClean="0">
                <a:solidFill>
                  <a:srgbClr val="0070C0"/>
                </a:solidFill>
              </a:rPr>
              <a:t>Khuê</a:t>
            </a:r>
            <a:r>
              <a:rPr lang="en-US" sz="2400" b="1" dirty="0" smtClean="0">
                <a:solidFill>
                  <a:srgbClr val="0070C0"/>
                </a:solidFill>
              </a:rPr>
              <a:t>”</a:t>
            </a:r>
          </a:p>
          <a:p>
            <a:pPr marL="342900" marR="94615" indent="-342900" algn="just">
              <a:lnSpc>
                <a:spcPct val="115000"/>
              </a:lnSpc>
              <a:buFontTx/>
              <a:buChar char="-"/>
            </a:pPr>
            <a:r>
              <a:rPr lang="en-US" sz="2000" b="1" dirty="0" err="1" smtClean="0">
                <a:solidFill>
                  <a:srgbClr val="0070C0"/>
                </a:solidFill>
              </a:rPr>
              <a:t>Hoàn</a:t>
            </a:r>
            <a:r>
              <a:rPr lang="en-US" sz="2000" b="1" dirty="0" smtClean="0">
                <a:solidFill>
                  <a:srgbClr val="0070C0"/>
                </a:solidFill>
              </a:rPr>
              <a:t> </a:t>
            </a:r>
            <a:r>
              <a:rPr lang="en-US" sz="2000" b="1" dirty="0" err="1" smtClean="0">
                <a:solidFill>
                  <a:srgbClr val="0070C0"/>
                </a:solidFill>
              </a:rPr>
              <a:t>cảnh</a:t>
            </a:r>
            <a:r>
              <a:rPr lang="en-US" sz="2000" b="1" dirty="0" smtClean="0">
                <a:solidFill>
                  <a:srgbClr val="0070C0"/>
                </a:solidFill>
              </a:rPr>
              <a:t> </a:t>
            </a:r>
            <a:r>
              <a:rPr lang="en-US" sz="2000" b="1" dirty="0" err="1" smtClean="0">
                <a:solidFill>
                  <a:srgbClr val="0070C0"/>
                </a:solidFill>
              </a:rPr>
              <a:t>sáng</a:t>
            </a:r>
            <a:r>
              <a:rPr lang="en-US" sz="2000" b="1" dirty="0" smtClean="0">
                <a:solidFill>
                  <a:srgbClr val="0070C0"/>
                </a:solidFill>
              </a:rPr>
              <a:t> </a:t>
            </a:r>
            <a:r>
              <a:rPr lang="en-US" sz="2000" b="1" dirty="0" err="1" smtClean="0">
                <a:solidFill>
                  <a:srgbClr val="0070C0"/>
                </a:solidFill>
              </a:rPr>
              <a:t>tác</a:t>
            </a:r>
            <a:r>
              <a:rPr lang="en-US" sz="2000" b="1" dirty="0" smtClean="0">
                <a:solidFill>
                  <a:srgbClr val="0070C0"/>
                </a:solidFill>
              </a:rPr>
              <a:t>: </a:t>
            </a:r>
          </a:p>
          <a:p>
            <a:pPr marR="94615" algn="just">
              <a:lnSpc>
                <a:spcPct val="115000"/>
              </a:lnSpc>
            </a:pPr>
            <a:endParaRPr lang="en-US" sz="1600" dirty="0">
              <a:solidFill>
                <a:prstClr val="black"/>
              </a:solidFill>
              <a:ea typeface="Calibri"/>
              <a:cs typeface="Times New Roman"/>
            </a:endParaRPr>
          </a:p>
          <a:p>
            <a:pPr marL="285750" indent="-285750">
              <a:buFontTx/>
              <a:buChar char="-"/>
            </a:pPr>
            <a:r>
              <a:rPr lang="en-US" sz="2000" b="1" dirty="0" err="1" smtClean="0">
                <a:solidFill>
                  <a:srgbClr val="0070C0"/>
                </a:solidFill>
              </a:rPr>
              <a:t>Thể</a:t>
            </a:r>
            <a:r>
              <a:rPr lang="en-US" sz="2000" b="1" dirty="0" smtClean="0">
                <a:solidFill>
                  <a:srgbClr val="0070C0"/>
                </a:solidFill>
              </a:rPr>
              <a:t> </a:t>
            </a:r>
            <a:r>
              <a:rPr lang="en-US" sz="2000" b="1" dirty="0" err="1" smtClean="0">
                <a:solidFill>
                  <a:srgbClr val="0070C0"/>
                </a:solidFill>
              </a:rPr>
              <a:t>loại</a:t>
            </a:r>
            <a:r>
              <a:rPr lang="en-US" sz="2000" b="1" dirty="0" smtClean="0">
                <a:solidFill>
                  <a:srgbClr val="0070C0"/>
                </a:solidFill>
              </a:rPr>
              <a:t>: </a:t>
            </a:r>
          </a:p>
          <a:p>
            <a:pPr marL="285750" indent="-285750">
              <a:buFontTx/>
              <a:buChar char="-"/>
            </a:pPr>
            <a:r>
              <a:rPr lang="en-US" sz="2000" b="1" dirty="0" err="1" smtClean="0">
                <a:solidFill>
                  <a:srgbClr val="0070C0"/>
                </a:solidFill>
              </a:rPr>
              <a:t>Phương</a:t>
            </a:r>
            <a:r>
              <a:rPr lang="en-US" sz="2000" b="1" dirty="0" smtClean="0">
                <a:solidFill>
                  <a:srgbClr val="0070C0"/>
                </a:solidFill>
              </a:rPr>
              <a:t> </a:t>
            </a:r>
            <a:r>
              <a:rPr lang="en-US" sz="2000" b="1" dirty="0" err="1" smtClean="0">
                <a:solidFill>
                  <a:srgbClr val="0070C0"/>
                </a:solidFill>
              </a:rPr>
              <a:t>thức</a:t>
            </a:r>
            <a:r>
              <a:rPr lang="en-US" sz="2000" b="1" dirty="0" smtClean="0">
                <a:solidFill>
                  <a:srgbClr val="0070C0"/>
                </a:solidFill>
              </a:rPr>
              <a:t> </a:t>
            </a:r>
            <a:r>
              <a:rPr lang="en-US" sz="2000" b="1" dirty="0" err="1" smtClean="0">
                <a:solidFill>
                  <a:srgbClr val="0070C0"/>
                </a:solidFill>
              </a:rPr>
              <a:t>biểu</a:t>
            </a:r>
            <a:r>
              <a:rPr lang="en-US" sz="2000" b="1" dirty="0" smtClean="0">
                <a:solidFill>
                  <a:srgbClr val="0070C0"/>
                </a:solidFill>
              </a:rPr>
              <a:t> </a:t>
            </a:r>
            <a:r>
              <a:rPr lang="en-US" sz="2000" b="1" dirty="0" err="1" smtClean="0">
                <a:solidFill>
                  <a:srgbClr val="0070C0"/>
                </a:solidFill>
              </a:rPr>
              <a:t>đạt</a:t>
            </a:r>
            <a:r>
              <a:rPr lang="en-US" sz="2000" b="1" dirty="0" smtClean="0">
                <a:solidFill>
                  <a:srgbClr val="0070C0"/>
                </a:solidFill>
              </a:rPr>
              <a:t>:</a:t>
            </a:r>
            <a:endParaRPr lang="en-US" sz="2000" dirty="0">
              <a:solidFill>
                <a:prstClr val="black"/>
              </a:solidFill>
              <a:latin typeface="Times New Roman"/>
              <a:ea typeface="Times New Roman"/>
              <a:cs typeface="Times New Roman"/>
            </a:endParaRPr>
          </a:p>
          <a:p>
            <a:pPr marL="285750" indent="-285750">
              <a:buFontTx/>
              <a:buChar char="-"/>
            </a:pPr>
            <a:r>
              <a:rPr lang="en-US" sz="2000" b="1" dirty="0" err="1" smtClean="0">
                <a:solidFill>
                  <a:srgbClr val="0070C0"/>
                </a:solidFill>
              </a:rPr>
              <a:t>Nhân</a:t>
            </a:r>
            <a:r>
              <a:rPr lang="en-US" sz="2000" b="1" dirty="0" smtClean="0">
                <a:solidFill>
                  <a:srgbClr val="0070C0"/>
                </a:solidFill>
              </a:rPr>
              <a:t> </a:t>
            </a:r>
            <a:r>
              <a:rPr lang="en-US" sz="2000" b="1" dirty="0" err="1" smtClean="0">
                <a:solidFill>
                  <a:srgbClr val="0070C0"/>
                </a:solidFill>
              </a:rPr>
              <a:t>vật</a:t>
            </a:r>
            <a:r>
              <a:rPr lang="en-US" sz="2000" b="1" dirty="0" smtClean="0">
                <a:solidFill>
                  <a:srgbClr val="0070C0"/>
                </a:solidFill>
              </a:rPr>
              <a:t> </a:t>
            </a:r>
            <a:r>
              <a:rPr lang="en-US" sz="2000" b="1" dirty="0" err="1" smtClean="0">
                <a:solidFill>
                  <a:srgbClr val="0070C0"/>
                </a:solidFill>
              </a:rPr>
              <a:t>trữ</a:t>
            </a:r>
            <a:r>
              <a:rPr lang="en-US" sz="2000" b="1" dirty="0" smtClean="0">
                <a:solidFill>
                  <a:srgbClr val="0070C0"/>
                </a:solidFill>
              </a:rPr>
              <a:t> </a:t>
            </a:r>
            <a:r>
              <a:rPr lang="en-US" sz="2000" b="1" dirty="0" err="1" smtClean="0">
                <a:solidFill>
                  <a:srgbClr val="0070C0"/>
                </a:solidFill>
              </a:rPr>
              <a:t>tình</a:t>
            </a:r>
            <a:r>
              <a:rPr lang="en-US" sz="2000" b="1" dirty="0" smtClean="0">
                <a:solidFill>
                  <a:srgbClr val="0070C0"/>
                </a:solidFill>
              </a:rPr>
              <a:t>: </a:t>
            </a:r>
          </a:p>
          <a:p>
            <a:pPr marL="285750" indent="-285750">
              <a:buFontTx/>
              <a:buChar char="-"/>
            </a:pPr>
            <a:r>
              <a:rPr lang="en-US" sz="2000" b="1" dirty="0" err="1" smtClean="0">
                <a:solidFill>
                  <a:srgbClr val="0070C0"/>
                </a:solidFill>
              </a:rPr>
              <a:t>Bố</a:t>
            </a:r>
            <a:r>
              <a:rPr lang="en-US" sz="2000" b="1" dirty="0" smtClean="0">
                <a:solidFill>
                  <a:srgbClr val="0070C0"/>
                </a:solidFill>
              </a:rPr>
              <a:t> </a:t>
            </a:r>
            <a:r>
              <a:rPr lang="en-US" sz="2000" b="1" dirty="0" err="1" smtClean="0">
                <a:solidFill>
                  <a:srgbClr val="0070C0"/>
                </a:solidFill>
              </a:rPr>
              <a:t>cục</a:t>
            </a:r>
            <a:r>
              <a:rPr lang="en-US" sz="2000" b="1" dirty="0" smtClean="0">
                <a:solidFill>
                  <a:srgbClr val="0070C0"/>
                </a:solidFill>
              </a:rPr>
              <a:t>: </a:t>
            </a:r>
            <a:r>
              <a:rPr lang="en-US" sz="2000" dirty="0">
                <a:solidFill>
                  <a:prstClr val="black"/>
                </a:solidFill>
                <a:latin typeface="Times New Roman"/>
                <a:cs typeface="Times New Roman"/>
              </a:rPr>
              <a:t> </a:t>
            </a:r>
            <a:r>
              <a:rPr lang="en-US" sz="2000" dirty="0" smtClean="0">
                <a:solidFill>
                  <a:prstClr val="black"/>
                </a:solidFill>
                <a:latin typeface="Times New Roman"/>
                <a:cs typeface="Times New Roman"/>
              </a:rPr>
              <a:t>             </a:t>
            </a:r>
            <a:r>
              <a:rPr lang="en-US" sz="2000" b="1" dirty="0" smtClean="0">
                <a:solidFill>
                  <a:srgbClr val="0070C0"/>
                </a:solidFill>
              </a:rPr>
              <a:t>=&gt; </a:t>
            </a:r>
            <a:r>
              <a:rPr lang="en-US" sz="2000" b="1" dirty="0" err="1" smtClean="0">
                <a:solidFill>
                  <a:srgbClr val="0070C0"/>
                </a:solidFill>
              </a:rPr>
              <a:t>Mạch</a:t>
            </a:r>
            <a:r>
              <a:rPr lang="en-US" sz="2000" b="1" dirty="0" smtClean="0">
                <a:solidFill>
                  <a:srgbClr val="0070C0"/>
                </a:solidFill>
              </a:rPr>
              <a:t> </a:t>
            </a:r>
            <a:r>
              <a:rPr lang="en-US" sz="2000" b="1" dirty="0" err="1" smtClean="0">
                <a:solidFill>
                  <a:srgbClr val="0070C0"/>
                </a:solidFill>
              </a:rPr>
              <a:t>cảm</a:t>
            </a:r>
            <a:r>
              <a:rPr lang="en-US" sz="2000" b="1" dirty="0" smtClean="0">
                <a:solidFill>
                  <a:srgbClr val="0070C0"/>
                </a:solidFill>
              </a:rPr>
              <a:t> </a:t>
            </a:r>
            <a:r>
              <a:rPr lang="en-US" sz="2000" b="1" dirty="0" err="1" smtClean="0">
                <a:solidFill>
                  <a:srgbClr val="0070C0"/>
                </a:solidFill>
              </a:rPr>
              <a:t>xúc</a:t>
            </a:r>
            <a:endParaRPr lang="en-US" sz="2000" b="1" dirty="0" smtClean="0">
              <a:solidFill>
                <a:srgbClr val="0070C0"/>
              </a:solidFill>
            </a:endParaRPr>
          </a:p>
          <a:p>
            <a:pPr marL="285750" indent="-285750" algn="ctr">
              <a:buFontTx/>
              <a:buChar char="-"/>
            </a:pPr>
            <a:endParaRPr lang="en-US" dirty="0">
              <a:solidFill>
                <a:prstClr val="black"/>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111" y="3161211"/>
            <a:ext cx="3647302" cy="369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3131255" y="26122"/>
            <a:ext cx="5934767" cy="6772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smtClean="0">
                <a:solidFill>
                  <a:prstClr val="black"/>
                </a:solidFill>
                <a:latin typeface="Times New Roman" pitchFamily="18" charset="0"/>
                <a:cs typeface="Times New Roman" pitchFamily="18" charset="0"/>
              </a:rPr>
              <a:t>PHIẾU HỌC TẬP SỐ 1</a:t>
            </a:r>
            <a:endParaRPr lang="en-US" sz="4000" b="1" dirty="0">
              <a:solidFill>
                <a:prstClr val="black"/>
              </a:solidFill>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7047" y="1039092"/>
            <a:ext cx="2307102" cy="260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21232" y="1503948"/>
            <a:ext cx="5020235" cy="440121"/>
          </a:xfrm>
          <a:prstGeom prst="rect">
            <a:avLst/>
          </a:prstGeom>
          <a:noFill/>
        </p:spPr>
        <p:txBody>
          <a:bodyPr wrap="square" rtlCol="0">
            <a:spAutoFit/>
          </a:bodyPr>
          <a:lstStyle/>
          <a:p>
            <a:pPr lvl="0"/>
            <a:r>
              <a:rPr lang="en-US" sz="2000" dirty="0" err="1">
                <a:solidFill>
                  <a:prstClr val="black"/>
                </a:solidFill>
                <a:latin typeface="Times New Roman"/>
                <a:ea typeface="Times New Roman"/>
              </a:rPr>
              <a:t>Nguyễn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Khuyến</a:t>
            </a:r>
            <a:r>
              <a:rPr lang="en-US" sz="2000" dirty="0">
                <a:solidFill>
                  <a:prstClr val="black"/>
                </a:solidFill>
                <a:latin typeface="Times New Roman"/>
                <a:ea typeface="Times New Roman"/>
              </a:rPr>
              <a:t> (SN 1835)</a:t>
            </a:r>
            <a:r>
              <a:rPr lang="vi-VN" kern="0" dirty="0">
                <a:solidFill>
                  <a:sysClr val="windowText" lastClr="000000"/>
                </a:solidFill>
                <a:latin typeface="Times New Roman"/>
                <a:ea typeface="Times New Roman"/>
                <a:cs typeface="Times New Roman"/>
              </a:rPr>
              <a:t>.</a:t>
            </a:r>
            <a:endParaRPr lang="en-US" sz="2000" b="1" dirty="0">
              <a:solidFill>
                <a:srgbClr val="0070C0"/>
              </a:solidFill>
            </a:endParaRPr>
          </a:p>
        </p:txBody>
      </p:sp>
      <p:sp>
        <p:nvSpPr>
          <p:cNvPr id="9" name="TextBox 8"/>
          <p:cNvSpPr txBox="1"/>
          <p:nvPr/>
        </p:nvSpPr>
        <p:spPr>
          <a:xfrm>
            <a:off x="1927419" y="1817709"/>
            <a:ext cx="1246119" cy="400110"/>
          </a:xfrm>
          <a:prstGeom prst="rect">
            <a:avLst/>
          </a:prstGeom>
          <a:noFill/>
        </p:spPr>
        <p:txBody>
          <a:bodyPr wrap="square" rtlCol="0">
            <a:spAutoFit/>
          </a:bodyPr>
          <a:lstStyle/>
          <a:p>
            <a:pPr lvl="0"/>
            <a:r>
              <a:rPr lang="en-US" sz="2000" dirty="0" err="1" smtClean="0">
                <a:solidFill>
                  <a:prstClr val="black"/>
                </a:solidFill>
                <a:latin typeface="Times New Roman"/>
                <a:ea typeface="Times New Roman"/>
              </a:rPr>
              <a:t>Hà</a:t>
            </a:r>
            <a:r>
              <a:rPr lang="en-US" sz="2000" dirty="0" smtClean="0">
                <a:solidFill>
                  <a:prstClr val="black"/>
                </a:solidFill>
                <a:latin typeface="Times New Roman"/>
                <a:ea typeface="Times New Roman"/>
              </a:rPr>
              <a:t> Nam</a:t>
            </a:r>
            <a:endParaRPr lang="en-US" sz="2000" b="1" dirty="0">
              <a:solidFill>
                <a:srgbClr val="0070C0"/>
              </a:solidFill>
            </a:endParaRPr>
          </a:p>
        </p:txBody>
      </p:sp>
      <p:sp>
        <p:nvSpPr>
          <p:cNvPr id="10" name="TextBox 9"/>
          <p:cNvSpPr txBox="1"/>
          <p:nvPr/>
        </p:nvSpPr>
        <p:spPr>
          <a:xfrm>
            <a:off x="3005333" y="2127619"/>
            <a:ext cx="5863470" cy="400110"/>
          </a:xfrm>
          <a:prstGeom prst="rect">
            <a:avLst/>
          </a:prstGeom>
          <a:noFill/>
        </p:spPr>
        <p:txBody>
          <a:bodyPr wrap="square" rtlCol="0">
            <a:spAutoFit/>
          </a:bodyPr>
          <a:lstStyle/>
          <a:p>
            <a:pPr lvl="0"/>
            <a:r>
              <a:rPr lang="en-US" sz="2000" dirty="0" err="1">
                <a:solidFill>
                  <a:prstClr val="black"/>
                </a:solidFill>
                <a:latin typeface="Times New Roman"/>
              </a:rPr>
              <a:t>Là</a:t>
            </a:r>
            <a:r>
              <a:rPr lang="en-US" sz="2000" dirty="0">
                <a:solidFill>
                  <a:prstClr val="black"/>
                </a:solidFill>
                <a:latin typeface="Times New Roman"/>
              </a:rPr>
              <a:t> </a:t>
            </a:r>
            <a:r>
              <a:rPr lang="en-US" sz="2000" dirty="0" err="1">
                <a:solidFill>
                  <a:prstClr val="black"/>
                </a:solidFill>
                <a:latin typeface="Times New Roman"/>
              </a:rPr>
              <a:t>người</a:t>
            </a:r>
            <a:r>
              <a:rPr lang="en-US" sz="2000" dirty="0">
                <a:solidFill>
                  <a:prstClr val="black"/>
                </a:solidFill>
                <a:latin typeface="Times New Roman"/>
              </a:rPr>
              <a:t> </a:t>
            </a:r>
            <a:r>
              <a:rPr lang="en-US" sz="2000" dirty="0" err="1">
                <a:solidFill>
                  <a:prstClr val="black"/>
                </a:solidFill>
                <a:latin typeface="Times New Roman"/>
              </a:rPr>
              <a:t>có</a:t>
            </a:r>
            <a:r>
              <a:rPr lang="en-US" sz="2000" dirty="0">
                <a:solidFill>
                  <a:prstClr val="black"/>
                </a:solidFill>
                <a:latin typeface="Times New Roman"/>
              </a:rPr>
              <a:t> </a:t>
            </a:r>
            <a:r>
              <a:rPr lang="en-US" sz="2000" dirty="0" err="1">
                <a:solidFill>
                  <a:prstClr val="black"/>
                </a:solidFill>
                <a:latin typeface="Times New Roman"/>
              </a:rPr>
              <a:t>cốt</a:t>
            </a:r>
            <a:r>
              <a:rPr lang="en-US" sz="2000" dirty="0">
                <a:solidFill>
                  <a:prstClr val="black"/>
                </a:solidFill>
                <a:latin typeface="Times New Roman"/>
              </a:rPr>
              <a:t> </a:t>
            </a:r>
            <a:r>
              <a:rPr lang="en-US" sz="2000" dirty="0" err="1">
                <a:solidFill>
                  <a:prstClr val="black"/>
                </a:solidFill>
                <a:latin typeface="Times New Roman"/>
              </a:rPr>
              <a:t>cách</a:t>
            </a:r>
            <a:r>
              <a:rPr lang="en-US" sz="2000" dirty="0">
                <a:solidFill>
                  <a:prstClr val="black"/>
                </a:solidFill>
                <a:latin typeface="Times New Roman"/>
              </a:rPr>
              <a:t> </a:t>
            </a:r>
            <a:r>
              <a:rPr lang="en-US" sz="2000" dirty="0" err="1">
                <a:solidFill>
                  <a:prstClr val="black"/>
                </a:solidFill>
                <a:latin typeface="Times New Roman"/>
              </a:rPr>
              <a:t>thanh</a:t>
            </a:r>
            <a:r>
              <a:rPr lang="en-US" sz="2000" dirty="0">
                <a:solidFill>
                  <a:prstClr val="black"/>
                </a:solidFill>
                <a:latin typeface="Times New Roman"/>
              </a:rPr>
              <a:t> </a:t>
            </a:r>
            <a:r>
              <a:rPr lang="en-US" sz="2000" dirty="0" err="1">
                <a:solidFill>
                  <a:prstClr val="black"/>
                </a:solidFill>
                <a:latin typeface="Times New Roman"/>
              </a:rPr>
              <a:t>cao</a:t>
            </a:r>
            <a:r>
              <a:rPr lang="en-US" sz="2000" dirty="0">
                <a:solidFill>
                  <a:prstClr val="black"/>
                </a:solidFill>
                <a:latin typeface="Times New Roman"/>
              </a:rPr>
              <a:t>, </a:t>
            </a:r>
            <a:r>
              <a:rPr lang="en-US" sz="2000" dirty="0" err="1">
                <a:solidFill>
                  <a:prstClr val="black"/>
                </a:solidFill>
                <a:latin typeface="Times New Roman"/>
              </a:rPr>
              <a:t>giàu</a:t>
            </a:r>
            <a:r>
              <a:rPr lang="en-US" sz="2000" dirty="0">
                <a:solidFill>
                  <a:prstClr val="black"/>
                </a:solidFill>
                <a:latin typeface="Times New Roman"/>
              </a:rPr>
              <a:t> </a:t>
            </a:r>
            <a:r>
              <a:rPr lang="en-US" sz="2000" dirty="0" err="1">
                <a:solidFill>
                  <a:prstClr val="black"/>
                </a:solidFill>
                <a:latin typeface="Times New Roman"/>
              </a:rPr>
              <a:t>lòng</a:t>
            </a:r>
            <a:r>
              <a:rPr lang="en-US" sz="2000" dirty="0">
                <a:solidFill>
                  <a:prstClr val="black"/>
                </a:solidFill>
                <a:latin typeface="Times New Roman"/>
              </a:rPr>
              <a:t> </a:t>
            </a:r>
            <a:r>
              <a:rPr lang="en-US" sz="2000" dirty="0" err="1">
                <a:solidFill>
                  <a:prstClr val="black"/>
                </a:solidFill>
                <a:latin typeface="Times New Roman"/>
              </a:rPr>
              <a:t>yêu</a:t>
            </a:r>
            <a:r>
              <a:rPr lang="en-US" sz="2000" dirty="0">
                <a:solidFill>
                  <a:prstClr val="black"/>
                </a:solidFill>
                <a:latin typeface="Times New Roman"/>
              </a:rPr>
              <a:t> </a:t>
            </a:r>
            <a:r>
              <a:rPr lang="en-US" sz="2000" dirty="0" err="1">
                <a:solidFill>
                  <a:prstClr val="black"/>
                </a:solidFill>
                <a:latin typeface="Times New Roman"/>
              </a:rPr>
              <a:t>nước</a:t>
            </a:r>
            <a:r>
              <a:rPr lang="en-US" sz="2000" dirty="0">
                <a:solidFill>
                  <a:prstClr val="black"/>
                </a:solidFill>
                <a:latin typeface="Times New Roman"/>
              </a:rPr>
              <a:t>. </a:t>
            </a:r>
            <a:endParaRPr lang="en-US" sz="2000" dirty="0">
              <a:solidFill>
                <a:srgbClr val="0070C0"/>
              </a:solidFill>
            </a:endParaRPr>
          </a:p>
        </p:txBody>
      </p:sp>
      <p:sp>
        <p:nvSpPr>
          <p:cNvPr id="11" name="Rectangle 10"/>
          <p:cNvSpPr/>
          <p:nvPr/>
        </p:nvSpPr>
        <p:spPr>
          <a:xfrm>
            <a:off x="770964" y="2432412"/>
            <a:ext cx="7772148" cy="400110"/>
          </a:xfrm>
          <a:prstGeom prst="rect">
            <a:avLst/>
          </a:prstGeom>
        </p:spPr>
        <p:txBody>
          <a:bodyPr wrap="square">
            <a:spAutoFit/>
          </a:bodyPr>
          <a:lstStyle/>
          <a:p>
            <a:pPr lvl="0"/>
            <a:r>
              <a:rPr lang="en-US" sz="2000" dirty="0" err="1" smtClean="0">
                <a:solidFill>
                  <a:prstClr val="black"/>
                </a:solidFill>
                <a:latin typeface="Times New Roman"/>
                <a:ea typeface="Times New Roman"/>
              </a:rPr>
              <a:t>Thơ</a:t>
            </a:r>
            <a:r>
              <a:rPr lang="en-US" sz="2000" dirty="0" smtClean="0">
                <a:solidFill>
                  <a:prstClr val="black"/>
                </a:solidFill>
                <a:latin typeface="Times New Roman"/>
                <a:ea typeface="Times New Roman"/>
              </a:rPr>
              <a:t> </a:t>
            </a:r>
            <a:r>
              <a:rPr lang="en-US" sz="2000" dirty="0" err="1">
                <a:solidFill>
                  <a:prstClr val="black"/>
                </a:solidFill>
                <a:latin typeface="Times New Roman"/>
                <a:ea typeface="Times New Roman"/>
              </a:rPr>
              <a:t>ông</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thường</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xuất</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hiện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hình</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ảnh</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làng</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quê</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đồng</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bằng</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Bắc</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bộ</a:t>
            </a:r>
            <a:r>
              <a:rPr lang="en-US" sz="2000" dirty="0">
                <a:solidFill>
                  <a:prstClr val="black"/>
                </a:solidFill>
                <a:latin typeface="Times New Roman"/>
                <a:ea typeface="Times New Roman"/>
              </a:rPr>
              <a:t>.</a:t>
            </a:r>
            <a:endParaRPr lang="en-US" sz="2000" dirty="0">
              <a:solidFill>
                <a:srgbClr val="0070C0"/>
              </a:solidFill>
            </a:endParaRPr>
          </a:p>
        </p:txBody>
      </p:sp>
      <p:sp>
        <p:nvSpPr>
          <p:cNvPr id="12" name="TextBox 11"/>
          <p:cNvSpPr txBox="1"/>
          <p:nvPr/>
        </p:nvSpPr>
        <p:spPr>
          <a:xfrm>
            <a:off x="4009357" y="2737205"/>
            <a:ext cx="4533755" cy="400110"/>
          </a:xfrm>
          <a:prstGeom prst="rect">
            <a:avLst/>
          </a:prstGeom>
          <a:noFill/>
        </p:spPr>
        <p:txBody>
          <a:bodyPr wrap="square" rtlCol="0">
            <a:spAutoFit/>
          </a:bodyPr>
          <a:lstStyle/>
          <a:p>
            <a:pPr lvl="0"/>
            <a:r>
              <a:rPr lang="en-US" sz="2000" dirty="0" err="1">
                <a:solidFill>
                  <a:prstClr val="black"/>
                </a:solidFill>
                <a:latin typeface="Times New Roman"/>
                <a:ea typeface="Times New Roman"/>
              </a:rPr>
              <a:t>Hai</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người</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kết</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bạn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từ</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thuở</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thi</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đậu</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Nguyễn</a:t>
            </a:r>
            <a:endParaRPr lang="en-US" sz="2000" dirty="0">
              <a:solidFill>
                <a:srgbClr val="0070C0"/>
              </a:solidFill>
            </a:endParaRPr>
          </a:p>
        </p:txBody>
      </p:sp>
      <p:sp>
        <p:nvSpPr>
          <p:cNvPr id="13" name="TextBox 12"/>
          <p:cNvSpPr txBox="1"/>
          <p:nvPr/>
        </p:nvSpPr>
        <p:spPr>
          <a:xfrm>
            <a:off x="800430" y="3008187"/>
            <a:ext cx="8068373" cy="707886"/>
          </a:xfrm>
          <a:prstGeom prst="rect">
            <a:avLst/>
          </a:prstGeom>
          <a:noFill/>
        </p:spPr>
        <p:txBody>
          <a:bodyPr wrap="square" rtlCol="0">
            <a:spAutoFit/>
          </a:bodyPr>
          <a:lstStyle/>
          <a:p>
            <a:pPr lvl="0"/>
            <a:r>
              <a:rPr lang="en-US" sz="2000" dirty="0" err="1">
                <a:solidFill>
                  <a:prstClr val="black"/>
                </a:solidFill>
                <a:latin typeface="Times New Roman"/>
                <a:ea typeface="Times New Roman"/>
              </a:rPr>
              <a:t>Khuyến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bỏ</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quan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về</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quê</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Dương</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Khuê</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vẫn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làm</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quan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Nhưng</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cả</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hai</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vẫn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giữ</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tình</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bạn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gắn</a:t>
            </a:r>
            <a:r>
              <a:rPr lang="en-US" sz="2000" dirty="0">
                <a:solidFill>
                  <a:prstClr val="black"/>
                </a:solidFill>
                <a:latin typeface="Times New Roman"/>
                <a:ea typeface="Times New Roman"/>
              </a:rPr>
              <a:t> </a:t>
            </a:r>
            <a:r>
              <a:rPr lang="en-US" sz="2000" dirty="0" err="1">
                <a:solidFill>
                  <a:prstClr val="black"/>
                </a:solidFill>
                <a:latin typeface="Times New Roman"/>
                <a:ea typeface="Times New Roman"/>
              </a:rPr>
              <a:t>bó</a:t>
            </a:r>
            <a:endParaRPr lang="en-US" sz="2000" dirty="0">
              <a:solidFill>
                <a:srgbClr val="0070C0"/>
              </a:solidFill>
            </a:endParaRPr>
          </a:p>
        </p:txBody>
      </p:sp>
      <p:sp>
        <p:nvSpPr>
          <p:cNvPr id="14" name="TextBox 13"/>
          <p:cNvSpPr txBox="1"/>
          <p:nvPr/>
        </p:nvSpPr>
        <p:spPr>
          <a:xfrm>
            <a:off x="3148765" y="4434671"/>
            <a:ext cx="5863470" cy="400110"/>
          </a:xfrm>
          <a:prstGeom prst="rect">
            <a:avLst/>
          </a:prstGeom>
          <a:noFill/>
        </p:spPr>
        <p:txBody>
          <a:bodyPr wrap="square" rtlCol="0">
            <a:spAutoFit/>
          </a:bodyPr>
          <a:lstStyle/>
          <a:p>
            <a:pPr lvl="0"/>
            <a:r>
              <a:rPr lang="en-US" sz="2000" dirty="0" err="1">
                <a:solidFill>
                  <a:prstClr val="black"/>
                </a:solidFill>
                <a:latin typeface="Times New Roman"/>
                <a:ea typeface="Times New Roman"/>
                <a:cs typeface="Times New Roman"/>
              </a:rPr>
              <a:t>Nghe</a:t>
            </a:r>
            <a:r>
              <a:rPr lang="en-US" sz="2000" dirty="0">
                <a:solidFill>
                  <a:prstClr val="black"/>
                </a:solidFill>
                <a:latin typeface="Times New Roman"/>
                <a:ea typeface="Times New Roman"/>
                <a:cs typeface="Times New Roman"/>
              </a:rPr>
              <a:t> tin </a:t>
            </a:r>
            <a:r>
              <a:rPr lang="en-US" sz="2000" dirty="0" err="1">
                <a:solidFill>
                  <a:prstClr val="black"/>
                </a:solidFill>
                <a:latin typeface="Times New Roman"/>
                <a:ea typeface="Times New Roman"/>
                <a:cs typeface="Times New Roman"/>
              </a:rPr>
              <a:t>bạn</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mất</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Nguyễn</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Khuyến</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làm</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bài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thơ</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này</a:t>
            </a:r>
            <a:endParaRPr lang="en-US" sz="2000" dirty="0">
              <a:solidFill>
                <a:srgbClr val="0070C0"/>
              </a:solidFill>
            </a:endParaRPr>
          </a:p>
        </p:txBody>
      </p:sp>
      <p:sp>
        <p:nvSpPr>
          <p:cNvPr id="15" name="TextBox 14"/>
          <p:cNvSpPr txBox="1"/>
          <p:nvPr/>
        </p:nvSpPr>
        <p:spPr>
          <a:xfrm>
            <a:off x="1882593" y="5071819"/>
            <a:ext cx="5020235" cy="400110"/>
          </a:xfrm>
          <a:prstGeom prst="rect">
            <a:avLst/>
          </a:prstGeom>
          <a:noFill/>
        </p:spPr>
        <p:txBody>
          <a:bodyPr wrap="square" rtlCol="0">
            <a:spAutoFit/>
          </a:bodyPr>
          <a:lstStyle/>
          <a:p>
            <a:pPr lvl="0"/>
            <a:r>
              <a:rPr lang="en-US" sz="2000" dirty="0" err="1" smtClean="0">
                <a:solidFill>
                  <a:prstClr val="black"/>
                </a:solidFill>
                <a:latin typeface="Times New Roman"/>
                <a:ea typeface="Times New Roman"/>
                <a:cs typeface="Times New Roman"/>
              </a:rPr>
              <a:t>Thơ</a:t>
            </a:r>
            <a:r>
              <a:rPr lang="en-US" sz="2000" dirty="0" smtClean="0">
                <a:solidFill>
                  <a:prstClr val="black"/>
                </a:solidFill>
                <a:latin typeface="Times New Roman"/>
                <a:ea typeface="Times New Roman"/>
                <a:cs typeface="Times New Roman"/>
              </a:rPr>
              <a:t> song </a:t>
            </a:r>
            <a:r>
              <a:rPr lang="en-US" sz="2000" dirty="0" err="1" smtClean="0">
                <a:solidFill>
                  <a:prstClr val="black"/>
                </a:solidFill>
                <a:latin typeface="Times New Roman"/>
                <a:ea typeface="Times New Roman"/>
                <a:cs typeface="Times New Roman"/>
              </a:rPr>
              <a:t>thất</a:t>
            </a:r>
            <a:r>
              <a:rPr lang="en-US" sz="2000" dirty="0" smtClean="0">
                <a:solidFill>
                  <a:prstClr val="black"/>
                </a:solidFill>
                <a:latin typeface="Times New Roman"/>
                <a:ea typeface="Times New Roman"/>
                <a:cs typeface="Times New Roman"/>
              </a:rPr>
              <a:t> </a:t>
            </a:r>
            <a:r>
              <a:rPr lang="en-US" sz="2000" dirty="0" err="1" smtClean="0">
                <a:solidFill>
                  <a:prstClr val="black"/>
                </a:solidFill>
                <a:latin typeface="Times New Roman"/>
                <a:ea typeface="Times New Roman"/>
                <a:cs typeface="Times New Roman"/>
              </a:rPr>
              <a:t>lục</a:t>
            </a:r>
            <a:r>
              <a:rPr lang="en-US" sz="2000" dirty="0" smtClean="0">
                <a:solidFill>
                  <a:prstClr val="black"/>
                </a:solidFill>
                <a:latin typeface="Times New Roman"/>
                <a:ea typeface="Times New Roman"/>
                <a:cs typeface="Times New Roman"/>
              </a:rPr>
              <a:t> </a:t>
            </a:r>
            <a:r>
              <a:rPr lang="en-US" sz="2000" dirty="0" err="1" smtClean="0">
                <a:solidFill>
                  <a:prstClr val="black"/>
                </a:solidFill>
                <a:latin typeface="Times New Roman"/>
                <a:ea typeface="Times New Roman"/>
                <a:cs typeface="Times New Roman"/>
              </a:rPr>
              <a:t>bát</a:t>
            </a:r>
            <a:endParaRPr lang="en-US" sz="2000" dirty="0">
              <a:solidFill>
                <a:prstClr val="black"/>
              </a:solidFill>
              <a:latin typeface="Times New Roman"/>
              <a:ea typeface="Times New Roman"/>
              <a:cs typeface="Times New Roman"/>
            </a:endParaRPr>
          </a:p>
        </p:txBody>
      </p:sp>
      <p:sp>
        <p:nvSpPr>
          <p:cNvPr id="16" name="TextBox 15"/>
          <p:cNvSpPr txBox="1"/>
          <p:nvPr/>
        </p:nvSpPr>
        <p:spPr>
          <a:xfrm>
            <a:off x="800431" y="4696822"/>
            <a:ext cx="1718684" cy="446276"/>
          </a:xfrm>
          <a:prstGeom prst="rect">
            <a:avLst/>
          </a:prstGeom>
          <a:noFill/>
        </p:spPr>
        <p:txBody>
          <a:bodyPr wrap="square" rtlCol="0">
            <a:spAutoFit/>
          </a:bodyPr>
          <a:lstStyle/>
          <a:p>
            <a:pPr marL="97155" marR="94615" lvl="0" indent="-97155" algn="just">
              <a:lnSpc>
                <a:spcPct val="115000"/>
              </a:lnSpc>
            </a:pPr>
            <a:r>
              <a:rPr lang="en-US" sz="2000" dirty="0" err="1">
                <a:solidFill>
                  <a:prstClr val="black"/>
                </a:solidFill>
                <a:latin typeface="Times New Roman"/>
                <a:ea typeface="Times New Roman"/>
                <a:cs typeface="Times New Roman"/>
              </a:rPr>
              <a:t>n</a:t>
            </a:r>
            <a:r>
              <a:rPr lang="en-US" sz="2000" dirty="0" err="1" smtClean="0">
                <a:solidFill>
                  <a:prstClr val="black"/>
                </a:solidFill>
                <a:latin typeface="Times New Roman"/>
                <a:ea typeface="Times New Roman"/>
                <a:cs typeface="Times New Roman"/>
              </a:rPr>
              <a:t>ày</a:t>
            </a:r>
            <a:r>
              <a:rPr lang="en-US" sz="2000" dirty="0" smtClean="0">
                <a:solidFill>
                  <a:prstClr val="black"/>
                </a:solidFill>
                <a:latin typeface="Times New Roman"/>
                <a:ea typeface="Times New Roman"/>
                <a:cs typeface="Times New Roman"/>
              </a:rPr>
              <a:t> </a:t>
            </a:r>
            <a:r>
              <a:rPr lang="en-US" sz="2000" dirty="0" err="1" smtClean="0">
                <a:solidFill>
                  <a:prstClr val="black"/>
                </a:solidFill>
                <a:latin typeface="Times New Roman"/>
                <a:ea typeface="Times New Roman"/>
                <a:cs typeface="Times New Roman"/>
              </a:rPr>
              <a:t>khóc</a:t>
            </a:r>
            <a:r>
              <a:rPr lang="en-US" sz="2000" dirty="0" smtClean="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bạn</a:t>
            </a:r>
            <a:r>
              <a:rPr lang="en-US" sz="2000" dirty="0">
                <a:solidFill>
                  <a:prstClr val="black"/>
                </a:solidFill>
                <a:latin typeface="Times New Roman"/>
                <a:ea typeface="Times New Roman"/>
                <a:cs typeface="Times New Roman"/>
              </a:rPr>
              <a:t>.</a:t>
            </a:r>
            <a:endParaRPr lang="en-US" sz="1600" dirty="0">
              <a:solidFill>
                <a:prstClr val="black"/>
              </a:solidFill>
              <a:ea typeface="Calibri"/>
              <a:cs typeface="Times New Roman"/>
            </a:endParaRPr>
          </a:p>
        </p:txBody>
      </p:sp>
      <p:sp>
        <p:nvSpPr>
          <p:cNvPr id="17" name="TextBox 16"/>
          <p:cNvSpPr txBox="1"/>
          <p:nvPr/>
        </p:nvSpPr>
        <p:spPr>
          <a:xfrm>
            <a:off x="3410329" y="5332960"/>
            <a:ext cx="1718684" cy="446276"/>
          </a:xfrm>
          <a:prstGeom prst="rect">
            <a:avLst/>
          </a:prstGeom>
          <a:noFill/>
        </p:spPr>
        <p:txBody>
          <a:bodyPr wrap="square" rtlCol="0">
            <a:spAutoFit/>
          </a:bodyPr>
          <a:lstStyle/>
          <a:p>
            <a:pPr marL="97155" marR="94615" lvl="0" indent="-97155" algn="just">
              <a:lnSpc>
                <a:spcPct val="115000"/>
              </a:lnSpc>
            </a:pPr>
            <a:r>
              <a:rPr lang="en-US" sz="2000" dirty="0" err="1">
                <a:solidFill>
                  <a:prstClr val="black"/>
                </a:solidFill>
                <a:latin typeface="Times New Roman"/>
                <a:ea typeface="Times New Roman"/>
                <a:cs typeface="Times New Roman"/>
              </a:rPr>
              <a:t>Biểu</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cảm</a:t>
            </a:r>
            <a:r>
              <a:rPr lang="en-US" sz="2000" dirty="0" smtClean="0">
                <a:solidFill>
                  <a:prstClr val="black"/>
                </a:solidFill>
                <a:latin typeface="Times New Roman"/>
                <a:ea typeface="Times New Roman"/>
                <a:cs typeface="Times New Roman"/>
              </a:rPr>
              <a:t>.</a:t>
            </a:r>
            <a:endParaRPr lang="en-US" sz="1600" dirty="0">
              <a:solidFill>
                <a:prstClr val="black"/>
              </a:solidFill>
              <a:ea typeface="Calibri"/>
              <a:cs typeface="Times New Roman"/>
            </a:endParaRPr>
          </a:p>
        </p:txBody>
      </p:sp>
      <p:sp>
        <p:nvSpPr>
          <p:cNvPr id="18" name="TextBox 15"/>
          <p:cNvSpPr txBox="1"/>
          <p:nvPr/>
        </p:nvSpPr>
        <p:spPr>
          <a:xfrm>
            <a:off x="2861901" y="5666522"/>
            <a:ext cx="122601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000" dirty="0" err="1">
                <a:solidFill>
                  <a:prstClr val="black"/>
                </a:solidFill>
                <a:latin typeface="Times New Roman"/>
                <a:cs typeface="Times New Roman"/>
              </a:rPr>
              <a:t>T</a:t>
            </a:r>
            <a:r>
              <a:rPr lang="en-US" sz="2000" dirty="0" err="1">
                <a:solidFill>
                  <a:prstClr val="black"/>
                </a:solidFill>
                <a:latin typeface="Times New Roman"/>
                <a:ea typeface="Times New Roman"/>
                <a:cs typeface="Times New Roman"/>
              </a:rPr>
              <a:t>ác</a:t>
            </a:r>
            <a:r>
              <a:rPr lang="en-US" sz="2000" dirty="0">
                <a:solidFill>
                  <a:prstClr val="black"/>
                </a:solidFill>
                <a:latin typeface="Times New Roman"/>
                <a:ea typeface="Times New Roman"/>
                <a:cs typeface="Times New Roman"/>
              </a:rPr>
              <a:t> </a:t>
            </a:r>
            <a:r>
              <a:rPr lang="en-US" sz="2000" dirty="0" err="1" smtClean="0">
                <a:solidFill>
                  <a:prstClr val="black"/>
                </a:solidFill>
                <a:latin typeface="Times New Roman"/>
                <a:ea typeface="Times New Roman"/>
                <a:cs typeface="Times New Roman"/>
              </a:rPr>
              <a:t>giả</a:t>
            </a:r>
            <a:r>
              <a:rPr lang="en-US" sz="2000" dirty="0" smtClean="0">
                <a:solidFill>
                  <a:prstClr val="black"/>
                </a:solidFill>
                <a:latin typeface="Times New Roman"/>
                <a:ea typeface="Times New Roman"/>
                <a:cs typeface="Times New Roman"/>
              </a:rPr>
              <a:t>.</a:t>
            </a:r>
            <a:endParaRPr lang="en-US" sz="1600" dirty="0">
              <a:solidFill>
                <a:prstClr val="black"/>
              </a:solidFill>
              <a:ea typeface="Calibri"/>
              <a:cs typeface="Times New Roman"/>
            </a:endParaRPr>
          </a:p>
        </p:txBody>
      </p:sp>
      <p:sp>
        <p:nvSpPr>
          <p:cNvPr id="19" name="TextBox 15"/>
          <p:cNvSpPr txBox="1"/>
          <p:nvPr/>
        </p:nvSpPr>
        <p:spPr>
          <a:xfrm>
            <a:off x="1743633" y="5994916"/>
            <a:ext cx="1053355"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000" dirty="0" smtClean="0">
                <a:solidFill>
                  <a:prstClr val="black"/>
                </a:solidFill>
                <a:latin typeface="Times New Roman"/>
                <a:cs typeface="Times New Roman"/>
              </a:rPr>
              <a:t>3 </a:t>
            </a:r>
            <a:r>
              <a:rPr lang="en-US" sz="2000" dirty="0" err="1" smtClean="0">
                <a:solidFill>
                  <a:prstClr val="black"/>
                </a:solidFill>
                <a:latin typeface="Times New Roman"/>
                <a:cs typeface="Times New Roman"/>
              </a:rPr>
              <a:t>phần</a:t>
            </a:r>
            <a:r>
              <a:rPr lang="en-US" sz="2000" dirty="0" smtClean="0">
                <a:solidFill>
                  <a:prstClr val="black"/>
                </a:solidFill>
                <a:latin typeface="Times New Roman"/>
                <a:ea typeface="Times New Roman"/>
                <a:cs typeface="Times New Roman"/>
              </a:rPr>
              <a:t>.</a:t>
            </a:r>
            <a:endParaRPr lang="en-US" sz="1600" dirty="0">
              <a:solidFill>
                <a:prstClr val="black"/>
              </a:solidFill>
              <a:ea typeface="Calibri"/>
              <a:cs typeface="Times New Roman"/>
            </a:endParaRPr>
          </a:p>
        </p:txBody>
      </p:sp>
    </p:spTree>
    <p:extLst>
      <p:ext uri="{BB962C8B-B14F-4D97-AF65-F5344CB8AC3E}">
        <p14:creationId xmlns:p14="http://schemas.microsoft.com/office/powerpoint/2010/main" val="424733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72038849"/>
              </p:ext>
            </p:extLst>
          </p:nvPr>
        </p:nvGraphicFramePr>
        <p:xfrm>
          <a:off x="161636" y="179338"/>
          <a:ext cx="12030364" cy="620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424487" y="4659452"/>
            <a:ext cx="2510117" cy="646331"/>
          </a:xfrm>
          <a:prstGeom prst="rect">
            <a:avLst/>
          </a:prstGeom>
          <a:noFill/>
        </p:spPr>
        <p:txBody>
          <a:bodyPr wrap="square" rtlCol="0">
            <a:spAutoFit/>
          </a:bodyPr>
          <a:lstStyle/>
          <a:p>
            <a:pPr lvl="0"/>
            <a:r>
              <a:rPr lang="en-US" sz="3600" kern="0" dirty="0" err="1">
                <a:solidFill>
                  <a:srgbClr val="0070C0"/>
                </a:solidFill>
                <a:latin typeface="Times New Roman" pitchFamily="18" charset="0"/>
                <a:cs typeface="Times New Roman" pitchFamily="18" charset="0"/>
              </a:rPr>
              <a:t>Ngắt</a:t>
            </a:r>
            <a:r>
              <a:rPr lang="en-US" sz="3600" kern="0" dirty="0">
                <a:solidFill>
                  <a:srgbClr val="0070C0"/>
                </a:solidFill>
                <a:latin typeface="Times New Roman" pitchFamily="18" charset="0"/>
                <a:cs typeface="Times New Roman" pitchFamily="18" charset="0"/>
              </a:rPr>
              <a:t> </a:t>
            </a:r>
            <a:r>
              <a:rPr lang="en-US" sz="3600" kern="0" dirty="0" err="1">
                <a:solidFill>
                  <a:srgbClr val="0070C0"/>
                </a:solidFill>
                <a:latin typeface="Times New Roman" pitchFamily="18" charset="0"/>
                <a:cs typeface="Times New Roman" pitchFamily="18" charset="0"/>
              </a:rPr>
              <a:t>nhịp</a:t>
            </a:r>
            <a:endParaRPr lang="en-US" sz="3600" kern="0" dirty="0">
              <a:solidFill>
                <a:srgbClr val="0070C0"/>
              </a:solidFill>
              <a:latin typeface="Times New Roman" pitchFamily="18" charset="0"/>
              <a:cs typeface="Times New Roman" pitchFamily="18" charset="0"/>
            </a:endParaRPr>
          </a:p>
        </p:txBody>
      </p:sp>
      <p:sp>
        <p:nvSpPr>
          <p:cNvPr id="7" name="TextBox 6"/>
          <p:cNvSpPr txBox="1"/>
          <p:nvPr/>
        </p:nvSpPr>
        <p:spPr>
          <a:xfrm>
            <a:off x="3379699" y="532091"/>
            <a:ext cx="4419595" cy="1200329"/>
          </a:xfrm>
          <a:prstGeom prst="rect">
            <a:avLst/>
          </a:prstGeom>
          <a:noFill/>
        </p:spPr>
        <p:txBody>
          <a:bodyPr wrap="square" rtlCol="0">
            <a:spAutoFit/>
          </a:bodyPr>
          <a:lstStyle/>
          <a:p>
            <a:pPr lvl="0"/>
            <a:r>
              <a:rPr lang="en-US" sz="3600" kern="0" dirty="0" err="1">
                <a:solidFill>
                  <a:srgbClr val="0070C0"/>
                </a:solidFill>
                <a:latin typeface="Times New Roman" pitchFamily="18" charset="0"/>
                <a:cs typeface="Times New Roman" pitchFamily="18" charset="0"/>
              </a:rPr>
              <a:t>Số</a:t>
            </a:r>
            <a:r>
              <a:rPr lang="en-US" sz="3600" kern="0" dirty="0">
                <a:solidFill>
                  <a:srgbClr val="0070C0"/>
                </a:solidFill>
                <a:latin typeface="Times New Roman" pitchFamily="18" charset="0"/>
                <a:cs typeface="Times New Roman" pitchFamily="18" charset="0"/>
              </a:rPr>
              <a:t> </a:t>
            </a:r>
            <a:r>
              <a:rPr lang="en-US" sz="3600" kern="0" dirty="0" err="1" smtClean="0">
                <a:solidFill>
                  <a:srgbClr val="0070C0"/>
                </a:solidFill>
                <a:latin typeface="Times New Roman" pitchFamily="18" charset="0"/>
                <a:cs typeface="Times New Roman" pitchFamily="18" charset="0"/>
              </a:rPr>
              <a:t>tiếng</a:t>
            </a:r>
            <a:r>
              <a:rPr lang="en-US" sz="3600" kern="0" dirty="0" smtClean="0">
                <a:solidFill>
                  <a:srgbClr val="0070C0"/>
                </a:solidFill>
                <a:latin typeface="Times New Roman" pitchFamily="18" charset="0"/>
                <a:cs typeface="Times New Roman" pitchFamily="18" charset="0"/>
              </a:rPr>
              <a:t> </a:t>
            </a:r>
          </a:p>
          <a:p>
            <a:pPr lvl="0"/>
            <a:r>
              <a:rPr lang="en-US" sz="3600" kern="0" dirty="0" err="1" smtClean="0">
                <a:solidFill>
                  <a:srgbClr val="0070C0"/>
                </a:solidFill>
                <a:latin typeface="Times New Roman" pitchFamily="18" charset="0"/>
                <a:cs typeface="Times New Roman" pitchFamily="18" charset="0"/>
              </a:rPr>
              <a:t>trong</a:t>
            </a:r>
            <a:r>
              <a:rPr lang="en-US" sz="3600" kern="0" dirty="0" smtClean="0">
                <a:solidFill>
                  <a:srgbClr val="0070C0"/>
                </a:solidFill>
                <a:latin typeface="Times New Roman" pitchFamily="18" charset="0"/>
                <a:cs typeface="Times New Roman" pitchFamily="18" charset="0"/>
              </a:rPr>
              <a:t> </a:t>
            </a:r>
            <a:r>
              <a:rPr lang="en-US" sz="3600" kern="0" dirty="0" err="1">
                <a:solidFill>
                  <a:srgbClr val="0070C0"/>
                </a:solidFill>
                <a:latin typeface="Times New Roman" pitchFamily="18" charset="0"/>
                <a:cs typeface="Times New Roman" pitchFamily="18" charset="0"/>
              </a:rPr>
              <a:t>mỗi</a:t>
            </a:r>
            <a:r>
              <a:rPr lang="en-US" sz="3600" kern="0" dirty="0">
                <a:solidFill>
                  <a:srgbClr val="0070C0"/>
                </a:solidFill>
                <a:latin typeface="Times New Roman" pitchFamily="18" charset="0"/>
                <a:cs typeface="Times New Roman" pitchFamily="18" charset="0"/>
              </a:rPr>
              <a:t> </a:t>
            </a:r>
            <a:r>
              <a:rPr lang="en-US" sz="3600" kern="0" dirty="0" err="1">
                <a:solidFill>
                  <a:srgbClr val="0070C0"/>
                </a:solidFill>
                <a:latin typeface="Times New Roman" pitchFamily="18" charset="0"/>
                <a:cs typeface="Times New Roman" pitchFamily="18" charset="0"/>
              </a:rPr>
              <a:t>câu</a:t>
            </a:r>
            <a:r>
              <a:rPr lang="en-US" sz="3600" kern="0" dirty="0">
                <a:solidFill>
                  <a:srgbClr val="0070C0"/>
                </a:solidFill>
                <a:latin typeface="Times New Roman" pitchFamily="18" charset="0"/>
                <a:cs typeface="Times New Roman" pitchFamily="18" charset="0"/>
              </a:rPr>
              <a:t> </a:t>
            </a:r>
            <a:r>
              <a:rPr lang="en-US" sz="3600" kern="0" dirty="0" err="1">
                <a:solidFill>
                  <a:srgbClr val="0070C0"/>
                </a:solidFill>
                <a:latin typeface="Times New Roman" pitchFamily="18" charset="0"/>
                <a:cs typeface="Times New Roman" pitchFamily="18" charset="0"/>
              </a:rPr>
              <a:t>thơ</a:t>
            </a:r>
            <a:endParaRPr lang="en-US" sz="3600" kern="0" dirty="0">
              <a:solidFill>
                <a:srgbClr val="0070C0"/>
              </a:solidFill>
              <a:latin typeface="Times New Roman" pitchFamily="18" charset="0"/>
              <a:cs typeface="Times New Roman" pitchFamily="18" charset="0"/>
            </a:endParaRPr>
          </a:p>
        </p:txBody>
      </p:sp>
      <p:sp>
        <p:nvSpPr>
          <p:cNvPr id="8" name="TextBox 7"/>
          <p:cNvSpPr txBox="1"/>
          <p:nvPr/>
        </p:nvSpPr>
        <p:spPr>
          <a:xfrm>
            <a:off x="3379699" y="2687827"/>
            <a:ext cx="2680443" cy="646331"/>
          </a:xfrm>
          <a:prstGeom prst="rect">
            <a:avLst/>
          </a:prstGeom>
          <a:noFill/>
        </p:spPr>
        <p:txBody>
          <a:bodyPr wrap="square" rtlCol="0">
            <a:spAutoFit/>
          </a:bodyPr>
          <a:lstStyle/>
          <a:p>
            <a:pPr lvl="0"/>
            <a:r>
              <a:rPr lang="en-US" sz="3600" kern="0" dirty="0" err="1">
                <a:solidFill>
                  <a:srgbClr val="0070C0"/>
                </a:solidFill>
                <a:latin typeface="Times New Roman" pitchFamily="18" charset="0"/>
                <a:cs typeface="Times New Roman" pitchFamily="18" charset="0"/>
              </a:rPr>
              <a:t>Gieo</a:t>
            </a:r>
            <a:r>
              <a:rPr lang="en-US" sz="3600" kern="0" dirty="0">
                <a:solidFill>
                  <a:srgbClr val="0070C0"/>
                </a:solidFill>
                <a:latin typeface="Times New Roman" pitchFamily="18" charset="0"/>
                <a:cs typeface="Times New Roman" pitchFamily="18" charset="0"/>
              </a:rPr>
              <a:t> </a:t>
            </a:r>
            <a:r>
              <a:rPr lang="en-US" sz="3600" kern="0" dirty="0" err="1">
                <a:solidFill>
                  <a:srgbClr val="0070C0"/>
                </a:solidFill>
                <a:latin typeface="Times New Roman" pitchFamily="18" charset="0"/>
                <a:cs typeface="Times New Roman" pitchFamily="18" charset="0"/>
              </a:rPr>
              <a:t>vần</a:t>
            </a:r>
            <a:endParaRPr lang="en-US" sz="3600" kern="0" dirty="0">
              <a:solidFill>
                <a:srgbClr val="0070C0"/>
              </a:solidFill>
              <a:latin typeface="Times New Roman" pitchFamily="18" charset="0"/>
              <a:cs typeface="Times New Roman" pitchFamily="18" charset="0"/>
            </a:endParaRPr>
          </a:p>
        </p:txBody>
      </p:sp>
      <p:sp>
        <p:nvSpPr>
          <p:cNvPr id="9" name="TextBox 8"/>
          <p:cNvSpPr txBox="1"/>
          <p:nvPr/>
        </p:nvSpPr>
        <p:spPr>
          <a:xfrm>
            <a:off x="7566216" y="379691"/>
            <a:ext cx="4419595" cy="1569660"/>
          </a:xfrm>
          <a:prstGeom prst="rect">
            <a:avLst/>
          </a:prstGeom>
          <a:noFill/>
        </p:spPr>
        <p:txBody>
          <a:bodyPr wrap="square" rtlCol="0">
            <a:spAutoFit/>
          </a:bodyPr>
          <a:lstStyle/>
          <a:p>
            <a:pPr lvl="0"/>
            <a:r>
              <a:rPr lang="en-US" sz="2400" kern="0" dirty="0" err="1">
                <a:solidFill>
                  <a:sysClr val="windowText" lastClr="000000"/>
                </a:solidFill>
                <a:latin typeface="Times New Roman"/>
                <a:ea typeface="Times New Roman"/>
                <a:cs typeface="Times New Roman"/>
              </a:rPr>
              <a:t>Một</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bài</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thơ</a:t>
            </a:r>
            <a:r>
              <a:rPr lang="en-US" sz="2400" kern="0" dirty="0">
                <a:solidFill>
                  <a:sysClr val="windowText" lastClr="000000"/>
                </a:solidFill>
                <a:latin typeface="Times New Roman"/>
                <a:ea typeface="Times New Roman"/>
                <a:cs typeface="Times New Roman"/>
              </a:rPr>
              <a:t> song </a:t>
            </a:r>
            <a:r>
              <a:rPr lang="en-US" sz="2400" kern="0" dirty="0" err="1">
                <a:solidFill>
                  <a:sysClr val="windowText" lastClr="000000"/>
                </a:solidFill>
                <a:latin typeface="Times New Roman"/>
                <a:ea typeface="Times New Roman"/>
                <a:cs typeface="Times New Roman"/>
              </a:rPr>
              <a:t>thất</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lục</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bát</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gồm</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một</a:t>
            </a:r>
            <a:r>
              <a:rPr lang="en-US" sz="2400" kern="0" dirty="0">
                <a:solidFill>
                  <a:sysClr val="windowText" lastClr="000000"/>
                </a:solidFill>
                <a:latin typeface="Times New Roman"/>
                <a:ea typeface="Times New Roman"/>
                <a:cs typeface="Times New Roman"/>
              </a:rPr>
              <a:t> hay </a:t>
            </a:r>
            <a:r>
              <a:rPr lang="en-US" sz="2400" kern="0" dirty="0" err="1">
                <a:solidFill>
                  <a:sysClr val="windowText" lastClr="000000"/>
                </a:solidFill>
                <a:latin typeface="Times New Roman"/>
                <a:ea typeface="Times New Roman"/>
                <a:cs typeface="Times New Roman"/>
              </a:rPr>
              <a:t>nhiều</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khổ</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thơ</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mỗi</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khổ</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thơ</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gồm</a:t>
            </a:r>
            <a:r>
              <a:rPr lang="en-US" sz="2400" kern="0" dirty="0">
                <a:solidFill>
                  <a:sysClr val="windowText" lastClr="000000"/>
                </a:solidFill>
                <a:latin typeface="Times New Roman"/>
                <a:ea typeface="Times New Roman"/>
                <a:cs typeface="Times New Roman"/>
              </a:rPr>
              <a:t> 4 </a:t>
            </a:r>
            <a:r>
              <a:rPr lang="en-US" sz="2400" kern="0" dirty="0" err="1">
                <a:solidFill>
                  <a:sysClr val="windowText" lastClr="000000"/>
                </a:solidFill>
                <a:latin typeface="Times New Roman"/>
                <a:ea typeface="Times New Roman"/>
                <a:cs typeface="Times New Roman"/>
              </a:rPr>
              <a:t>dòng</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thơ</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Một</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cặp</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thất</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ngôn</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và</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một</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cặp</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lục</a:t>
            </a:r>
            <a:r>
              <a:rPr lang="en-US" sz="2400" kern="0" dirty="0">
                <a:solidFill>
                  <a:sysClr val="windowText" lastClr="000000"/>
                </a:solidFill>
                <a:latin typeface="Times New Roman"/>
                <a:ea typeface="Times New Roman"/>
                <a:cs typeface="Times New Roman"/>
              </a:rPr>
              <a:t> </a:t>
            </a:r>
            <a:r>
              <a:rPr lang="en-US" sz="2400" kern="0" dirty="0" err="1">
                <a:solidFill>
                  <a:sysClr val="windowText" lastClr="000000"/>
                </a:solidFill>
                <a:latin typeface="Times New Roman"/>
                <a:ea typeface="Times New Roman"/>
                <a:cs typeface="Times New Roman"/>
              </a:rPr>
              <a:t>bát</a:t>
            </a:r>
            <a:endParaRPr lang="en-US" sz="2400" kern="0" dirty="0">
              <a:solidFill>
                <a:sysClr val="windowText" lastClr="000000"/>
              </a:solidFill>
            </a:endParaRPr>
          </a:p>
        </p:txBody>
      </p:sp>
      <p:sp>
        <p:nvSpPr>
          <p:cNvPr id="10" name="TextBox 9"/>
          <p:cNvSpPr txBox="1"/>
          <p:nvPr/>
        </p:nvSpPr>
        <p:spPr>
          <a:xfrm>
            <a:off x="7566215" y="2164606"/>
            <a:ext cx="4419595" cy="1692771"/>
          </a:xfrm>
          <a:prstGeom prst="rect">
            <a:avLst/>
          </a:prstGeom>
          <a:noFill/>
        </p:spPr>
        <p:txBody>
          <a:bodyPr wrap="square" rtlCol="0">
            <a:spAutoFit/>
          </a:bodyPr>
          <a:lstStyle/>
          <a:p>
            <a:pPr lvl="0"/>
            <a:r>
              <a:rPr lang="en-US" sz="2600" kern="0" dirty="0" err="1">
                <a:solidFill>
                  <a:sysClr val="windowText" lastClr="000000"/>
                </a:solidFill>
                <a:latin typeface="Times New Roman"/>
                <a:ea typeface="Times New Roman"/>
              </a:rPr>
              <a:t>Mỗi</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khổ</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thơ</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có</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một</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vần</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trắc</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và</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ba</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vần</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bằng</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câu</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sáu</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chỉ</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có</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vần</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chân</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ba</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câu</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kia</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vừa</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có</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vần</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chân</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vừa</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có</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vần</a:t>
            </a:r>
            <a:r>
              <a:rPr lang="en-US" sz="2600" kern="0" dirty="0">
                <a:solidFill>
                  <a:sysClr val="windowText" lastClr="000000"/>
                </a:solidFill>
                <a:latin typeface="Times New Roman"/>
                <a:ea typeface="Times New Roman"/>
              </a:rPr>
              <a:t> </a:t>
            </a:r>
            <a:r>
              <a:rPr lang="en-US" sz="2600" kern="0" dirty="0" err="1">
                <a:solidFill>
                  <a:sysClr val="windowText" lastClr="000000"/>
                </a:solidFill>
                <a:latin typeface="Times New Roman"/>
                <a:ea typeface="Times New Roman"/>
              </a:rPr>
              <a:t>lưng</a:t>
            </a:r>
            <a:endParaRPr lang="en-US" sz="2600" kern="0" dirty="0">
              <a:solidFill>
                <a:sysClr val="windowText" lastClr="000000"/>
              </a:solidFill>
            </a:endParaRPr>
          </a:p>
        </p:txBody>
      </p:sp>
      <p:sp>
        <p:nvSpPr>
          <p:cNvPr id="11" name="Rectangle 10"/>
          <p:cNvSpPr/>
          <p:nvPr/>
        </p:nvSpPr>
        <p:spPr>
          <a:xfrm>
            <a:off x="7566108" y="4020214"/>
            <a:ext cx="3836894" cy="1692771"/>
          </a:xfrm>
          <a:prstGeom prst="rect">
            <a:avLst/>
          </a:prstGeom>
        </p:spPr>
        <p:txBody>
          <a:bodyPr wrap="square">
            <a:spAutoFit/>
          </a:bodyPr>
          <a:lstStyle/>
          <a:p>
            <a:pPr lvl="0"/>
            <a:r>
              <a:rPr lang="en-US" sz="2600" kern="0" dirty="0" err="1">
                <a:solidFill>
                  <a:sysClr val="windowText" lastClr="000000"/>
                </a:solidFill>
                <a:latin typeface="Times New Roman"/>
                <a:ea typeface="Times New Roman"/>
                <a:cs typeface="Times New Roman"/>
              </a:rPr>
              <a:t>Các</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câu</a:t>
            </a:r>
            <a:r>
              <a:rPr lang="en-US" sz="2600" kern="0" dirty="0">
                <a:solidFill>
                  <a:sysClr val="windowText" lastClr="000000"/>
                </a:solidFill>
                <a:latin typeface="Times New Roman"/>
                <a:ea typeface="Times New Roman"/>
                <a:cs typeface="Times New Roman"/>
              </a:rPr>
              <a:t> 7 </a:t>
            </a:r>
            <a:r>
              <a:rPr lang="en-US" sz="2600" kern="0" dirty="0" err="1">
                <a:solidFill>
                  <a:sysClr val="windowText" lastClr="000000"/>
                </a:solidFill>
                <a:latin typeface="Times New Roman"/>
                <a:ea typeface="Times New Roman"/>
                <a:cs typeface="Times New Roman"/>
              </a:rPr>
              <a:t>có</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thể</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ngắt</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nhịp</a:t>
            </a:r>
            <a:r>
              <a:rPr lang="en-US" sz="2600" kern="0" dirty="0">
                <a:solidFill>
                  <a:sysClr val="windowText" lastClr="000000"/>
                </a:solidFill>
                <a:latin typeface="Times New Roman"/>
                <a:ea typeface="Times New Roman"/>
                <a:cs typeface="Times New Roman"/>
              </a:rPr>
              <a:t> 3/4  </a:t>
            </a:r>
            <a:r>
              <a:rPr lang="en-US" sz="2600" kern="0" dirty="0" err="1">
                <a:solidFill>
                  <a:sysClr val="windowText" lastClr="000000"/>
                </a:solidFill>
                <a:latin typeface="Times New Roman"/>
                <a:ea typeface="Times New Roman"/>
                <a:cs typeface="Times New Roman"/>
              </a:rPr>
              <a:t>hoặc</a:t>
            </a:r>
            <a:r>
              <a:rPr lang="en-US" sz="2600" kern="0" dirty="0">
                <a:solidFill>
                  <a:sysClr val="windowText" lastClr="000000"/>
                </a:solidFill>
                <a:latin typeface="Times New Roman"/>
                <a:ea typeface="Times New Roman"/>
                <a:cs typeface="Times New Roman"/>
              </a:rPr>
              <a:t> 3/2/2, </a:t>
            </a:r>
            <a:r>
              <a:rPr lang="en-US" sz="2600" kern="0" dirty="0" err="1">
                <a:solidFill>
                  <a:sysClr val="windowText" lastClr="000000"/>
                </a:solidFill>
                <a:latin typeface="Times New Roman"/>
                <a:ea typeface="Times New Roman"/>
                <a:cs typeface="Times New Roman"/>
              </a:rPr>
              <a:t>hai</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câu</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sáu-tám</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ngắt</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nhịp</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theo</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thể</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lục</a:t>
            </a:r>
            <a:r>
              <a:rPr lang="en-US" sz="2600" kern="0" dirty="0">
                <a:solidFill>
                  <a:sysClr val="windowText" lastClr="000000"/>
                </a:solidFill>
                <a:latin typeface="Times New Roman"/>
                <a:ea typeface="Times New Roman"/>
                <a:cs typeface="Times New Roman"/>
              </a:rPr>
              <a:t> </a:t>
            </a:r>
            <a:r>
              <a:rPr lang="en-US" sz="2600" kern="0" dirty="0" err="1">
                <a:solidFill>
                  <a:sysClr val="windowText" lastClr="000000"/>
                </a:solidFill>
                <a:latin typeface="Times New Roman"/>
                <a:ea typeface="Times New Roman"/>
                <a:cs typeface="Times New Roman"/>
              </a:rPr>
              <a:t>bát</a:t>
            </a:r>
            <a:r>
              <a:rPr lang="vi-VN" sz="2600" kern="0" dirty="0">
                <a:solidFill>
                  <a:sysClr val="windowText" lastClr="000000"/>
                </a:solidFill>
                <a:latin typeface="Times New Roman"/>
                <a:ea typeface="Times New Roman"/>
                <a:cs typeface="Times New Roman"/>
              </a:rPr>
              <a:t>.</a:t>
            </a:r>
            <a:endParaRPr lang="en-US" sz="2600" kern="0" dirty="0">
              <a:solidFill>
                <a:sysClr val="windowText" lastClr="000000"/>
              </a:solidFill>
            </a:endParaRPr>
          </a:p>
        </p:txBody>
      </p:sp>
    </p:spTree>
    <p:extLst>
      <p:ext uri="{BB962C8B-B14F-4D97-AF65-F5344CB8AC3E}">
        <p14:creationId xmlns:p14="http://schemas.microsoft.com/office/powerpoint/2010/main" val="295938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7485"/>
            <a:ext cx="12025745" cy="6931753"/>
          </a:xfrm>
          <a:prstGeom prst="rect">
            <a:avLst/>
          </a:prstGeom>
        </p:spPr>
      </p:pic>
      <p:pic>
        <p:nvPicPr>
          <p:cNvPr id="11" name="Picture 10"/>
          <p:cNvPicPr>
            <a:picLocks noChangeAspect="1"/>
          </p:cNvPicPr>
          <p:nvPr/>
        </p:nvPicPr>
        <p:blipFill>
          <a:blip r:embed="rId3"/>
          <a:stretch>
            <a:fillRect/>
          </a:stretch>
        </p:blipFill>
        <p:spPr>
          <a:xfrm>
            <a:off x="5105401" y="3728929"/>
            <a:ext cx="7162800" cy="3524149"/>
          </a:xfrm>
          <a:prstGeom prst="rect">
            <a:avLst/>
          </a:prstGeom>
        </p:spPr>
      </p:pic>
      <p:graphicFrame>
        <p:nvGraphicFramePr>
          <p:cNvPr id="6" name="Diagram 5"/>
          <p:cNvGraphicFramePr/>
          <p:nvPr>
            <p:extLst>
              <p:ext uri="{D42A27DB-BD31-4B8C-83A1-F6EECF244321}">
                <p14:modId xmlns:p14="http://schemas.microsoft.com/office/powerpoint/2010/main" val="1591404638"/>
              </p:ext>
            </p:extLst>
          </p:nvPr>
        </p:nvGraphicFramePr>
        <p:xfrm>
          <a:off x="622582" y="719666"/>
          <a:ext cx="11005538"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574012" y="109644"/>
            <a:ext cx="1907628" cy="584775"/>
          </a:xfrm>
          <a:prstGeom prst="rect">
            <a:avLst/>
          </a:prstGeom>
          <a:noFill/>
        </p:spPr>
        <p:txBody>
          <a:bodyPr wrap="square" rtlCol="0">
            <a:spAutoFit/>
          </a:bodyPr>
          <a:lstStyle/>
          <a:p>
            <a:r>
              <a:rPr lang="en-US" sz="3200" b="1" dirty="0" err="1" smtClean="0">
                <a:latin typeface="Arial" panose="020B0604020202020204" pitchFamily="34" charset="0"/>
                <a:cs typeface="Arial" panose="020B0604020202020204" pitchFamily="34" charset="0"/>
              </a:rPr>
              <a:t>Bố</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cục</a:t>
            </a:r>
            <a:endParaRPr lang="en-US" sz="3200" b="1" dirty="0">
              <a:latin typeface="Arial" panose="020B0604020202020204" pitchFamily="34" charset="0"/>
              <a:cs typeface="Arial" panose="020B0604020202020204" pitchFamily="34" charset="0"/>
            </a:endParaRPr>
          </a:p>
        </p:txBody>
      </p:sp>
      <p:sp>
        <p:nvSpPr>
          <p:cNvPr id="7" name="TextBox 6"/>
          <p:cNvSpPr txBox="1"/>
          <p:nvPr/>
        </p:nvSpPr>
        <p:spPr>
          <a:xfrm>
            <a:off x="1999166" y="841140"/>
            <a:ext cx="9099145" cy="1077218"/>
          </a:xfrm>
          <a:prstGeom prst="rect">
            <a:avLst/>
          </a:prstGeom>
          <a:noFill/>
        </p:spPr>
        <p:txBody>
          <a:bodyPr wrap="square" rtlCol="0">
            <a:spAutoFit/>
          </a:bodyPr>
          <a:lstStyle/>
          <a:p>
            <a:pPr lvl="0"/>
            <a:r>
              <a:rPr lang="en-US" sz="3200" b="1" kern="0" dirty="0" smtClean="0">
                <a:solidFill>
                  <a:sysClr val="windowText" lastClr="000000"/>
                </a:solidFill>
              </a:rPr>
              <a:t>- </a:t>
            </a:r>
            <a:r>
              <a:rPr lang="en-US" sz="3200" b="1" kern="0" dirty="0" err="1" smtClean="0">
                <a:solidFill>
                  <a:sysClr val="windowText" lastClr="000000"/>
                </a:solidFill>
              </a:rPr>
              <a:t>Hai</a:t>
            </a:r>
            <a:r>
              <a:rPr lang="en-US" sz="3200" b="1" kern="0" dirty="0" smtClean="0">
                <a:solidFill>
                  <a:sysClr val="windowText" lastClr="000000"/>
                </a:solidFill>
              </a:rPr>
              <a:t> </a:t>
            </a:r>
            <a:r>
              <a:rPr lang="en-US" sz="3200" b="1" kern="0" dirty="0" err="1">
                <a:solidFill>
                  <a:sysClr val="windowText" lastClr="000000"/>
                </a:solidFill>
              </a:rPr>
              <a:t>dòng</a:t>
            </a:r>
            <a:r>
              <a:rPr lang="en-US" sz="3200" b="1" kern="0" dirty="0">
                <a:solidFill>
                  <a:sysClr val="windowText" lastClr="000000"/>
                </a:solidFill>
              </a:rPr>
              <a:t> </a:t>
            </a:r>
            <a:r>
              <a:rPr lang="en-US" sz="3200" b="1" kern="0" dirty="0" err="1">
                <a:solidFill>
                  <a:sysClr val="windowText" lastClr="000000"/>
                </a:solidFill>
              </a:rPr>
              <a:t>thơ</a:t>
            </a:r>
            <a:r>
              <a:rPr lang="en-US" sz="3200" b="1" kern="0" dirty="0">
                <a:solidFill>
                  <a:sysClr val="windowText" lastClr="000000"/>
                </a:solidFill>
              </a:rPr>
              <a:t> </a:t>
            </a:r>
            <a:r>
              <a:rPr lang="en-US" sz="3200" b="1" kern="0" dirty="0" err="1">
                <a:solidFill>
                  <a:sysClr val="windowText" lastClr="000000"/>
                </a:solidFill>
              </a:rPr>
              <a:t>đầu</a:t>
            </a:r>
            <a:endParaRPr lang="en-US" sz="3200" b="1" kern="0" dirty="0">
              <a:solidFill>
                <a:sysClr val="windowText" lastClr="000000"/>
              </a:solidFill>
            </a:endParaRPr>
          </a:p>
          <a:p>
            <a:pPr lvl="0"/>
            <a:r>
              <a:rPr lang="en-US" sz="3200" b="1" kern="0" dirty="0" smtClean="0">
                <a:solidFill>
                  <a:sysClr val="windowText" lastClr="000000"/>
                </a:solidFill>
              </a:rPr>
              <a:t>- </a:t>
            </a:r>
            <a:r>
              <a:rPr lang="en-US" sz="3200" b="1" kern="0" dirty="0" err="1" smtClean="0">
                <a:solidFill>
                  <a:sysClr val="windowText" lastClr="000000"/>
                </a:solidFill>
              </a:rPr>
              <a:t>Tình</a:t>
            </a:r>
            <a:r>
              <a:rPr lang="en-US" sz="3200" b="1" kern="0" dirty="0" smtClean="0">
                <a:solidFill>
                  <a:sysClr val="windowText" lastClr="000000"/>
                </a:solidFill>
              </a:rPr>
              <a:t> </a:t>
            </a:r>
            <a:r>
              <a:rPr lang="en-US" sz="3200" b="1" kern="0" dirty="0" err="1">
                <a:solidFill>
                  <a:sysClr val="windowText" lastClr="000000"/>
                </a:solidFill>
              </a:rPr>
              <a:t>cảm</a:t>
            </a:r>
            <a:r>
              <a:rPr lang="en-US" sz="3200" b="1" kern="0" dirty="0">
                <a:solidFill>
                  <a:sysClr val="windowText" lastClr="000000"/>
                </a:solidFill>
              </a:rPr>
              <a:t> </a:t>
            </a:r>
            <a:r>
              <a:rPr lang="en-US" sz="3200" b="1" kern="0" dirty="0" err="1">
                <a:solidFill>
                  <a:sysClr val="windowText" lastClr="000000"/>
                </a:solidFill>
              </a:rPr>
              <a:t>buồn</a:t>
            </a:r>
            <a:r>
              <a:rPr lang="en-US" sz="3200" b="1" kern="0" dirty="0">
                <a:solidFill>
                  <a:sysClr val="windowText" lastClr="000000"/>
                </a:solidFill>
              </a:rPr>
              <a:t> </a:t>
            </a:r>
            <a:r>
              <a:rPr lang="en-US" sz="3200" b="1" kern="0" dirty="0" err="1">
                <a:solidFill>
                  <a:sysClr val="windowText" lastClr="000000"/>
                </a:solidFill>
              </a:rPr>
              <a:t>đau</a:t>
            </a:r>
            <a:r>
              <a:rPr lang="en-US" sz="3200" b="1" kern="0" dirty="0">
                <a:solidFill>
                  <a:sysClr val="windowText" lastClr="000000"/>
                </a:solidFill>
              </a:rPr>
              <a:t> </a:t>
            </a:r>
            <a:r>
              <a:rPr lang="en-US" sz="3200" b="1" kern="0" dirty="0" err="1">
                <a:solidFill>
                  <a:sysClr val="windowText" lastClr="000000"/>
                </a:solidFill>
              </a:rPr>
              <a:t>của</a:t>
            </a:r>
            <a:r>
              <a:rPr lang="en-US" sz="3200" b="1" kern="0" dirty="0">
                <a:solidFill>
                  <a:sysClr val="windowText" lastClr="000000"/>
                </a:solidFill>
              </a:rPr>
              <a:t> NK </a:t>
            </a:r>
            <a:r>
              <a:rPr lang="en-US" sz="3200" b="1" kern="0" dirty="0" err="1">
                <a:solidFill>
                  <a:sysClr val="windowText" lastClr="000000"/>
                </a:solidFill>
              </a:rPr>
              <a:t>khi</a:t>
            </a:r>
            <a:r>
              <a:rPr lang="en-US" sz="3200" b="1" kern="0" dirty="0">
                <a:solidFill>
                  <a:sysClr val="windowText" lastClr="000000"/>
                </a:solidFill>
              </a:rPr>
              <a:t> </a:t>
            </a:r>
            <a:r>
              <a:rPr lang="en-US" sz="3200" b="1" kern="0" dirty="0" err="1">
                <a:solidFill>
                  <a:sysClr val="windowText" lastClr="000000"/>
                </a:solidFill>
              </a:rPr>
              <a:t>nghe</a:t>
            </a:r>
            <a:r>
              <a:rPr lang="en-US" sz="3200" b="1" kern="0" dirty="0">
                <a:solidFill>
                  <a:sysClr val="windowText" lastClr="000000"/>
                </a:solidFill>
              </a:rPr>
              <a:t> tin </a:t>
            </a:r>
            <a:r>
              <a:rPr lang="en-US" sz="3200" b="1" kern="0" dirty="0" err="1">
                <a:solidFill>
                  <a:sysClr val="windowText" lastClr="000000"/>
                </a:solidFill>
              </a:rPr>
              <a:t>bạn</a:t>
            </a:r>
            <a:r>
              <a:rPr lang="en-US" sz="3200" b="1" kern="0" dirty="0">
                <a:solidFill>
                  <a:sysClr val="windowText" lastClr="000000"/>
                </a:solidFill>
              </a:rPr>
              <a:t> </a:t>
            </a:r>
            <a:r>
              <a:rPr lang="en-US" sz="3200" b="1" kern="0" dirty="0" err="1">
                <a:solidFill>
                  <a:sysClr val="windowText" lastClr="000000"/>
                </a:solidFill>
              </a:rPr>
              <a:t>mất</a:t>
            </a:r>
            <a:endParaRPr lang="en-US" sz="3200" b="1" kern="0" dirty="0">
              <a:solidFill>
                <a:sysClr val="windowText" lastClr="000000"/>
              </a:solidFill>
            </a:endParaRPr>
          </a:p>
        </p:txBody>
      </p:sp>
      <p:sp>
        <p:nvSpPr>
          <p:cNvPr id="9" name="TextBox 8"/>
          <p:cNvSpPr txBox="1"/>
          <p:nvPr/>
        </p:nvSpPr>
        <p:spPr>
          <a:xfrm>
            <a:off x="2003713" y="2564601"/>
            <a:ext cx="7951689" cy="1077218"/>
          </a:xfrm>
          <a:prstGeom prst="rect">
            <a:avLst/>
          </a:prstGeom>
          <a:noFill/>
        </p:spPr>
        <p:txBody>
          <a:bodyPr wrap="square" rtlCol="0">
            <a:spAutoFit/>
          </a:bodyPr>
          <a:lstStyle/>
          <a:p>
            <a:pPr lvl="0"/>
            <a:r>
              <a:rPr lang="en-US" sz="3200" b="1" kern="0" dirty="0" smtClean="0">
                <a:solidFill>
                  <a:sysClr val="windowText" lastClr="000000"/>
                </a:solidFill>
              </a:rPr>
              <a:t>- </a:t>
            </a:r>
            <a:r>
              <a:rPr lang="en-US" sz="3200" b="1" kern="0" dirty="0" err="1">
                <a:solidFill>
                  <a:sysClr val="windowText" lastClr="000000"/>
                </a:solidFill>
              </a:rPr>
              <a:t>Từ</a:t>
            </a:r>
            <a:r>
              <a:rPr lang="en-US" sz="3200" b="1" kern="0" dirty="0">
                <a:solidFill>
                  <a:sysClr val="windowText" lastClr="000000"/>
                </a:solidFill>
              </a:rPr>
              <a:t> </a:t>
            </a:r>
            <a:r>
              <a:rPr lang="en-US" sz="3200" b="1" kern="0" dirty="0" err="1">
                <a:solidFill>
                  <a:sysClr val="windowText" lastClr="000000"/>
                </a:solidFill>
              </a:rPr>
              <a:t>dòng</a:t>
            </a:r>
            <a:r>
              <a:rPr lang="en-US" sz="3200" b="1" kern="0" dirty="0">
                <a:solidFill>
                  <a:sysClr val="windowText" lastClr="000000"/>
                </a:solidFill>
              </a:rPr>
              <a:t> 3 – </a:t>
            </a:r>
            <a:r>
              <a:rPr lang="en-US" sz="3200" b="1" kern="0" dirty="0" err="1">
                <a:solidFill>
                  <a:sysClr val="windowText" lastClr="000000"/>
                </a:solidFill>
              </a:rPr>
              <a:t>dòng</a:t>
            </a:r>
            <a:r>
              <a:rPr lang="en-US" sz="3200" b="1" kern="0" dirty="0">
                <a:solidFill>
                  <a:sysClr val="windowText" lastClr="000000"/>
                </a:solidFill>
              </a:rPr>
              <a:t> 22</a:t>
            </a:r>
          </a:p>
          <a:p>
            <a:pPr lvl="0"/>
            <a:r>
              <a:rPr lang="en-US" sz="3200" b="1" kern="0" dirty="0" smtClean="0">
                <a:solidFill>
                  <a:sysClr val="windowText" lastClr="000000"/>
                </a:solidFill>
              </a:rPr>
              <a:t>- </a:t>
            </a:r>
            <a:r>
              <a:rPr lang="en-US" sz="3200" b="1" kern="0" dirty="0" err="1" smtClean="0">
                <a:solidFill>
                  <a:sysClr val="windowText" lastClr="000000"/>
                </a:solidFill>
              </a:rPr>
              <a:t>Hồi</a:t>
            </a:r>
            <a:r>
              <a:rPr lang="en-US" sz="3200" b="1" kern="0" dirty="0" smtClean="0">
                <a:solidFill>
                  <a:sysClr val="windowText" lastClr="000000"/>
                </a:solidFill>
              </a:rPr>
              <a:t> </a:t>
            </a:r>
            <a:r>
              <a:rPr lang="en-US" sz="3200" b="1" kern="0" dirty="0" err="1">
                <a:solidFill>
                  <a:sysClr val="windowText" lastClr="000000"/>
                </a:solidFill>
              </a:rPr>
              <a:t>tưởng</a:t>
            </a:r>
            <a:r>
              <a:rPr lang="en-US" sz="3200" b="1" kern="0" dirty="0">
                <a:solidFill>
                  <a:sysClr val="windowText" lastClr="000000"/>
                </a:solidFill>
              </a:rPr>
              <a:t> </a:t>
            </a:r>
            <a:r>
              <a:rPr lang="en-US" sz="3200" b="1" kern="0" dirty="0" err="1">
                <a:solidFill>
                  <a:sysClr val="windowText" lastClr="000000"/>
                </a:solidFill>
              </a:rPr>
              <a:t>lại</a:t>
            </a:r>
            <a:r>
              <a:rPr lang="en-US" sz="3200" b="1" kern="0" dirty="0">
                <a:solidFill>
                  <a:sysClr val="windowText" lastClr="000000"/>
                </a:solidFill>
              </a:rPr>
              <a:t> </a:t>
            </a:r>
            <a:r>
              <a:rPr lang="en-US" sz="3200" b="1" kern="0" dirty="0" err="1">
                <a:solidFill>
                  <a:sysClr val="windowText" lastClr="000000"/>
                </a:solidFill>
              </a:rPr>
              <a:t>những</a:t>
            </a:r>
            <a:r>
              <a:rPr lang="en-US" sz="3200" b="1" kern="0" dirty="0">
                <a:solidFill>
                  <a:sysClr val="windowText" lastClr="000000"/>
                </a:solidFill>
              </a:rPr>
              <a:t> </a:t>
            </a:r>
            <a:r>
              <a:rPr lang="en-US" sz="3200" b="1" kern="0" dirty="0" err="1">
                <a:solidFill>
                  <a:sysClr val="windowText" lastClr="000000"/>
                </a:solidFill>
              </a:rPr>
              <a:t>kỉ</a:t>
            </a:r>
            <a:r>
              <a:rPr lang="en-US" sz="3200" b="1" kern="0" dirty="0">
                <a:solidFill>
                  <a:sysClr val="windowText" lastClr="000000"/>
                </a:solidFill>
              </a:rPr>
              <a:t> </a:t>
            </a:r>
            <a:r>
              <a:rPr lang="en-US" sz="3200" b="1" kern="0" dirty="0" err="1">
                <a:solidFill>
                  <a:sysClr val="windowText" lastClr="000000"/>
                </a:solidFill>
              </a:rPr>
              <a:t>niệm</a:t>
            </a:r>
            <a:r>
              <a:rPr lang="en-US" sz="3200" b="1" kern="0" dirty="0">
                <a:solidFill>
                  <a:sysClr val="windowText" lastClr="000000"/>
                </a:solidFill>
              </a:rPr>
              <a:t> </a:t>
            </a:r>
            <a:r>
              <a:rPr lang="en-US" sz="3200" b="1" kern="0" dirty="0" err="1">
                <a:solidFill>
                  <a:sysClr val="windowText" lastClr="000000"/>
                </a:solidFill>
              </a:rPr>
              <a:t>về</a:t>
            </a:r>
            <a:r>
              <a:rPr lang="en-US" sz="3200" b="1" kern="0" dirty="0">
                <a:solidFill>
                  <a:sysClr val="windowText" lastClr="000000"/>
                </a:solidFill>
              </a:rPr>
              <a:t> </a:t>
            </a:r>
            <a:r>
              <a:rPr lang="en-US" sz="3200" b="1" kern="0" dirty="0" err="1">
                <a:solidFill>
                  <a:sysClr val="windowText" lastClr="000000"/>
                </a:solidFill>
              </a:rPr>
              <a:t>tình</a:t>
            </a:r>
            <a:r>
              <a:rPr lang="en-US" sz="3200" b="1" kern="0" dirty="0">
                <a:solidFill>
                  <a:sysClr val="windowText" lastClr="000000"/>
                </a:solidFill>
              </a:rPr>
              <a:t> </a:t>
            </a:r>
            <a:r>
              <a:rPr lang="en-US" sz="3200" b="1" kern="0" dirty="0" err="1">
                <a:solidFill>
                  <a:sysClr val="windowText" lastClr="000000"/>
                </a:solidFill>
              </a:rPr>
              <a:t>bạn</a:t>
            </a:r>
            <a:endParaRPr lang="en-US" sz="3200" b="1" kern="0" dirty="0">
              <a:solidFill>
                <a:sysClr val="windowText" lastClr="000000"/>
              </a:solidFill>
            </a:endParaRPr>
          </a:p>
        </p:txBody>
      </p:sp>
      <p:sp>
        <p:nvSpPr>
          <p:cNvPr id="10" name="TextBox 9"/>
          <p:cNvSpPr txBox="1"/>
          <p:nvPr/>
        </p:nvSpPr>
        <p:spPr>
          <a:xfrm>
            <a:off x="2001169" y="4274239"/>
            <a:ext cx="7951689" cy="1077218"/>
          </a:xfrm>
          <a:prstGeom prst="rect">
            <a:avLst/>
          </a:prstGeom>
          <a:noFill/>
        </p:spPr>
        <p:txBody>
          <a:bodyPr wrap="square" rtlCol="0">
            <a:spAutoFit/>
          </a:bodyPr>
          <a:lstStyle/>
          <a:p>
            <a:pPr lvl="0"/>
            <a:r>
              <a:rPr lang="en-US" sz="3200" b="1" kern="0" dirty="0" smtClean="0">
                <a:solidFill>
                  <a:sysClr val="windowText" lastClr="000000"/>
                </a:solidFill>
              </a:rPr>
              <a:t>- </a:t>
            </a:r>
            <a:r>
              <a:rPr lang="en-US" sz="3200" b="1" kern="0" dirty="0" err="1">
                <a:solidFill>
                  <a:sysClr val="windowText" lastClr="000000"/>
                </a:solidFill>
              </a:rPr>
              <a:t>Còn</a:t>
            </a:r>
            <a:r>
              <a:rPr lang="en-US" sz="3200" b="1" kern="0" dirty="0">
                <a:solidFill>
                  <a:sysClr val="windowText" lastClr="000000"/>
                </a:solidFill>
              </a:rPr>
              <a:t> </a:t>
            </a:r>
            <a:r>
              <a:rPr lang="en-US" sz="3200" b="1" kern="0" dirty="0" err="1">
                <a:solidFill>
                  <a:sysClr val="windowText" lastClr="000000"/>
                </a:solidFill>
              </a:rPr>
              <a:t>lại</a:t>
            </a:r>
            <a:endParaRPr lang="en-US" sz="3200" b="1" kern="0" dirty="0">
              <a:solidFill>
                <a:sysClr val="windowText" lastClr="000000"/>
              </a:solidFill>
            </a:endParaRPr>
          </a:p>
          <a:p>
            <a:pPr lvl="0"/>
            <a:r>
              <a:rPr lang="en-US" sz="3200" b="1" kern="0" dirty="0" smtClean="0">
                <a:solidFill>
                  <a:sysClr val="windowText" lastClr="000000"/>
                </a:solidFill>
              </a:rPr>
              <a:t>- </a:t>
            </a:r>
            <a:r>
              <a:rPr lang="en-US" sz="3200" b="1" kern="0" dirty="0" err="1" smtClean="0">
                <a:solidFill>
                  <a:sysClr val="windowText" lastClr="000000"/>
                </a:solidFill>
              </a:rPr>
              <a:t>Tâm</a:t>
            </a:r>
            <a:r>
              <a:rPr lang="en-US" sz="3200" b="1" kern="0" dirty="0" smtClean="0">
                <a:solidFill>
                  <a:sysClr val="windowText" lastClr="000000"/>
                </a:solidFill>
              </a:rPr>
              <a:t> </a:t>
            </a:r>
            <a:r>
              <a:rPr lang="en-US" sz="3200" b="1" kern="0" dirty="0" err="1">
                <a:solidFill>
                  <a:sysClr val="windowText" lastClr="000000"/>
                </a:solidFill>
              </a:rPr>
              <a:t>trạng</a:t>
            </a:r>
            <a:r>
              <a:rPr lang="en-US" sz="3200" b="1" kern="0" dirty="0">
                <a:solidFill>
                  <a:sysClr val="windowText" lastClr="000000"/>
                </a:solidFill>
              </a:rPr>
              <a:t> day </a:t>
            </a:r>
            <a:r>
              <a:rPr lang="en-US" sz="3200" b="1" kern="0" dirty="0" err="1">
                <a:solidFill>
                  <a:sysClr val="windowText" lastClr="000000"/>
                </a:solidFill>
              </a:rPr>
              <a:t>dứt</a:t>
            </a:r>
            <a:r>
              <a:rPr lang="en-US" sz="3200" b="1" kern="0" dirty="0">
                <a:solidFill>
                  <a:sysClr val="windowText" lastClr="000000"/>
                </a:solidFill>
              </a:rPr>
              <a:t> </a:t>
            </a:r>
            <a:r>
              <a:rPr lang="en-US" sz="3200" b="1" kern="0" dirty="0" err="1">
                <a:solidFill>
                  <a:sysClr val="windowText" lastClr="000000"/>
                </a:solidFill>
              </a:rPr>
              <a:t>khi</a:t>
            </a:r>
            <a:r>
              <a:rPr lang="en-US" sz="3200" b="1" kern="0" dirty="0">
                <a:solidFill>
                  <a:sysClr val="windowText" lastClr="000000"/>
                </a:solidFill>
              </a:rPr>
              <a:t> </a:t>
            </a:r>
            <a:r>
              <a:rPr lang="en-US" sz="3200" b="1" kern="0" dirty="0" err="1">
                <a:solidFill>
                  <a:sysClr val="windowText" lastClr="000000"/>
                </a:solidFill>
              </a:rPr>
              <a:t>bạn</a:t>
            </a:r>
            <a:r>
              <a:rPr lang="en-US" sz="3200" b="1" kern="0" dirty="0">
                <a:solidFill>
                  <a:sysClr val="windowText" lastClr="000000"/>
                </a:solidFill>
              </a:rPr>
              <a:t> </a:t>
            </a:r>
            <a:r>
              <a:rPr lang="en-US" sz="3200" b="1" kern="0" dirty="0" err="1">
                <a:solidFill>
                  <a:sysClr val="windowText" lastClr="000000"/>
                </a:solidFill>
              </a:rPr>
              <a:t>dứt</a:t>
            </a:r>
            <a:r>
              <a:rPr lang="en-US" sz="3200" b="1" kern="0" dirty="0">
                <a:solidFill>
                  <a:sysClr val="windowText" lastClr="000000"/>
                </a:solidFill>
              </a:rPr>
              <a:t> </a:t>
            </a:r>
            <a:r>
              <a:rPr lang="en-US" sz="3200" b="1" kern="0" dirty="0" err="1">
                <a:solidFill>
                  <a:sysClr val="windowText" lastClr="000000"/>
                </a:solidFill>
              </a:rPr>
              <a:t>áo</a:t>
            </a:r>
            <a:r>
              <a:rPr lang="en-US" sz="3200" b="1" kern="0" dirty="0">
                <a:solidFill>
                  <a:sysClr val="windowText" lastClr="000000"/>
                </a:solidFill>
              </a:rPr>
              <a:t> </a:t>
            </a:r>
            <a:r>
              <a:rPr lang="en-US" sz="3200" b="1" kern="0" dirty="0" err="1">
                <a:solidFill>
                  <a:sysClr val="windowText" lastClr="000000"/>
                </a:solidFill>
              </a:rPr>
              <a:t>ra</a:t>
            </a:r>
            <a:r>
              <a:rPr lang="en-US" sz="3200" b="1" kern="0" dirty="0">
                <a:solidFill>
                  <a:sysClr val="windowText" lastClr="000000"/>
                </a:solidFill>
              </a:rPr>
              <a:t> </a:t>
            </a:r>
            <a:r>
              <a:rPr lang="en-US" sz="3200" b="1" kern="0" dirty="0" err="1">
                <a:solidFill>
                  <a:sysClr val="windowText" lastClr="000000"/>
                </a:solidFill>
              </a:rPr>
              <a:t>đi</a:t>
            </a:r>
            <a:endParaRPr lang="en-US" sz="3200" b="1" kern="0" dirty="0">
              <a:solidFill>
                <a:sysClr val="windowText" lastClr="000000"/>
              </a:solidFill>
            </a:endParaRPr>
          </a:p>
        </p:txBody>
      </p:sp>
    </p:spTree>
    <p:extLst>
      <p:ext uri="{BB962C8B-B14F-4D97-AF65-F5344CB8AC3E}">
        <p14:creationId xmlns:p14="http://schemas.microsoft.com/office/powerpoint/2010/main" val="328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80">
                                          <p:stCondLst>
                                            <p:cond delay="0"/>
                                          </p:stCondLst>
                                        </p:cTn>
                                        <p:tgtEl>
                                          <p:spTgt spid="9"/>
                                        </p:tgtEl>
                                      </p:cBhvr>
                                    </p:animEffect>
                                    <p:anim calcmode="lin" valueType="num">
                                      <p:cBhvr>
                                        <p:cTn id="3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3" dur="26">
                                          <p:stCondLst>
                                            <p:cond delay="650"/>
                                          </p:stCondLst>
                                        </p:cTn>
                                        <p:tgtEl>
                                          <p:spTgt spid="9"/>
                                        </p:tgtEl>
                                      </p:cBhvr>
                                      <p:to x="100000" y="60000"/>
                                    </p:animScale>
                                    <p:animScale>
                                      <p:cBhvr>
                                        <p:cTn id="44" dur="166" decel="50000">
                                          <p:stCondLst>
                                            <p:cond delay="676"/>
                                          </p:stCondLst>
                                        </p:cTn>
                                        <p:tgtEl>
                                          <p:spTgt spid="9"/>
                                        </p:tgtEl>
                                      </p:cBhvr>
                                      <p:to x="100000" y="100000"/>
                                    </p:animScale>
                                    <p:animScale>
                                      <p:cBhvr>
                                        <p:cTn id="45" dur="26">
                                          <p:stCondLst>
                                            <p:cond delay="1312"/>
                                          </p:stCondLst>
                                        </p:cTn>
                                        <p:tgtEl>
                                          <p:spTgt spid="9"/>
                                        </p:tgtEl>
                                      </p:cBhvr>
                                      <p:to x="100000" y="80000"/>
                                    </p:animScale>
                                    <p:animScale>
                                      <p:cBhvr>
                                        <p:cTn id="46" dur="166" decel="50000">
                                          <p:stCondLst>
                                            <p:cond delay="1338"/>
                                          </p:stCondLst>
                                        </p:cTn>
                                        <p:tgtEl>
                                          <p:spTgt spid="9"/>
                                        </p:tgtEl>
                                      </p:cBhvr>
                                      <p:to x="100000" y="100000"/>
                                    </p:animScale>
                                    <p:animScale>
                                      <p:cBhvr>
                                        <p:cTn id="47" dur="26">
                                          <p:stCondLst>
                                            <p:cond delay="1642"/>
                                          </p:stCondLst>
                                        </p:cTn>
                                        <p:tgtEl>
                                          <p:spTgt spid="9"/>
                                        </p:tgtEl>
                                      </p:cBhvr>
                                      <p:to x="100000" y="90000"/>
                                    </p:animScale>
                                    <p:animScale>
                                      <p:cBhvr>
                                        <p:cTn id="48" dur="166" decel="50000">
                                          <p:stCondLst>
                                            <p:cond delay="1668"/>
                                          </p:stCondLst>
                                        </p:cTn>
                                        <p:tgtEl>
                                          <p:spTgt spid="9"/>
                                        </p:tgtEl>
                                      </p:cBhvr>
                                      <p:to x="100000" y="100000"/>
                                    </p:animScale>
                                    <p:animScale>
                                      <p:cBhvr>
                                        <p:cTn id="49" dur="26">
                                          <p:stCondLst>
                                            <p:cond delay="1808"/>
                                          </p:stCondLst>
                                        </p:cTn>
                                        <p:tgtEl>
                                          <p:spTgt spid="9"/>
                                        </p:tgtEl>
                                      </p:cBhvr>
                                      <p:to x="100000" y="95000"/>
                                    </p:animScale>
                                    <p:animScale>
                                      <p:cBhvr>
                                        <p:cTn id="50" dur="166" decel="50000">
                                          <p:stCondLst>
                                            <p:cond delay="1834"/>
                                          </p:stCondLst>
                                        </p:cTn>
                                        <p:tgtEl>
                                          <p:spTgt spid="9"/>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36877"/>
            <a:ext cx="12193057" cy="6931753"/>
          </a:xfrm>
          <a:prstGeom prst="rect">
            <a:avLst/>
          </a:prstGeom>
        </p:spPr>
      </p:pic>
      <p:sp>
        <p:nvSpPr>
          <p:cNvPr id="3" name="TextBox 2"/>
          <p:cNvSpPr txBox="1"/>
          <p:nvPr/>
        </p:nvSpPr>
        <p:spPr>
          <a:xfrm>
            <a:off x="220717" y="109644"/>
            <a:ext cx="11776841" cy="613245"/>
          </a:xfrm>
          <a:prstGeom prst="rect">
            <a:avLst/>
          </a:prstGeom>
          <a:noFill/>
        </p:spPr>
        <p:txBody>
          <a:bodyPr wrap="square" rtlCol="0">
            <a:spAutoFit/>
          </a:bodyPr>
          <a:lstStyle/>
          <a:p>
            <a:pPr marR="94615" algn="just">
              <a:lnSpc>
                <a:spcPct val="115000"/>
              </a:lnSpc>
              <a:spcAft>
                <a:spcPts val="0"/>
              </a:spcAft>
            </a:pPr>
            <a:r>
              <a:rPr lang="en-US" sz="3200" b="1" i="1" dirty="0" smtClean="0">
                <a:latin typeface="Times New Roman"/>
                <a:ea typeface="Times New Roman"/>
                <a:cs typeface="Times New Roman"/>
              </a:rPr>
              <a:t>I</a:t>
            </a:r>
            <a:r>
              <a:rPr lang="en-US" sz="2800" b="1" i="1" dirty="0" smtClean="0">
                <a:latin typeface="Times New Roman"/>
                <a:ea typeface="Times New Roman"/>
                <a:cs typeface="Times New Roman"/>
              </a:rPr>
              <a:t>. M</a:t>
            </a:r>
            <a:r>
              <a:rPr lang="vi-VN" sz="2800" b="1" i="1" dirty="0" smtClean="0">
                <a:latin typeface="Times New Roman"/>
                <a:ea typeface="Times New Roman"/>
                <a:cs typeface="Times New Roman"/>
              </a:rPr>
              <a:t>ột </a:t>
            </a:r>
            <a:r>
              <a:rPr lang="vi-VN" sz="2800" b="1" i="1" dirty="0">
                <a:latin typeface="Times New Roman"/>
                <a:ea typeface="Times New Roman"/>
                <a:cs typeface="Times New Roman"/>
              </a:rPr>
              <a:t>số </a:t>
            </a:r>
            <a:r>
              <a:rPr lang="en-US" sz="2800" b="1" i="1" dirty="0" err="1">
                <a:latin typeface="Times New Roman"/>
                <a:ea typeface="Times New Roman"/>
                <a:cs typeface="Times New Roman"/>
              </a:rPr>
              <a:t>yếu</a:t>
            </a:r>
            <a:r>
              <a:rPr lang="en-US" sz="2800" b="1" i="1" dirty="0">
                <a:latin typeface="Times New Roman"/>
                <a:ea typeface="Times New Roman"/>
                <a:cs typeface="Times New Roman"/>
              </a:rPr>
              <a:t> </a:t>
            </a:r>
            <a:r>
              <a:rPr lang="en-US" sz="2800" b="1" i="1" dirty="0" err="1">
                <a:latin typeface="Times New Roman"/>
                <a:ea typeface="Times New Roman"/>
                <a:cs typeface="Times New Roman"/>
              </a:rPr>
              <a:t>tố</a:t>
            </a:r>
            <a:r>
              <a:rPr lang="en-US" sz="2800" b="1" i="1" dirty="0">
                <a:latin typeface="Times New Roman"/>
                <a:ea typeface="Times New Roman"/>
                <a:cs typeface="Times New Roman"/>
              </a:rPr>
              <a:t> </a:t>
            </a:r>
            <a:r>
              <a:rPr lang="en-US" sz="2800" b="1" i="1" dirty="0" err="1">
                <a:latin typeface="Times New Roman"/>
                <a:ea typeface="Times New Roman"/>
                <a:cs typeface="Times New Roman"/>
              </a:rPr>
              <a:t>thi</a:t>
            </a:r>
            <a:r>
              <a:rPr lang="en-US" sz="2800" b="1" i="1" dirty="0">
                <a:latin typeface="Times New Roman"/>
                <a:ea typeface="Times New Roman"/>
                <a:cs typeface="Times New Roman"/>
              </a:rPr>
              <a:t> </a:t>
            </a:r>
            <a:r>
              <a:rPr lang="en-US" sz="2800" b="1" i="1" dirty="0" err="1">
                <a:latin typeface="Times New Roman"/>
                <a:ea typeface="Times New Roman"/>
                <a:cs typeface="Times New Roman"/>
              </a:rPr>
              <a:t>luật</a:t>
            </a:r>
            <a:r>
              <a:rPr lang="vi-VN" sz="2800" b="1" i="1" dirty="0">
                <a:latin typeface="Times New Roman"/>
                <a:ea typeface="Times New Roman"/>
                <a:cs typeface="Times New Roman"/>
              </a:rPr>
              <a:t> của thơ song thất lục bát được thể hiện trong bài thơ</a:t>
            </a:r>
            <a:endParaRPr lang="en-US" sz="2800" dirty="0">
              <a:ea typeface="Calibri"/>
              <a:cs typeface="Times New Roman"/>
            </a:endParaRPr>
          </a:p>
        </p:txBody>
      </p:sp>
      <p:pic>
        <p:nvPicPr>
          <p:cNvPr id="7" name="Picture 6"/>
          <p:cNvPicPr>
            <a:picLocks noChangeAspect="1"/>
          </p:cNvPicPr>
          <p:nvPr/>
        </p:nvPicPr>
        <p:blipFill>
          <a:blip r:embed="rId3"/>
          <a:stretch>
            <a:fillRect/>
          </a:stretch>
        </p:blipFill>
        <p:spPr>
          <a:xfrm>
            <a:off x="5328745" y="3550129"/>
            <a:ext cx="6863255" cy="3376279"/>
          </a:xfrm>
          <a:prstGeom prst="rect">
            <a:avLst/>
          </a:prstGeom>
        </p:spPr>
      </p:pic>
      <p:sp>
        <p:nvSpPr>
          <p:cNvPr id="8" name="Rectangle 7"/>
          <p:cNvSpPr/>
          <p:nvPr/>
        </p:nvSpPr>
        <p:spPr>
          <a:xfrm>
            <a:off x="220717" y="1132497"/>
            <a:ext cx="11776841" cy="4056495"/>
          </a:xfrm>
          <a:prstGeom prst="rect">
            <a:avLst/>
          </a:prstGeom>
        </p:spPr>
        <p:txBody>
          <a:bodyPr wrap="square">
            <a:spAutoFit/>
          </a:bodyPr>
          <a:lstStyle/>
          <a:p>
            <a:pPr marL="342900" marR="94615" indent="-342900">
              <a:lnSpc>
                <a:spcPct val="115000"/>
              </a:lnSpc>
              <a:spcAft>
                <a:spcPts val="0"/>
              </a:spcAft>
              <a:buAutoNum type="alphaLcPeriod"/>
            </a:pPr>
            <a:r>
              <a:rPr lang="en-US" sz="2800" b="1" i="1" dirty="0" err="1" smtClean="0">
                <a:solidFill>
                  <a:srgbClr val="0070C0"/>
                </a:solidFill>
                <a:latin typeface="Times New Roman"/>
                <a:ea typeface="Times New Roman"/>
                <a:cs typeface="Times New Roman"/>
              </a:rPr>
              <a:t>Khổ</a:t>
            </a:r>
            <a:r>
              <a:rPr lang="en-US" sz="2800" b="1" i="1" dirty="0" smtClean="0">
                <a:solidFill>
                  <a:srgbClr val="0070C0"/>
                </a:solidFill>
                <a:latin typeface="Times New Roman"/>
                <a:ea typeface="Times New Roman"/>
                <a:cs typeface="Times New Roman"/>
              </a:rPr>
              <a:t> </a:t>
            </a:r>
            <a:r>
              <a:rPr lang="en-US" sz="2800" b="1" i="1" dirty="0" err="1">
                <a:solidFill>
                  <a:srgbClr val="0070C0"/>
                </a:solidFill>
                <a:latin typeface="Times New Roman"/>
                <a:ea typeface="Times New Roman"/>
                <a:cs typeface="Times New Roman"/>
              </a:rPr>
              <a:t>thơ</a:t>
            </a:r>
            <a:r>
              <a:rPr lang="en-US" sz="2800" b="1" i="1" dirty="0">
                <a:solidFill>
                  <a:srgbClr val="0070C0"/>
                </a:solidFill>
                <a:latin typeface="Times New Roman"/>
                <a:ea typeface="Times New Roman"/>
                <a:cs typeface="Times New Roman"/>
              </a:rPr>
              <a:t>, s</a:t>
            </a:r>
            <a:r>
              <a:rPr lang="vi-VN" sz="2800" b="1" i="1" dirty="0">
                <a:solidFill>
                  <a:srgbClr val="0070C0"/>
                </a:solidFill>
                <a:latin typeface="Times New Roman"/>
                <a:ea typeface="Times New Roman"/>
                <a:cs typeface="Times New Roman"/>
              </a:rPr>
              <a:t>ố tiếng trong mỗi câu </a:t>
            </a:r>
            <a:r>
              <a:rPr lang="vi-VN" sz="2800" b="1" i="1" dirty="0" smtClean="0">
                <a:solidFill>
                  <a:srgbClr val="0070C0"/>
                </a:solidFill>
                <a:latin typeface="Times New Roman"/>
                <a:ea typeface="Times New Roman"/>
                <a:cs typeface="Times New Roman"/>
              </a:rPr>
              <a:t>thơ</a:t>
            </a:r>
            <a:endParaRPr lang="en-US" sz="2800" b="1" i="1" dirty="0" smtClean="0">
              <a:solidFill>
                <a:srgbClr val="0070C0"/>
              </a:solidFill>
              <a:latin typeface="Times New Roman"/>
              <a:ea typeface="Times New Roman"/>
              <a:cs typeface="Times New Roman"/>
            </a:endParaRPr>
          </a:p>
          <a:p>
            <a:pPr marR="94615">
              <a:lnSpc>
                <a:spcPct val="115000"/>
              </a:lnSpc>
              <a:spcAft>
                <a:spcPts val="0"/>
              </a:spcAft>
            </a:pPr>
            <a:r>
              <a:rPr lang="en-US" sz="2800" i="1" dirty="0" smtClean="0">
                <a:latin typeface="Times New Roman"/>
                <a:ea typeface="Calibri"/>
                <a:cs typeface="Times New Roman"/>
              </a:rPr>
              <a:t>- </a:t>
            </a:r>
            <a:r>
              <a:rPr lang="en-US" sz="2800" dirty="0" err="1" smtClean="0">
                <a:latin typeface="Times New Roman"/>
                <a:ea typeface="Calibri"/>
                <a:cs typeface="Times New Roman"/>
              </a:rPr>
              <a:t>Khổ</a:t>
            </a:r>
            <a:r>
              <a:rPr lang="en-US" sz="2800" dirty="0" smtClean="0">
                <a:latin typeface="Times New Roman"/>
                <a:ea typeface="Calibri"/>
                <a:cs typeface="Times New Roman"/>
              </a:rPr>
              <a:t> </a:t>
            </a:r>
            <a:r>
              <a:rPr lang="en-US" sz="2800" dirty="0" err="1" smtClean="0">
                <a:latin typeface="Times New Roman"/>
                <a:ea typeface="Calibri"/>
                <a:cs typeface="Times New Roman"/>
              </a:rPr>
              <a:t>thơ</a:t>
            </a:r>
            <a:r>
              <a:rPr lang="en-US" sz="2800" i="1" dirty="0" smtClean="0">
                <a:latin typeface="Times New Roman"/>
                <a:ea typeface="Calibri"/>
                <a:cs typeface="Times New Roman"/>
              </a:rPr>
              <a:t>:       </a:t>
            </a:r>
            <a:r>
              <a:rPr lang="en-US" sz="2800" dirty="0" err="1" smtClean="0">
                <a:latin typeface="Times New Roman"/>
                <a:ea typeface="Calibri"/>
                <a:cs typeface="Times New Roman"/>
              </a:rPr>
              <a:t>khổ</a:t>
            </a:r>
            <a:endParaRPr lang="en-US" sz="2800" dirty="0">
              <a:ea typeface="Calibri"/>
              <a:cs typeface="Times New Roman"/>
            </a:endParaRPr>
          </a:p>
          <a:p>
            <a:pPr marR="94615" algn="just">
              <a:lnSpc>
                <a:spcPct val="115000"/>
              </a:lnSpc>
              <a:spcAft>
                <a:spcPts val="0"/>
              </a:spcAft>
            </a:pPr>
            <a:r>
              <a:rPr lang="en-US" sz="2800" dirty="0" smtClean="0">
                <a:latin typeface="Times New Roman"/>
                <a:ea typeface="Times New Roman"/>
                <a:cs typeface="Times New Roman"/>
              </a:rPr>
              <a:t>- </a:t>
            </a:r>
            <a:r>
              <a:rPr lang="en-US" sz="2800" dirty="0" err="1" smtClean="0">
                <a:latin typeface="Times New Roman"/>
                <a:ea typeface="Times New Roman"/>
                <a:cs typeface="Times New Roman"/>
              </a:rPr>
              <a:t>Số</a:t>
            </a:r>
            <a:r>
              <a:rPr lang="en-US" sz="2800" dirty="0" smtClean="0">
                <a:latin typeface="Times New Roman"/>
                <a:ea typeface="Times New Roman"/>
                <a:cs typeface="Times New Roman"/>
              </a:rPr>
              <a:t> </a:t>
            </a:r>
            <a:r>
              <a:rPr lang="en-US" sz="2800" dirty="0" err="1" smtClean="0">
                <a:latin typeface="Times New Roman"/>
                <a:ea typeface="Times New Roman"/>
                <a:cs typeface="Times New Roman"/>
              </a:rPr>
              <a:t>tiếng</a:t>
            </a:r>
            <a:r>
              <a:rPr lang="en-US" sz="2800" dirty="0" smtClean="0">
                <a:latin typeface="Times New Roman"/>
                <a:ea typeface="Times New Roman"/>
                <a:cs typeface="Times New Roman"/>
              </a:rPr>
              <a:t> </a:t>
            </a:r>
            <a:r>
              <a:rPr lang="en-US" sz="2800" dirty="0" err="1" smtClean="0">
                <a:latin typeface="Times New Roman"/>
                <a:ea typeface="Times New Roman"/>
                <a:cs typeface="Times New Roman"/>
              </a:rPr>
              <a:t>trong</a:t>
            </a:r>
            <a:r>
              <a:rPr lang="en-US" sz="2800" dirty="0" smtClean="0">
                <a:latin typeface="Times New Roman"/>
                <a:ea typeface="Times New Roman"/>
                <a:cs typeface="Times New Roman"/>
              </a:rPr>
              <a:t> </a:t>
            </a:r>
            <a:r>
              <a:rPr lang="en-US" sz="2800" dirty="0" err="1" smtClean="0">
                <a:latin typeface="Times New Roman"/>
                <a:ea typeface="Times New Roman"/>
                <a:cs typeface="Times New Roman"/>
              </a:rPr>
              <a:t>mỗi</a:t>
            </a:r>
            <a:r>
              <a:rPr lang="en-US" sz="2800" dirty="0" smtClean="0">
                <a:latin typeface="Times New Roman"/>
                <a:ea typeface="Times New Roman"/>
                <a:cs typeface="Times New Roman"/>
              </a:rPr>
              <a:t> </a:t>
            </a:r>
            <a:r>
              <a:rPr lang="en-US" sz="2800" dirty="0" err="1" smtClean="0">
                <a:latin typeface="Times New Roman"/>
                <a:ea typeface="Times New Roman"/>
                <a:cs typeface="Times New Roman"/>
              </a:rPr>
              <a:t>câu</a:t>
            </a:r>
            <a:r>
              <a:rPr lang="en-US" sz="2800" dirty="0" smtClean="0">
                <a:latin typeface="Times New Roman"/>
                <a:ea typeface="Times New Roman"/>
                <a:cs typeface="Times New Roman"/>
              </a:rPr>
              <a:t> </a:t>
            </a:r>
            <a:r>
              <a:rPr lang="en-US" sz="2800" dirty="0" err="1" smtClean="0">
                <a:latin typeface="Times New Roman"/>
                <a:ea typeface="Times New Roman"/>
                <a:cs typeface="Times New Roman"/>
              </a:rPr>
              <a:t>thơ</a:t>
            </a:r>
            <a:r>
              <a:rPr lang="en-US" sz="2800" dirty="0" smtClean="0">
                <a:latin typeface="Times New Roman"/>
                <a:ea typeface="Times New Roman"/>
                <a:cs typeface="Times New Roman"/>
              </a:rPr>
              <a:t>:</a:t>
            </a:r>
          </a:p>
          <a:p>
            <a:pPr marR="94615" algn="just">
              <a:lnSpc>
                <a:spcPct val="115000"/>
              </a:lnSpc>
              <a:spcAft>
                <a:spcPts val="0"/>
              </a:spcAft>
            </a:pPr>
            <a:r>
              <a:rPr lang="en-US" sz="2800" dirty="0" smtClean="0">
                <a:latin typeface="Times New Roman"/>
                <a:ea typeface="Times New Roman"/>
                <a:cs typeface="Times New Roman"/>
              </a:rPr>
              <a:t>+  1 </a:t>
            </a:r>
            <a:r>
              <a:rPr lang="vi-VN" sz="2800" dirty="0" smtClean="0">
                <a:latin typeface="Times New Roman"/>
                <a:ea typeface="Times New Roman"/>
                <a:cs typeface="Times New Roman"/>
              </a:rPr>
              <a:t>cặp </a:t>
            </a:r>
            <a:r>
              <a:rPr lang="vi-VN" sz="2800" dirty="0">
                <a:latin typeface="Times New Roman"/>
                <a:ea typeface="Times New Roman"/>
                <a:cs typeface="Times New Roman"/>
              </a:rPr>
              <a:t>câu 7 tiếng (song thất), </a:t>
            </a:r>
            <a:r>
              <a:rPr lang="en-US" sz="2800" dirty="0" smtClean="0">
                <a:latin typeface="Times New Roman"/>
                <a:ea typeface="Times New Roman"/>
                <a:cs typeface="Times New Roman"/>
              </a:rPr>
              <a:t>1 </a:t>
            </a:r>
            <a:r>
              <a:rPr lang="en-US" sz="2800" dirty="0" err="1" smtClean="0">
                <a:latin typeface="Times New Roman"/>
                <a:ea typeface="Times New Roman"/>
                <a:cs typeface="Times New Roman"/>
              </a:rPr>
              <a:t>cặp</a:t>
            </a:r>
            <a:r>
              <a:rPr lang="en-US" sz="2800" dirty="0" smtClean="0">
                <a:latin typeface="Times New Roman"/>
                <a:ea typeface="Times New Roman"/>
                <a:cs typeface="Times New Roman"/>
              </a:rPr>
              <a:t> </a:t>
            </a:r>
            <a:r>
              <a:rPr lang="en-US" sz="2800" dirty="0" err="1" smtClean="0">
                <a:latin typeface="Times New Roman"/>
                <a:ea typeface="Times New Roman"/>
                <a:cs typeface="Times New Roman"/>
              </a:rPr>
              <a:t>câu</a:t>
            </a:r>
            <a:r>
              <a:rPr lang="en-US" sz="2800" dirty="0" smtClean="0">
                <a:latin typeface="Times New Roman"/>
                <a:ea typeface="Times New Roman"/>
                <a:cs typeface="Times New Roman"/>
              </a:rPr>
              <a:t> </a:t>
            </a:r>
            <a:r>
              <a:rPr lang="vi-VN" sz="2800" dirty="0" smtClean="0">
                <a:latin typeface="Times New Roman"/>
                <a:ea typeface="Times New Roman"/>
                <a:cs typeface="Times New Roman"/>
              </a:rPr>
              <a:t>câu </a:t>
            </a:r>
            <a:r>
              <a:rPr lang="vi-VN" sz="2800" dirty="0">
                <a:latin typeface="Times New Roman"/>
                <a:ea typeface="Times New Roman"/>
                <a:cs typeface="Times New Roman"/>
              </a:rPr>
              <a:t>6 và 8 tiếng (lục bát</a:t>
            </a:r>
            <a:r>
              <a:rPr lang="vi-VN" sz="2800" dirty="0" smtClean="0">
                <a:latin typeface="Times New Roman"/>
                <a:ea typeface="Times New Roman"/>
                <a:cs typeface="Times New Roman"/>
              </a:rPr>
              <a:t>).</a:t>
            </a:r>
            <a:endParaRPr lang="en-US" sz="2800" dirty="0" smtClean="0">
              <a:latin typeface="Times New Roman"/>
              <a:ea typeface="Times New Roman"/>
              <a:cs typeface="Times New Roman"/>
            </a:endParaRPr>
          </a:p>
          <a:p>
            <a:pPr marR="94615" lvl="3" algn="just">
              <a:lnSpc>
                <a:spcPct val="115000"/>
              </a:lnSpc>
            </a:pPr>
            <a:r>
              <a:rPr lang="en-US" sz="2800" i="1" dirty="0" err="1">
                <a:latin typeface="Times New Roman"/>
                <a:ea typeface="Times New Roman"/>
                <a:cs typeface="Times New Roman"/>
              </a:rPr>
              <a:t>Nhớ</a:t>
            </a:r>
            <a:r>
              <a:rPr lang="en-US" sz="2800" i="1" dirty="0">
                <a:latin typeface="Times New Roman"/>
                <a:ea typeface="Times New Roman"/>
                <a:cs typeface="Times New Roman"/>
              </a:rPr>
              <a:t> </a:t>
            </a:r>
            <a:r>
              <a:rPr lang="en-US" sz="2800" i="1" dirty="0" err="1">
                <a:latin typeface="Times New Roman"/>
                <a:ea typeface="Times New Roman"/>
                <a:cs typeface="Times New Roman"/>
              </a:rPr>
              <a:t>từ</a:t>
            </a:r>
            <a:r>
              <a:rPr lang="en-US" sz="2800" i="1" dirty="0">
                <a:latin typeface="Times New Roman"/>
                <a:ea typeface="Times New Roman"/>
                <a:cs typeface="Times New Roman"/>
              </a:rPr>
              <a:t> </a:t>
            </a:r>
            <a:r>
              <a:rPr lang="en-US" sz="2800" i="1" dirty="0" err="1">
                <a:latin typeface="Times New Roman"/>
                <a:ea typeface="Times New Roman"/>
                <a:cs typeface="Times New Roman"/>
              </a:rPr>
              <a:t>thuở</a:t>
            </a:r>
            <a:r>
              <a:rPr lang="en-US" sz="2800" i="1" dirty="0">
                <a:latin typeface="Times New Roman"/>
                <a:ea typeface="Times New Roman"/>
                <a:cs typeface="Times New Roman"/>
              </a:rPr>
              <a:t> </a:t>
            </a:r>
            <a:r>
              <a:rPr lang="en-US" sz="2800" i="1" dirty="0" err="1">
                <a:latin typeface="Times New Roman"/>
                <a:ea typeface="Times New Roman"/>
                <a:cs typeface="Times New Roman"/>
              </a:rPr>
              <a:t>đăng</a:t>
            </a:r>
            <a:r>
              <a:rPr lang="en-US" sz="2800" i="1" dirty="0">
                <a:latin typeface="Times New Roman"/>
                <a:ea typeface="Times New Roman"/>
                <a:cs typeface="Times New Roman"/>
              </a:rPr>
              <a:t> </a:t>
            </a:r>
            <a:r>
              <a:rPr lang="en-US" sz="2800" i="1" dirty="0" err="1">
                <a:latin typeface="Times New Roman"/>
                <a:ea typeface="Times New Roman"/>
                <a:cs typeface="Times New Roman"/>
              </a:rPr>
              <a:t>khoa</a:t>
            </a:r>
            <a:r>
              <a:rPr lang="en-US" sz="2800" i="1" dirty="0">
                <a:latin typeface="Times New Roman"/>
                <a:ea typeface="Times New Roman"/>
                <a:cs typeface="Times New Roman"/>
              </a:rPr>
              <a:t> </a:t>
            </a:r>
            <a:r>
              <a:rPr lang="en-US" sz="2800" i="1" dirty="0" err="1">
                <a:latin typeface="Times New Roman"/>
                <a:ea typeface="Times New Roman"/>
                <a:cs typeface="Times New Roman"/>
              </a:rPr>
              <a:t>ngày</a:t>
            </a:r>
            <a:r>
              <a:rPr lang="en-US" sz="2800" i="1" dirty="0">
                <a:latin typeface="Times New Roman"/>
                <a:ea typeface="Times New Roman"/>
                <a:cs typeface="Times New Roman"/>
              </a:rPr>
              <a:t> </a:t>
            </a:r>
            <a:r>
              <a:rPr lang="en-US" sz="2800" i="1" dirty="0" err="1" smtClean="0">
                <a:latin typeface="Times New Roman"/>
                <a:ea typeface="Times New Roman"/>
                <a:cs typeface="Times New Roman"/>
              </a:rPr>
              <a:t>trước</a:t>
            </a:r>
            <a:r>
              <a:rPr lang="en-US" sz="2800" i="1" dirty="0" smtClean="0">
                <a:latin typeface="Times New Roman"/>
                <a:ea typeface="Times New Roman"/>
                <a:cs typeface="Times New Roman"/>
              </a:rPr>
              <a:t> (7 </a:t>
            </a:r>
            <a:r>
              <a:rPr lang="en-US" sz="2800" i="1" dirty="0" err="1" smtClean="0">
                <a:latin typeface="Times New Roman"/>
                <a:ea typeface="Times New Roman"/>
                <a:cs typeface="Times New Roman"/>
              </a:rPr>
              <a:t>tiếng</a:t>
            </a:r>
            <a:r>
              <a:rPr lang="en-US" sz="2800" i="1" dirty="0" smtClean="0">
                <a:latin typeface="Times New Roman"/>
                <a:ea typeface="Times New Roman"/>
                <a:cs typeface="Times New Roman"/>
              </a:rPr>
              <a:t>)</a:t>
            </a:r>
            <a:endParaRPr lang="en-US" sz="2800" i="1" dirty="0">
              <a:ea typeface="Calibri"/>
              <a:cs typeface="Times New Roman"/>
            </a:endParaRPr>
          </a:p>
          <a:p>
            <a:pPr marR="94615" lvl="3" algn="just">
              <a:lnSpc>
                <a:spcPct val="115000"/>
              </a:lnSpc>
            </a:pPr>
            <a:r>
              <a:rPr lang="en-US" sz="2800" i="1" dirty="0" err="1">
                <a:latin typeface="Times New Roman"/>
                <a:ea typeface="Times New Roman"/>
                <a:cs typeface="Times New Roman"/>
              </a:rPr>
              <a:t>Vẫn</a:t>
            </a:r>
            <a:r>
              <a:rPr lang="en-US" sz="2800" i="1" dirty="0">
                <a:latin typeface="Times New Roman"/>
                <a:ea typeface="Times New Roman"/>
                <a:cs typeface="Times New Roman"/>
              </a:rPr>
              <a:t> </a:t>
            </a:r>
            <a:r>
              <a:rPr lang="en-US" sz="2800" i="1" dirty="0" err="1">
                <a:latin typeface="Times New Roman"/>
                <a:ea typeface="Times New Roman"/>
                <a:cs typeface="Times New Roman"/>
              </a:rPr>
              <a:t>sớm</a:t>
            </a:r>
            <a:r>
              <a:rPr lang="en-US" sz="2800" i="1" dirty="0">
                <a:latin typeface="Times New Roman"/>
                <a:ea typeface="Times New Roman"/>
                <a:cs typeface="Times New Roman"/>
              </a:rPr>
              <a:t> </a:t>
            </a:r>
            <a:r>
              <a:rPr lang="en-US" sz="2800" i="1" dirty="0" err="1">
                <a:latin typeface="Times New Roman"/>
                <a:ea typeface="Times New Roman"/>
                <a:cs typeface="Times New Roman"/>
              </a:rPr>
              <a:t>hôm</a:t>
            </a:r>
            <a:r>
              <a:rPr lang="en-US" sz="2800" i="1" dirty="0">
                <a:latin typeface="Times New Roman"/>
                <a:ea typeface="Times New Roman"/>
                <a:cs typeface="Times New Roman"/>
              </a:rPr>
              <a:t> </a:t>
            </a:r>
            <a:r>
              <a:rPr lang="en-US" sz="2800" i="1" dirty="0" err="1">
                <a:latin typeface="Times New Roman"/>
                <a:ea typeface="Times New Roman"/>
                <a:cs typeface="Times New Roman"/>
              </a:rPr>
              <a:t>tôi</a:t>
            </a:r>
            <a:r>
              <a:rPr lang="en-US" sz="2800" i="1" dirty="0">
                <a:latin typeface="Times New Roman"/>
                <a:ea typeface="Times New Roman"/>
                <a:cs typeface="Times New Roman"/>
              </a:rPr>
              <a:t> </a:t>
            </a:r>
            <a:r>
              <a:rPr lang="en-US" sz="2800" i="1" dirty="0" err="1">
                <a:latin typeface="Times New Roman"/>
                <a:ea typeface="Times New Roman"/>
                <a:cs typeface="Times New Roman"/>
              </a:rPr>
              <a:t>bác</a:t>
            </a:r>
            <a:r>
              <a:rPr lang="en-US" sz="2800" i="1" dirty="0">
                <a:latin typeface="Times New Roman"/>
                <a:ea typeface="Times New Roman"/>
                <a:cs typeface="Times New Roman"/>
              </a:rPr>
              <a:t> </a:t>
            </a:r>
            <a:r>
              <a:rPr lang="en-US" sz="2800" i="1" dirty="0" err="1">
                <a:latin typeface="Times New Roman"/>
                <a:ea typeface="Times New Roman"/>
                <a:cs typeface="Times New Roman"/>
              </a:rPr>
              <a:t>cùng</a:t>
            </a:r>
            <a:r>
              <a:rPr lang="en-US" sz="2800" i="1" dirty="0">
                <a:latin typeface="Times New Roman"/>
                <a:ea typeface="Times New Roman"/>
                <a:cs typeface="Times New Roman"/>
              </a:rPr>
              <a:t> </a:t>
            </a:r>
            <a:r>
              <a:rPr lang="en-US" sz="2800" i="1" dirty="0" err="1" smtClean="0">
                <a:latin typeface="Times New Roman"/>
                <a:ea typeface="Times New Roman"/>
                <a:cs typeface="Times New Roman"/>
              </a:rPr>
              <a:t>nhau</a:t>
            </a:r>
            <a:r>
              <a:rPr lang="en-US" sz="2800" i="1" dirty="0" smtClean="0">
                <a:latin typeface="Times New Roman"/>
                <a:ea typeface="Times New Roman"/>
                <a:cs typeface="Times New Roman"/>
              </a:rPr>
              <a:t> (7 </a:t>
            </a:r>
            <a:r>
              <a:rPr lang="en-US" sz="2800" i="1" dirty="0" err="1" smtClean="0">
                <a:latin typeface="Times New Roman"/>
                <a:ea typeface="Times New Roman"/>
                <a:cs typeface="Times New Roman"/>
              </a:rPr>
              <a:t>tiếng</a:t>
            </a:r>
            <a:r>
              <a:rPr lang="en-US" sz="2800" i="1" dirty="0" smtClean="0">
                <a:latin typeface="Times New Roman"/>
                <a:ea typeface="Times New Roman"/>
                <a:cs typeface="Times New Roman"/>
              </a:rPr>
              <a:t>)</a:t>
            </a:r>
            <a:endParaRPr lang="en-US" sz="2800" i="1" dirty="0">
              <a:ea typeface="Calibri"/>
              <a:cs typeface="Times New Roman"/>
            </a:endParaRPr>
          </a:p>
          <a:p>
            <a:pPr marR="94615" lvl="3" algn="just">
              <a:lnSpc>
                <a:spcPct val="115000"/>
              </a:lnSpc>
            </a:pPr>
            <a:r>
              <a:rPr lang="en-US" sz="2800" i="1" dirty="0" err="1">
                <a:latin typeface="Times New Roman"/>
                <a:ea typeface="Times New Roman"/>
                <a:cs typeface="Times New Roman"/>
              </a:rPr>
              <a:t>Kính</a:t>
            </a:r>
            <a:r>
              <a:rPr lang="en-US" sz="2800" i="1" dirty="0">
                <a:latin typeface="Times New Roman"/>
                <a:ea typeface="Times New Roman"/>
                <a:cs typeface="Times New Roman"/>
              </a:rPr>
              <a:t> </a:t>
            </a:r>
            <a:r>
              <a:rPr lang="en-US" sz="2800" i="1" dirty="0" err="1">
                <a:latin typeface="Times New Roman"/>
                <a:ea typeface="Times New Roman"/>
                <a:cs typeface="Times New Roman"/>
              </a:rPr>
              <a:t>yêu</a:t>
            </a:r>
            <a:r>
              <a:rPr lang="en-US" sz="2800" i="1" dirty="0">
                <a:latin typeface="Times New Roman"/>
                <a:ea typeface="Times New Roman"/>
                <a:cs typeface="Times New Roman"/>
              </a:rPr>
              <a:t> </a:t>
            </a:r>
            <a:r>
              <a:rPr lang="en-US" sz="2800" i="1" dirty="0" err="1">
                <a:latin typeface="Times New Roman"/>
                <a:ea typeface="Times New Roman"/>
                <a:cs typeface="Times New Roman"/>
              </a:rPr>
              <a:t>từ</a:t>
            </a:r>
            <a:r>
              <a:rPr lang="en-US" sz="2800" i="1" dirty="0">
                <a:latin typeface="Times New Roman"/>
                <a:ea typeface="Times New Roman"/>
                <a:cs typeface="Times New Roman"/>
              </a:rPr>
              <a:t> </a:t>
            </a:r>
            <a:r>
              <a:rPr lang="en-US" sz="2800" i="1" dirty="0" err="1">
                <a:latin typeface="Times New Roman"/>
                <a:ea typeface="Times New Roman"/>
                <a:cs typeface="Times New Roman"/>
              </a:rPr>
              <a:t>trước</a:t>
            </a:r>
            <a:r>
              <a:rPr lang="en-US" sz="2800" i="1" dirty="0">
                <a:latin typeface="Times New Roman"/>
                <a:ea typeface="Times New Roman"/>
                <a:cs typeface="Times New Roman"/>
              </a:rPr>
              <a:t> </a:t>
            </a:r>
            <a:r>
              <a:rPr lang="en-US" sz="2800" i="1" dirty="0" err="1">
                <a:latin typeface="Times New Roman"/>
                <a:ea typeface="Times New Roman"/>
                <a:cs typeface="Times New Roman"/>
              </a:rPr>
              <a:t>đến</a:t>
            </a:r>
            <a:r>
              <a:rPr lang="en-US" sz="2800" i="1" dirty="0">
                <a:latin typeface="Times New Roman"/>
                <a:ea typeface="Times New Roman"/>
                <a:cs typeface="Times New Roman"/>
              </a:rPr>
              <a:t> </a:t>
            </a:r>
            <a:r>
              <a:rPr lang="en-US" sz="2800" i="1" dirty="0" err="1" smtClean="0">
                <a:latin typeface="Times New Roman"/>
                <a:ea typeface="Times New Roman"/>
                <a:cs typeface="Times New Roman"/>
              </a:rPr>
              <a:t>sau</a:t>
            </a:r>
            <a:r>
              <a:rPr lang="en-US" sz="2800" i="1" dirty="0" smtClean="0">
                <a:latin typeface="Times New Roman"/>
                <a:ea typeface="Times New Roman"/>
                <a:cs typeface="Times New Roman"/>
              </a:rPr>
              <a:t> (6 </a:t>
            </a:r>
            <a:r>
              <a:rPr lang="en-US" sz="2800" i="1" dirty="0" err="1" smtClean="0">
                <a:latin typeface="Times New Roman"/>
                <a:ea typeface="Times New Roman"/>
                <a:cs typeface="Times New Roman"/>
              </a:rPr>
              <a:t>tiếng</a:t>
            </a:r>
            <a:r>
              <a:rPr lang="en-US" sz="2800" i="1" dirty="0" smtClean="0">
                <a:latin typeface="Times New Roman"/>
                <a:ea typeface="Times New Roman"/>
                <a:cs typeface="Times New Roman"/>
              </a:rPr>
              <a:t>)</a:t>
            </a:r>
            <a:endParaRPr lang="en-US" sz="2800" i="1" dirty="0">
              <a:ea typeface="Calibri"/>
              <a:cs typeface="Times New Roman"/>
            </a:endParaRPr>
          </a:p>
          <a:p>
            <a:pPr marR="94615" lvl="3" algn="just">
              <a:lnSpc>
                <a:spcPct val="115000"/>
              </a:lnSpc>
            </a:pPr>
            <a:r>
              <a:rPr lang="en-US" sz="2800" i="1" dirty="0" err="1">
                <a:latin typeface="Times New Roman"/>
                <a:ea typeface="Times New Roman"/>
                <a:cs typeface="Times New Roman"/>
              </a:rPr>
              <a:t>Trong</a:t>
            </a:r>
            <a:r>
              <a:rPr lang="en-US" sz="2800" i="1" dirty="0">
                <a:latin typeface="Times New Roman"/>
                <a:ea typeface="Times New Roman"/>
                <a:cs typeface="Times New Roman"/>
              </a:rPr>
              <a:t> </a:t>
            </a:r>
            <a:r>
              <a:rPr lang="en-US" sz="2800" i="1" dirty="0" err="1">
                <a:latin typeface="Times New Roman"/>
                <a:ea typeface="Times New Roman"/>
                <a:cs typeface="Times New Roman"/>
              </a:rPr>
              <a:t>khi</a:t>
            </a:r>
            <a:r>
              <a:rPr lang="en-US" sz="2800" i="1" dirty="0">
                <a:latin typeface="Times New Roman"/>
                <a:ea typeface="Times New Roman"/>
                <a:cs typeface="Times New Roman"/>
              </a:rPr>
              <a:t> </a:t>
            </a:r>
            <a:r>
              <a:rPr lang="en-US" sz="2800" i="1" dirty="0" err="1">
                <a:latin typeface="Times New Roman"/>
                <a:ea typeface="Times New Roman"/>
                <a:cs typeface="Times New Roman"/>
              </a:rPr>
              <a:t>gặp</a:t>
            </a:r>
            <a:r>
              <a:rPr lang="en-US" sz="2800" i="1" dirty="0">
                <a:latin typeface="Times New Roman"/>
                <a:ea typeface="Times New Roman"/>
                <a:cs typeface="Times New Roman"/>
              </a:rPr>
              <a:t> </a:t>
            </a:r>
            <a:r>
              <a:rPr lang="en-US" sz="2800" i="1" dirty="0" err="1">
                <a:latin typeface="Times New Roman"/>
                <a:ea typeface="Times New Roman"/>
                <a:cs typeface="Times New Roman"/>
              </a:rPr>
              <a:t>gỡ</a:t>
            </a:r>
            <a:r>
              <a:rPr lang="en-US" sz="2800" i="1" dirty="0">
                <a:latin typeface="Times New Roman"/>
                <a:ea typeface="Times New Roman"/>
                <a:cs typeface="Times New Roman"/>
              </a:rPr>
              <a:t> </a:t>
            </a:r>
            <a:r>
              <a:rPr lang="en-US" sz="2800" i="1" dirty="0" err="1">
                <a:latin typeface="Times New Roman"/>
                <a:ea typeface="Times New Roman"/>
                <a:cs typeface="Times New Roman"/>
              </a:rPr>
              <a:t>khác</a:t>
            </a:r>
            <a:r>
              <a:rPr lang="en-US" sz="2800" i="1" dirty="0">
                <a:latin typeface="Times New Roman"/>
                <a:ea typeface="Times New Roman"/>
                <a:cs typeface="Times New Roman"/>
              </a:rPr>
              <a:t> </a:t>
            </a:r>
            <a:r>
              <a:rPr lang="en-US" sz="2800" i="1" dirty="0" err="1">
                <a:latin typeface="Times New Roman"/>
                <a:ea typeface="Times New Roman"/>
                <a:cs typeface="Times New Roman"/>
              </a:rPr>
              <a:t>đâu</a:t>
            </a:r>
            <a:r>
              <a:rPr lang="en-US" sz="2800" i="1" dirty="0">
                <a:latin typeface="Times New Roman"/>
                <a:ea typeface="Times New Roman"/>
                <a:cs typeface="Times New Roman"/>
              </a:rPr>
              <a:t> </a:t>
            </a:r>
            <a:r>
              <a:rPr lang="en-US" sz="2800" i="1" dirty="0" err="1">
                <a:latin typeface="Times New Roman"/>
                <a:ea typeface="Times New Roman"/>
                <a:cs typeface="Times New Roman"/>
              </a:rPr>
              <a:t>duyên</a:t>
            </a:r>
            <a:r>
              <a:rPr lang="en-US" sz="2800" i="1" dirty="0">
                <a:latin typeface="Times New Roman"/>
                <a:ea typeface="Times New Roman"/>
                <a:cs typeface="Times New Roman"/>
              </a:rPr>
              <a:t> </a:t>
            </a:r>
            <a:r>
              <a:rPr lang="en-US" sz="2800" i="1" dirty="0" err="1" smtClean="0">
                <a:latin typeface="Times New Roman"/>
                <a:ea typeface="Times New Roman"/>
                <a:cs typeface="Times New Roman"/>
              </a:rPr>
              <a:t>trời</a:t>
            </a:r>
            <a:r>
              <a:rPr lang="en-US" sz="2800" i="1" dirty="0" smtClean="0">
                <a:latin typeface="Times New Roman"/>
                <a:ea typeface="Times New Roman"/>
                <a:cs typeface="Times New Roman"/>
              </a:rPr>
              <a:t> (8 </a:t>
            </a:r>
            <a:r>
              <a:rPr lang="en-US" sz="2800" i="1" dirty="0" err="1" smtClean="0">
                <a:latin typeface="Times New Roman"/>
                <a:ea typeface="Times New Roman"/>
                <a:cs typeface="Times New Roman"/>
              </a:rPr>
              <a:t>tiếng</a:t>
            </a:r>
            <a:r>
              <a:rPr lang="en-US" sz="2800" i="1" dirty="0" smtClean="0">
                <a:latin typeface="Times New Roman"/>
                <a:ea typeface="Times New Roman"/>
                <a:cs typeface="Times New Roman"/>
              </a:rPr>
              <a:t>)</a:t>
            </a:r>
            <a:endParaRPr lang="en-US" sz="2800" i="1" dirty="0">
              <a:ea typeface="Calibri"/>
              <a:cs typeface="Times New Roman"/>
            </a:endParaRPr>
          </a:p>
        </p:txBody>
      </p:sp>
    </p:spTree>
    <p:extLst>
      <p:ext uri="{BB962C8B-B14F-4D97-AF65-F5344CB8AC3E}">
        <p14:creationId xmlns:p14="http://schemas.microsoft.com/office/powerpoint/2010/main" val="272851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 calcmode="lin" valueType="num">
                                      <p:cBhvr additive="base">
                                        <p:cTn id="20"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 calcmode="lin" valueType="num">
                                      <p:cBhvr additive="base">
                                        <p:cTn id="2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 calcmode="lin" valueType="num">
                                      <p:cBhvr additive="base">
                                        <p:cTn id="3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wipe(down)">
                                      <p:cBhvr>
                                        <p:cTn id="38" dur="500"/>
                                        <p:tgtEl>
                                          <p:spTgt spid="8">
                                            <p:txEl>
                                              <p:pRg st="4" end="4"/>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Effect transition="in" filter="wipe(down)">
                                      <p:cBhvr>
                                        <p:cTn id="41" dur="500"/>
                                        <p:tgtEl>
                                          <p:spTgt spid="8">
                                            <p:txEl>
                                              <p:pRg st="5" end="5"/>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8">
                                            <p:txEl>
                                              <p:pRg st="6" end="6"/>
                                            </p:txEl>
                                          </p:spTgt>
                                        </p:tgtEl>
                                        <p:attrNameLst>
                                          <p:attrName>style.visibility</p:attrName>
                                        </p:attrNameLst>
                                      </p:cBhvr>
                                      <p:to>
                                        <p:strVal val="visible"/>
                                      </p:to>
                                    </p:set>
                                    <p:animEffect transition="in" filter="wipe(down)">
                                      <p:cBhvr>
                                        <p:cTn id="44" dur="500"/>
                                        <p:tgtEl>
                                          <p:spTgt spid="8">
                                            <p:txEl>
                                              <p:pRg st="6" end="6"/>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wipe(down)">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36877"/>
            <a:ext cx="12193057" cy="6931753"/>
          </a:xfrm>
          <a:prstGeom prst="rect">
            <a:avLst/>
          </a:prstGeom>
        </p:spPr>
      </p:pic>
      <p:sp>
        <p:nvSpPr>
          <p:cNvPr id="3" name="TextBox 2"/>
          <p:cNvSpPr txBox="1"/>
          <p:nvPr/>
        </p:nvSpPr>
        <p:spPr>
          <a:xfrm>
            <a:off x="220717" y="109644"/>
            <a:ext cx="11776841" cy="613245"/>
          </a:xfrm>
          <a:prstGeom prst="rect">
            <a:avLst/>
          </a:prstGeom>
          <a:noFill/>
        </p:spPr>
        <p:txBody>
          <a:bodyPr wrap="square" rtlCol="0">
            <a:spAutoFit/>
          </a:bodyPr>
          <a:lstStyle/>
          <a:p>
            <a:pPr marR="94615" algn="just">
              <a:lnSpc>
                <a:spcPct val="115000"/>
              </a:lnSpc>
            </a:pPr>
            <a:r>
              <a:rPr lang="en-US" sz="3200" b="1" i="1" dirty="0" smtClean="0">
                <a:solidFill>
                  <a:prstClr val="black"/>
                </a:solidFill>
                <a:latin typeface="Times New Roman"/>
                <a:ea typeface="Times New Roman"/>
                <a:cs typeface="Times New Roman"/>
              </a:rPr>
              <a:t>I</a:t>
            </a:r>
            <a:r>
              <a:rPr lang="en-US" sz="2800" b="1" i="1" dirty="0" smtClean="0">
                <a:solidFill>
                  <a:prstClr val="black"/>
                </a:solidFill>
                <a:latin typeface="Times New Roman"/>
                <a:ea typeface="Times New Roman"/>
                <a:cs typeface="Times New Roman"/>
              </a:rPr>
              <a:t>. M</a:t>
            </a:r>
            <a:r>
              <a:rPr lang="vi-VN" sz="2800" b="1" i="1" dirty="0" smtClean="0">
                <a:solidFill>
                  <a:prstClr val="black"/>
                </a:solidFill>
                <a:latin typeface="Times New Roman"/>
                <a:ea typeface="Times New Roman"/>
                <a:cs typeface="Times New Roman"/>
              </a:rPr>
              <a:t>ột </a:t>
            </a:r>
            <a:r>
              <a:rPr lang="vi-VN" sz="2800" b="1" i="1" dirty="0">
                <a:solidFill>
                  <a:prstClr val="black"/>
                </a:solidFill>
                <a:latin typeface="Times New Roman"/>
                <a:ea typeface="Times New Roman"/>
                <a:cs typeface="Times New Roman"/>
              </a:rPr>
              <a:t>số </a:t>
            </a:r>
            <a:r>
              <a:rPr lang="en-US" sz="2800" b="1" i="1" dirty="0" err="1">
                <a:solidFill>
                  <a:prstClr val="black"/>
                </a:solidFill>
                <a:latin typeface="Times New Roman"/>
                <a:ea typeface="Times New Roman"/>
                <a:cs typeface="Times New Roman"/>
              </a:rPr>
              <a:t>yếu</a:t>
            </a:r>
            <a:r>
              <a:rPr lang="en-US" sz="2800" b="1" i="1" dirty="0">
                <a:solidFill>
                  <a:prstClr val="black"/>
                </a:solidFill>
                <a:latin typeface="Times New Roman"/>
                <a:ea typeface="Times New Roman"/>
                <a:cs typeface="Times New Roman"/>
              </a:rPr>
              <a:t> </a:t>
            </a:r>
            <a:r>
              <a:rPr lang="en-US" sz="2800" b="1" i="1" dirty="0" err="1">
                <a:solidFill>
                  <a:prstClr val="black"/>
                </a:solidFill>
                <a:latin typeface="Times New Roman"/>
                <a:ea typeface="Times New Roman"/>
                <a:cs typeface="Times New Roman"/>
              </a:rPr>
              <a:t>tố</a:t>
            </a:r>
            <a:r>
              <a:rPr lang="en-US" sz="2800" b="1" i="1" dirty="0">
                <a:solidFill>
                  <a:prstClr val="black"/>
                </a:solidFill>
                <a:latin typeface="Times New Roman"/>
                <a:ea typeface="Times New Roman"/>
                <a:cs typeface="Times New Roman"/>
              </a:rPr>
              <a:t> </a:t>
            </a:r>
            <a:r>
              <a:rPr lang="en-US" sz="2800" b="1" i="1" dirty="0" err="1">
                <a:solidFill>
                  <a:prstClr val="black"/>
                </a:solidFill>
                <a:latin typeface="Times New Roman"/>
                <a:ea typeface="Times New Roman"/>
                <a:cs typeface="Times New Roman"/>
              </a:rPr>
              <a:t>thi</a:t>
            </a:r>
            <a:r>
              <a:rPr lang="en-US" sz="2800" b="1" i="1" dirty="0">
                <a:solidFill>
                  <a:prstClr val="black"/>
                </a:solidFill>
                <a:latin typeface="Times New Roman"/>
                <a:ea typeface="Times New Roman"/>
                <a:cs typeface="Times New Roman"/>
              </a:rPr>
              <a:t> </a:t>
            </a:r>
            <a:r>
              <a:rPr lang="en-US" sz="2800" b="1" i="1" dirty="0" err="1">
                <a:solidFill>
                  <a:prstClr val="black"/>
                </a:solidFill>
                <a:latin typeface="Times New Roman"/>
                <a:ea typeface="Times New Roman"/>
                <a:cs typeface="Times New Roman"/>
              </a:rPr>
              <a:t>luật</a:t>
            </a:r>
            <a:r>
              <a:rPr lang="vi-VN" sz="2800" b="1" i="1" dirty="0">
                <a:solidFill>
                  <a:prstClr val="black"/>
                </a:solidFill>
                <a:latin typeface="Times New Roman"/>
                <a:ea typeface="Times New Roman"/>
                <a:cs typeface="Times New Roman"/>
              </a:rPr>
              <a:t> của thơ song thất lục bát được thể hiện trong bài thơ</a:t>
            </a:r>
            <a:endParaRPr lang="en-US" sz="2800" dirty="0">
              <a:solidFill>
                <a:prstClr val="black"/>
              </a:solidFill>
              <a:ea typeface="Calibri"/>
              <a:cs typeface="Times New Roman"/>
            </a:endParaRPr>
          </a:p>
        </p:txBody>
      </p:sp>
      <p:pic>
        <p:nvPicPr>
          <p:cNvPr id="7" name="Picture 6"/>
          <p:cNvPicPr>
            <a:picLocks noChangeAspect="1"/>
          </p:cNvPicPr>
          <p:nvPr/>
        </p:nvPicPr>
        <p:blipFill>
          <a:blip r:embed="rId3"/>
          <a:stretch>
            <a:fillRect/>
          </a:stretch>
        </p:blipFill>
        <p:spPr>
          <a:xfrm>
            <a:off x="5328745" y="3550129"/>
            <a:ext cx="6863255" cy="3376279"/>
          </a:xfrm>
          <a:prstGeom prst="rect">
            <a:avLst/>
          </a:prstGeom>
        </p:spPr>
      </p:pic>
      <p:sp>
        <p:nvSpPr>
          <p:cNvPr id="8" name="Rectangle 7"/>
          <p:cNvSpPr/>
          <p:nvPr/>
        </p:nvSpPr>
        <p:spPr>
          <a:xfrm>
            <a:off x="220717" y="1132497"/>
            <a:ext cx="11776841" cy="3496342"/>
          </a:xfrm>
          <a:prstGeom prst="rect">
            <a:avLst/>
          </a:prstGeom>
        </p:spPr>
        <p:txBody>
          <a:bodyPr wrap="square">
            <a:spAutoFit/>
          </a:bodyPr>
          <a:lstStyle/>
          <a:p>
            <a:pPr marR="94615">
              <a:lnSpc>
                <a:spcPct val="115000"/>
              </a:lnSpc>
            </a:pPr>
            <a:r>
              <a:rPr lang="en-US" sz="2800" b="1" i="1" dirty="0" smtClean="0">
                <a:solidFill>
                  <a:srgbClr val="0070C0"/>
                </a:solidFill>
                <a:latin typeface="Times New Roman"/>
                <a:ea typeface="Times New Roman"/>
                <a:cs typeface="Times New Roman"/>
              </a:rPr>
              <a:t>b. </a:t>
            </a:r>
            <a:r>
              <a:rPr lang="en-US" sz="2800" b="1" i="1" dirty="0" err="1" smtClean="0">
                <a:solidFill>
                  <a:srgbClr val="0070C0"/>
                </a:solidFill>
                <a:latin typeface="Times New Roman"/>
                <a:ea typeface="Times New Roman"/>
                <a:cs typeface="Times New Roman"/>
              </a:rPr>
              <a:t>Gieo</a:t>
            </a:r>
            <a:r>
              <a:rPr lang="en-US" sz="2800" b="1" i="1" dirty="0" smtClean="0">
                <a:solidFill>
                  <a:srgbClr val="0070C0"/>
                </a:solidFill>
                <a:latin typeface="Times New Roman"/>
                <a:ea typeface="Times New Roman"/>
                <a:cs typeface="Times New Roman"/>
              </a:rPr>
              <a:t> </a:t>
            </a:r>
            <a:r>
              <a:rPr lang="en-US" sz="2800" b="1" i="1" dirty="0" err="1" smtClean="0">
                <a:solidFill>
                  <a:srgbClr val="0070C0"/>
                </a:solidFill>
                <a:latin typeface="Times New Roman"/>
                <a:ea typeface="Times New Roman"/>
                <a:cs typeface="Times New Roman"/>
              </a:rPr>
              <a:t>vần</a:t>
            </a:r>
            <a:endParaRPr lang="en-US" sz="2800" b="1" i="1" dirty="0" smtClean="0">
              <a:solidFill>
                <a:srgbClr val="0070C0"/>
              </a:solidFill>
              <a:latin typeface="Times New Roman"/>
              <a:ea typeface="Times New Roman"/>
              <a:cs typeface="Times New Roman"/>
            </a:endParaRPr>
          </a:p>
          <a:p>
            <a:pPr marR="94615" algn="just">
              <a:lnSpc>
                <a:spcPct val="115000"/>
              </a:lnSpc>
              <a:spcAft>
                <a:spcPts val="0"/>
              </a:spcAft>
            </a:pPr>
            <a:r>
              <a:rPr lang="en-US" sz="2800" dirty="0" smtClean="0">
                <a:latin typeface="Times New Roman"/>
                <a:ea typeface="Times New Roman"/>
                <a:cs typeface="Times New Roman"/>
              </a:rPr>
              <a:t>- </a:t>
            </a:r>
            <a:r>
              <a:rPr lang="en-US" sz="2800" dirty="0">
                <a:latin typeface="Times New Roman"/>
                <a:ea typeface="Times New Roman"/>
                <a:cs typeface="Times New Roman"/>
              </a:rPr>
              <a:t>G</a:t>
            </a:r>
            <a:r>
              <a:rPr lang="vi-VN" sz="2800" dirty="0" smtClean="0">
                <a:latin typeface="Times New Roman"/>
                <a:ea typeface="Times New Roman"/>
                <a:cs typeface="Times New Roman"/>
              </a:rPr>
              <a:t>ieo </a:t>
            </a:r>
            <a:r>
              <a:rPr lang="vi-VN" sz="2800" dirty="0">
                <a:latin typeface="Times New Roman"/>
                <a:ea typeface="Times New Roman"/>
                <a:cs typeface="Times New Roman"/>
              </a:rPr>
              <a:t>ở những tiếng nào, tiếng đó ở vị trí nào (chữ thứ mấy trong câu thơ), vần đó được gọi là vần lưng (yêu vận) hay vần chân (cước vận). </a:t>
            </a:r>
            <a:endParaRPr lang="en-US" sz="2000" dirty="0">
              <a:ea typeface="Calibri"/>
              <a:cs typeface="Times New Roman"/>
            </a:endParaRPr>
          </a:p>
          <a:p>
            <a:pPr marR="94615" lvl="4" algn="just">
              <a:lnSpc>
                <a:spcPct val="115000"/>
              </a:lnSpc>
            </a:pPr>
            <a:r>
              <a:rPr lang="en-US" sz="2800" dirty="0" err="1" smtClean="0">
                <a:latin typeface="Times New Roman"/>
                <a:ea typeface="Times New Roman"/>
                <a:cs typeface="Times New Roman"/>
              </a:rPr>
              <a:t>Nhớ</a:t>
            </a:r>
            <a:r>
              <a:rPr lang="en-US" sz="2800" dirty="0" smtClean="0">
                <a:latin typeface="Times New Roman"/>
                <a:ea typeface="Times New Roman"/>
                <a:cs typeface="Times New Roman"/>
              </a:rPr>
              <a:t> </a:t>
            </a:r>
            <a:r>
              <a:rPr lang="en-US" sz="2800" dirty="0" err="1">
                <a:latin typeface="Times New Roman"/>
                <a:ea typeface="Times New Roman"/>
                <a:cs typeface="Times New Roman"/>
              </a:rPr>
              <a:t>từ</a:t>
            </a:r>
            <a:r>
              <a:rPr lang="en-US" sz="2800" dirty="0">
                <a:latin typeface="Times New Roman"/>
                <a:ea typeface="Times New Roman"/>
                <a:cs typeface="Times New Roman"/>
              </a:rPr>
              <a:t> </a:t>
            </a:r>
            <a:r>
              <a:rPr lang="en-US" sz="2800" dirty="0" err="1">
                <a:latin typeface="Times New Roman"/>
                <a:ea typeface="Times New Roman"/>
                <a:cs typeface="Times New Roman"/>
              </a:rPr>
              <a:t>thuở</a:t>
            </a:r>
            <a:r>
              <a:rPr lang="en-US" sz="2800" dirty="0">
                <a:latin typeface="Times New Roman"/>
                <a:ea typeface="Times New Roman"/>
                <a:cs typeface="Times New Roman"/>
              </a:rPr>
              <a:t> </a:t>
            </a:r>
            <a:r>
              <a:rPr lang="en-US" sz="2800" dirty="0" err="1">
                <a:latin typeface="Times New Roman"/>
                <a:ea typeface="Times New Roman"/>
                <a:cs typeface="Times New Roman"/>
              </a:rPr>
              <a:t>đăng</a:t>
            </a:r>
            <a:r>
              <a:rPr lang="en-US" sz="2800" dirty="0">
                <a:latin typeface="Times New Roman"/>
                <a:ea typeface="Times New Roman"/>
                <a:cs typeface="Times New Roman"/>
              </a:rPr>
              <a:t> </a:t>
            </a:r>
            <a:r>
              <a:rPr lang="en-US" sz="2800" dirty="0" err="1">
                <a:latin typeface="Times New Roman"/>
                <a:ea typeface="Times New Roman"/>
                <a:cs typeface="Times New Roman"/>
              </a:rPr>
              <a:t>khoa</a:t>
            </a:r>
            <a:r>
              <a:rPr lang="en-US" sz="2800" dirty="0">
                <a:latin typeface="Times New Roman"/>
                <a:ea typeface="Times New Roman"/>
                <a:cs typeface="Times New Roman"/>
              </a:rPr>
              <a:t> </a:t>
            </a:r>
            <a:r>
              <a:rPr lang="en-US" sz="2800" dirty="0" err="1">
                <a:latin typeface="Times New Roman"/>
                <a:ea typeface="Times New Roman"/>
                <a:cs typeface="Times New Roman"/>
              </a:rPr>
              <a:t>ngày</a:t>
            </a:r>
            <a:r>
              <a:rPr lang="en-US" sz="2800" dirty="0">
                <a:latin typeface="Times New Roman"/>
                <a:ea typeface="Times New Roman"/>
                <a:cs typeface="Times New Roman"/>
              </a:rPr>
              <a:t> </a:t>
            </a:r>
            <a:r>
              <a:rPr lang="en-US" sz="2800" i="1" dirty="0" err="1">
                <a:latin typeface="Times New Roman"/>
                <a:ea typeface="Times New Roman"/>
                <a:cs typeface="Times New Roman"/>
              </a:rPr>
              <a:t>trước</a:t>
            </a:r>
            <a:endParaRPr lang="en-US" sz="2800" dirty="0">
              <a:ea typeface="Calibri"/>
              <a:cs typeface="Times New Roman"/>
            </a:endParaRPr>
          </a:p>
          <a:p>
            <a:pPr marR="94615" lvl="4" algn="just">
              <a:lnSpc>
                <a:spcPct val="115000"/>
              </a:lnSpc>
            </a:pPr>
            <a:r>
              <a:rPr lang="en-US" sz="2800" dirty="0" err="1">
                <a:latin typeface="Times New Roman"/>
                <a:ea typeface="Times New Roman"/>
                <a:cs typeface="Times New Roman"/>
              </a:rPr>
              <a:t>Vẫn</a:t>
            </a:r>
            <a:r>
              <a:rPr lang="en-US" sz="2800" dirty="0">
                <a:latin typeface="Times New Roman"/>
                <a:ea typeface="Times New Roman"/>
                <a:cs typeface="Times New Roman"/>
              </a:rPr>
              <a:t> </a:t>
            </a:r>
            <a:r>
              <a:rPr lang="en-US" sz="2800" dirty="0" err="1">
                <a:latin typeface="Times New Roman"/>
                <a:ea typeface="Times New Roman"/>
                <a:cs typeface="Times New Roman"/>
              </a:rPr>
              <a:t>sớm</a:t>
            </a:r>
            <a:r>
              <a:rPr lang="en-US" sz="2800" dirty="0">
                <a:latin typeface="Times New Roman"/>
                <a:ea typeface="Times New Roman"/>
                <a:cs typeface="Times New Roman"/>
              </a:rPr>
              <a:t> </a:t>
            </a:r>
            <a:r>
              <a:rPr lang="en-US" sz="2800" dirty="0" err="1">
                <a:latin typeface="Times New Roman"/>
                <a:ea typeface="Times New Roman"/>
                <a:cs typeface="Times New Roman"/>
              </a:rPr>
              <a:t>hôm</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bác</a:t>
            </a:r>
            <a:r>
              <a:rPr lang="en-US" sz="2800" dirty="0">
                <a:latin typeface="Times New Roman"/>
                <a:ea typeface="Times New Roman"/>
                <a:cs typeface="Times New Roman"/>
              </a:rPr>
              <a:t> </a:t>
            </a:r>
            <a:r>
              <a:rPr lang="en-US" sz="2800" dirty="0" err="1">
                <a:latin typeface="Times New Roman"/>
                <a:ea typeface="Times New Roman"/>
                <a:cs typeface="Times New Roman"/>
              </a:rPr>
              <a:t>cùng</a:t>
            </a:r>
            <a:r>
              <a:rPr lang="en-US" sz="2800" dirty="0">
                <a:latin typeface="Times New Roman"/>
                <a:ea typeface="Times New Roman"/>
                <a:cs typeface="Times New Roman"/>
              </a:rPr>
              <a:t> </a:t>
            </a:r>
            <a:r>
              <a:rPr lang="en-US" sz="2800" i="1" dirty="0" err="1">
                <a:latin typeface="Times New Roman"/>
                <a:ea typeface="Times New Roman"/>
                <a:cs typeface="Times New Roman"/>
              </a:rPr>
              <a:t>nhau</a:t>
            </a:r>
            <a:endParaRPr lang="en-US" sz="2800" dirty="0">
              <a:ea typeface="Calibri"/>
              <a:cs typeface="Times New Roman"/>
            </a:endParaRPr>
          </a:p>
          <a:p>
            <a:pPr marR="94615" lvl="4" algn="just">
              <a:lnSpc>
                <a:spcPct val="115000"/>
              </a:lnSpc>
            </a:pPr>
            <a:r>
              <a:rPr lang="en-US" sz="2800" dirty="0" err="1">
                <a:latin typeface="Times New Roman"/>
                <a:ea typeface="Times New Roman"/>
                <a:cs typeface="Times New Roman"/>
              </a:rPr>
              <a:t>Kính</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từ</a:t>
            </a:r>
            <a:r>
              <a:rPr lang="en-US" sz="2800" dirty="0">
                <a:latin typeface="Times New Roman"/>
                <a:ea typeface="Times New Roman"/>
                <a:cs typeface="Times New Roman"/>
              </a:rPr>
              <a:t> </a:t>
            </a:r>
            <a:r>
              <a:rPr lang="en-US" sz="2800" i="1" dirty="0" err="1">
                <a:latin typeface="Times New Roman"/>
                <a:ea typeface="Times New Roman"/>
                <a:cs typeface="Times New Roman"/>
              </a:rPr>
              <a:t>trước</a:t>
            </a:r>
            <a:r>
              <a:rPr lang="en-US" sz="2800" dirty="0">
                <a:latin typeface="Times New Roman"/>
                <a:ea typeface="Times New Roman"/>
                <a:cs typeface="Times New Roman"/>
              </a:rPr>
              <a:t> </a:t>
            </a:r>
            <a:r>
              <a:rPr lang="en-US" sz="2800" dirty="0" err="1">
                <a:latin typeface="Times New Roman"/>
                <a:ea typeface="Times New Roman"/>
                <a:cs typeface="Times New Roman"/>
              </a:rPr>
              <a:t>đến</a:t>
            </a:r>
            <a:r>
              <a:rPr lang="en-US" sz="2800" dirty="0">
                <a:latin typeface="Times New Roman"/>
                <a:ea typeface="Times New Roman"/>
                <a:cs typeface="Times New Roman"/>
              </a:rPr>
              <a:t> </a:t>
            </a:r>
            <a:r>
              <a:rPr lang="en-US" sz="2800" i="1" dirty="0" err="1">
                <a:latin typeface="Times New Roman"/>
                <a:ea typeface="Times New Roman"/>
                <a:cs typeface="Times New Roman"/>
              </a:rPr>
              <a:t>sau</a:t>
            </a:r>
            <a:endParaRPr lang="en-US" sz="2800" dirty="0">
              <a:ea typeface="Calibri"/>
              <a:cs typeface="Times New Roman"/>
            </a:endParaRPr>
          </a:p>
          <a:p>
            <a:pPr lvl="4"/>
            <a:r>
              <a:rPr lang="en-US" sz="2800" dirty="0" err="1">
                <a:latin typeface="Times New Roman"/>
                <a:ea typeface="Times New Roman"/>
              </a:rPr>
              <a:t>Trong</a:t>
            </a:r>
            <a:r>
              <a:rPr lang="en-US" sz="2800" dirty="0">
                <a:latin typeface="Times New Roman"/>
                <a:ea typeface="Times New Roman"/>
              </a:rPr>
              <a:t> </a:t>
            </a:r>
            <a:r>
              <a:rPr lang="en-US" sz="2800" dirty="0" err="1">
                <a:latin typeface="Times New Roman"/>
                <a:ea typeface="Times New Roman"/>
              </a:rPr>
              <a:t>khi</a:t>
            </a:r>
            <a:r>
              <a:rPr lang="en-US" sz="2800" dirty="0">
                <a:latin typeface="Times New Roman"/>
                <a:ea typeface="Times New Roman"/>
              </a:rPr>
              <a:t> </a:t>
            </a:r>
            <a:r>
              <a:rPr lang="en-US" sz="2800" dirty="0" err="1">
                <a:latin typeface="Times New Roman"/>
                <a:ea typeface="Times New Roman"/>
              </a:rPr>
              <a:t>gặp</a:t>
            </a:r>
            <a:r>
              <a:rPr lang="en-US" sz="2800" dirty="0">
                <a:latin typeface="Times New Roman"/>
                <a:ea typeface="Times New Roman"/>
              </a:rPr>
              <a:t> </a:t>
            </a:r>
            <a:r>
              <a:rPr lang="en-US" sz="2800" dirty="0" err="1">
                <a:latin typeface="Times New Roman"/>
                <a:ea typeface="Times New Roman"/>
              </a:rPr>
              <a:t>gỡ</a:t>
            </a:r>
            <a:r>
              <a:rPr lang="en-US" sz="2800" dirty="0">
                <a:latin typeface="Times New Roman"/>
                <a:ea typeface="Times New Roman"/>
              </a:rPr>
              <a:t> </a:t>
            </a:r>
            <a:r>
              <a:rPr lang="en-US" sz="2800" dirty="0" err="1">
                <a:latin typeface="Times New Roman"/>
                <a:ea typeface="Times New Roman"/>
              </a:rPr>
              <a:t>khác</a:t>
            </a:r>
            <a:r>
              <a:rPr lang="en-US" sz="2800" dirty="0">
                <a:latin typeface="Times New Roman"/>
                <a:ea typeface="Times New Roman"/>
              </a:rPr>
              <a:t> </a:t>
            </a:r>
            <a:r>
              <a:rPr lang="en-US" sz="2800" i="1" dirty="0" err="1">
                <a:latin typeface="Times New Roman"/>
                <a:ea typeface="Times New Roman"/>
              </a:rPr>
              <a:t>đâu</a:t>
            </a:r>
            <a:r>
              <a:rPr lang="en-US" sz="2800" dirty="0">
                <a:latin typeface="Times New Roman"/>
                <a:ea typeface="Times New Roman"/>
              </a:rPr>
              <a:t> </a:t>
            </a:r>
            <a:r>
              <a:rPr lang="en-US" sz="2800" dirty="0" err="1">
                <a:latin typeface="Times New Roman"/>
                <a:ea typeface="Times New Roman"/>
              </a:rPr>
              <a:t>duyên</a:t>
            </a:r>
            <a:r>
              <a:rPr lang="en-US" sz="2800" dirty="0">
                <a:latin typeface="Times New Roman"/>
                <a:ea typeface="Times New Roman"/>
              </a:rPr>
              <a:t> </a:t>
            </a:r>
            <a:r>
              <a:rPr lang="en-US" sz="2800" dirty="0" err="1">
                <a:latin typeface="Times New Roman"/>
                <a:ea typeface="Times New Roman"/>
              </a:rPr>
              <a:t>trời</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294714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down)">
                                      <p:cBhvr>
                                        <p:cTn id="19" dur="500"/>
                                        <p:tgtEl>
                                          <p:spTgt spid="8">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down)">
                                      <p:cBhvr>
                                        <p:cTn id="25" dur="500"/>
                                        <p:tgtEl>
                                          <p:spTgt spid="8">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wipe(down)">
                                      <p:cBhvr>
                                        <p:cTn id="2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36877"/>
            <a:ext cx="12193057" cy="6931753"/>
          </a:xfrm>
          <a:prstGeom prst="rect">
            <a:avLst/>
          </a:prstGeom>
        </p:spPr>
      </p:pic>
      <p:sp>
        <p:nvSpPr>
          <p:cNvPr id="3" name="TextBox 2"/>
          <p:cNvSpPr txBox="1"/>
          <p:nvPr/>
        </p:nvSpPr>
        <p:spPr>
          <a:xfrm>
            <a:off x="220717" y="109644"/>
            <a:ext cx="11776841" cy="613245"/>
          </a:xfrm>
          <a:prstGeom prst="rect">
            <a:avLst/>
          </a:prstGeom>
          <a:noFill/>
        </p:spPr>
        <p:txBody>
          <a:bodyPr wrap="square" rtlCol="0">
            <a:spAutoFit/>
          </a:bodyPr>
          <a:lstStyle/>
          <a:p>
            <a:pPr marR="94615" algn="just">
              <a:lnSpc>
                <a:spcPct val="115000"/>
              </a:lnSpc>
            </a:pPr>
            <a:r>
              <a:rPr lang="en-US" sz="3200" b="1" i="1" dirty="0" smtClean="0">
                <a:solidFill>
                  <a:prstClr val="black"/>
                </a:solidFill>
                <a:latin typeface="Times New Roman"/>
                <a:ea typeface="Times New Roman"/>
                <a:cs typeface="Times New Roman"/>
              </a:rPr>
              <a:t>I</a:t>
            </a:r>
            <a:r>
              <a:rPr lang="en-US" sz="2800" b="1" i="1" dirty="0" smtClean="0">
                <a:solidFill>
                  <a:prstClr val="black"/>
                </a:solidFill>
                <a:latin typeface="Times New Roman"/>
                <a:ea typeface="Times New Roman"/>
                <a:cs typeface="Times New Roman"/>
              </a:rPr>
              <a:t>. M</a:t>
            </a:r>
            <a:r>
              <a:rPr lang="vi-VN" sz="2800" b="1" i="1" dirty="0" smtClean="0">
                <a:solidFill>
                  <a:prstClr val="black"/>
                </a:solidFill>
                <a:latin typeface="Times New Roman"/>
                <a:ea typeface="Times New Roman"/>
                <a:cs typeface="Times New Roman"/>
              </a:rPr>
              <a:t>ột </a:t>
            </a:r>
            <a:r>
              <a:rPr lang="vi-VN" sz="2800" b="1" i="1" dirty="0">
                <a:solidFill>
                  <a:prstClr val="black"/>
                </a:solidFill>
                <a:latin typeface="Times New Roman"/>
                <a:ea typeface="Times New Roman"/>
                <a:cs typeface="Times New Roman"/>
              </a:rPr>
              <a:t>số </a:t>
            </a:r>
            <a:r>
              <a:rPr lang="en-US" sz="2800" b="1" i="1" dirty="0" err="1">
                <a:solidFill>
                  <a:prstClr val="black"/>
                </a:solidFill>
                <a:latin typeface="Times New Roman"/>
                <a:ea typeface="Times New Roman"/>
                <a:cs typeface="Times New Roman"/>
              </a:rPr>
              <a:t>yếu</a:t>
            </a:r>
            <a:r>
              <a:rPr lang="en-US" sz="2800" b="1" i="1" dirty="0">
                <a:solidFill>
                  <a:prstClr val="black"/>
                </a:solidFill>
                <a:latin typeface="Times New Roman"/>
                <a:ea typeface="Times New Roman"/>
                <a:cs typeface="Times New Roman"/>
              </a:rPr>
              <a:t> </a:t>
            </a:r>
            <a:r>
              <a:rPr lang="en-US" sz="2800" b="1" i="1" dirty="0" err="1">
                <a:solidFill>
                  <a:prstClr val="black"/>
                </a:solidFill>
                <a:latin typeface="Times New Roman"/>
                <a:ea typeface="Times New Roman"/>
                <a:cs typeface="Times New Roman"/>
              </a:rPr>
              <a:t>tố</a:t>
            </a:r>
            <a:r>
              <a:rPr lang="en-US" sz="2800" b="1" i="1" dirty="0">
                <a:solidFill>
                  <a:prstClr val="black"/>
                </a:solidFill>
                <a:latin typeface="Times New Roman"/>
                <a:ea typeface="Times New Roman"/>
                <a:cs typeface="Times New Roman"/>
              </a:rPr>
              <a:t> </a:t>
            </a:r>
            <a:r>
              <a:rPr lang="en-US" sz="2800" b="1" i="1" dirty="0" err="1">
                <a:solidFill>
                  <a:prstClr val="black"/>
                </a:solidFill>
                <a:latin typeface="Times New Roman"/>
                <a:ea typeface="Times New Roman"/>
                <a:cs typeface="Times New Roman"/>
              </a:rPr>
              <a:t>thi</a:t>
            </a:r>
            <a:r>
              <a:rPr lang="en-US" sz="2800" b="1" i="1" dirty="0">
                <a:solidFill>
                  <a:prstClr val="black"/>
                </a:solidFill>
                <a:latin typeface="Times New Roman"/>
                <a:ea typeface="Times New Roman"/>
                <a:cs typeface="Times New Roman"/>
              </a:rPr>
              <a:t> </a:t>
            </a:r>
            <a:r>
              <a:rPr lang="en-US" sz="2800" b="1" i="1" dirty="0" err="1">
                <a:solidFill>
                  <a:prstClr val="black"/>
                </a:solidFill>
                <a:latin typeface="Times New Roman"/>
                <a:ea typeface="Times New Roman"/>
                <a:cs typeface="Times New Roman"/>
              </a:rPr>
              <a:t>luật</a:t>
            </a:r>
            <a:r>
              <a:rPr lang="vi-VN" sz="2800" b="1" i="1" dirty="0">
                <a:solidFill>
                  <a:prstClr val="black"/>
                </a:solidFill>
                <a:latin typeface="Times New Roman"/>
                <a:ea typeface="Times New Roman"/>
                <a:cs typeface="Times New Roman"/>
              </a:rPr>
              <a:t> của thơ song thất lục bát được thể hiện trong bài thơ</a:t>
            </a:r>
            <a:endParaRPr lang="en-US" sz="2800" dirty="0">
              <a:solidFill>
                <a:prstClr val="black"/>
              </a:solidFill>
              <a:ea typeface="Calibri"/>
              <a:cs typeface="Times New Roman"/>
            </a:endParaRPr>
          </a:p>
        </p:txBody>
      </p:sp>
      <p:pic>
        <p:nvPicPr>
          <p:cNvPr id="7" name="Picture 6"/>
          <p:cNvPicPr>
            <a:picLocks noChangeAspect="1"/>
          </p:cNvPicPr>
          <p:nvPr/>
        </p:nvPicPr>
        <p:blipFill>
          <a:blip r:embed="rId3"/>
          <a:stretch>
            <a:fillRect/>
          </a:stretch>
        </p:blipFill>
        <p:spPr>
          <a:xfrm>
            <a:off x="5848295" y="4173589"/>
            <a:ext cx="6863255" cy="3376279"/>
          </a:xfrm>
          <a:prstGeom prst="rect">
            <a:avLst/>
          </a:prstGeom>
        </p:spPr>
      </p:pic>
      <p:sp>
        <p:nvSpPr>
          <p:cNvPr id="8" name="Rectangle 7"/>
          <p:cNvSpPr/>
          <p:nvPr/>
        </p:nvSpPr>
        <p:spPr>
          <a:xfrm>
            <a:off x="220717" y="696886"/>
            <a:ext cx="11776841" cy="5613845"/>
          </a:xfrm>
          <a:prstGeom prst="rect">
            <a:avLst/>
          </a:prstGeom>
        </p:spPr>
        <p:txBody>
          <a:bodyPr wrap="square">
            <a:spAutoFit/>
          </a:bodyPr>
          <a:lstStyle/>
          <a:p>
            <a:pPr marR="94615">
              <a:lnSpc>
                <a:spcPct val="115000"/>
              </a:lnSpc>
            </a:pPr>
            <a:r>
              <a:rPr lang="en-US" sz="2400" b="1" i="1" dirty="0" smtClean="0">
                <a:solidFill>
                  <a:srgbClr val="0070C0"/>
                </a:solidFill>
                <a:latin typeface="Times New Roman"/>
                <a:ea typeface="Times New Roman"/>
              </a:rPr>
              <a:t>c. </a:t>
            </a:r>
            <a:r>
              <a:rPr lang="en-US" sz="2400" b="1" i="1" dirty="0" err="1" smtClean="0">
                <a:solidFill>
                  <a:srgbClr val="0070C0"/>
                </a:solidFill>
                <a:latin typeface="Times New Roman"/>
                <a:ea typeface="Times New Roman"/>
              </a:rPr>
              <a:t>Ngắt</a:t>
            </a:r>
            <a:r>
              <a:rPr lang="en-US" sz="2400" b="1" i="1" dirty="0" smtClean="0">
                <a:solidFill>
                  <a:srgbClr val="0070C0"/>
                </a:solidFill>
                <a:latin typeface="Times New Roman"/>
                <a:ea typeface="Times New Roman"/>
              </a:rPr>
              <a:t> </a:t>
            </a:r>
            <a:r>
              <a:rPr lang="en-US" sz="2400" b="1" i="1" dirty="0" err="1" smtClean="0">
                <a:solidFill>
                  <a:srgbClr val="0070C0"/>
                </a:solidFill>
                <a:latin typeface="Times New Roman"/>
                <a:ea typeface="Times New Roman"/>
              </a:rPr>
              <a:t>nhịp</a:t>
            </a:r>
            <a:endParaRPr lang="en-US" sz="2400" b="1" i="1" dirty="0" smtClean="0">
              <a:solidFill>
                <a:srgbClr val="0070C0"/>
              </a:solidFill>
              <a:latin typeface="Times New Roman"/>
              <a:ea typeface="Times New Roman"/>
            </a:endParaRPr>
          </a:p>
          <a:p>
            <a:pPr marR="94615" lvl="0" algn="just">
              <a:lnSpc>
                <a:spcPct val="115000"/>
              </a:lnSpc>
              <a:spcAft>
                <a:spcPts val="0"/>
              </a:spcAft>
              <a:buClr>
                <a:srgbClr val="231F20"/>
              </a:buClr>
              <a:buSzPts val="1200"/>
              <a:tabLst>
                <a:tab pos="165100" algn="l"/>
              </a:tabLst>
            </a:pP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Chủ</a:t>
            </a:r>
            <a:r>
              <a:rPr lang="en-US" sz="2400" dirty="0" smtClean="0">
                <a:latin typeface="Times New Roman"/>
                <a:ea typeface="Times New Roman"/>
                <a:cs typeface="Times New Roman"/>
              </a:rPr>
              <a:t> </a:t>
            </a:r>
            <a:r>
              <a:rPr lang="en-US" sz="2400" dirty="0" err="1">
                <a:latin typeface="Times New Roman"/>
                <a:ea typeface="Times New Roman"/>
                <a:cs typeface="Times New Roman"/>
              </a:rPr>
              <a:t>yếu</a:t>
            </a:r>
            <a:r>
              <a:rPr lang="en-US" sz="2400" dirty="0">
                <a:latin typeface="Times New Roman"/>
                <a:ea typeface="Times New Roman"/>
                <a:cs typeface="Times New Roman"/>
              </a:rPr>
              <a:t>: </a:t>
            </a:r>
            <a:r>
              <a:rPr lang="en-US" sz="2400" dirty="0" err="1">
                <a:latin typeface="Times New Roman"/>
                <a:ea typeface="Times New Roman"/>
                <a:cs typeface="Times New Roman"/>
              </a:rPr>
              <a:t>Các</a:t>
            </a:r>
            <a:r>
              <a:rPr lang="en-US" sz="2400" dirty="0">
                <a:latin typeface="Times New Roman"/>
                <a:ea typeface="Times New Roman"/>
                <a:cs typeface="Times New Roman"/>
              </a:rPr>
              <a:t> </a:t>
            </a:r>
            <a:r>
              <a:rPr lang="en-US" sz="2400" dirty="0" err="1">
                <a:latin typeface="Times New Roman"/>
                <a:ea typeface="Times New Roman"/>
                <a:cs typeface="Times New Roman"/>
              </a:rPr>
              <a:t>câu</a:t>
            </a:r>
            <a:r>
              <a:rPr lang="en-US" sz="2400" dirty="0">
                <a:latin typeface="Times New Roman"/>
                <a:ea typeface="Times New Roman"/>
                <a:cs typeface="Times New Roman"/>
              </a:rPr>
              <a:t> 7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ngắt</a:t>
            </a:r>
            <a:r>
              <a:rPr lang="en-US" sz="2400" dirty="0">
                <a:latin typeface="Times New Roman"/>
                <a:ea typeface="Times New Roman"/>
                <a:cs typeface="Times New Roman"/>
              </a:rPr>
              <a:t> </a:t>
            </a:r>
            <a:r>
              <a:rPr lang="en-US" sz="2400" dirty="0" err="1">
                <a:latin typeface="Times New Roman"/>
                <a:ea typeface="Times New Roman"/>
                <a:cs typeface="Times New Roman"/>
              </a:rPr>
              <a:t>nhịp</a:t>
            </a:r>
            <a:r>
              <a:rPr lang="en-US" sz="2400" dirty="0">
                <a:latin typeface="Times New Roman"/>
                <a:ea typeface="Times New Roman"/>
                <a:cs typeface="Times New Roman"/>
              </a:rPr>
              <a:t> 3/4  </a:t>
            </a:r>
            <a:r>
              <a:rPr lang="en-US" sz="2400" dirty="0" err="1">
                <a:latin typeface="Times New Roman"/>
                <a:ea typeface="Times New Roman"/>
                <a:cs typeface="Times New Roman"/>
              </a:rPr>
              <a:t>hoặc</a:t>
            </a:r>
            <a:r>
              <a:rPr lang="en-US" sz="2400" dirty="0">
                <a:latin typeface="Times New Roman"/>
                <a:ea typeface="Times New Roman"/>
                <a:cs typeface="Times New Roman"/>
              </a:rPr>
              <a:t> 3/2/2, </a:t>
            </a:r>
            <a:r>
              <a:rPr lang="en-US" sz="2400" dirty="0" err="1">
                <a:latin typeface="Times New Roman"/>
                <a:ea typeface="Times New Roman"/>
                <a:cs typeface="Times New Roman"/>
              </a:rPr>
              <a:t>hai</a:t>
            </a:r>
            <a:r>
              <a:rPr lang="en-US" sz="2400" dirty="0">
                <a:latin typeface="Times New Roman"/>
                <a:ea typeface="Times New Roman"/>
                <a:cs typeface="Times New Roman"/>
              </a:rPr>
              <a:t> </a:t>
            </a:r>
            <a:r>
              <a:rPr lang="en-US" sz="2400" dirty="0" err="1">
                <a:latin typeface="Times New Roman"/>
                <a:ea typeface="Times New Roman"/>
                <a:cs typeface="Times New Roman"/>
              </a:rPr>
              <a:t>câu</a:t>
            </a:r>
            <a:r>
              <a:rPr lang="en-US" sz="2400" dirty="0">
                <a:latin typeface="Times New Roman"/>
                <a:ea typeface="Times New Roman"/>
                <a:cs typeface="Times New Roman"/>
              </a:rPr>
              <a:t> </a:t>
            </a:r>
            <a:r>
              <a:rPr lang="en-US" sz="2400" dirty="0" err="1">
                <a:latin typeface="Times New Roman"/>
                <a:ea typeface="Times New Roman"/>
                <a:cs typeface="Times New Roman"/>
              </a:rPr>
              <a:t>sáu-tám</a:t>
            </a:r>
            <a:r>
              <a:rPr lang="en-US" sz="2400" dirty="0">
                <a:latin typeface="Times New Roman"/>
                <a:ea typeface="Times New Roman"/>
                <a:cs typeface="Times New Roman"/>
              </a:rPr>
              <a:t> </a:t>
            </a:r>
            <a:r>
              <a:rPr lang="en-US" sz="2400" dirty="0" err="1">
                <a:latin typeface="Times New Roman"/>
                <a:ea typeface="Times New Roman"/>
                <a:cs typeface="Times New Roman"/>
              </a:rPr>
              <a:t>ngắt</a:t>
            </a:r>
            <a:r>
              <a:rPr lang="en-US" sz="2400" dirty="0">
                <a:latin typeface="Times New Roman"/>
                <a:ea typeface="Times New Roman"/>
                <a:cs typeface="Times New Roman"/>
              </a:rPr>
              <a:t> </a:t>
            </a:r>
            <a:r>
              <a:rPr lang="en-US" sz="2400" dirty="0" err="1">
                <a:latin typeface="Times New Roman"/>
                <a:ea typeface="Times New Roman"/>
                <a:cs typeface="Times New Roman"/>
              </a:rPr>
              <a:t>nhịp</a:t>
            </a:r>
            <a:r>
              <a:rPr lang="en-US" sz="2400" dirty="0">
                <a:latin typeface="Times New Roman"/>
                <a:ea typeface="Times New Roman"/>
                <a:cs typeface="Times New Roman"/>
              </a:rPr>
              <a:t> </a:t>
            </a:r>
            <a:r>
              <a:rPr lang="en-US" sz="2400" dirty="0" err="1">
                <a:latin typeface="Times New Roman"/>
                <a:ea typeface="Times New Roman"/>
                <a:cs typeface="Times New Roman"/>
              </a:rPr>
              <a:t>theo</a:t>
            </a:r>
            <a:r>
              <a:rPr lang="en-US" sz="2400" dirty="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lục</a:t>
            </a:r>
            <a:r>
              <a:rPr lang="en-US" sz="2400" dirty="0">
                <a:latin typeface="Times New Roman"/>
                <a:ea typeface="Times New Roman"/>
                <a:cs typeface="Times New Roman"/>
              </a:rPr>
              <a:t> </a:t>
            </a:r>
            <a:r>
              <a:rPr lang="en-US" sz="2400" dirty="0" err="1">
                <a:latin typeface="Times New Roman"/>
                <a:ea typeface="Times New Roman"/>
                <a:cs typeface="Times New Roman"/>
              </a:rPr>
              <a:t>bát</a:t>
            </a:r>
            <a:r>
              <a:rPr lang="vi-VN" sz="2400" dirty="0">
                <a:latin typeface="Times New Roman"/>
                <a:ea typeface="Times New Roman"/>
                <a:cs typeface="Times New Roman"/>
              </a:rPr>
              <a:t>.</a:t>
            </a:r>
            <a:endParaRPr lang="en-US" sz="2400" dirty="0">
              <a:latin typeface="Times New Roman"/>
              <a:ea typeface="Times New Roman"/>
              <a:cs typeface="Times New Roman"/>
            </a:endParaRPr>
          </a:p>
          <a:p>
            <a:pPr marR="94615" algn="just">
              <a:lnSpc>
                <a:spcPct val="115000"/>
              </a:lnSpc>
              <a:spcAft>
                <a:spcPts val="0"/>
              </a:spcAft>
              <a:tabLst>
                <a:tab pos="165100" algn="l"/>
              </a:tabLst>
            </a:pP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Tác</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dụng</a:t>
            </a:r>
            <a:r>
              <a:rPr lang="en-US" sz="2400" dirty="0" smtClean="0">
                <a:latin typeface="Times New Roman"/>
                <a:ea typeface="Times New Roman"/>
                <a:cs typeface="Times New Roman"/>
              </a:rPr>
              <a:t>: </a:t>
            </a:r>
          </a:p>
          <a:p>
            <a:pPr marR="94615" algn="just">
              <a:lnSpc>
                <a:spcPct val="115000"/>
              </a:lnSpc>
              <a:spcAft>
                <a:spcPts val="0"/>
              </a:spcAft>
              <a:tabLst>
                <a:tab pos="165100" algn="l"/>
              </a:tabLst>
            </a:pPr>
            <a:r>
              <a:rPr lang="en-US" sz="2400" dirty="0" smtClean="0">
                <a:latin typeface="Times New Roman"/>
                <a:ea typeface="Times New Roman"/>
                <a:cs typeface="Times New Roman"/>
              </a:rPr>
              <a:t>+ </a:t>
            </a:r>
            <a:r>
              <a:rPr lang="en-US" sz="2400" dirty="0" err="1">
                <a:latin typeface="Times New Roman"/>
                <a:ea typeface="Times New Roman"/>
                <a:cs typeface="Times New Roman"/>
              </a:rPr>
              <a:t>Đảm</a:t>
            </a:r>
            <a:r>
              <a:rPr lang="en-US" sz="2400" dirty="0">
                <a:latin typeface="Times New Roman"/>
                <a:ea typeface="Times New Roman"/>
                <a:cs typeface="Times New Roman"/>
              </a:rPr>
              <a:t> </a:t>
            </a:r>
            <a:r>
              <a:rPr lang="en-US" sz="2400" dirty="0" err="1">
                <a:latin typeface="Times New Roman"/>
                <a:ea typeface="Times New Roman"/>
                <a:cs typeface="Times New Roman"/>
              </a:rPr>
              <a:t>bảo</a:t>
            </a:r>
            <a:r>
              <a:rPr lang="en-US" sz="2400" dirty="0">
                <a:latin typeface="Times New Roman"/>
                <a:ea typeface="Times New Roman"/>
                <a:cs typeface="Times New Roman"/>
              </a:rPr>
              <a:t> </a:t>
            </a:r>
            <a:r>
              <a:rPr lang="en-US" sz="2400" dirty="0" err="1">
                <a:latin typeface="Times New Roman"/>
                <a:ea typeface="Times New Roman"/>
                <a:cs typeface="Times New Roman"/>
              </a:rPr>
              <a:t>tính</a:t>
            </a:r>
            <a:r>
              <a:rPr lang="en-US" sz="2400" dirty="0">
                <a:latin typeface="Times New Roman"/>
                <a:ea typeface="Times New Roman"/>
                <a:cs typeface="Times New Roman"/>
              </a:rPr>
              <a:t> </a:t>
            </a:r>
            <a:r>
              <a:rPr lang="en-US" sz="2400" dirty="0" err="1">
                <a:latin typeface="Times New Roman"/>
                <a:ea typeface="Times New Roman"/>
                <a:cs typeface="Times New Roman"/>
              </a:rPr>
              <a:t>liên</a:t>
            </a:r>
            <a:r>
              <a:rPr lang="en-US" sz="2400" dirty="0">
                <a:latin typeface="Times New Roman"/>
                <a:ea typeface="Times New Roman"/>
                <a:cs typeface="Times New Roman"/>
              </a:rPr>
              <a:t> </a:t>
            </a:r>
            <a:r>
              <a:rPr lang="en-US" sz="2400" dirty="0" err="1">
                <a:latin typeface="Times New Roman"/>
                <a:ea typeface="Times New Roman"/>
                <a:cs typeface="Times New Roman"/>
              </a:rPr>
              <a:t>kết</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từ</a:t>
            </a:r>
            <a:r>
              <a:rPr lang="en-US" sz="2400" dirty="0">
                <a:latin typeface="Times New Roman"/>
                <a:ea typeface="Times New Roman"/>
                <a:cs typeface="Times New Roman"/>
              </a:rPr>
              <a:t> </a:t>
            </a:r>
            <a:r>
              <a:rPr lang="en-US" sz="2400" dirty="0" err="1">
                <a:latin typeface="Times New Roman"/>
                <a:ea typeface="Times New Roman"/>
                <a:cs typeface="Times New Roman"/>
              </a:rPr>
              <a:t>ngữ</a:t>
            </a:r>
            <a:r>
              <a:rPr lang="en-US" sz="2400" dirty="0">
                <a:latin typeface="Times New Roman"/>
                <a:ea typeface="Times New Roman"/>
                <a:cs typeface="Times New Roman"/>
              </a:rPr>
              <a:t>, </a:t>
            </a:r>
            <a:r>
              <a:rPr lang="en-US" sz="2400" dirty="0" err="1">
                <a:latin typeface="Times New Roman"/>
                <a:ea typeface="Times New Roman"/>
                <a:cs typeface="Times New Roman"/>
              </a:rPr>
              <a:t>tạo</a:t>
            </a:r>
            <a:r>
              <a:rPr lang="en-US" sz="2400" dirty="0">
                <a:latin typeface="Times New Roman"/>
                <a:ea typeface="Times New Roman"/>
                <a:cs typeface="Times New Roman"/>
              </a:rPr>
              <a:t> </a:t>
            </a:r>
            <a:r>
              <a:rPr lang="en-US" sz="2400" dirty="0" err="1">
                <a:latin typeface="Times New Roman"/>
                <a:ea typeface="Times New Roman"/>
                <a:cs typeface="Times New Roman"/>
              </a:rPr>
              <a:t>nhịp</a:t>
            </a:r>
            <a:r>
              <a:rPr lang="en-US" sz="2400" dirty="0">
                <a:latin typeface="Times New Roman"/>
                <a:ea typeface="Times New Roman"/>
                <a:cs typeface="Times New Roman"/>
              </a:rPr>
              <a:t> </a:t>
            </a:r>
            <a:r>
              <a:rPr lang="en-US" sz="2400" dirty="0" err="1">
                <a:latin typeface="Times New Roman"/>
                <a:ea typeface="Times New Roman"/>
                <a:cs typeface="Times New Roman"/>
              </a:rPr>
              <a:t>điệu</a:t>
            </a:r>
            <a:r>
              <a:rPr lang="en-US" sz="2400" dirty="0">
                <a:latin typeface="Times New Roman"/>
                <a:ea typeface="Times New Roman"/>
                <a:cs typeface="Times New Roman"/>
              </a:rPr>
              <a:t> </a:t>
            </a:r>
            <a:r>
              <a:rPr lang="en-US" sz="2400" dirty="0" err="1">
                <a:latin typeface="Times New Roman"/>
                <a:ea typeface="Times New Roman"/>
                <a:cs typeface="Times New Roman"/>
              </a:rPr>
              <a:t>đều</a:t>
            </a:r>
            <a:r>
              <a:rPr lang="en-US" sz="2400" dirty="0">
                <a:latin typeface="Times New Roman"/>
                <a:ea typeface="Times New Roman"/>
                <a:cs typeface="Times New Roman"/>
              </a:rPr>
              <a:t> </a:t>
            </a:r>
            <a:r>
              <a:rPr lang="en-US" sz="2400" dirty="0" err="1">
                <a:latin typeface="Times New Roman"/>
                <a:ea typeface="Times New Roman"/>
                <a:cs typeface="Times New Roman"/>
              </a:rPr>
              <a:t>đặn</a:t>
            </a:r>
            <a:r>
              <a:rPr lang="en-US" sz="2400" dirty="0">
                <a:latin typeface="Times New Roman"/>
                <a:ea typeface="Times New Roman"/>
                <a:cs typeface="Times New Roman"/>
              </a:rPr>
              <a:t>.</a:t>
            </a:r>
            <a:endParaRPr lang="en-US" sz="2400" dirty="0">
              <a:ea typeface="Calibri"/>
              <a:cs typeface="Times New Roman"/>
            </a:endParaRPr>
          </a:p>
          <a:p>
            <a:pPr marR="94615" algn="just">
              <a:lnSpc>
                <a:spcPct val="115000"/>
              </a:lnSpc>
              <a:spcAft>
                <a:spcPts val="0"/>
              </a:spcAft>
              <a:tabLst>
                <a:tab pos="165100" algn="l"/>
              </a:tabLst>
            </a:pPr>
            <a:r>
              <a:rPr lang="en-US" sz="2400" dirty="0">
                <a:latin typeface="Times New Roman"/>
                <a:ea typeface="Times New Roman"/>
                <a:cs typeface="Times New Roman"/>
              </a:rPr>
              <a:t>+ </a:t>
            </a:r>
            <a:r>
              <a:rPr lang="en-US" sz="2400" dirty="0" err="1">
                <a:latin typeface="Times New Roman"/>
                <a:ea typeface="Times New Roman"/>
                <a:cs typeface="Times New Roman"/>
              </a:rPr>
              <a:t>Việc</a:t>
            </a:r>
            <a:r>
              <a:rPr lang="en-US" sz="2400" dirty="0">
                <a:latin typeface="Times New Roman"/>
                <a:ea typeface="Times New Roman"/>
                <a:cs typeface="Times New Roman"/>
              </a:rPr>
              <a:t> </a:t>
            </a:r>
            <a:r>
              <a:rPr lang="en-US" sz="2400" dirty="0" err="1">
                <a:latin typeface="Times New Roman"/>
                <a:ea typeface="Times New Roman"/>
                <a:cs typeface="Times New Roman"/>
              </a:rPr>
              <a:t>ngắt</a:t>
            </a:r>
            <a:r>
              <a:rPr lang="en-US" sz="2400" dirty="0">
                <a:latin typeface="Times New Roman"/>
                <a:ea typeface="Times New Roman"/>
                <a:cs typeface="Times New Roman"/>
              </a:rPr>
              <a:t> </a:t>
            </a:r>
            <a:r>
              <a:rPr lang="en-US" sz="2400" dirty="0" err="1">
                <a:latin typeface="Times New Roman"/>
                <a:ea typeface="Times New Roman"/>
                <a:cs typeface="Times New Roman"/>
              </a:rPr>
              <a:t>nhịp</a:t>
            </a:r>
            <a:r>
              <a:rPr lang="en-US" sz="2400" dirty="0">
                <a:latin typeface="Times New Roman"/>
                <a:ea typeface="Times New Roman"/>
                <a:cs typeface="Times New Roman"/>
              </a:rPr>
              <a:t> </a:t>
            </a:r>
            <a:r>
              <a:rPr lang="en-US" sz="2400" dirty="0" err="1">
                <a:latin typeface="Times New Roman"/>
                <a:ea typeface="Times New Roman"/>
                <a:cs typeface="Times New Roman"/>
              </a:rPr>
              <a:t>như</a:t>
            </a:r>
            <a:r>
              <a:rPr lang="en-US" sz="2400" dirty="0">
                <a:latin typeface="Times New Roman"/>
                <a:ea typeface="Times New Roman"/>
                <a:cs typeface="Times New Roman"/>
              </a:rPr>
              <a:t> </a:t>
            </a:r>
            <a:r>
              <a:rPr lang="en-US" sz="2400" dirty="0" err="1">
                <a:latin typeface="Times New Roman"/>
                <a:ea typeface="Times New Roman"/>
                <a:cs typeface="Times New Roman"/>
              </a:rPr>
              <a:t>vậy</a:t>
            </a:r>
            <a:r>
              <a:rPr lang="en-US" sz="2400" dirty="0">
                <a:latin typeface="Times New Roman"/>
                <a:ea typeface="Times New Roman"/>
                <a:cs typeface="Times New Roman"/>
              </a:rPr>
              <a:t> </a:t>
            </a:r>
            <a:r>
              <a:rPr lang="en-US" sz="2400" dirty="0" err="1">
                <a:latin typeface="Times New Roman"/>
                <a:ea typeface="Times New Roman"/>
                <a:cs typeface="Times New Roman"/>
              </a:rPr>
              <a:t>không</a:t>
            </a:r>
            <a:r>
              <a:rPr lang="en-US" sz="2400" dirty="0">
                <a:latin typeface="Times New Roman"/>
                <a:ea typeface="Times New Roman"/>
                <a:cs typeface="Times New Roman"/>
              </a:rPr>
              <a:t> </a:t>
            </a:r>
            <a:r>
              <a:rPr lang="en-US" sz="2400" dirty="0" err="1">
                <a:latin typeface="Times New Roman"/>
                <a:ea typeface="Times New Roman"/>
                <a:cs typeface="Times New Roman"/>
              </a:rPr>
              <a:t>chỉ</a:t>
            </a:r>
            <a:r>
              <a:rPr lang="en-US" sz="2400" dirty="0">
                <a:latin typeface="Times New Roman"/>
                <a:ea typeface="Times New Roman"/>
                <a:cs typeface="Times New Roman"/>
              </a:rPr>
              <a:t> </a:t>
            </a:r>
            <a:r>
              <a:rPr lang="en-US" sz="2400" dirty="0" err="1">
                <a:latin typeface="Times New Roman"/>
                <a:ea typeface="Times New Roman"/>
                <a:cs typeface="Times New Roman"/>
              </a:rPr>
              <a:t>giúp</a:t>
            </a:r>
            <a:r>
              <a:rPr lang="en-US" sz="2400" dirty="0">
                <a:latin typeface="Times New Roman"/>
                <a:ea typeface="Times New Roman"/>
                <a:cs typeface="Times New Roman"/>
              </a:rPr>
              <a:t> </a:t>
            </a:r>
            <a:r>
              <a:rPr lang="en-US" sz="2400" dirty="0" err="1">
                <a:latin typeface="Times New Roman"/>
                <a:ea typeface="Times New Roman"/>
                <a:cs typeface="Times New Roman"/>
              </a:rPr>
              <a:t>tạo</a:t>
            </a:r>
            <a:r>
              <a:rPr lang="en-US" sz="2400" dirty="0">
                <a:latin typeface="Times New Roman"/>
                <a:ea typeface="Times New Roman"/>
                <a:cs typeface="Times New Roman"/>
              </a:rPr>
              <a:t> </a:t>
            </a:r>
            <a:r>
              <a:rPr lang="en-US" sz="2400" dirty="0" err="1">
                <a:latin typeface="Times New Roman"/>
                <a:ea typeface="Times New Roman"/>
                <a:cs typeface="Times New Roman"/>
              </a:rPr>
              <a:t>điểm</a:t>
            </a:r>
            <a:r>
              <a:rPr lang="en-US" sz="2400" dirty="0">
                <a:latin typeface="Times New Roman"/>
                <a:ea typeface="Times New Roman"/>
                <a:cs typeface="Times New Roman"/>
              </a:rPr>
              <a:t> </a:t>
            </a:r>
            <a:r>
              <a:rPr lang="en-US" sz="2400" dirty="0" err="1">
                <a:latin typeface="Times New Roman"/>
                <a:ea typeface="Times New Roman"/>
                <a:cs typeface="Times New Roman"/>
              </a:rPr>
              <a:t>nhấn</a:t>
            </a:r>
            <a:r>
              <a:rPr lang="en-US" sz="2400" dirty="0">
                <a:latin typeface="Times New Roman"/>
                <a:ea typeface="Times New Roman"/>
                <a:cs typeface="Times New Roman"/>
              </a:rPr>
              <a:t> </a:t>
            </a:r>
            <a:r>
              <a:rPr lang="en-US" sz="2400" dirty="0" err="1">
                <a:latin typeface="Times New Roman"/>
                <a:ea typeface="Times New Roman"/>
                <a:cs typeface="Times New Roman"/>
              </a:rPr>
              <a:t>mà</a:t>
            </a:r>
            <a:r>
              <a:rPr lang="en-US" sz="2400" dirty="0">
                <a:latin typeface="Times New Roman"/>
                <a:ea typeface="Times New Roman"/>
                <a:cs typeface="Times New Roman"/>
              </a:rPr>
              <a:t> </a:t>
            </a:r>
            <a:r>
              <a:rPr lang="en-US" sz="2400" dirty="0" err="1">
                <a:latin typeface="Times New Roman"/>
                <a:ea typeface="Times New Roman"/>
                <a:cs typeface="Times New Roman"/>
              </a:rPr>
              <a:t>còn</a:t>
            </a:r>
            <a:r>
              <a:rPr lang="en-US" sz="2400" dirty="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hiện</a:t>
            </a:r>
            <a:r>
              <a:rPr lang="en-US" sz="2400" dirty="0">
                <a:latin typeface="Times New Roman"/>
                <a:ea typeface="Times New Roman"/>
                <a:cs typeface="Times New Roman"/>
              </a:rPr>
              <a:t> </a:t>
            </a:r>
            <a:r>
              <a:rPr lang="en-US" sz="2400" dirty="0" err="1">
                <a:latin typeface="Times New Roman"/>
                <a:ea typeface="Times New Roman"/>
                <a:cs typeface="Times New Roman"/>
              </a:rPr>
              <a:t>tình</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gắn</a:t>
            </a:r>
            <a:r>
              <a:rPr lang="en-US" sz="2400" dirty="0">
                <a:latin typeface="Times New Roman"/>
                <a:ea typeface="Times New Roman"/>
                <a:cs typeface="Times New Roman"/>
              </a:rPr>
              <a:t> </a:t>
            </a:r>
            <a:r>
              <a:rPr lang="en-US" sz="2400" dirty="0" err="1">
                <a:latin typeface="Times New Roman"/>
                <a:ea typeface="Times New Roman"/>
                <a:cs typeface="Times New Roman"/>
              </a:rPr>
              <a:t>bó</a:t>
            </a:r>
            <a:r>
              <a:rPr lang="en-US" sz="2400" dirty="0">
                <a:latin typeface="Times New Roman"/>
                <a:ea typeface="Times New Roman"/>
                <a:cs typeface="Times New Roman"/>
              </a:rPr>
              <a:t> </a:t>
            </a:r>
            <a:r>
              <a:rPr lang="en-US" sz="2400" dirty="0" err="1">
                <a:latin typeface="Times New Roman"/>
                <a:ea typeface="Times New Roman"/>
                <a:cs typeface="Times New Roman"/>
              </a:rPr>
              <a:t>thắm</a:t>
            </a:r>
            <a:r>
              <a:rPr lang="en-US" sz="2400" dirty="0">
                <a:latin typeface="Times New Roman"/>
                <a:ea typeface="Times New Roman"/>
                <a:cs typeface="Times New Roman"/>
              </a:rPr>
              <a:t> </a:t>
            </a:r>
            <a:r>
              <a:rPr lang="en-US" sz="2400" dirty="0" err="1">
                <a:latin typeface="Times New Roman"/>
                <a:ea typeface="Times New Roman"/>
                <a:cs typeface="Times New Roman"/>
              </a:rPr>
              <a:t>thiết</a:t>
            </a:r>
            <a:r>
              <a:rPr lang="en-US" sz="2400" dirty="0">
                <a:latin typeface="Times New Roman"/>
                <a:ea typeface="Times New Roman"/>
                <a:cs typeface="Times New Roman"/>
              </a:rPr>
              <a:t>, </a:t>
            </a:r>
            <a:r>
              <a:rPr lang="en-US" sz="2400" dirty="0" err="1">
                <a:latin typeface="Times New Roman"/>
                <a:ea typeface="Times New Roman"/>
                <a:cs typeface="Times New Roman"/>
              </a:rPr>
              <a:t>bền</a:t>
            </a:r>
            <a:r>
              <a:rPr lang="en-US" sz="2400" dirty="0">
                <a:latin typeface="Times New Roman"/>
                <a:ea typeface="Times New Roman"/>
                <a:cs typeface="Times New Roman"/>
              </a:rPr>
              <a:t> </a:t>
            </a:r>
            <a:r>
              <a:rPr lang="en-US" sz="2400" dirty="0" err="1">
                <a:latin typeface="Times New Roman"/>
                <a:ea typeface="Times New Roman"/>
                <a:cs typeface="Times New Roman"/>
              </a:rPr>
              <a:t>bỉ</a:t>
            </a:r>
            <a:r>
              <a:rPr lang="en-US" sz="2400" dirty="0">
                <a:latin typeface="Times New Roman"/>
                <a:ea typeface="Times New Roman"/>
                <a:cs typeface="Times New Roman"/>
              </a:rPr>
              <a:t>, </a:t>
            </a:r>
            <a:r>
              <a:rPr lang="en-US" sz="2400" dirty="0" err="1">
                <a:latin typeface="Times New Roman"/>
                <a:ea typeface="Times New Roman"/>
                <a:cs typeface="Times New Roman"/>
              </a:rPr>
              <a:t>keo</a:t>
            </a:r>
            <a:r>
              <a:rPr lang="en-US" sz="2400" dirty="0">
                <a:latin typeface="Times New Roman"/>
                <a:ea typeface="Times New Roman"/>
                <a:cs typeface="Times New Roman"/>
              </a:rPr>
              <a:t> </a:t>
            </a:r>
            <a:r>
              <a:rPr lang="en-US" sz="2400" dirty="0" err="1">
                <a:latin typeface="Times New Roman"/>
                <a:ea typeface="Times New Roman"/>
                <a:cs typeface="Times New Roman"/>
              </a:rPr>
              <a:t>sơn</a:t>
            </a:r>
            <a:r>
              <a:rPr lang="en-US" sz="2400" dirty="0">
                <a:latin typeface="Times New Roman"/>
                <a:ea typeface="Times New Roman"/>
                <a:cs typeface="Times New Roman"/>
              </a:rPr>
              <a:t>.</a:t>
            </a:r>
            <a:endParaRPr lang="en-US" sz="2400" dirty="0">
              <a:ea typeface="Calibri"/>
              <a:cs typeface="Times New Roman"/>
            </a:endParaRPr>
          </a:p>
          <a:p>
            <a:pPr marR="94615" lvl="4" algn="just">
              <a:lnSpc>
                <a:spcPct val="115000"/>
              </a:lnSpc>
            </a:pPr>
            <a:r>
              <a:rPr lang="en-US" sz="2400" dirty="0" err="1">
                <a:latin typeface="Times New Roman"/>
                <a:ea typeface="Times New Roman"/>
                <a:cs typeface="Times New Roman"/>
              </a:rPr>
              <a:t>Nhớ</a:t>
            </a:r>
            <a:r>
              <a:rPr lang="en-US" sz="2400" dirty="0">
                <a:latin typeface="Times New Roman"/>
                <a:ea typeface="Times New Roman"/>
                <a:cs typeface="Times New Roman"/>
              </a:rPr>
              <a:t> </a:t>
            </a:r>
            <a:r>
              <a:rPr lang="en-US" sz="2400" dirty="0" err="1">
                <a:latin typeface="Times New Roman"/>
                <a:ea typeface="Times New Roman"/>
                <a:cs typeface="Times New Roman"/>
              </a:rPr>
              <a:t>từ</a:t>
            </a:r>
            <a:r>
              <a:rPr lang="en-US" sz="2400" dirty="0">
                <a:latin typeface="Times New Roman"/>
                <a:ea typeface="Times New Roman"/>
                <a:cs typeface="Times New Roman"/>
              </a:rPr>
              <a:t> </a:t>
            </a:r>
            <a:r>
              <a:rPr lang="en-US" sz="2400" dirty="0" err="1">
                <a:latin typeface="Times New Roman"/>
                <a:ea typeface="Times New Roman"/>
                <a:cs typeface="Times New Roman"/>
              </a:rPr>
              <a:t>thuở</a:t>
            </a:r>
            <a:r>
              <a:rPr lang="en-US" sz="2400" dirty="0">
                <a:latin typeface="Times New Roman"/>
                <a:ea typeface="Times New Roman"/>
                <a:cs typeface="Times New Roman"/>
              </a:rPr>
              <a:t>/ </a:t>
            </a:r>
            <a:r>
              <a:rPr lang="en-US" sz="2400" dirty="0" err="1">
                <a:latin typeface="Times New Roman"/>
                <a:ea typeface="Times New Roman"/>
                <a:cs typeface="Times New Roman"/>
              </a:rPr>
              <a:t>đăng</a:t>
            </a:r>
            <a:r>
              <a:rPr lang="en-US" sz="2400" dirty="0">
                <a:latin typeface="Times New Roman"/>
                <a:ea typeface="Times New Roman"/>
                <a:cs typeface="Times New Roman"/>
              </a:rPr>
              <a:t> </a:t>
            </a:r>
            <a:r>
              <a:rPr lang="en-US" sz="2400" dirty="0" err="1">
                <a:latin typeface="Times New Roman"/>
                <a:ea typeface="Times New Roman"/>
                <a:cs typeface="Times New Roman"/>
              </a:rPr>
              <a:t>khoa</a:t>
            </a:r>
            <a:r>
              <a:rPr lang="en-US" sz="2400" dirty="0">
                <a:latin typeface="Times New Roman"/>
                <a:ea typeface="Times New Roman"/>
                <a:cs typeface="Times New Roman"/>
              </a:rPr>
              <a:t> </a:t>
            </a:r>
            <a:r>
              <a:rPr lang="en-US" sz="2400" dirty="0" err="1">
                <a:latin typeface="Times New Roman"/>
                <a:ea typeface="Times New Roman"/>
                <a:cs typeface="Times New Roman"/>
              </a:rPr>
              <a:t>ngày</a:t>
            </a:r>
            <a:r>
              <a:rPr lang="en-US" sz="2400" dirty="0">
                <a:latin typeface="Times New Roman"/>
                <a:ea typeface="Times New Roman"/>
                <a:cs typeface="Times New Roman"/>
              </a:rPr>
              <a:t> </a:t>
            </a:r>
            <a:r>
              <a:rPr lang="en-US" sz="2400" i="1" dirty="0" err="1">
                <a:latin typeface="Times New Roman"/>
                <a:ea typeface="Times New Roman"/>
                <a:cs typeface="Times New Roman"/>
              </a:rPr>
              <a:t>trước</a:t>
            </a:r>
            <a:endParaRPr lang="en-US" sz="2400" dirty="0">
              <a:ea typeface="Calibri"/>
              <a:cs typeface="Times New Roman"/>
            </a:endParaRPr>
          </a:p>
          <a:p>
            <a:pPr marR="94615" lvl="4" algn="just">
              <a:lnSpc>
                <a:spcPct val="115000"/>
              </a:lnSpc>
            </a:pPr>
            <a:r>
              <a:rPr lang="en-US" sz="2400" dirty="0" err="1">
                <a:latin typeface="Times New Roman"/>
                <a:ea typeface="Times New Roman"/>
                <a:cs typeface="Times New Roman"/>
              </a:rPr>
              <a:t>Vẫn</a:t>
            </a:r>
            <a:r>
              <a:rPr lang="en-US" sz="2400" dirty="0">
                <a:latin typeface="Times New Roman"/>
                <a:ea typeface="Times New Roman"/>
                <a:cs typeface="Times New Roman"/>
              </a:rPr>
              <a:t> </a:t>
            </a:r>
            <a:r>
              <a:rPr lang="en-US" sz="2400" dirty="0" err="1">
                <a:latin typeface="Times New Roman"/>
                <a:ea typeface="Times New Roman"/>
                <a:cs typeface="Times New Roman"/>
              </a:rPr>
              <a:t>sớm</a:t>
            </a:r>
            <a:r>
              <a:rPr lang="en-US" sz="2400" dirty="0">
                <a:latin typeface="Times New Roman"/>
                <a:ea typeface="Times New Roman"/>
                <a:cs typeface="Times New Roman"/>
              </a:rPr>
              <a:t> </a:t>
            </a:r>
            <a:r>
              <a:rPr lang="en-US" sz="2400" dirty="0" err="1">
                <a:latin typeface="Times New Roman"/>
                <a:ea typeface="Times New Roman"/>
                <a:cs typeface="Times New Roman"/>
              </a:rPr>
              <a:t>hôm</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bác</a:t>
            </a:r>
            <a:r>
              <a:rPr lang="en-US" sz="2400" dirty="0">
                <a:latin typeface="Times New Roman"/>
                <a:ea typeface="Times New Roman"/>
                <a:cs typeface="Times New Roman"/>
              </a:rPr>
              <a:t> </a:t>
            </a:r>
            <a:r>
              <a:rPr lang="en-US" sz="2400" dirty="0" err="1">
                <a:latin typeface="Times New Roman"/>
                <a:ea typeface="Times New Roman"/>
                <a:cs typeface="Times New Roman"/>
              </a:rPr>
              <a:t>cùng</a:t>
            </a:r>
            <a:r>
              <a:rPr lang="en-US" sz="2400" dirty="0">
                <a:latin typeface="Times New Roman"/>
                <a:ea typeface="Times New Roman"/>
                <a:cs typeface="Times New Roman"/>
              </a:rPr>
              <a:t> </a:t>
            </a:r>
            <a:r>
              <a:rPr lang="en-US" sz="2400" i="1" dirty="0" err="1">
                <a:latin typeface="Times New Roman"/>
                <a:ea typeface="Times New Roman"/>
                <a:cs typeface="Times New Roman"/>
              </a:rPr>
              <a:t>nhau</a:t>
            </a:r>
            <a:endParaRPr lang="en-US" sz="2400" dirty="0">
              <a:ea typeface="Calibri"/>
              <a:cs typeface="Times New Roman"/>
            </a:endParaRPr>
          </a:p>
          <a:p>
            <a:pPr marR="94615" lvl="4" algn="just">
              <a:lnSpc>
                <a:spcPct val="115000"/>
              </a:lnSpc>
            </a:pPr>
            <a:r>
              <a:rPr lang="en-US" sz="2400" dirty="0" err="1">
                <a:latin typeface="Times New Roman"/>
                <a:ea typeface="Times New Roman"/>
                <a:cs typeface="Times New Roman"/>
              </a:rPr>
              <a:t>Kính</a:t>
            </a:r>
            <a:r>
              <a:rPr lang="en-US" sz="2400" dirty="0">
                <a:latin typeface="Times New Roman"/>
                <a:ea typeface="Times New Roman"/>
                <a:cs typeface="Times New Roman"/>
              </a:rPr>
              <a:t> </a:t>
            </a:r>
            <a:r>
              <a:rPr lang="en-US" sz="2400" dirty="0" err="1">
                <a:latin typeface="Times New Roman"/>
                <a:ea typeface="Times New Roman"/>
                <a:cs typeface="Times New Roman"/>
              </a:rPr>
              <a:t>yêu</a:t>
            </a:r>
            <a:r>
              <a:rPr lang="en-US" sz="2400" dirty="0">
                <a:latin typeface="Times New Roman"/>
                <a:ea typeface="Times New Roman"/>
                <a:cs typeface="Times New Roman"/>
              </a:rPr>
              <a:t>/ </a:t>
            </a:r>
            <a:r>
              <a:rPr lang="en-US" sz="2400" dirty="0" err="1">
                <a:latin typeface="Times New Roman"/>
                <a:ea typeface="Times New Roman"/>
                <a:cs typeface="Times New Roman"/>
              </a:rPr>
              <a:t>từ</a:t>
            </a:r>
            <a:r>
              <a:rPr lang="en-US" sz="2400" dirty="0">
                <a:latin typeface="Times New Roman"/>
                <a:ea typeface="Times New Roman"/>
                <a:cs typeface="Times New Roman"/>
              </a:rPr>
              <a:t> </a:t>
            </a:r>
            <a:r>
              <a:rPr lang="en-US" sz="2400" i="1" dirty="0" err="1">
                <a:latin typeface="Times New Roman"/>
                <a:ea typeface="Times New Roman"/>
                <a:cs typeface="Times New Roman"/>
              </a:rPr>
              <a:t>trước</a:t>
            </a:r>
            <a:r>
              <a:rPr lang="en-US" sz="2400" dirty="0">
                <a:latin typeface="Times New Roman"/>
                <a:ea typeface="Times New Roman"/>
                <a:cs typeface="Times New Roman"/>
              </a:rPr>
              <a:t> /</a:t>
            </a:r>
            <a:r>
              <a:rPr lang="en-US" sz="2400" dirty="0" err="1">
                <a:latin typeface="Times New Roman"/>
                <a:ea typeface="Times New Roman"/>
                <a:cs typeface="Times New Roman"/>
              </a:rPr>
              <a:t>đến</a:t>
            </a:r>
            <a:r>
              <a:rPr lang="en-US" sz="2400" dirty="0">
                <a:latin typeface="Times New Roman"/>
                <a:ea typeface="Times New Roman"/>
                <a:cs typeface="Times New Roman"/>
              </a:rPr>
              <a:t> </a:t>
            </a:r>
            <a:r>
              <a:rPr lang="en-US" sz="2400" i="1" dirty="0" err="1">
                <a:latin typeface="Times New Roman"/>
                <a:ea typeface="Times New Roman"/>
                <a:cs typeface="Times New Roman"/>
              </a:rPr>
              <a:t>sau</a:t>
            </a:r>
            <a:endParaRPr lang="en-US" sz="2400" dirty="0">
              <a:ea typeface="Calibri"/>
              <a:cs typeface="Times New Roman"/>
            </a:endParaRPr>
          </a:p>
          <a:p>
            <a:pPr marR="94615" lvl="4" algn="just">
              <a:lnSpc>
                <a:spcPct val="115000"/>
              </a:lnSpc>
            </a:pPr>
            <a:r>
              <a:rPr lang="en-US" sz="2400" dirty="0" err="1">
                <a:latin typeface="Times New Roman"/>
                <a:ea typeface="Times New Roman"/>
                <a:cs typeface="Times New Roman"/>
              </a:rPr>
              <a:t>Trong</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a:t>
            </a:r>
            <a:r>
              <a:rPr lang="en-US" sz="2400" dirty="0" err="1">
                <a:latin typeface="Times New Roman"/>
                <a:ea typeface="Times New Roman"/>
                <a:cs typeface="Times New Roman"/>
              </a:rPr>
              <a:t>gặp</a:t>
            </a:r>
            <a:r>
              <a:rPr lang="en-US" sz="2400" dirty="0">
                <a:latin typeface="Times New Roman"/>
                <a:ea typeface="Times New Roman"/>
                <a:cs typeface="Times New Roman"/>
              </a:rPr>
              <a:t> </a:t>
            </a:r>
            <a:r>
              <a:rPr lang="en-US" sz="2400" dirty="0" err="1">
                <a:latin typeface="Times New Roman"/>
                <a:ea typeface="Times New Roman"/>
                <a:cs typeface="Times New Roman"/>
              </a:rPr>
              <a:t>gỡ</a:t>
            </a:r>
            <a:r>
              <a:rPr lang="en-US" sz="2400" dirty="0">
                <a:latin typeface="Times New Roman"/>
                <a:ea typeface="Times New Roman"/>
                <a:cs typeface="Times New Roman"/>
              </a:rPr>
              <a:t> /</a:t>
            </a:r>
            <a:r>
              <a:rPr lang="en-US" sz="2400" dirty="0" err="1">
                <a:latin typeface="Times New Roman"/>
                <a:ea typeface="Times New Roman"/>
                <a:cs typeface="Times New Roman"/>
              </a:rPr>
              <a:t>khác</a:t>
            </a:r>
            <a:r>
              <a:rPr lang="en-US" sz="2400" dirty="0">
                <a:latin typeface="Times New Roman"/>
                <a:ea typeface="Times New Roman"/>
                <a:cs typeface="Times New Roman"/>
              </a:rPr>
              <a:t> </a:t>
            </a:r>
            <a:r>
              <a:rPr lang="en-US" sz="2400" i="1" dirty="0" err="1">
                <a:latin typeface="Times New Roman"/>
                <a:ea typeface="Times New Roman"/>
                <a:cs typeface="Times New Roman"/>
              </a:rPr>
              <a:t>đâu</a:t>
            </a:r>
            <a:r>
              <a:rPr lang="en-US" sz="2400" dirty="0">
                <a:latin typeface="Times New Roman"/>
                <a:ea typeface="Times New Roman"/>
                <a:cs typeface="Times New Roman"/>
              </a:rPr>
              <a:t> </a:t>
            </a:r>
            <a:r>
              <a:rPr lang="en-US" sz="2400" dirty="0" err="1">
                <a:latin typeface="Times New Roman"/>
                <a:ea typeface="Times New Roman"/>
                <a:cs typeface="Times New Roman"/>
              </a:rPr>
              <a:t>duyên</a:t>
            </a:r>
            <a:r>
              <a:rPr lang="en-US" sz="2400" dirty="0">
                <a:latin typeface="Times New Roman"/>
                <a:ea typeface="Times New Roman"/>
                <a:cs typeface="Times New Roman"/>
              </a:rPr>
              <a:t> </a:t>
            </a:r>
            <a:r>
              <a:rPr lang="en-US" sz="2400" dirty="0" err="1">
                <a:latin typeface="Times New Roman"/>
                <a:ea typeface="Times New Roman"/>
                <a:cs typeface="Times New Roman"/>
              </a:rPr>
              <a:t>trời</a:t>
            </a:r>
            <a:r>
              <a:rPr lang="en-US" sz="2400" dirty="0">
                <a:latin typeface="Times New Roman"/>
                <a:ea typeface="Times New Roman"/>
                <a:cs typeface="Times New Roman"/>
              </a:rPr>
              <a:t>.</a:t>
            </a:r>
            <a:endParaRPr lang="en-US" sz="2400" dirty="0">
              <a:ea typeface="Calibri"/>
              <a:cs typeface="Times New Roman"/>
            </a:endParaRPr>
          </a:p>
          <a:p>
            <a:pPr marR="94615" algn="just">
              <a:lnSpc>
                <a:spcPct val="115000"/>
              </a:lnSpc>
              <a:spcAft>
                <a:spcPts val="0"/>
              </a:spcAft>
            </a:pPr>
            <a:r>
              <a:rPr lang="en-US" sz="2400" dirty="0" err="1">
                <a:latin typeface="Times New Roman"/>
                <a:ea typeface="Times New Roman"/>
                <a:cs typeface="Times New Roman"/>
              </a:rPr>
              <a:t>Lưu</a:t>
            </a:r>
            <a:r>
              <a:rPr lang="en-US" sz="2400" dirty="0">
                <a:latin typeface="Times New Roman"/>
                <a:ea typeface="Times New Roman"/>
                <a:cs typeface="Times New Roman"/>
              </a:rPr>
              <a:t> ý: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số</a:t>
            </a:r>
            <a:r>
              <a:rPr lang="en-US" sz="2400" dirty="0">
                <a:latin typeface="Times New Roman"/>
                <a:ea typeface="Times New Roman"/>
                <a:cs typeface="Times New Roman"/>
              </a:rPr>
              <a:t> </a:t>
            </a:r>
            <a:r>
              <a:rPr lang="en-US" sz="2400" dirty="0" err="1">
                <a:latin typeface="Times New Roman"/>
                <a:ea typeface="Times New Roman"/>
                <a:cs typeface="Times New Roman"/>
              </a:rPr>
              <a:t>câu</a:t>
            </a:r>
            <a:r>
              <a:rPr lang="en-US" sz="2400" dirty="0">
                <a:latin typeface="Times New Roman"/>
                <a:ea typeface="Times New Roman"/>
                <a:cs typeface="Times New Roman"/>
              </a:rPr>
              <a:t> </a:t>
            </a:r>
            <a:r>
              <a:rPr lang="en-US" sz="2400" dirty="0" err="1">
                <a:latin typeface="Times New Roman"/>
                <a:ea typeface="Times New Roman"/>
                <a:cs typeface="Times New Roman"/>
              </a:rPr>
              <a:t>nhịp</a:t>
            </a:r>
            <a:r>
              <a:rPr lang="en-US" sz="2400" dirty="0">
                <a:latin typeface="Times New Roman"/>
                <a:ea typeface="Times New Roman"/>
                <a:cs typeface="Times New Roman"/>
              </a:rPr>
              <a:t> </a:t>
            </a:r>
            <a:r>
              <a:rPr lang="en-US" sz="2400" dirty="0" err="1">
                <a:latin typeface="Times New Roman"/>
                <a:ea typeface="Times New Roman"/>
                <a:cs typeface="Times New Roman"/>
              </a:rPr>
              <a:t>thơ</a:t>
            </a:r>
            <a:r>
              <a:rPr lang="en-US" sz="2400" dirty="0">
                <a:latin typeface="Times New Roman"/>
                <a:ea typeface="Times New Roman"/>
                <a:cs typeface="Times New Roman"/>
              </a:rPr>
              <a:t> </a:t>
            </a:r>
            <a:r>
              <a:rPr lang="en-US" sz="2400" dirty="0" err="1">
                <a:latin typeface="Times New Roman"/>
                <a:ea typeface="Times New Roman"/>
                <a:cs typeface="Times New Roman"/>
              </a:rPr>
              <a:t>bị</a:t>
            </a:r>
            <a:r>
              <a:rPr lang="en-US" sz="2400" dirty="0">
                <a:latin typeface="Times New Roman"/>
                <a:ea typeface="Times New Roman"/>
                <a:cs typeface="Times New Roman"/>
              </a:rPr>
              <a:t> </a:t>
            </a:r>
            <a:r>
              <a:rPr lang="en-US" sz="2400" dirty="0" err="1">
                <a:latin typeface="Times New Roman"/>
                <a:ea typeface="Times New Roman"/>
                <a:cs typeface="Times New Roman"/>
              </a:rPr>
              <a:t>phá</a:t>
            </a:r>
            <a:r>
              <a:rPr lang="en-US" sz="2400" dirty="0">
                <a:latin typeface="Times New Roman"/>
                <a:ea typeface="Times New Roman"/>
                <a:cs typeface="Times New Roman"/>
              </a:rPr>
              <a:t> </a:t>
            </a:r>
            <a:r>
              <a:rPr lang="en-US" sz="2400" dirty="0" err="1">
                <a:latin typeface="Times New Roman"/>
                <a:ea typeface="Times New Roman"/>
                <a:cs typeface="Times New Roman"/>
              </a:rPr>
              <a:t>vỡ</a:t>
            </a:r>
            <a:r>
              <a:rPr lang="en-US" sz="2400" dirty="0">
                <a:latin typeface="Times New Roman"/>
                <a:ea typeface="Times New Roman"/>
                <a:cs typeface="Times New Roman"/>
              </a:rPr>
              <a:t> </a:t>
            </a:r>
            <a:r>
              <a:rPr lang="en-US" sz="2400" dirty="0" err="1" smtClean="0">
                <a:latin typeface="Times New Roman"/>
                <a:ea typeface="Times New Roman"/>
                <a:cs typeface="Times New Roman"/>
              </a:rPr>
              <a:t>nhịp</a:t>
            </a:r>
            <a:r>
              <a:rPr lang="en-US" sz="2400" dirty="0" smtClean="0">
                <a:ea typeface="Calibri"/>
                <a:cs typeface="Times New Roman"/>
              </a:rPr>
              <a:t>: </a:t>
            </a:r>
            <a:r>
              <a:rPr lang="en-US" sz="2400" i="1" dirty="0" err="1" smtClean="0">
                <a:latin typeface="Times New Roman"/>
                <a:ea typeface="Times New Roman"/>
                <a:cs typeface="Times New Roman"/>
              </a:rPr>
              <a:t>Bác</a:t>
            </a:r>
            <a:r>
              <a:rPr lang="en-US" sz="2400" i="1" dirty="0" smtClean="0">
                <a:latin typeface="Times New Roman"/>
                <a:ea typeface="Times New Roman"/>
                <a:cs typeface="Times New Roman"/>
              </a:rPr>
              <a:t> </a:t>
            </a:r>
            <a:r>
              <a:rPr lang="en-US" sz="2400" i="1" dirty="0" err="1">
                <a:latin typeface="Times New Roman"/>
                <a:ea typeface="Times New Roman"/>
                <a:cs typeface="Times New Roman"/>
              </a:rPr>
              <a:t>Dương</a:t>
            </a:r>
            <a:r>
              <a:rPr lang="en-US" sz="2400" i="1" dirty="0">
                <a:latin typeface="Times New Roman"/>
                <a:ea typeface="Times New Roman"/>
                <a:cs typeface="Times New Roman"/>
              </a:rPr>
              <a:t> </a:t>
            </a:r>
            <a:r>
              <a:rPr lang="en-US" sz="2400" i="1" dirty="0" err="1">
                <a:latin typeface="Times New Roman"/>
                <a:ea typeface="Times New Roman"/>
                <a:cs typeface="Times New Roman"/>
              </a:rPr>
              <a:t>thôi</a:t>
            </a:r>
            <a:r>
              <a:rPr lang="en-US" sz="2400" i="1" dirty="0">
                <a:latin typeface="Times New Roman"/>
                <a:ea typeface="Times New Roman"/>
                <a:cs typeface="Times New Roman"/>
              </a:rPr>
              <a:t> </a:t>
            </a:r>
            <a:r>
              <a:rPr lang="en-US" sz="2400" i="1" dirty="0" err="1">
                <a:latin typeface="Times New Roman"/>
                <a:ea typeface="Times New Roman"/>
                <a:cs typeface="Times New Roman"/>
              </a:rPr>
              <a:t>đã</a:t>
            </a:r>
            <a:r>
              <a:rPr lang="en-US" sz="2400" i="1" dirty="0">
                <a:latin typeface="Times New Roman"/>
                <a:ea typeface="Times New Roman"/>
                <a:cs typeface="Times New Roman"/>
              </a:rPr>
              <a:t> </a:t>
            </a:r>
            <a:r>
              <a:rPr lang="en-US" sz="2400" i="1" dirty="0" err="1">
                <a:latin typeface="Times New Roman"/>
                <a:ea typeface="Times New Roman"/>
                <a:cs typeface="Times New Roman"/>
              </a:rPr>
              <a:t>thôi</a:t>
            </a:r>
            <a:r>
              <a:rPr lang="en-US" sz="2400" i="1" dirty="0">
                <a:latin typeface="Times New Roman"/>
                <a:ea typeface="Times New Roman"/>
                <a:cs typeface="Times New Roman"/>
              </a:rPr>
              <a:t> </a:t>
            </a:r>
            <a:r>
              <a:rPr lang="en-US" sz="2400" i="1" dirty="0" err="1">
                <a:latin typeface="Times New Roman"/>
                <a:ea typeface="Times New Roman"/>
                <a:cs typeface="Times New Roman"/>
              </a:rPr>
              <a:t>rồi</a:t>
            </a:r>
            <a:r>
              <a:rPr lang="en-US" sz="2400" i="1" dirty="0">
                <a:latin typeface="Times New Roman"/>
                <a:ea typeface="Times New Roman"/>
                <a:cs typeface="Times New Roman"/>
              </a:rPr>
              <a:t> </a:t>
            </a:r>
            <a:r>
              <a:rPr lang="en-US" sz="2400" i="1" dirty="0" smtClean="0">
                <a:latin typeface="Times New Roman"/>
                <a:ea typeface="Times New Roman"/>
                <a:cs typeface="Times New Roman"/>
              </a:rPr>
              <a:t>.</a:t>
            </a:r>
            <a:endParaRPr lang="en-US" sz="2400" i="1" dirty="0">
              <a:ea typeface="Calibri"/>
              <a:cs typeface="Times New Roman"/>
            </a:endParaRPr>
          </a:p>
          <a:p>
            <a:pPr marR="94615" algn="just">
              <a:lnSpc>
                <a:spcPct val="115000"/>
              </a:lnSpc>
              <a:spcAft>
                <a:spcPts val="0"/>
              </a:spcAft>
            </a:pPr>
            <a:r>
              <a:rPr lang="en-US" sz="2400" dirty="0">
                <a:latin typeface="Times New Roman"/>
                <a:ea typeface="Times New Roman"/>
                <a:cs typeface="Times New Roman"/>
              </a:rPr>
              <a:t>=&gt; </a:t>
            </a:r>
            <a:r>
              <a:rPr lang="en-US" sz="2400" dirty="0" err="1">
                <a:latin typeface="Times New Roman"/>
                <a:ea typeface="Times New Roman"/>
                <a:cs typeface="Times New Roman"/>
              </a:rPr>
              <a:t>Nhịp</a:t>
            </a:r>
            <a:r>
              <a:rPr lang="en-US" sz="2400" dirty="0">
                <a:latin typeface="Times New Roman"/>
                <a:ea typeface="Times New Roman"/>
                <a:cs typeface="Times New Roman"/>
              </a:rPr>
              <a:t> </a:t>
            </a:r>
            <a:r>
              <a:rPr lang="en-US" sz="2400" dirty="0" err="1">
                <a:latin typeface="Times New Roman"/>
                <a:ea typeface="Times New Roman"/>
                <a:cs typeface="Times New Roman"/>
              </a:rPr>
              <a:t>thơ</a:t>
            </a:r>
            <a:r>
              <a:rPr lang="en-US" sz="2400" dirty="0">
                <a:latin typeface="Times New Roman"/>
                <a:ea typeface="Times New Roman"/>
                <a:cs typeface="Times New Roman"/>
              </a:rPr>
              <a:t> </a:t>
            </a:r>
            <a:r>
              <a:rPr lang="en-US" sz="2400" dirty="0" err="1">
                <a:latin typeface="Times New Roman"/>
                <a:ea typeface="Times New Roman"/>
                <a:cs typeface="Times New Roman"/>
              </a:rPr>
              <a:t>bị</a:t>
            </a:r>
            <a:r>
              <a:rPr lang="en-US" sz="2400" dirty="0">
                <a:latin typeface="Times New Roman"/>
                <a:ea typeface="Times New Roman"/>
                <a:cs typeface="Times New Roman"/>
              </a:rPr>
              <a:t> </a:t>
            </a:r>
            <a:r>
              <a:rPr lang="en-US" sz="2400" dirty="0" err="1">
                <a:latin typeface="Times New Roman"/>
                <a:ea typeface="Times New Roman"/>
                <a:cs typeface="Times New Roman"/>
              </a:rPr>
              <a:t>phá</a:t>
            </a:r>
            <a:r>
              <a:rPr lang="en-US" sz="2400" dirty="0">
                <a:latin typeface="Times New Roman"/>
                <a:ea typeface="Times New Roman"/>
                <a:cs typeface="Times New Roman"/>
              </a:rPr>
              <a:t> </a:t>
            </a:r>
            <a:r>
              <a:rPr lang="en-US" sz="2400" dirty="0" err="1">
                <a:latin typeface="Times New Roman"/>
                <a:ea typeface="Times New Roman"/>
                <a:cs typeface="Times New Roman"/>
              </a:rPr>
              <a:t>vỡ</a:t>
            </a:r>
            <a:r>
              <a:rPr lang="en-US" sz="2400" dirty="0">
                <a:latin typeface="Times New Roman"/>
                <a:ea typeface="Times New Roman"/>
                <a:cs typeface="Times New Roman"/>
              </a:rPr>
              <a:t> 2/1/3 </a:t>
            </a:r>
            <a:r>
              <a:rPr lang="en-US" sz="2400" dirty="0" err="1">
                <a:latin typeface="Times New Roman"/>
                <a:ea typeface="Times New Roman"/>
                <a:cs typeface="Times New Roman"/>
              </a:rPr>
              <a:t>như</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nấc</a:t>
            </a:r>
            <a:r>
              <a:rPr lang="en-US" sz="2400" dirty="0">
                <a:latin typeface="Times New Roman"/>
                <a:ea typeface="Times New Roman"/>
                <a:cs typeface="Times New Roman"/>
              </a:rPr>
              <a:t> </a:t>
            </a:r>
            <a:r>
              <a:rPr lang="en-US" sz="2400" dirty="0" err="1">
                <a:latin typeface="Times New Roman"/>
                <a:ea typeface="Times New Roman"/>
                <a:cs typeface="Times New Roman"/>
              </a:rPr>
              <a:t>tức</a:t>
            </a:r>
            <a:r>
              <a:rPr lang="en-US" sz="2400" dirty="0">
                <a:latin typeface="Times New Roman"/>
                <a:ea typeface="Times New Roman"/>
                <a:cs typeface="Times New Roman"/>
              </a:rPr>
              <a:t> </a:t>
            </a:r>
            <a:r>
              <a:rPr lang="en-US" sz="2400" dirty="0" err="1">
                <a:latin typeface="Times New Roman"/>
                <a:ea typeface="Times New Roman"/>
                <a:cs typeface="Times New Roman"/>
              </a:rPr>
              <a:t>tưởi</a:t>
            </a:r>
            <a:r>
              <a:rPr lang="en-US" sz="2400" dirty="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hiện</a:t>
            </a:r>
            <a:r>
              <a:rPr lang="en-US" sz="2400" dirty="0">
                <a:latin typeface="Times New Roman"/>
                <a:ea typeface="Times New Roman"/>
                <a:cs typeface="Times New Roman"/>
              </a:rPr>
              <a:t> </a:t>
            </a:r>
            <a:r>
              <a:rPr lang="en-US" sz="2400" dirty="0" err="1">
                <a:latin typeface="Times New Roman"/>
                <a:ea typeface="Times New Roman"/>
                <a:cs typeface="Times New Roman"/>
              </a:rPr>
              <a:t>nỗi</a:t>
            </a:r>
            <a:r>
              <a:rPr lang="en-US" sz="2400" dirty="0">
                <a:latin typeface="Times New Roman"/>
                <a:ea typeface="Times New Roman"/>
                <a:cs typeface="Times New Roman"/>
              </a:rPr>
              <a:t> </a:t>
            </a:r>
            <a:r>
              <a:rPr lang="en-US" sz="2400" dirty="0" err="1">
                <a:latin typeface="Times New Roman"/>
                <a:ea typeface="Times New Roman"/>
                <a:cs typeface="Times New Roman"/>
              </a:rPr>
              <a:t>đau</a:t>
            </a:r>
            <a:r>
              <a:rPr lang="en-US" sz="2400" dirty="0">
                <a:latin typeface="Times New Roman"/>
                <a:ea typeface="Times New Roman"/>
                <a:cs typeface="Times New Roman"/>
              </a:rPr>
              <a:t> </a:t>
            </a:r>
            <a:r>
              <a:rPr lang="en-US" sz="2400" dirty="0" err="1">
                <a:latin typeface="Times New Roman"/>
                <a:ea typeface="Times New Roman"/>
                <a:cs typeface="Times New Roman"/>
              </a:rPr>
              <a:t>mất</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nhà</a:t>
            </a:r>
            <a:r>
              <a:rPr lang="en-US" sz="2400" dirty="0">
                <a:latin typeface="Times New Roman"/>
                <a:ea typeface="Times New Roman"/>
                <a:cs typeface="Times New Roman"/>
              </a:rPr>
              <a:t> </a:t>
            </a:r>
            <a:r>
              <a:rPr lang="en-US" sz="2400" dirty="0" err="1">
                <a:latin typeface="Times New Roman"/>
                <a:ea typeface="Times New Roman"/>
                <a:cs typeface="Times New Roman"/>
              </a:rPr>
              <a:t>thơ</a:t>
            </a:r>
            <a:endParaRPr lang="en-US" sz="2400" dirty="0">
              <a:ea typeface="Calibri"/>
              <a:cs typeface="Times New Roman"/>
            </a:endParaRPr>
          </a:p>
        </p:txBody>
      </p:sp>
    </p:spTree>
    <p:extLst>
      <p:ext uri="{BB962C8B-B14F-4D97-AF65-F5344CB8AC3E}">
        <p14:creationId xmlns:p14="http://schemas.microsoft.com/office/powerpoint/2010/main" val="294714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 calcmode="lin" valueType="num">
                                      <p:cBhvr additive="base">
                                        <p:cTn id="1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 calcmode="lin" valueType="num">
                                      <p:cBhvr additive="base">
                                        <p:cTn id="24"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 calcmode="lin" valueType="num">
                                      <p:cBhvr additive="base">
                                        <p:cTn id="30"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8">
                                            <p:txEl>
                                              <p:pRg st="5" end="5"/>
                                            </p:txEl>
                                          </p:spTgt>
                                        </p:tgtEl>
                                        <p:attrNameLst>
                                          <p:attrName>style.visibility</p:attrName>
                                        </p:attrNameLst>
                                      </p:cBhvr>
                                      <p:to>
                                        <p:strVal val="visible"/>
                                      </p:to>
                                    </p:set>
                                    <p:animEffect transition="in" filter="circle(in)">
                                      <p:cBhvr>
                                        <p:cTn id="36" dur="2000"/>
                                        <p:tgtEl>
                                          <p:spTgt spid="8">
                                            <p:txEl>
                                              <p:pRg st="5" end="5"/>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circle(in)">
                                      <p:cBhvr>
                                        <p:cTn id="39" dur="2000"/>
                                        <p:tgtEl>
                                          <p:spTgt spid="8">
                                            <p:txEl>
                                              <p:pRg st="6" end="6"/>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circle(in)">
                                      <p:cBhvr>
                                        <p:cTn id="42" dur="2000"/>
                                        <p:tgtEl>
                                          <p:spTgt spid="8">
                                            <p:txEl>
                                              <p:pRg st="7" end="7"/>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Effect transition="in" filter="circle(in)">
                                      <p:cBhvr>
                                        <p:cTn id="45" dur="2000"/>
                                        <p:tgtEl>
                                          <p:spTgt spid="8">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xEl>
                                              <p:pRg st="9" end="9"/>
                                            </p:txEl>
                                          </p:spTgt>
                                        </p:tgtEl>
                                        <p:attrNameLst>
                                          <p:attrName>style.visibility</p:attrName>
                                        </p:attrNameLst>
                                      </p:cBhvr>
                                      <p:to>
                                        <p:strVal val="visible"/>
                                      </p:to>
                                    </p:set>
                                    <p:animEffect transition="in" filter="fade">
                                      <p:cBhvr>
                                        <p:cTn id="50" dur="1000"/>
                                        <p:tgtEl>
                                          <p:spTgt spid="8">
                                            <p:txEl>
                                              <p:pRg st="9" end="9"/>
                                            </p:txEl>
                                          </p:spTgt>
                                        </p:tgtEl>
                                      </p:cBhvr>
                                    </p:animEffect>
                                    <p:anim calcmode="lin" valueType="num">
                                      <p:cBhvr>
                                        <p:cTn id="51"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 calcmode="lin" valueType="num">
                                      <p:cBhvr additive="base">
                                        <p:cTn id="5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36877"/>
            <a:ext cx="12193057" cy="6931753"/>
          </a:xfrm>
          <a:prstGeom prst="rect">
            <a:avLst/>
          </a:prstGeom>
        </p:spPr>
      </p:pic>
      <p:pic>
        <p:nvPicPr>
          <p:cNvPr id="4" name="Picture 3"/>
          <p:cNvPicPr>
            <a:picLocks noChangeAspect="1"/>
          </p:cNvPicPr>
          <p:nvPr/>
        </p:nvPicPr>
        <p:blipFill rotWithShape="1">
          <a:blip r:embed="rId3"/>
          <a:srcRect l="3009" t="4070"/>
          <a:stretch/>
        </p:blipFill>
        <p:spPr>
          <a:xfrm>
            <a:off x="7630507" y="3754437"/>
            <a:ext cx="4479915" cy="3093142"/>
          </a:xfrm>
          <a:prstGeom prst="rect">
            <a:avLst/>
          </a:prstGeom>
        </p:spPr>
      </p:pic>
      <p:sp>
        <p:nvSpPr>
          <p:cNvPr id="3" name="Rectangle 2"/>
          <p:cNvSpPr/>
          <p:nvPr/>
        </p:nvSpPr>
        <p:spPr>
          <a:xfrm>
            <a:off x="763182" y="1610704"/>
            <a:ext cx="10657838" cy="1754326"/>
          </a:xfrm>
          <a:prstGeom prst="rect">
            <a:avLst/>
          </a:prstGeom>
        </p:spPr>
        <p:txBody>
          <a:bodyPr wrap="square">
            <a:spAutoFit/>
          </a:bodyPr>
          <a:lstStyle/>
          <a:p>
            <a:r>
              <a:rPr lang="en-US" sz="3600" b="1" i="1" dirty="0" smtClean="0">
                <a:latin typeface="Times New Roman"/>
                <a:ea typeface="Times New Roman"/>
              </a:rPr>
              <a:t>2. </a:t>
            </a:r>
            <a:r>
              <a:rPr lang="en-US" sz="3600" b="1" i="1" dirty="0" err="1" smtClean="0">
                <a:latin typeface="Times New Roman"/>
                <a:ea typeface="Times New Roman"/>
              </a:rPr>
              <a:t>Nỗi</a:t>
            </a:r>
            <a:r>
              <a:rPr lang="en-US" sz="3600" b="1" i="1" dirty="0" smtClean="0">
                <a:latin typeface="Times New Roman"/>
                <a:ea typeface="Times New Roman"/>
              </a:rPr>
              <a:t> </a:t>
            </a:r>
            <a:r>
              <a:rPr lang="en-US" sz="3600" b="1" i="1" dirty="0" err="1">
                <a:latin typeface="Times New Roman"/>
                <a:ea typeface="Times New Roman"/>
              </a:rPr>
              <a:t>niềm</a:t>
            </a:r>
            <a:r>
              <a:rPr lang="en-US" sz="3600" b="1" i="1" dirty="0">
                <a:latin typeface="Times New Roman"/>
                <a:ea typeface="Times New Roman"/>
              </a:rPr>
              <a:t>, </a:t>
            </a:r>
            <a:r>
              <a:rPr lang="en-US" sz="3600" b="1" i="1" dirty="0" err="1">
                <a:latin typeface="Times New Roman"/>
                <a:ea typeface="Times New Roman"/>
              </a:rPr>
              <a:t>tâm</a:t>
            </a:r>
            <a:r>
              <a:rPr lang="en-US" sz="3600" b="1" i="1" dirty="0">
                <a:latin typeface="Times New Roman"/>
                <a:ea typeface="Times New Roman"/>
              </a:rPr>
              <a:t> </a:t>
            </a:r>
            <a:r>
              <a:rPr lang="en-US" sz="3600" b="1" i="1" dirty="0" err="1">
                <a:latin typeface="Times New Roman"/>
                <a:ea typeface="Times New Roman"/>
              </a:rPr>
              <a:t>trạng</a:t>
            </a:r>
            <a:r>
              <a:rPr lang="en-US" sz="3600" b="1" i="1" dirty="0">
                <a:latin typeface="Times New Roman"/>
                <a:ea typeface="Times New Roman"/>
              </a:rPr>
              <a:t> </a:t>
            </a:r>
            <a:r>
              <a:rPr lang="en-US" sz="3600" b="1" i="1" dirty="0" err="1">
                <a:latin typeface="Times New Roman"/>
                <a:ea typeface="Times New Roman"/>
              </a:rPr>
              <a:t>của</a:t>
            </a:r>
            <a:r>
              <a:rPr lang="en-US" sz="3600" b="1" i="1" dirty="0">
                <a:latin typeface="Times New Roman"/>
                <a:ea typeface="Times New Roman"/>
              </a:rPr>
              <a:t> </a:t>
            </a:r>
            <a:r>
              <a:rPr lang="en-US" sz="3600" b="1" i="1" dirty="0" err="1">
                <a:latin typeface="Times New Roman"/>
                <a:ea typeface="Times New Roman"/>
              </a:rPr>
              <a:t>nhân</a:t>
            </a:r>
            <a:r>
              <a:rPr lang="en-US" sz="3600" b="1" i="1" dirty="0">
                <a:latin typeface="Times New Roman"/>
                <a:ea typeface="Times New Roman"/>
              </a:rPr>
              <a:t> </a:t>
            </a:r>
            <a:r>
              <a:rPr lang="en-US" sz="3600" b="1" i="1" dirty="0" err="1">
                <a:latin typeface="Times New Roman"/>
                <a:ea typeface="Times New Roman"/>
              </a:rPr>
              <a:t>vật</a:t>
            </a:r>
            <a:r>
              <a:rPr lang="en-US" sz="3600" b="1" i="1" dirty="0">
                <a:latin typeface="Times New Roman"/>
                <a:ea typeface="Times New Roman"/>
              </a:rPr>
              <a:t> </a:t>
            </a:r>
            <a:r>
              <a:rPr lang="en-US" sz="3600" b="1" i="1" dirty="0" err="1">
                <a:latin typeface="Times New Roman"/>
                <a:ea typeface="Times New Roman"/>
              </a:rPr>
              <a:t>trữ</a:t>
            </a:r>
            <a:r>
              <a:rPr lang="en-US" sz="3600" b="1" i="1" dirty="0">
                <a:latin typeface="Times New Roman"/>
                <a:ea typeface="Times New Roman"/>
              </a:rPr>
              <a:t> </a:t>
            </a:r>
            <a:r>
              <a:rPr lang="en-US" sz="3600" b="1" i="1" dirty="0" err="1">
                <a:latin typeface="Times New Roman"/>
                <a:ea typeface="Times New Roman"/>
              </a:rPr>
              <a:t>tình</a:t>
            </a:r>
            <a:r>
              <a:rPr lang="en-US" sz="3600" b="1" i="1" dirty="0">
                <a:latin typeface="Times New Roman"/>
                <a:ea typeface="Times New Roman"/>
              </a:rPr>
              <a:t> </a:t>
            </a:r>
            <a:endParaRPr lang="en-US" sz="3600" b="1" i="1" dirty="0" smtClean="0">
              <a:latin typeface="Times New Roman"/>
              <a:ea typeface="Times New Roman"/>
            </a:endParaRPr>
          </a:p>
          <a:p>
            <a:r>
              <a:rPr lang="en-US" sz="3600" b="1" i="1" dirty="0" smtClean="0">
                <a:latin typeface="Times New Roman"/>
                <a:ea typeface="Times New Roman"/>
              </a:rPr>
              <a:t>(</a:t>
            </a:r>
            <a:r>
              <a:rPr lang="en-US" sz="3600" b="1" i="1" dirty="0" err="1">
                <a:latin typeface="Times New Roman"/>
                <a:ea typeface="Times New Roman"/>
              </a:rPr>
              <a:t>Nguyễn</a:t>
            </a:r>
            <a:r>
              <a:rPr lang="en-US" sz="3600" b="1" i="1" dirty="0">
                <a:latin typeface="Times New Roman"/>
                <a:ea typeface="Times New Roman"/>
              </a:rPr>
              <a:t> </a:t>
            </a:r>
            <a:r>
              <a:rPr lang="en-US" sz="3600" b="1" i="1" dirty="0" err="1">
                <a:latin typeface="Times New Roman"/>
                <a:ea typeface="Times New Roman"/>
              </a:rPr>
              <a:t>Khuyến</a:t>
            </a:r>
            <a:r>
              <a:rPr lang="en-US" sz="3600" dirty="0">
                <a:latin typeface="Times New Roman"/>
                <a:ea typeface="Times New Roman"/>
              </a:rPr>
              <a:t>) </a:t>
            </a:r>
            <a:r>
              <a:rPr lang="en-US" sz="3600" b="1" i="1" dirty="0">
                <a:latin typeface="Times New Roman"/>
                <a:ea typeface="Times New Roman"/>
              </a:rPr>
              <a:t>qua </a:t>
            </a:r>
            <a:r>
              <a:rPr lang="en-US" sz="3600" b="1" i="1" dirty="0" err="1">
                <a:latin typeface="Times New Roman"/>
                <a:ea typeface="Times New Roman"/>
              </a:rPr>
              <a:t>âm</a:t>
            </a:r>
            <a:r>
              <a:rPr lang="en-US" sz="3600" b="1" i="1" dirty="0">
                <a:latin typeface="Times New Roman"/>
                <a:ea typeface="Times New Roman"/>
              </a:rPr>
              <a:t> </a:t>
            </a:r>
            <a:r>
              <a:rPr lang="en-US" sz="3600" b="1" i="1" dirty="0" err="1">
                <a:latin typeface="Times New Roman"/>
                <a:ea typeface="Times New Roman"/>
              </a:rPr>
              <a:t>hưởng</a:t>
            </a:r>
            <a:r>
              <a:rPr lang="en-US" sz="3600" b="1" i="1" dirty="0">
                <a:latin typeface="Times New Roman"/>
                <a:ea typeface="Times New Roman"/>
              </a:rPr>
              <a:t> da </a:t>
            </a:r>
            <a:r>
              <a:rPr lang="en-US" sz="3600" b="1" i="1" dirty="0" err="1">
                <a:latin typeface="Times New Roman"/>
                <a:ea typeface="Times New Roman"/>
              </a:rPr>
              <a:t>diết</a:t>
            </a:r>
            <a:r>
              <a:rPr lang="en-US" sz="3600" b="1" i="1" dirty="0">
                <a:latin typeface="Times New Roman"/>
                <a:ea typeface="Times New Roman"/>
              </a:rPr>
              <a:t> </a:t>
            </a:r>
            <a:r>
              <a:rPr lang="en-US" sz="3600" b="1" i="1" dirty="0" err="1">
                <a:latin typeface="Times New Roman"/>
                <a:ea typeface="Times New Roman"/>
              </a:rPr>
              <a:t>của</a:t>
            </a:r>
            <a:r>
              <a:rPr lang="en-US" sz="3600" b="1" i="1" dirty="0">
                <a:latin typeface="Times New Roman"/>
                <a:ea typeface="Times New Roman"/>
              </a:rPr>
              <a:t> </a:t>
            </a:r>
            <a:r>
              <a:rPr lang="en-US" sz="3600" b="1" i="1" dirty="0" err="1">
                <a:latin typeface="Times New Roman"/>
                <a:ea typeface="Times New Roman"/>
              </a:rPr>
              <a:t>bài</a:t>
            </a:r>
            <a:r>
              <a:rPr lang="en-US" sz="3600" b="1" i="1" dirty="0">
                <a:latin typeface="Times New Roman"/>
                <a:ea typeface="Times New Roman"/>
              </a:rPr>
              <a:t> </a:t>
            </a:r>
            <a:r>
              <a:rPr lang="en-US" sz="3600" b="1" i="1" dirty="0" err="1">
                <a:latin typeface="Times New Roman"/>
                <a:ea typeface="Times New Roman"/>
              </a:rPr>
              <a:t>thơ</a:t>
            </a:r>
            <a:r>
              <a:rPr lang="en-US" sz="3600" b="1" i="1" dirty="0">
                <a:latin typeface="Times New Roman"/>
                <a:ea typeface="Times New Roman"/>
              </a:rPr>
              <a:t> song </a:t>
            </a:r>
            <a:r>
              <a:rPr lang="en-US" sz="3600" b="1" i="1" dirty="0" err="1">
                <a:latin typeface="Times New Roman"/>
                <a:ea typeface="Times New Roman"/>
              </a:rPr>
              <a:t>thất</a:t>
            </a:r>
            <a:r>
              <a:rPr lang="en-US" sz="3600" b="1" i="1" dirty="0">
                <a:latin typeface="Times New Roman"/>
                <a:ea typeface="Times New Roman"/>
              </a:rPr>
              <a:t> </a:t>
            </a:r>
            <a:r>
              <a:rPr lang="en-US" sz="3600" b="1" i="1" dirty="0" err="1">
                <a:latin typeface="Times New Roman"/>
                <a:ea typeface="Times New Roman"/>
              </a:rPr>
              <a:t>lục</a:t>
            </a:r>
            <a:r>
              <a:rPr lang="en-US" sz="3600" b="1" i="1" dirty="0">
                <a:latin typeface="Times New Roman"/>
                <a:ea typeface="Times New Roman"/>
              </a:rPr>
              <a:t> </a:t>
            </a:r>
            <a:r>
              <a:rPr lang="en-US" sz="3600" b="1" i="1" dirty="0" err="1">
                <a:latin typeface="Times New Roman"/>
                <a:ea typeface="Times New Roman"/>
              </a:rPr>
              <a:t>bát</a:t>
            </a:r>
            <a:r>
              <a:rPr lang="en-US" sz="3600" b="1" i="1" dirty="0">
                <a:latin typeface="Times New Roman"/>
                <a:ea typeface="Times New Roman"/>
              </a:rPr>
              <a:t>.</a:t>
            </a:r>
            <a:endParaRPr lang="en-US" sz="3600" dirty="0"/>
          </a:p>
        </p:txBody>
      </p:sp>
    </p:spTree>
    <p:extLst>
      <p:ext uri="{BB962C8B-B14F-4D97-AF65-F5344CB8AC3E}">
        <p14:creationId xmlns:p14="http://schemas.microsoft.com/office/powerpoint/2010/main" val="2250206798"/>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9799</TotalTime>
  <Words>1753</Words>
  <Application>Microsoft Office PowerPoint</Application>
  <PresentationFormat>Widescreen</PresentationFormat>
  <Paragraphs>171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trương hạnh</dc:creator>
  <cp:lastModifiedBy>laptop</cp:lastModifiedBy>
  <cp:revision>96</cp:revision>
  <dcterms:created xsi:type="dcterms:W3CDTF">2019-09-05T13:20:45Z</dcterms:created>
  <dcterms:modified xsi:type="dcterms:W3CDTF">2026-04-02T02:31:41Z</dcterms:modified>
</cp:coreProperties>
</file>